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32"/>
  </p:notesMasterIdLst>
  <p:sldIdLst>
    <p:sldId id="301" r:id="rId5"/>
    <p:sldId id="256" r:id="rId6"/>
    <p:sldId id="258" r:id="rId7"/>
    <p:sldId id="260" r:id="rId8"/>
    <p:sldId id="259" r:id="rId9"/>
    <p:sldId id="264" r:id="rId10"/>
    <p:sldId id="261" r:id="rId11"/>
    <p:sldId id="266" r:id="rId12"/>
    <p:sldId id="263" r:id="rId13"/>
    <p:sldId id="282" r:id="rId14"/>
    <p:sldId id="257" r:id="rId15"/>
    <p:sldId id="283" r:id="rId16"/>
    <p:sldId id="300" r:id="rId17"/>
    <p:sldId id="284" r:id="rId18"/>
    <p:sldId id="285" r:id="rId19"/>
    <p:sldId id="287" r:id="rId20"/>
    <p:sldId id="288" r:id="rId21"/>
    <p:sldId id="296" r:id="rId22"/>
    <p:sldId id="297" r:id="rId23"/>
    <p:sldId id="298" r:id="rId24"/>
    <p:sldId id="291" r:id="rId25"/>
    <p:sldId id="290" r:id="rId26"/>
    <p:sldId id="289" r:id="rId27"/>
    <p:sldId id="286" r:id="rId28"/>
    <p:sldId id="270" r:id="rId29"/>
    <p:sldId id="278" r:id="rId30"/>
    <p:sldId id="275" r:id="rId31"/>
  </p:sldIdLst>
  <p:sldSz cx="9144000" cy="5143500" type="screen16x9"/>
  <p:notesSz cx="6858000" cy="9144000"/>
  <p:embeddedFontLst>
    <p:embeddedFont>
      <p:font typeface="Anaheim" panose="020B0604020202020204" charset="0"/>
      <p:regular r:id="rId33"/>
    </p:embeddedFont>
    <p:embeddedFont>
      <p:font typeface="Baloo 2 ExtraBold" panose="020B0604020202020204" charset="0"/>
      <p:bold r:id="rId34"/>
    </p:embeddedFont>
    <p:embeddedFont>
      <p:font typeface="Bebas Neue" panose="020B0606020202050201" pitchFamily="34" charset="0"/>
      <p:regular r:id="rId35"/>
    </p:embeddedFont>
    <p:embeddedFont>
      <p:font typeface="DM Sans" pitchFamily="2" charset="0"/>
      <p:regular r:id="rId36"/>
      <p:bold r:id="rId37"/>
      <p:italic r:id="rId38"/>
      <p:boldItalic r:id="rId39"/>
    </p:embeddedFont>
    <p:embeddedFont>
      <p:font typeface="DM Sans Medium" pitchFamily="2" charset="0"/>
      <p:regular r:id="rId40"/>
      <p:bold r:id="rId41"/>
      <p:italic r:id="rId42"/>
      <p:boldItalic r:id="rId43"/>
    </p:embeddedFont>
    <p:embeddedFont>
      <p:font typeface="Nunito Light"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157"/>
    <a:srgbClr val="4C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22065-315F-5063-CA7B-37AE2A34C142}" v="495" dt="2024-05-06T09:50:04.655"/>
    <p1510:client id="{BAAF2F4D-0070-4ABA-987E-B7F6150EF1CB}" v="636" dt="2024-05-06T11:18:01.222"/>
  </p1510:revLst>
</p1510:revInfo>
</file>

<file path=ppt/tableStyles.xml><?xml version="1.0" encoding="utf-8"?>
<a:tblStyleLst xmlns:a="http://schemas.openxmlformats.org/drawingml/2006/main" def="{71873B00-EDB4-4793-91A5-74E26AE96888}">
  <a:tblStyle styleId="{71873B00-EDB4-4793-91A5-74E26AE968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80D15F-2EF0-4C69-AA0B-322720B2CB4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 Tran" userId="3d6cfcd9-ceaf-40f3-bbba-fffc560a8ae6" providerId="ADAL" clId="{BAAF2F4D-0070-4ABA-987E-B7F6150EF1CB}"/>
    <pc:docChg chg="undo custSel addSld delSld modSld sldOrd delMainMaster modMainMaster">
      <pc:chgData name="Thu Tran" userId="3d6cfcd9-ceaf-40f3-bbba-fffc560a8ae6" providerId="ADAL" clId="{BAAF2F4D-0070-4ABA-987E-B7F6150EF1CB}" dt="2024-05-06T11:18:01.222" v="2025" actId="165"/>
      <pc:docMkLst>
        <pc:docMk/>
      </pc:docMkLst>
      <pc:sldChg chg="addSp delSp modSp mod modTransition">
        <pc:chgData name="Thu Tran" userId="3d6cfcd9-ceaf-40f3-bbba-fffc560a8ae6" providerId="ADAL" clId="{BAAF2F4D-0070-4ABA-987E-B7F6150EF1CB}" dt="2024-05-06T10:11:46.284" v="1828" actId="1076"/>
        <pc:sldMkLst>
          <pc:docMk/>
          <pc:sldMk cId="0" sldId="256"/>
        </pc:sldMkLst>
        <pc:spChg chg="add mod">
          <ac:chgData name="Thu Tran" userId="3d6cfcd9-ceaf-40f3-bbba-fffc560a8ae6" providerId="ADAL" clId="{BAAF2F4D-0070-4ABA-987E-B7F6150EF1CB}" dt="2024-05-06T10:11:46.284" v="1828" actId="1076"/>
          <ac:spMkLst>
            <pc:docMk/>
            <pc:sldMk cId="0" sldId="256"/>
            <ac:spMk id="2" creationId="{B64303B4-02DA-0BB0-5D55-B56D2BFA3024}"/>
          </ac:spMkLst>
        </pc:spChg>
        <pc:spChg chg="add mod">
          <ac:chgData name="Thu Tran" userId="3d6cfcd9-ceaf-40f3-bbba-fffc560a8ae6" providerId="ADAL" clId="{BAAF2F4D-0070-4ABA-987E-B7F6150EF1CB}" dt="2024-05-06T10:11:34.645" v="1827" actId="1076"/>
          <ac:spMkLst>
            <pc:docMk/>
            <pc:sldMk cId="0" sldId="256"/>
            <ac:spMk id="3" creationId="{64D4F24D-38AD-DCB2-B2DF-764E7E575374}"/>
          </ac:spMkLst>
        </pc:spChg>
        <pc:spChg chg="add mod">
          <ac:chgData name="Thu Tran" userId="3d6cfcd9-ceaf-40f3-bbba-fffc560a8ae6" providerId="ADAL" clId="{BAAF2F4D-0070-4ABA-987E-B7F6150EF1CB}" dt="2024-05-06T10:11:34.645" v="1827" actId="1076"/>
          <ac:spMkLst>
            <pc:docMk/>
            <pc:sldMk cId="0" sldId="256"/>
            <ac:spMk id="4" creationId="{587EB672-CA9C-7156-437F-281D9890767C}"/>
          </ac:spMkLst>
        </pc:spChg>
        <pc:spChg chg="add mod">
          <ac:chgData name="Thu Tran" userId="3d6cfcd9-ceaf-40f3-bbba-fffc560a8ae6" providerId="ADAL" clId="{BAAF2F4D-0070-4ABA-987E-B7F6150EF1CB}" dt="2024-05-06T10:11:46.284" v="1828" actId="1076"/>
          <ac:spMkLst>
            <pc:docMk/>
            <pc:sldMk cId="0" sldId="256"/>
            <ac:spMk id="5" creationId="{CDF63820-DB5F-086E-E148-A337E83E4EFD}"/>
          </ac:spMkLst>
        </pc:spChg>
        <pc:spChg chg="add mod">
          <ac:chgData name="Thu Tran" userId="3d6cfcd9-ceaf-40f3-bbba-fffc560a8ae6" providerId="ADAL" clId="{BAAF2F4D-0070-4ABA-987E-B7F6150EF1CB}" dt="2024-05-06T10:11:26.094" v="1826" actId="1076"/>
          <ac:spMkLst>
            <pc:docMk/>
            <pc:sldMk cId="0" sldId="256"/>
            <ac:spMk id="6" creationId="{6993FDC3-12C0-2E80-CE6A-4D7DFBE1BF19}"/>
          </ac:spMkLst>
        </pc:spChg>
        <pc:spChg chg="add mod">
          <ac:chgData name="Thu Tran" userId="3d6cfcd9-ceaf-40f3-bbba-fffc560a8ae6" providerId="ADAL" clId="{BAAF2F4D-0070-4ABA-987E-B7F6150EF1CB}" dt="2024-05-06T10:11:34.645" v="1827" actId="1076"/>
          <ac:spMkLst>
            <pc:docMk/>
            <pc:sldMk cId="0" sldId="256"/>
            <ac:spMk id="7" creationId="{D0F3F089-B42B-5AA6-FDFB-283ED5496E3E}"/>
          </ac:spMkLst>
        </pc:spChg>
        <pc:spChg chg="add mod">
          <ac:chgData name="Thu Tran" userId="3d6cfcd9-ceaf-40f3-bbba-fffc560a8ae6" providerId="ADAL" clId="{BAAF2F4D-0070-4ABA-987E-B7F6150EF1CB}" dt="2024-05-06T10:11:46.284" v="1828" actId="1076"/>
          <ac:spMkLst>
            <pc:docMk/>
            <pc:sldMk cId="0" sldId="256"/>
            <ac:spMk id="8" creationId="{CD31F55E-07E0-F64F-FD1C-112EE2ADA91D}"/>
          </ac:spMkLst>
        </pc:spChg>
        <pc:spChg chg="add mod">
          <ac:chgData name="Thu Tran" userId="3d6cfcd9-ceaf-40f3-bbba-fffc560a8ae6" providerId="ADAL" clId="{BAAF2F4D-0070-4ABA-987E-B7F6150EF1CB}" dt="2024-05-06T10:11:46.284" v="1828" actId="1076"/>
          <ac:spMkLst>
            <pc:docMk/>
            <pc:sldMk cId="0" sldId="256"/>
            <ac:spMk id="9" creationId="{2DA66356-C7ED-3EFC-C433-841DBB84A19D}"/>
          </ac:spMkLst>
        </pc:spChg>
        <pc:spChg chg="add mod">
          <ac:chgData name="Thu Tran" userId="3d6cfcd9-ceaf-40f3-bbba-fffc560a8ae6" providerId="ADAL" clId="{BAAF2F4D-0070-4ABA-987E-B7F6150EF1CB}" dt="2024-05-06T10:11:34.645" v="1827" actId="1076"/>
          <ac:spMkLst>
            <pc:docMk/>
            <pc:sldMk cId="0" sldId="256"/>
            <ac:spMk id="10" creationId="{690D2058-4A21-A662-6B66-C5E335DEB586}"/>
          </ac:spMkLst>
        </pc:spChg>
        <pc:spChg chg="add mod">
          <ac:chgData name="Thu Tran" userId="3d6cfcd9-ceaf-40f3-bbba-fffc560a8ae6" providerId="ADAL" clId="{BAAF2F4D-0070-4ABA-987E-B7F6150EF1CB}" dt="2024-05-06T10:11:46.284" v="1828" actId="1076"/>
          <ac:spMkLst>
            <pc:docMk/>
            <pc:sldMk cId="0" sldId="256"/>
            <ac:spMk id="11" creationId="{1BE97C3D-595A-5D46-C48B-A0D51A2245C1}"/>
          </ac:spMkLst>
        </pc:spChg>
        <pc:spChg chg="add mod">
          <ac:chgData name="Thu Tran" userId="3d6cfcd9-ceaf-40f3-bbba-fffc560a8ae6" providerId="ADAL" clId="{BAAF2F4D-0070-4ABA-987E-B7F6150EF1CB}" dt="2024-05-06T10:11:34.645" v="1827" actId="1076"/>
          <ac:spMkLst>
            <pc:docMk/>
            <pc:sldMk cId="0" sldId="256"/>
            <ac:spMk id="12" creationId="{C90E220B-6FF4-0F3F-A2CD-A06494412AA8}"/>
          </ac:spMkLst>
        </pc:spChg>
        <pc:spChg chg="add mod">
          <ac:chgData name="Thu Tran" userId="3d6cfcd9-ceaf-40f3-bbba-fffc560a8ae6" providerId="ADAL" clId="{BAAF2F4D-0070-4ABA-987E-B7F6150EF1CB}" dt="2024-05-06T10:11:46.284" v="1828" actId="1076"/>
          <ac:spMkLst>
            <pc:docMk/>
            <pc:sldMk cId="0" sldId="256"/>
            <ac:spMk id="13" creationId="{3CA1E40C-AAA3-A434-36FF-C24698541128}"/>
          </ac:spMkLst>
        </pc:spChg>
        <pc:spChg chg="add mod">
          <ac:chgData name="Thu Tran" userId="3d6cfcd9-ceaf-40f3-bbba-fffc560a8ae6" providerId="ADAL" clId="{BAAF2F4D-0070-4ABA-987E-B7F6150EF1CB}" dt="2024-05-06T10:11:34.645" v="1827" actId="1076"/>
          <ac:spMkLst>
            <pc:docMk/>
            <pc:sldMk cId="0" sldId="256"/>
            <ac:spMk id="14" creationId="{CD022259-6609-E031-7129-3CF80A2C9661}"/>
          </ac:spMkLst>
        </pc:spChg>
        <pc:spChg chg="add mod">
          <ac:chgData name="Thu Tran" userId="3d6cfcd9-ceaf-40f3-bbba-fffc560a8ae6" providerId="ADAL" clId="{BAAF2F4D-0070-4ABA-987E-B7F6150EF1CB}" dt="2024-05-06T10:11:46.284" v="1828" actId="1076"/>
          <ac:spMkLst>
            <pc:docMk/>
            <pc:sldMk cId="0" sldId="256"/>
            <ac:spMk id="15" creationId="{498AE82D-A3D4-5D87-46D5-397955A4EE62}"/>
          </ac:spMkLst>
        </pc:spChg>
        <pc:spChg chg="add mod">
          <ac:chgData name="Thu Tran" userId="3d6cfcd9-ceaf-40f3-bbba-fffc560a8ae6" providerId="ADAL" clId="{BAAF2F4D-0070-4ABA-987E-B7F6150EF1CB}" dt="2024-05-06T10:11:34.645" v="1827" actId="1076"/>
          <ac:spMkLst>
            <pc:docMk/>
            <pc:sldMk cId="0" sldId="256"/>
            <ac:spMk id="16" creationId="{3100CD33-27BE-1EC8-B1B5-AABB3FAA124F}"/>
          </ac:spMkLst>
        </pc:spChg>
        <pc:spChg chg="add mod">
          <ac:chgData name="Thu Tran" userId="3d6cfcd9-ceaf-40f3-bbba-fffc560a8ae6" providerId="ADAL" clId="{BAAF2F4D-0070-4ABA-987E-B7F6150EF1CB}" dt="2024-05-06T10:11:46.284" v="1828" actId="1076"/>
          <ac:spMkLst>
            <pc:docMk/>
            <pc:sldMk cId="0" sldId="256"/>
            <ac:spMk id="17" creationId="{23A1B049-3FE2-DA0B-28D6-18709E2FC9E6}"/>
          </ac:spMkLst>
        </pc:spChg>
        <pc:spChg chg="add mod">
          <ac:chgData name="Thu Tran" userId="3d6cfcd9-ceaf-40f3-bbba-fffc560a8ae6" providerId="ADAL" clId="{BAAF2F4D-0070-4ABA-987E-B7F6150EF1CB}" dt="2024-05-06T10:11:34.645" v="1827" actId="1076"/>
          <ac:spMkLst>
            <pc:docMk/>
            <pc:sldMk cId="0" sldId="256"/>
            <ac:spMk id="18" creationId="{6AD7C91D-9204-5542-0DC0-76ACAD2EA327}"/>
          </ac:spMkLst>
        </pc:spChg>
        <pc:spChg chg="mod">
          <ac:chgData name="Thu Tran" userId="3d6cfcd9-ceaf-40f3-bbba-fffc560a8ae6" providerId="ADAL" clId="{BAAF2F4D-0070-4ABA-987E-B7F6150EF1CB}" dt="2024-05-06T10:05:31.110" v="1799" actId="1076"/>
          <ac:spMkLst>
            <pc:docMk/>
            <pc:sldMk cId="0" sldId="256"/>
            <ac:spMk id="666" creationId="{00000000-0000-0000-0000-000000000000}"/>
          </ac:spMkLst>
        </pc:spChg>
        <pc:spChg chg="mod">
          <ac:chgData name="Thu Tran" userId="3d6cfcd9-ceaf-40f3-bbba-fffc560a8ae6" providerId="ADAL" clId="{BAAF2F4D-0070-4ABA-987E-B7F6150EF1CB}" dt="2024-05-06T10:05:31.110" v="1799" actId="1076"/>
          <ac:spMkLst>
            <pc:docMk/>
            <pc:sldMk cId="0" sldId="256"/>
            <ac:spMk id="667" creationId="{00000000-0000-0000-0000-000000000000}"/>
          </ac:spMkLst>
        </pc:spChg>
        <pc:spChg chg="mod topLvl">
          <ac:chgData name="Thu Tran" userId="3d6cfcd9-ceaf-40f3-bbba-fffc560a8ae6" providerId="ADAL" clId="{BAAF2F4D-0070-4ABA-987E-B7F6150EF1CB}" dt="2024-05-06T10:07:53.549" v="1822" actId="165"/>
          <ac:spMkLst>
            <pc:docMk/>
            <pc:sldMk cId="0" sldId="256"/>
            <ac:spMk id="670" creationId="{00000000-0000-0000-0000-000000000000}"/>
          </ac:spMkLst>
        </pc:spChg>
        <pc:spChg chg="mod">
          <ac:chgData name="Thu Tran" userId="3d6cfcd9-ceaf-40f3-bbba-fffc560a8ae6" providerId="ADAL" clId="{BAAF2F4D-0070-4ABA-987E-B7F6150EF1CB}" dt="2024-05-06T10:07:53.549" v="1822" actId="165"/>
          <ac:spMkLst>
            <pc:docMk/>
            <pc:sldMk cId="0" sldId="256"/>
            <ac:spMk id="672" creationId="{00000000-0000-0000-0000-000000000000}"/>
          </ac:spMkLst>
        </pc:spChg>
        <pc:spChg chg="mod">
          <ac:chgData name="Thu Tran" userId="3d6cfcd9-ceaf-40f3-bbba-fffc560a8ae6" providerId="ADAL" clId="{BAAF2F4D-0070-4ABA-987E-B7F6150EF1CB}" dt="2024-05-06T10:07:53.549" v="1822" actId="165"/>
          <ac:spMkLst>
            <pc:docMk/>
            <pc:sldMk cId="0" sldId="256"/>
            <ac:spMk id="673" creationId="{00000000-0000-0000-0000-000000000000}"/>
          </ac:spMkLst>
        </pc:spChg>
        <pc:spChg chg="mod">
          <ac:chgData name="Thu Tran" userId="3d6cfcd9-ceaf-40f3-bbba-fffc560a8ae6" providerId="ADAL" clId="{BAAF2F4D-0070-4ABA-987E-B7F6150EF1CB}" dt="2024-05-06T10:07:53.549" v="1822" actId="165"/>
          <ac:spMkLst>
            <pc:docMk/>
            <pc:sldMk cId="0" sldId="256"/>
            <ac:spMk id="674" creationId="{00000000-0000-0000-0000-000000000000}"/>
          </ac:spMkLst>
        </pc:spChg>
        <pc:spChg chg="mod">
          <ac:chgData name="Thu Tran" userId="3d6cfcd9-ceaf-40f3-bbba-fffc560a8ae6" providerId="ADAL" clId="{BAAF2F4D-0070-4ABA-987E-B7F6150EF1CB}" dt="2024-05-06T10:07:53.549" v="1822" actId="165"/>
          <ac:spMkLst>
            <pc:docMk/>
            <pc:sldMk cId="0" sldId="256"/>
            <ac:spMk id="675" creationId="{00000000-0000-0000-0000-000000000000}"/>
          </ac:spMkLst>
        </pc:spChg>
        <pc:spChg chg="mod">
          <ac:chgData name="Thu Tran" userId="3d6cfcd9-ceaf-40f3-bbba-fffc560a8ae6" providerId="ADAL" clId="{BAAF2F4D-0070-4ABA-987E-B7F6150EF1CB}" dt="2024-05-06T10:07:53.549" v="1822" actId="165"/>
          <ac:spMkLst>
            <pc:docMk/>
            <pc:sldMk cId="0" sldId="256"/>
            <ac:spMk id="676" creationId="{00000000-0000-0000-0000-000000000000}"/>
          </ac:spMkLst>
        </pc:spChg>
        <pc:spChg chg="mod">
          <ac:chgData name="Thu Tran" userId="3d6cfcd9-ceaf-40f3-bbba-fffc560a8ae6" providerId="ADAL" clId="{BAAF2F4D-0070-4ABA-987E-B7F6150EF1CB}" dt="2024-05-06T10:07:53.549" v="1822" actId="165"/>
          <ac:spMkLst>
            <pc:docMk/>
            <pc:sldMk cId="0" sldId="256"/>
            <ac:spMk id="677" creationId="{00000000-0000-0000-0000-000000000000}"/>
          </ac:spMkLst>
        </pc:spChg>
        <pc:spChg chg="mod">
          <ac:chgData name="Thu Tran" userId="3d6cfcd9-ceaf-40f3-bbba-fffc560a8ae6" providerId="ADAL" clId="{BAAF2F4D-0070-4ABA-987E-B7F6150EF1CB}" dt="2024-05-06T10:07:53.549" v="1822" actId="165"/>
          <ac:spMkLst>
            <pc:docMk/>
            <pc:sldMk cId="0" sldId="256"/>
            <ac:spMk id="678" creationId="{00000000-0000-0000-0000-000000000000}"/>
          </ac:spMkLst>
        </pc:spChg>
        <pc:spChg chg="mod">
          <ac:chgData name="Thu Tran" userId="3d6cfcd9-ceaf-40f3-bbba-fffc560a8ae6" providerId="ADAL" clId="{BAAF2F4D-0070-4ABA-987E-B7F6150EF1CB}" dt="2024-05-06T10:07:53.549" v="1822" actId="165"/>
          <ac:spMkLst>
            <pc:docMk/>
            <pc:sldMk cId="0" sldId="256"/>
            <ac:spMk id="679" creationId="{00000000-0000-0000-0000-000000000000}"/>
          </ac:spMkLst>
        </pc:spChg>
        <pc:spChg chg="mod">
          <ac:chgData name="Thu Tran" userId="3d6cfcd9-ceaf-40f3-bbba-fffc560a8ae6" providerId="ADAL" clId="{BAAF2F4D-0070-4ABA-987E-B7F6150EF1CB}" dt="2024-05-06T10:07:53.549" v="1822" actId="165"/>
          <ac:spMkLst>
            <pc:docMk/>
            <pc:sldMk cId="0" sldId="256"/>
            <ac:spMk id="680" creationId="{00000000-0000-0000-0000-000000000000}"/>
          </ac:spMkLst>
        </pc:spChg>
        <pc:spChg chg="mod">
          <ac:chgData name="Thu Tran" userId="3d6cfcd9-ceaf-40f3-bbba-fffc560a8ae6" providerId="ADAL" clId="{BAAF2F4D-0070-4ABA-987E-B7F6150EF1CB}" dt="2024-05-06T10:07:53.549" v="1822" actId="165"/>
          <ac:spMkLst>
            <pc:docMk/>
            <pc:sldMk cId="0" sldId="256"/>
            <ac:spMk id="681" creationId="{00000000-0000-0000-0000-000000000000}"/>
          </ac:spMkLst>
        </pc:spChg>
        <pc:spChg chg="mod">
          <ac:chgData name="Thu Tran" userId="3d6cfcd9-ceaf-40f3-bbba-fffc560a8ae6" providerId="ADAL" clId="{BAAF2F4D-0070-4ABA-987E-B7F6150EF1CB}" dt="2024-05-06T10:07:53.549" v="1822" actId="165"/>
          <ac:spMkLst>
            <pc:docMk/>
            <pc:sldMk cId="0" sldId="256"/>
            <ac:spMk id="682" creationId="{00000000-0000-0000-0000-000000000000}"/>
          </ac:spMkLst>
        </pc:spChg>
        <pc:spChg chg="mod">
          <ac:chgData name="Thu Tran" userId="3d6cfcd9-ceaf-40f3-bbba-fffc560a8ae6" providerId="ADAL" clId="{BAAF2F4D-0070-4ABA-987E-B7F6150EF1CB}" dt="2024-05-06T10:07:53.549" v="1822" actId="165"/>
          <ac:spMkLst>
            <pc:docMk/>
            <pc:sldMk cId="0" sldId="256"/>
            <ac:spMk id="684" creationId="{00000000-0000-0000-0000-000000000000}"/>
          </ac:spMkLst>
        </pc:spChg>
        <pc:spChg chg="mod">
          <ac:chgData name="Thu Tran" userId="3d6cfcd9-ceaf-40f3-bbba-fffc560a8ae6" providerId="ADAL" clId="{BAAF2F4D-0070-4ABA-987E-B7F6150EF1CB}" dt="2024-05-06T10:07:53.549" v="1822" actId="165"/>
          <ac:spMkLst>
            <pc:docMk/>
            <pc:sldMk cId="0" sldId="256"/>
            <ac:spMk id="685" creationId="{00000000-0000-0000-0000-000000000000}"/>
          </ac:spMkLst>
        </pc:spChg>
        <pc:spChg chg="mod">
          <ac:chgData name="Thu Tran" userId="3d6cfcd9-ceaf-40f3-bbba-fffc560a8ae6" providerId="ADAL" clId="{BAAF2F4D-0070-4ABA-987E-B7F6150EF1CB}" dt="2024-05-06T10:07:53.549" v="1822" actId="165"/>
          <ac:spMkLst>
            <pc:docMk/>
            <pc:sldMk cId="0" sldId="256"/>
            <ac:spMk id="686" creationId="{00000000-0000-0000-0000-000000000000}"/>
          </ac:spMkLst>
        </pc:spChg>
        <pc:spChg chg="mod">
          <ac:chgData name="Thu Tran" userId="3d6cfcd9-ceaf-40f3-bbba-fffc560a8ae6" providerId="ADAL" clId="{BAAF2F4D-0070-4ABA-987E-B7F6150EF1CB}" dt="2024-05-06T10:07:53.549" v="1822" actId="165"/>
          <ac:spMkLst>
            <pc:docMk/>
            <pc:sldMk cId="0" sldId="256"/>
            <ac:spMk id="687" creationId="{00000000-0000-0000-0000-000000000000}"/>
          </ac:spMkLst>
        </pc:spChg>
        <pc:spChg chg="mod">
          <ac:chgData name="Thu Tran" userId="3d6cfcd9-ceaf-40f3-bbba-fffc560a8ae6" providerId="ADAL" clId="{BAAF2F4D-0070-4ABA-987E-B7F6150EF1CB}" dt="2024-05-06T10:07:53.549" v="1822" actId="165"/>
          <ac:spMkLst>
            <pc:docMk/>
            <pc:sldMk cId="0" sldId="256"/>
            <ac:spMk id="688" creationId="{00000000-0000-0000-0000-000000000000}"/>
          </ac:spMkLst>
        </pc:spChg>
        <pc:spChg chg="mod">
          <ac:chgData name="Thu Tran" userId="3d6cfcd9-ceaf-40f3-bbba-fffc560a8ae6" providerId="ADAL" clId="{BAAF2F4D-0070-4ABA-987E-B7F6150EF1CB}" dt="2024-05-06T10:07:53.549" v="1822" actId="165"/>
          <ac:spMkLst>
            <pc:docMk/>
            <pc:sldMk cId="0" sldId="256"/>
            <ac:spMk id="689" creationId="{00000000-0000-0000-0000-000000000000}"/>
          </ac:spMkLst>
        </pc:spChg>
        <pc:spChg chg="mod">
          <ac:chgData name="Thu Tran" userId="3d6cfcd9-ceaf-40f3-bbba-fffc560a8ae6" providerId="ADAL" clId="{BAAF2F4D-0070-4ABA-987E-B7F6150EF1CB}" dt="2024-05-06T10:07:53.549" v="1822" actId="165"/>
          <ac:spMkLst>
            <pc:docMk/>
            <pc:sldMk cId="0" sldId="256"/>
            <ac:spMk id="690" creationId="{00000000-0000-0000-0000-000000000000}"/>
          </ac:spMkLst>
        </pc:spChg>
        <pc:spChg chg="mod">
          <ac:chgData name="Thu Tran" userId="3d6cfcd9-ceaf-40f3-bbba-fffc560a8ae6" providerId="ADAL" clId="{BAAF2F4D-0070-4ABA-987E-B7F6150EF1CB}" dt="2024-05-06T10:07:53.549" v="1822" actId="165"/>
          <ac:spMkLst>
            <pc:docMk/>
            <pc:sldMk cId="0" sldId="256"/>
            <ac:spMk id="691" creationId="{00000000-0000-0000-0000-000000000000}"/>
          </ac:spMkLst>
        </pc:spChg>
        <pc:spChg chg="mod">
          <ac:chgData name="Thu Tran" userId="3d6cfcd9-ceaf-40f3-bbba-fffc560a8ae6" providerId="ADAL" clId="{BAAF2F4D-0070-4ABA-987E-B7F6150EF1CB}" dt="2024-05-06T10:07:53.549" v="1822" actId="165"/>
          <ac:spMkLst>
            <pc:docMk/>
            <pc:sldMk cId="0" sldId="256"/>
            <ac:spMk id="692" creationId="{00000000-0000-0000-0000-000000000000}"/>
          </ac:spMkLst>
        </pc:spChg>
        <pc:spChg chg="mod">
          <ac:chgData name="Thu Tran" userId="3d6cfcd9-ceaf-40f3-bbba-fffc560a8ae6" providerId="ADAL" clId="{BAAF2F4D-0070-4ABA-987E-B7F6150EF1CB}" dt="2024-05-06T10:07:53.549" v="1822" actId="165"/>
          <ac:spMkLst>
            <pc:docMk/>
            <pc:sldMk cId="0" sldId="256"/>
            <ac:spMk id="693" creationId="{00000000-0000-0000-0000-000000000000}"/>
          </ac:spMkLst>
        </pc:spChg>
        <pc:spChg chg="mod">
          <ac:chgData name="Thu Tran" userId="3d6cfcd9-ceaf-40f3-bbba-fffc560a8ae6" providerId="ADAL" clId="{BAAF2F4D-0070-4ABA-987E-B7F6150EF1CB}" dt="2024-05-06T10:07:53.549" v="1822" actId="165"/>
          <ac:spMkLst>
            <pc:docMk/>
            <pc:sldMk cId="0" sldId="256"/>
            <ac:spMk id="694" creationId="{00000000-0000-0000-0000-000000000000}"/>
          </ac:spMkLst>
        </pc:spChg>
        <pc:spChg chg="mod">
          <ac:chgData name="Thu Tran" userId="3d6cfcd9-ceaf-40f3-bbba-fffc560a8ae6" providerId="ADAL" clId="{BAAF2F4D-0070-4ABA-987E-B7F6150EF1CB}" dt="2024-05-06T10:07:53.549" v="1822" actId="165"/>
          <ac:spMkLst>
            <pc:docMk/>
            <pc:sldMk cId="0" sldId="256"/>
            <ac:spMk id="695" creationId="{00000000-0000-0000-0000-000000000000}"/>
          </ac:spMkLst>
        </pc:spChg>
        <pc:spChg chg="mod">
          <ac:chgData name="Thu Tran" userId="3d6cfcd9-ceaf-40f3-bbba-fffc560a8ae6" providerId="ADAL" clId="{BAAF2F4D-0070-4ABA-987E-B7F6150EF1CB}" dt="2024-05-06T10:07:53.549" v="1822" actId="165"/>
          <ac:spMkLst>
            <pc:docMk/>
            <pc:sldMk cId="0" sldId="256"/>
            <ac:spMk id="697" creationId="{00000000-0000-0000-0000-000000000000}"/>
          </ac:spMkLst>
        </pc:spChg>
        <pc:spChg chg="mod">
          <ac:chgData name="Thu Tran" userId="3d6cfcd9-ceaf-40f3-bbba-fffc560a8ae6" providerId="ADAL" clId="{BAAF2F4D-0070-4ABA-987E-B7F6150EF1CB}" dt="2024-05-06T10:07:53.549" v="1822" actId="165"/>
          <ac:spMkLst>
            <pc:docMk/>
            <pc:sldMk cId="0" sldId="256"/>
            <ac:spMk id="698" creationId="{00000000-0000-0000-0000-000000000000}"/>
          </ac:spMkLst>
        </pc:spChg>
        <pc:spChg chg="mod">
          <ac:chgData name="Thu Tran" userId="3d6cfcd9-ceaf-40f3-bbba-fffc560a8ae6" providerId="ADAL" clId="{BAAF2F4D-0070-4ABA-987E-B7F6150EF1CB}" dt="2024-05-06T10:07:53.549" v="1822" actId="165"/>
          <ac:spMkLst>
            <pc:docMk/>
            <pc:sldMk cId="0" sldId="256"/>
            <ac:spMk id="699" creationId="{00000000-0000-0000-0000-000000000000}"/>
          </ac:spMkLst>
        </pc:spChg>
        <pc:spChg chg="mod">
          <ac:chgData name="Thu Tran" userId="3d6cfcd9-ceaf-40f3-bbba-fffc560a8ae6" providerId="ADAL" clId="{BAAF2F4D-0070-4ABA-987E-B7F6150EF1CB}" dt="2024-05-06T10:07:53.549" v="1822" actId="165"/>
          <ac:spMkLst>
            <pc:docMk/>
            <pc:sldMk cId="0" sldId="256"/>
            <ac:spMk id="700" creationId="{00000000-0000-0000-0000-000000000000}"/>
          </ac:spMkLst>
        </pc:spChg>
        <pc:spChg chg="mod">
          <ac:chgData name="Thu Tran" userId="3d6cfcd9-ceaf-40f3-bbba-fffc560a8ae6" providerId="ADAL" clId="{BAAF2F4D-0070-4ABA-987E-B7F6150EF1CB}" dt="2024-05-06T10:07:53.549" v="1822" actId="165"/>
          <ac:spMkLst>
            <pc:docMk/>
            <pc:sldMk cId="0" sldId="256"/>
            <ac:spMk id="701" creationId="{00000000-0000-0000-0000-000000000000}"/>
          </ac:spMkLst>
        </pc:spChg>
        <pc:spChg chg="mod">
          <ac:chgData name="Thu Tran" userId="3d6cfcd9-ceaf-40f3-bbba-fffc560a8ae6" providerId="ADAL" clId="{BAAF2F4D-0070-4ABA-987E-B7F6150EF1CB}" dt="2024-05-06T10:07:53.549" v="1822" actId="165"/>
          <ac:spMkLst>
            <pc:docMk/>
            <pc:sldMk cId="0" sldId="256"/>
            <ac:spMk id="702" creationId="{00000000-0000-0000-0000-000000000000}"/>
          </ac:spMkLst>
        </pc:spChg>
        <pc:spChg chg="mod">
          <ac:chgData name="Thu Tran" userId="3d6cfcd9-ceaf-40f3-bbba-fffc560a8ae6" providerId="ADAL" clId="{BAAF2F4D-0070-4ABA-987E-B7F6150EF1CB}" dt="2024-05-06T10:07:53.549" v="1822" actId="165"/>
          <ac:spMkLst>
            <pc:docMk/>
            <pc:sldMk cId="0" sldId="256"/>
            <ac:spMk id="703" creationId="{00000000-0000-0000-0000-000000000000}"/>
          </ac:spMkLst>
        </pc:spChg>
        <pc:spChg chg="mod">
          <ac:chgData name="Thu Tran" userId="3d6cfcd9-ceaf-40f3-bbba-fffc560a8ae6" providerId="ADAL" clId="{BAAF2F4D-0070-4ABA-987E-B7F6150EF1CB}" dt="2024-05-06T10:07:53.549" v="1822" actId="165"/>
          <ac:spMkLst>
            <pc:docMk/>
            <pc:sldMk cId="0" sldId="256"/>
            <ac:spMk id="704" creationId="{00000000-0000-0000-0000-000000000000}"/>
          </ac:spMkLst>
        </pc:spChg>
        <pc:spChg chg="mod">
          <ac:chgData name="Thu Tran" userId="3d6cfcd9-ceaf-40f3-bbba-fffc560a8ae6" providerId="ADAL" clId="{BAAF2F4D-0070-4ABA-987E-B7F6150EF1CB}" dt="2024-05-06T10:07:53.549" v="1822" actId="165"/>
          <ac:spMkLst>
            <pc:docMk/>
            <pc:sldMk cId="0" sldId="256"/>
            <ac:spMk id="705" creationId="{00000000-0000-0000-0000-000000000000}"/>
          </ac:spMkLst>
        </pc:spChg>
        <pc:spChg chg="mod">
          <ac:chgData name="Thu Tran" userId="3d6cfcd9-ceaf-40f3-bbba-fffc560a8ae6" providerId="ADAL" clId="{BAAF2F4D-0070-4ABA-987E-B7F6150EF1CB}" dt="2024-05-06T10:07:53.549" v="1822" actId="165"/>
          <ac:spMkLst>
            <pc:docMk/>
            <pc:sldMk cId="0" sldId="256"/>
            <ac:spMk id="706" creationId="{00000000-0000-0000-0000-000000000000}"/>
          </ac:spMkLst>
        </pc:spChg>
        <pc:spChg chg="mod">
          <ac:chgData name="Thu Tran" userId="3d6cfcd9-ceaf-40f3-bbba-fffc560a8ae6" providerId="ADAL" clId="{BAAF2F4D-0070-4ABA-987E-B7F6150EF1CB}" dt="2024-05-06T10:07:53.549" v="1822" actId="165"/>
          <ac:spMkLst>
            <pc:docMk/>
            <pc:sldMk cId="0" sldId="256"/>
            <ac:spMk id="707" creationId="{00000000-0000-0000-0000-000000000000}"/>
          </ac:spMkLst>
        </pc:spChg>
        <pc:spChg chg="mod">
          <ac:chgData name="Thu Tran" userId="3d6cfcd9-ceaf-40f3-bbba-fffc560a8ae6" providerId="ADAL" clId="{BAAF2F4D-0070-4ABA-987E-B7F6150EF1CB}" dt="2024-05-06T10:07:53.549" v="1822" actId="165"/>
          <ac:spMkLst>
            <pc:docMk/>
            <pc:sldMk cId="0" sldId="256"/>
            <ac:spMk id="708" creationId="{00000000-0000-0000-0000-000000000000}"/>
          </ac:spMkLst>
        </pc:spChg>
        <pc:spChg chg="mod">
          <ac:chgData name="Thu Tran" userId="3d6cfcd9-ceaf-40f3-bbba-fffc560a8ae6" providerId="ADAL" clId="{BAAF2F4D-0070-4ABA-987E-B7F6150EF1CB}" dt="2024-05-06T10:07:53.549" v="1822" actId="165"/>
          <ac:spMkLst>
            <pc:docMk/>
            <pc:sldMk cId="0" sldId="256"/>
            <ac:spMk id="709" creationId="{00000000-0000-0000-0000-000000000000}"/>
          </ac:spMkLst>
        </pc:spChg>
        <pc:spChg chg="mod topLvl">
          <ac:chgData name="Thu Tran" userId="3d6cfcd9-ceaf-40f3-bbba-fffc560a8ae6" providerId="ADAL" clId="{BAAF2F4D-0070-4ABA-987E-B7F6150EF1CB}" dt="2024-05-06T10:07:53.549" v="1822" actId="165"/>
          <ac:spMkLst>
            <pc:docMk/>
            <pc:sldMk cId="0" sldId="256"/>
            <ac:spMk id="710" creationId="{00000000-0000-0000-0000-000000000000}"/>
          </ac:spMkLst>
        </pc:spChg>
        <pc:spChg chg="mod topLvl">
          <ac:chgData name="Thu Tran" userId="3d6cfcd9-ceaf-40f3-bbba-fffc560a8ae6" providerId="ADAL" clId="{BAAF2F4D-0070-4ABA-987E-B7F6150EF1CB}" dt="2024-05-06T10:07:53.549" v="1822" actId="165"/>
          <ac:spMkLst>
            <pc:docMk/>
            <pc:sldMk cId="0" sldId="256"/>
            <ac:spMk id="711" creationId="{00000000-0000-0000-0000-000000000000}"/>
          </ac:spMkLst>
        </pc:spChg>
        <pc:spChg chg="mod">
          <ac:chgData name="Thu Tran" userId="3d6cfcd9-ceaf-40f3-bbba-fffc560a8ae6" providerId="ADAL" clId="{BAAF2F4D-0070-4ABA-987E-B7F6150EF1CB}" dt="2024-05-06T10:07:53.549" v="1822" actId="165"/>
          <ac:spMkLst>
            <pc:docMk/>
            <pc:sldMk cId="0" sldId="256"/>
            <ac:spMk id="713" creationId="{00000000-0000-0000-0000-000000000000}"/>
          </ac:spMkLst>
        </pc:spChg>
        <pc:spChg chg="mod">
          <ac:chgData name="Thu Tran" userId="3d6cfcd9-ceaf-40f3-bbba-fffc560a8ae6" providerId="ADAL" clId="{BAAF2F4D-0070-4ABA-987E-B7F6150EF1CB}" dt="2024-05-06T10:07:53.549" v="1822" actId="165"/>
          <ac:spMkLst>
            <pc:docMk/>
            <pc:sldMk cId="0" sldId="256"/>
            <ac:spMk id="714" creationId="{00000000-0000-0000-0000-000000000000}"/>
          </ac:spMkLst>
        </pc:spChg>
        <pc:spChg chg="mod">
          <ac:chgData name="Thu Tran" userId="3d6cfcd9-ceaf-40f3-bbba-fffc560a8ae6" providerId="ADAL" clId="{BAAF2F4D-0070-4ABA-987E-B7F6150EF1CB}" dt="2024-05-06T10:07:53.549" v="1822" actId="165"/>
          <ac:spMkLst>
            <pc:docMk/>
            <pc:sldMk cId="0" sldId="256"/>
            <ac:spMk id="715" creationId="{00000000-0000-0000-0000-000000000000}"/>
          </ac:spMkLst>
        </pc:spChg>
        <pc:spChg chg="mod">
          <ac:chgData name="Thu Tran" userId="3d6cfcd9-ceaf-40f3-bbba-fffc560a8ae6" providerId="ADAL" clId="{BAAF2F4D-0070-4ABA-987E-B7F6150EF1CB}" dt="2024-05-06T10:07:53.549" v="1822" actId="165"/>
          <ac:spMkLst>
            <pc:docMk/>
            <pc:sldMk cId="0" sldId="256"/>
            <ac:spMk id="716" creationId="{00000000-0000-0000-0000-000000000000}"/>
          </ac:spMkLst>
        </pc:spChg>
        <pc:spChg chg="mod">
          <ac:chgData name="Thu Tran" userId="3d6cfcd9-ceaf-40f3-bbba-fffc560a8ae6" providerId="ADAL" clId="{BAAF2F4D-0070-4ABA-987E-B7F6150EF1CB}" dt="2024-05-06T10:07:53.549" v="1822" actId="165"/>
          <ac:spMkLst>
            <pc:docMk/>
            <pc:sldMk cId="0" sldId="256"/>
            <ac:spMk id="717" creationId="{00000000-0000-0000-0000-000000000000}"/>
          </ac:spMkLst>
        </pc:spChg>
        <pc:spChg chg="mod">
          <ac:chgData name="Thu Tran" userId="3d6cfcd9-ceaf-40f3-bbba-fffc560a8ae6" providerId="ADAL" clId="{BAAF2F4D-0070-4ABA-987E-B7F6150EF1CB}" dt="2024-05-06T10:07:53.549" v="1822" actId="165"/>
          <ac:spMkLst>
            <pc:docMk/>
            <pc:sldMk cId="0" sldId="256"/>
            <ac:spMk id="718" creationId="{00000000-0000-0000-0000-000000000000}"/>
          </ac:spMkLst>
        </pc:spChg>
        <pc:spChg chg="mod">
          <ac:chgData name="Thu Tran" userId="3d6cfcd9-ceaf-40f3-bbba-fffc560a8ae6" providerId="ADAL" clId="{BAAF2F4D-0070-4ABA-987E-B7F6150EF1CB}" dt="2024-05-06T10:07:53.549" v="1822" actId="165"/>
          <ac:spMkLst>
            <pc:docMk/>
            <pc:sldMk cId="0" sldId="256"/>
            <ac:spMk id="719" creationId="{00000000-0000-0000-0000-000000000000}"/>
          </ac:spMkLst>
        </pc:spChg>
        <pc:spChg chg="mod">
          <ac:chgData name="Thu Tran" userId="3d6cfcd9-ceaf-40f3-bbba-fffc560a8ae6" providerId="ADAL" clId="{BAAF2F4D-0070-4ABA-987E-B7F6150EF1CB}" dt="2024-05-06T10:07:53.549" v="1822" actId="165"/>
          <ac:spMkLst>
            <pc:docMk/>
            <pc:sldMk cId="0" sldId="256"/>
            <ac:spMk id="720" creationId="{00000000-0000-0000-0000-000000000000}"/>
          </ac:spMkLst>
        </pc:spChg>
        <pc:spChg chg="mod">
          <ac:chgData name="Thu Tran" userId="3d6cfcd9-ceaf-40f3-bbba-fffc560a8ae6" providerId="ADAL" clId="{BAAF2F4D-0070-4ABA-987E-B7F6150EF1CB}" dt="2024-05-06T10:07:53.549" v="1822" actId="165"/>
          <ac:spMkLst>
            <pc:docMk/>
            <pc:sldMk cId="0" sldId="256"/>
            <ac:spMk id="721" creationId="{00000000-0000-0000-0000-000000000000}"/>
          </ac:spMkLst>
        </pc:spChg>
        <pc:spChg chg="mod">
          <ac:chgData name="Thu Tran" userId="3d6cfcd9-ceaf-40f3-bbba-fffc560a8ae6" providerId="ADAL" clId="{BAAF2F4D-0070-4ABA-987E-B7F6150EF1CB}" dt="2024-05-06T10:07:53.549" v="1822" actId="165"/>
          <ac:spMkLst>
            <pc:docMk/>
            <pc:sldMk cId="0" sldId="256"/>
            <ac:spMk id="722" creationId="{00000000-0000-0000-0000-000000000000}"/>
          </ac:spMkLst>
        </pc:spChg>
        <pc:spChg chg="mod">
          <ac:chgData name="Thu Tran" userId="3d6cfcd9-ceaf-40f3-bbba-fffc560a8ae6" providerId="ADAL" clId="{BAAF2F4D-0070-4ABA-987E-B7F6150EF1CB}" dt="2024-05-06T10:07:53.549" v="1822" actId="165"/>
          <ac:spMkLst>
            <pc:docMk/>
            <pc:sldMk cId="0" sldId="256"/>
            <ac:spMk id="723" creationId="{00000000-0000-0000-0000-000000000000}"/>
          </ac:spMkLst>
        </pc:spChg>
        <pc:spChg chg="mod">
          <ac:chgData name="Thu Tran" userId="3d6cfcd9-ceaf-40f3-bbba-fffc560a8ae6" providerId="ADAL" clId="{BAAF2F4D-0070-4ABA-987E-B7F6150EF1CB}" dt="2024-05-06T10:07:53.549" v="1822" actId="165"/>
          <ac:spMkLst>
            <pc:docMk/>
            <pc:sldMk cId="0" sldId="256"/>
            <ac:spMk id="724" creationId="{00000000-0000-0000-0000-000000000000}"/>
          </ac:spMkLst>
        </pc:spChg>
        <pc:spChg chg="mod">
          <ac:chgData name="Thu Tran" userId="3d6cfcd9-ceaf-40f3-bbba-fffc560a8ae6" providerId="ADAL" clId="{BAAF2F4D-0070-4ABA-987E-B7F6150EF1CB}" dt="2024-05-06T10:07:53.549" v="1822" actId="165"/>
          <ac:spMkLst>
            <pc:docMk/>
            <pc:sldMk cId="0" sldId="256"/>
            <ac:spMk id="725" creationId="{00000000-0000-0000-0000-000000000000}"/>
          </ac:spMkLst>
        </pc:spChg>
        <pc:spChg chg="mod">
          <ac:chgData name="Thu Tran" userId="3d6cfcd9-ceaf-40f3-bbba-fffc560a8ae6" providerId="ADAL" clId="{BAAF2F4D-0070-4ABA-987E-B7F6150EF1CB}" dt="2024-05-06T10:07:53.549" v="1822" actId="165"/>
          <ac:spMkLst>
            <pc:docMk/>
            <pc:sldMk cId="0" sldId="256"/>
            <ac:spMk id="726" creationId="{00000000-0000-0000-0000-000000000000}"/>
          </ac:spMkLst>
        </pc:spChg>
        <pc:spChg chg="mod">
          <ac:chgData name="Thu Tran" userId="3d6cfcd9-ceaf-40f3-bbba-fffc560a8ae6" providerId="ADAL" clId="{BAAF2F4D-0070-4ABA-987E-B7F6150EF1CB}" dt="2024-05-06T10:07:53.549" v="1822" actId="165"/>
          <ac:spMkLst>
            <pc:docMk/>
            <pc:sldMk cId="0" sldId="256"/>
            <ac:spMk id="727" creationId="{00000000-0000-0000-0000-000000000000}"/>
          </ac:spMkLst>
        </pc:spChg>
        <pc:spChg chg="mod">
          <ac:chgData name="Thu Tran" userId="3d6cfcd9-ceaf-40f3-bbba-fffc560a8ae6" providerId="ADAL" clId="{BAAF2F4D-0070-4ABA-987E-B7F6150EF1CB}" dt="2024-05-06T10:07:53.549" v="1822" actId="165"/>
          <ac:spMkLst>
            <pc:docMk/>
            <pc:sldMk cId="0" sldId="256"/>
            <ac:spMk id="728" creationId="{00000000-0000-0000-0000-000000000000}"/>
          </ac:spMkLst>
        </pc:spChg>
        <pc:spChg chg="mod">
          <ac:chgData name="Thu Tran" userId="3d6cfcd9-ceaf-40f3-bbba-fffc560a8ae6" providerId="ADAL" clId="{BAAF2F4D-0070-4ABA-987E-B7F6150EF1CB}" dt="2024-05-06T10:07:53.549" v="1822" actId="165"/>
          <ac:spMkLst>
            <pc:docMk/>
            <pc:sldMk cId="0" sldId="256"/>
            <ac:spMk id="729" creationId="{00000000-0000-0000-0000-000000000000}"/>
          </ac:spMkLst>
        </pc:spChg>
        <pc:spChg chg="mod">
          <ac:chgData name="Thu Tran" userId="3d6cfcd9-ceaf-40f3-bbba-fffc560a8ae6" providerId="ADAL" clId="{BAAF2F4D-0070-4ABA-987E-B7F6150EF1CB}" dt="2024-05-06T10:07:53.549" v="1822" actId="165"/>
          <ac:spMkLst>
            <pc:docMk/>
            <pc:sldMk cId="0" sldId="256"/>
            <ac:spMk id="730" creationId="{00000000-0000-0000-0000-000000000000}"/>
          </ac:spMkLst>
        </pc:spChg>
        <pc:spChg chg="mod">
          <ac:chgData name="Thu Tran" userId="3d6cfcd9-ceaf-40f3-bbba-fffc560a8ae6" providerId="ADAL" clId="{BAAF2F4D-0070-4ABA-987E-B7F6150EF1CB}" dt="2024-05-06T10:07:53.549" v="1822" actId="165"/>
          <ac:spMkLst>
            <pc:docMk/>
            <pc:sldMk cId="0" sldId="256"/>
            <ac:spMk id="731" creationId="{00000000-0000-0000-0000-000000000000}"/>
          </ac:spMkLst>
        </pc:spChg>
        <pc:spChg chg="mod">
          <ac:chgData name="Thu Tran" userId="3d6cfcd9-ceaf-40f3-bbba-fffc560a8ae6" providerId="ADAL" clId="{BAAF2F4D-0070-4ABA-987E-B7F6150EF1CB}" dt="2024-05-06T10:07:53.549" v="1822" actId="165"/>
          <ac:spMkLst>
            <pc:docMk/>
            <pc:sldMk cId="0" sldId="256"/>
            <ac:spMk id="732" creationId="{00000000-0000-0000-0000-000000000000}"/>
          </ac:spMkLst>
        </pc:spChg>
        <pc:spChg chg="mod">
          <ac:chgData name="Thu Tran" userId="3d6cfcd9-ceaf-40f3-bbba-fffc560a8ae6" providerId="ADAL" clId="{BAAF2F4D-0070-4ABA-987E-B7F6150EF1CB}" dt="2024-05-06T10:07:53.549" v="1822" actId="165"/>
          <ac:spMkLst>
            <pc:docMk/>
            <pc:sldMk cId="0" sldId="256"/>
            <ac:spMk id="733" creationId="{00000000-0000-0000-0000-000000000000}"/>
          </ac:spMkLst>
        </pc:spChg>
        <pc:spChg chg="mod">
          <ac:chgData name="Thu Tran" userId="3d6cfcd9-ceaf-40f3-bbba-fffc560a8ae6" providerId="ADAL" clId="{BAAF2F4D-0070-4ABA-987E-B7F6150EF1CB}" dt="2024-05-06T10:07:53.549" v="1822" actId="165"/>
          <ac:spMkLst>
            <pc:docMk/>
            <pc:sldMk cId="0" sldId="256"/>
            <ac:spMk id="734" creationId="{00000000-0000-0000-0000-000000000000}"/>
          </ac:spMkLst>
        </pc:spChg>
        <pc:spChg chg="mod">
          <ac:chgData name="Thu Tran" userId="3d6cfcd9-ceaf-40f3-bbba-fffc560a8ae6" providerId="ADAL" clId="{BAAF2F4D-0070-4ABA-987E-B7F6150EF1CB}" dt="2024-05-06T10:07:53.549" v="1822" actId="165"/>
          <ac:spMkLst>
            <pc:docMk/>
            <pc:sldMk cId="0" sldId="256"/>
            <ac:spMk id="735" creationId="{00000000-0000-0000-0000-000000000000}"/>
          </ac:spMkLst>
        </pc:spChg>
        <pc:spChg chg="mod">
          <ac:chgData name="Thu Tran" userId="3d6cfcd9-ceaf-40f3-bbba-fffc560a8ae6" providerId="ADAL" clId="{BAAF2F4D-0070-4ABA-987E-B7F6150EF1CB}" dt="2024-05-06T10:07:53.549" v="1822" actId="165"/>
          <ac:spMkLst>
            <pc:docMk/>
            <pc:sldMk cId="0" sldId="256"/>
            <ac:spMk id="736" creationId="{00000000-0000-0000-0000-000000000000}"/>
          </ac:spMkLst>
        </pc:spChg>
        <pc:spChg chg="mod">
          <ac:chgData name="Thu Tran" userId="3d6cfcd9-ceaf-40f3-bbba-fffc560a8ae6" providerId="ADAL" clId="{BAAF2F4D-0070-4ABA-987E-B7F6150EF1CB}" dt="2024-05-06T10:07:53.549" v="1822" actId="165"/>
          <ac:spMkLst>
            <pc:docMk/>
            <pc:sldMk cId="0" sldId="256"/>
            <ac:spMk id="737" creationId="{00000000-0000-0000-0000-000000000000}"/>
          </ac:spMkLst>
        </pc:spChg>
        <pc:spChg chg="mod">
          <ac:chgData name="Thu Tran" userId="3d6cfcd9-ceaf-40f3-bbba-fffc560a8ae6" providerId="ADAL" clId="{BAAF2F4D-0070-4ABA-987E-B7F6150EF1CB}" dt="2024-05-06T10:07:53.549" v="1822" actId="165"/>
          <ac:spMkLst>
            <pc:docMk/>
            <pc:sldMk cId="0" sldId="256"/>
            <ac:spMk id="738" creationId="{00000000-0000-0000-0000-000000000000}"/>
          </ac:spMkLst>
        </pc:spChg>
        <pc:spChg chg="mod">
          <ac:chgData name="Thu Tran" userId="3d6cfcd9-ceaf-40f3-bbba-fffc560a8ae6" providerId="ADAL" clId="{BAAF2F4D-0070-4ABA-987E-B7F6150EF1CB}" dt="2024-05-06T10:07:53.549" v="1822" actId="165"/>
          <ac:spMkLst>
            <pc:docMk/>
            <pc:sldMk cId="0" sldId="256"/>
            <ac:spMk id="739" creationId="{00000000-0000-0000-0000-000000000000}"/>
          </ac:spMkLst>
        </pc:spChg>
        <pc:spChg chg="mod">
          <ac:chgData name="Thu Tran" userId="3d6cfcd9-ceaf-40f3-bbba-fffc560a8ae6" providerId="ADAL" clId="{BAAF2F4D-0070-4ABA-987E-B7F6150EF1CB}" dt="2024-05-06T10:07:53.549" v="1822" actId="165"/>
          <ac:spMkLst>
            <pc:docMk/>
            <pc:sldMk cId="0" sldId="256"/>
            <ac:spMk id="740" creationId="{00000000-0000-0000-0000-000000000000}"/>
          </ac:spMkLst>
        </pc:spChg>
        <pc:spChg chg="mod">
          <ac:chgData name="Thu Tran" userId="3d6cfcd9-ceaf-40f3-bbba-fffc560a8ae6" providerId="ADAL" clId="{BAAF2F4D-0070-4ABA-987E-B7F6150EF1CB}" dt="2024-05-06T10:07:53.549" v="1822" actId="165"/>
          <ac:spMkLst>
            <pc:docMk/>
            <pc:sldMk cId="0" sldId="256"/>
            <ac:spMk id="741" creationId="{00000000-0000-0000-0000-000000000000}"/>
          </ac:spMkLst>
        </pc:spChg>
        <pc:spChg chg="mod">
          <ac:chgData name="Thu Tran" userId="3d6cfcd9-ceaf-40f3-bbba-fffc560a8ae6" providerId="ADAL" clId="{BAAF2F4D-0070-4ABA-987E-B7F6150EF1CB}" dt="2024-05-06T10:07:53.549" v="1822" actId="165"/>
          <ac:spMkLst>
            <pc:docMk/>
            <pc:sldMk cId="0" sldId="256"/>
            <ac:spMk id="742" creationId="{00000000-0000-0000-0000-000000000000}"/>
          </ac:spMkLst>
        </pc:spChg>
        <pc:spChg chg="mod">
          <ac:chgData name="Thu Tran" userId="3d6cfcd9-ceaf-40f3-bbba-fffc560a8ae6" providerId="ADAL" clId="{BAAF2F4D-0070-4ABA-987E-B7F6150EF1CB}" dt="2024-05-06T10:07:53.549" v="1822" actId="165"/>
          <ac:spMkLst>
            <pc:docMk/>
            <pc:sldMk cId="0" sldId="256"/>
            <ac:spMk id="743" creationId="{00000000-0000-0000-0000-000000000000}"/>
          </ac:spMkLst>
        </pc:spChg>
        <pc:spChg chg="mod topLvl">
          <ac:chgData name="Thu Tran" userId="3d6cfcd9-ceaf-40f3-bbba-fffc560a8ae6" providerId="ADAL" clId="{BAAF2F4D-0070-4ABA-987E-B7F6150EF1CB}" dt="2024-05-06T10:07:53.549" v="1822" actId="165"/>
          <ac:spMkLst>
            <pc:docMk/>
            <pc:sldMk cId="0" sldId="256"/>
            <ac:spMk id="744" creationId="{00000000-0000-0000-0000-000000000000}"/>
          </ac:spMkLst>
        </pc:spChg>
        <pc:spChg chg="mod topLvl">
          <ac:chgData name="Thu Tran" userId="3d6cfcd9-ceaf-40f3-bbba-fffc560a8ae6" providerId="ADAL" clId="{BAAF2F4D-0070-4ABA-987E-B7F6150EF1CB}" dt="2024-05-06T10:07:53.549" v="1822" actId="165"/>
          <ac:spMkLst>
            <pc:docMk/>
            <pc:sldMk cId="0" sldId="256"/>
            <ac:spMk id="745" creationId="{00000000-0000-0000-0000-000000000000}"/>
          </ac:spMkLst>
        </pc:spChg>
        <pc:grpChg chg="del">
          <ac:chgData name="Thu Tran" userId="3d6cfcd9-ceaf-40f3-bbba-fffc560a8ae6" providerId="ADAL" clId="{BAAF2F4D-0070-4ABA-987E-B7F6150EF1CB}" dt="2024-05-06T10:07:53.549" v="1822" actId="165"/>
          <ac:grpSpMkLst>
            <pc:docMk/>
            <pc:sldMk cId="0" sldId="256"/>
            <ac:grpSpMk id="669" creationId="{00000000-0000-0000-0000-000000000000}"/>
          </ac:grpSpMkLst>
        </pc:grpChg>
        <pc:grpChg chg="mod topLvl">
          <ac:chgData name="Thu Tran" userId="3d6cfcd9-ceaf-40f3-bbba-fffc560a8ae6" providerId="ADAL" clId="{BAAF2F4D-0070-4ABA-987E-B7F6150EF1CB}" dt="2024-05-06T10:07:53.549" v="1822" actId="165"/>
          <ac:grpSpMkLst>
            <pc:docMk/>
            <pc:sldMk cId="0" sldId="256"/>
            <ac:grpSpMk id="671" creationId="{00000000-0000-0000-0000-000000000000}"/>
          </ac:grpSpMkLst>
        </pc:grpChg>
        <pc:grpChg chg="mod topLvl">
          <ac:chgData name="Thu Tran" userId="3d6cfcd9-ceaf-40f3-bbba-fffc560a8ae6" providerId="ADAL" clId="{BAAF2F4D-0070-4ABA-987E-B7F6150EF1CB}" dt="2024-05-06T10:07:53.549" v="1822" actId="165"/>
          <ac:grpSpMkLst>
            <pc:docMk/>
            <pc:sldMk cId="0" sldId="256"/>
            <ac:grpSpMk id="683" creationId="{00000000-0000-0000-0000-000000000000}"/>
          </ac:grpSpMkLst>
        </pc:grpChg>
        <pc:grpChg chg="mod topLvl">
          <ac:chgData name="Thu Tran" userId="3d6cfcd9-ceaf-40f3-bbba-fffc560a8ae6" providerId="ADAL" clId="{BAAF2F4D-0070-4ABA-987E-B7F6150EF1CB}" dt="2024-05-06T10:07:53.549" v="1822" actId="165"/>
          <ac:grpSpMkLst>
            <pc:docMk/>
            <pc:sldMk cId="0" sldId="256"/>
            <ac:grpSpMk id="696" creationId="{00000000-0000-0000-0000-000000000000}"/>
          </ac:grpSpMkLst>
        </pc:grpChg>
        <pc:grpChg chg="mod topLvl">
          <ac:chgData name="Thu Tran" userId="3d6cfcd9-ceaf-40f3-bbba-fffc560a8ae6" providerId="ADAL" clId="{BAAF2F4D-0070-4ABA-987E-B7F6150EF1CB}" dt="2024-05-06T10:07:53.549" v="1822" actId="165"/>
          <ac:grpSpMkLst>
            <pc:docMk/>
            <pc:sldMk cId="0" sldId="256"/>
            <ac:grpSpMk id="712" creationId="{00000000-0000-0000-0000-000000000000}"/>
          </ac:grpSpMkLst>
        </pc:grpChg>
      </pc:sldChg>
      <pc:sldChg chg="addSp delSp modSp add del mod ord modTransition">
        <pc:chgData name="Thu Tran" userId="3d6cfcd9-ceaf-40f3-bbba-fffc560a8ae6" providerId="ADAL" clId="{BAAF2F4D-0070-4ABA-987E-B7F6150EF1CB}" dt="2024-05-06T10:39:56.419" v="1946" actId="1076"/>
        <pc:sldMkLst>
          <pc:docMk/>
          <pc:sldMk cId="0" sldId="257"/>
        </pc:sldMkLst>
        <pc:spChg chg="add mod">
          <ac:chgData name="Thu Tran" userId="3d6cfcd9-ceaf-40f3-bbba-fffc560a8ae6" providerId="ADAL" clId="{BAAF2F4D-0070-4ABA-987E-B7F6150EF1CB}" dt="2024-05-06T10:39:18.663" v="1941" actId="1076"/>
          <ac:spMkLst>
            <pc:docMk/>
            <pc:sldMk cId="0" sldId="257"/>
            <ac:spMk id="2" creationId="{17F81245-5E67-558D-01D6-0BFB8087E6D0}"/>
          </ac:spMkLst>
        </pc:spChg>
        <pc:spChg chg="add del mod">
          <ac:chgData name="Thu Tran" userId="3d6cfcd9-ceaf-40f3-bbba-fffc560a8ae6" providerId="ADAL" clId="{BAAF2F4D-0070-4ABA-987E-B7F6150EF1CB}" dt="2024-05-05T21:26:09.625" v="1084" actId="478"/>
          <ac:spMkLst>
            <pc:docMk/>
            <pc:sldMk cId="0" sldId="257"/>
            <ac:spMk id="3" creationId="{F06A19F4-075F-D838-742B-98A41DF3B915}"/>
          </ac:spMkLst>
        </pc:spChg>
        <pc:spChg chg="mod">
          <ac:chgData name="Thu Tran" userId="3d6cfcd9-ceaf-40f3-bbba-fffc560a8ae6" providerId="ADAL" clId="{BAAF2F4D-0070-4ABA-987E-B7F6150EF1CB}" dt="2024-05-06T10:38:50.150" v="1933" actId="1076"/>
          <ac:spMkLst>
            <pc:docMk/>
            <pc:sldMk cId="0" sldId="257"/>
            <ac:spMk id="4" creationId="{CBCF464C-5F38-2BB2-3C2E-A6D147AF7755}"/>
          </ac:spMkLst>
        </pc:spChg>
        <pc:spChg chg="mod">
          <ac:chgData name="Thu Tran" userId="3d6cfcd9-ceaf-40f3-bbba-fffc560a8ae6" providerId="ADAL" clId="{BAAF2F4D-0070-4ABA-987E-B7F6150EF1CB}" dt="2024-05-06T10:38:07.055" v="1926"/>
          <ac:spMkLst>
            <pc:docMk/>
            <pc:sldMk cId="0" sldId="257"/>
            <ac:spMk id="5" creationId="{879F2C9A-5EE8-5BBB-82EE-E61F9B128B42}"/>
          </ac:spMkLst>
        </pc:spChg>
        <pc:spChg chg="add del mod">
          <ac:chgData name="Thu Tran" userId="3d6cfcd9-ceaf-40f3-bbba-fffc560a8ae6" providerId="ADAL" clId="{BAAF2F4D-0070-4ABA-987E-B7F6150EF1CB}" dt="2024-05-05T21:26:15.600" v="1086" actId="478"/>
          <ac:spMkLst>
            <pc:docMk/>
            <pc:sldMk cId="0" sldId="257"/>
            <ac:spMk id="5" creationId="{C9529412-0B95-7526-5FE5-6DAB86FB9321}"/>
          </ac:spMkLst>
        </pc:spChg>
        <pc:spChg chg="mod">
          <ac:chgData name="Thu Tran" userId="3d6cfcd9-ceaf-40f3-bbba-fffc560a8ae6" providerId="ADAL" clId="{BAAF2F4D-0070-4ABA-987E-B7F6150EF1CB}" dt="2024-05-06T10:38:07.055" v="1926"/>
          <ac:spMkLst>
            <pc:docMk/>
            <pc:sldMk cId="0" sldId="257"/>
            <ac:spMk id="6" creationId="{75745CCF-1E2E-D84F-99B6-A627B864E587}"/>
          </ac:spMkLst>
        </pc:spChg>
        <pc:spChg chg="mod">
          <ac:chgData name="Thu Tran" userId="3d6cfcd9-ceaf-40f3-bbba-fffc560a8ae6" providerId="ADAL" clId="{BAAF2F4D-0070-4ABA-987E-B7F6150EF1CB}" dt="2024-05-06T10:38:07.055" v="1926"/>
          <ac:spMkLst>
            <pc:docMk/>
            <pc:sldMk cId="0" sldId="257"/>
            <ac:spMk id="7" creationId="{B03CDD7D-FFD9-3483-B5A6-0ADF0A1C1889}"/>
          </ac:spMkLst>
        </pc:spChg>
        <pc:spChg chg="mod">
          <ac:chgData name="Thu Tran" userId="3d6cfcd9-ceaf-40f3-bbba-fffc560a8ae6" providerId="ADAL" clId="{BAAF2F4D-0070-4ABA-987E-B7F6150EF1CB}" dt="2024-05-06T10:38:07.055" v="1926"/>
          <ac:spMkLst>
            <pc:docMk/>
            <pc:sldMk cId="0" sldId="257"/>
            <ac:spMk id="8" creationId="{BAC44511-1550-4BBA-4840-A5F963D36A97}"/>
          </ac:spMkLst>
        </pc:spChg>
        <pc:spChg chg="mod">
          <ac:chgData name="Thu Tran" userId="3d6cfcd9-ceaf-40f3-bbba-fffc560a8ae6" providerId="ADAL" clId="{BAAF2F4D-0070-4ABA-987E-B7F6150EF1CB}" dt="2024-05-06T10:38:07.055" v="1926"/>
          <ac:spMkLst>
            <pc:docMk/>
            <pc:sldMk cId="0" sldId="257"/>
            <ac:spMk id="9" creationId="{9F21B32C-2800-4EAD-B8F0-942D685DBF6F}"/>
          </ac:spMkLst>
        </pc:spChg>
        <pc:spChg chg="mod">
          <ac:chgData name="Thu Tran" userId="3d6cfcd9-ceaf-40f3-bbba-fffc560a8ae6" providerId="ADAL" clId="{BAAF2F4D-0070-4ABA-987E-B7F6150EF1CB}" dt="2024-05-06T10:38:07.055" v="1926"/>
          <ac:spMkLst>
            <pc:docMk/>
            <pc:sldMk cId="0" sldId="257"/>
            <ac:spMk id="10" creationId="{199EFFB2-9E76-A9DE-612C-805C84E4B19D}"/>
          </ac:spMkLst>
        </pc:spChg>
        <pc:spChg chg="mod">
          <ac:chgData name="Thu Tran" userId="3d6cfcd9-ceaf-40f3-bbba-fffc560a8ae6" providerId="ADAL" clId="{BAAF2F4D-0070-4ABA-987E-B7F6150EF1CB}" dt="2024-05-06T10:38:07.055" v="1926"/>
          <ac:spMkLst>
            <pc:docMk/>
            <pc:sldMk cId="0" sldId="257"/>
            <ac:spMk id="11" creationId="{24D268A8-9EC2-AAB5-F3CD-28A9F34DC1D3}"/>
          </ac:spMkLst>
        </pc:spChg>
        <pc:spChg chg="mod">
          <ac:chgData name="Thu Tran" userId="3d6cfcd9-ceaf-40f3-bbba-fffc560a8ae6" providerId="ADAL" clId="{BAAF2F4D-0070-4ABA-987E-B7F6150EF1CB}" dt="2024-05-06T10:38:07.055" v="1926"/>
          <ac:spMkLst>
            <pc:docMk/>
            <pc:sldMk cId="0" sldId="257"/>
            <ac:spMk id="12" creationId="{A83F0051-2E90-2884-E778-52AEAA102BAB}"/>
          </ac:spMkLst>
        </pc:spChg>
        <pc:spChg chg="mod">
          <ac:chgData name="Thu Tran" userId="3d6cfcd9-ceaf-40f3-bbba-fffc560a8ae6" providerId="ADAL" clId="{BAAF2F4D-0070-4ABA-987E-B7F6150EF1CB}" dt="2024-05-06T10:38:07.055" v="1926"/>
          <ac:spMkLst>
            <pc:docMk/>
            <pc:sldMk cId="0" sldId="257"/>
            <ac:spMk id="13" creationId="{B7CEAB98-53BB-B470-5CE7-F6D436D0BCA0}"/>
          </ac:spMkLst>
        </pc:spChg>
        <pc:spChg chg="mod">
          <ac:chgData name="Thu Tran" userId="3d6cfcd9-ceaf-40f3-bbba-fffc560a8ae6" providerId="ADAL" clId="{BAAF2F4D-0070-4ABA-987E-B7F6150EF1CB}" dt="2024-05-06T10:38:07.055" v="1926"/>
          <ac:spMkLst>
            <pc:docMk/>
            <pc:sldMk cId="0" sldId="257"/>
            <ac:spMk id="14" creationId="{8981B8AD-B838-3A85-B163-80E8A0F4AB21}"/>
          </ac:spMkLst>
        </pc:spChg>
        <pc:spChg chg="mod">
          <ac:chgData name="Thu Tran" userId="3d6cfcd9-ceaf-40f3-bbba-fffc560a8ae6" providerId="ADAL" clId="{BAAF2F4D-0070-4ABA-987E-B7F6150EF1CB}" dt="2024-05-06T10:38:07.055" v="1926"/>
          <ac:spMkLst>
            <pc:docMk/>
            <pc:sldMk cId="0" sldId="257"/>
            <ac:spMk id="15" creationId="{9A9FB791-11E4-3EDD-C8D9-26103F862BB0}"/>
          </ac:spMkLst>
        </pc:spChg>
        <pc:spChg chg="mod">
          <ac:chgData name="Thu Tran" userId="3d6cfcd9-ceaf-40f3-bbba-fffc560a8ae6" providerId="ADAL" clId="{BAAF2F4D-0070-4ABA-987E-B7F6150EF1CB}" dt="2024-05-06T10:38:07.055" v="1926"/>
          <ac:spMkLst>
            <pc:docMk/>
            <pc:sldMk cId="0" sldId="257"/>
            <ac:spMk id="16" creationId="{DD00FC7F-CAE9-BACC-7052-8E503C391DF1}"/>
          </ac:spMkLst>
        </pc:spChg>
        <pc:spChg chg="mod">
          <ac:chgData name="Thu Tran" userId="3d6cfcd9-ceaf-40f3-bbba-fffc560a8ae6" providerId="ADAL" clId="{BAAF2F4D-0070-4ABA-987E-B7F6150EF1CB}" dt="2024-05-06T10:38:07.055" v="1926"/>
          <ac:spMkLst>
            <pc:docMk/>
            <pc:sldMk cId="0" sldId="257"/>
            <ac:spMk id="17" creationId="{4E6A21B5-E939-566F-D02C-EB83E6887366}"/>
          </ac:spMkLst>
        </pc:spChg>
        <pc:spChg chg="mod">
          <ac:chgData name="Thu Tran" userId="3d6cfcd9-ceaf-40f3-bbba-fffc560a8ae6" providerId="ADAL" clId="{BAAF2F4D-0070-4ABA-987E-B7F6150EF1CB}" dt="2024-05-06T10:38:07.055" v="1926"/>
          <ac:spMkLst>
            <pc:docMk/>
            <pc:sldMk cId="0" sldId="257"/>
            <ac:spMk id="18" creationId="{079D229D-944D-D491-D6AF-5268C9FB521C}"/>
          </ac:spMkLst>
        </pc:spChg>
        <pc:spChg chg="mod">
          <ac:chgData name="Thu Tran" userId="3d6cfcd9-ceaf-40f3-bbba-fffc560a8ae6" providerId="ADAL" clId="{BAAF2F4D-0070-4ABA-987E-B7F6150EF1CB}" dt="2024-05-06T10:38:07.055" v="1926"/>
          <ac:spMkLst>
            <pc:docMk/>
            <pc:sldMk cId="0" sldId="257"/>
            <ac:spMk id="19" creationId="{89CE96FD-5E15-8BB6-FEA3-96CE17C7ACCA}"/>
          </ac:spMkLst>
        </pc:spChg>
        <pc:spChg chg="mod">
          <ac:chgData name="Thu Tran" userId="3d6cfcd9-ceaf-40f3-bbba-fffc560a8ae6" providerId="ADAL" clId="{BAAF2F4D-0070-4ABA-987E-B7F6150EF1CB}" dt="2024-05-06T10:38:07.055" v="1926"/>
          <ac:spMkLst>
            <pc:docMk/>
            <pc:sldMk cId="0" sldId="257"/>
            <ac:spMk id="20" creationId="{221C3EF6-2307-C35D-F851-463C7FD7CC05}"/>
          </ac:spMkLst>
        </pc:spChg>
        <pc:spChg chg="mod">
          <ac:chgData name="Thu Tran" userId="3d6cfcd9-ceaf-40f3-bbba-fffc560a8ae6" providerId="ADAL" clId="{BAAF2F4D-0070-4ABA-987E-B7F6150EF1CB}" dt="2024-05-06T10:38:07.055" v="1926"/>
          <ac:spMkLst>
            <pc:docMk/>
            <pc:sldMk cId="0" sldId="257"/>
            <ac:spMk id="21" creationId="{49B0286F-1137-2BD9-3279-37FC176B1A51}"/>
          </ac:spMkLst>
        </pc:spChg>
        <pc:spChg chg="mod">
          <ac:chgData name="Thu Tran" userId="3d6cfcd9-ceaf-40f3-bbba-fffc560a8ae6" providerId="ADAL" clId="{BAAF2F4D-0070-4ABA-987E-B7F6150EF1CB}" dt="2024-05-06T10:38:07.055" v="1926"/>
          <ac:spMkLst>
            <pc:docMk/>
            <pc:sldMk cId="0" sldId="257"/>
            <ac:spMk id="22" creationId="{673B4967-1C52-B758-B0FF-3BC83241F357}"/>
          </ac:spMkLst>
        </pc:spChg>
        <pc:spChg chg="mod">
          <ac:chgData name="Thu Tran" userId="3d6cfcd9-ceaf-40f3-bbba-fffc560a8ae6" providerId="ADAL" clId="{BAAF2F4D-0070-4ABA-987E-B7F6150EF1CB}" dt="2024-05-06T10:38:07.055" v="1926"/>
          <ac:spMkLst>
            <pc:docMk/>
            <pc:sldMk cId="0" sldId="257"/>
            <ac:spMk id="24" creationId="{BC539078-74D5-307F-DD01-27A5166A476D}"/>
          </ac:spMkLst>
        </pc:spChg>
        <pc:spChg chg="mod">
          <ac:chgData name="Thu Tran" userId="3d6cfcd9-ceaf-40f3-bbba-fffc560a8ae6" providerId="ADAL" clId="{BAAF2F4D-0070-4ABA-987E-B7F6150EF1CB}" dt="2024-05-06T10:38:07.055" v="1926"/>
          <ac:spMkLst>
            <pc:docMk/>
            <pc:sldMk cId="0" sldId="257"/>
            <ac:spMk id="25" creationId="{BF3DB3AA-4199-7F9F-4E5A-F3E6CFCB432A}"/>
          </ac:spMkLst>
        </pc:spChg>
        <pc:spChg chg="mod">
          <ac:chgData name="Thu Tran" userId="3d6cfcd9-ceaf-40f3-bbba-fffc560a8ae6" providerId="ADAL" clId="{BAAF2F4D-0070-4ABA-987E-B7F6150EF1CB}" dt="2024-05-06T10:38:07.055" v="1926"/>
          <ac:spMkLst>
            <pc:docMk/>
            <pc:sldMk cId="0" sldId="257"/>
            <ac:spMk id="26" creationId="{A1A50301-CAF2-A98D-C6BF-79B0E0E73FCA}"/>
          </ac:spMkLst>
        </pc:spChg>
        <pc:spChg chg="mod">
          <ac:chgData name="Thu Tran" userId="3d6cfcd9-ceaf-40f3-bbba-fffc560a8ae6" providerId="ADAL" clId="{BAAF2F4D-0070-4ABA-987E-B7F6150EF1CB}" dt="2024-05-06T10:38:07.055" v="1926"/>
          <ac:spMkLst>
            <pc:docMk/>
            <pc:sldMk cId="0" sldId="257"/>
            <ac:spMk id="27" creationId="{C16E90EB-7AD6-E674-481E-CD946D1DF6E4}"/>
          </ac:spMkLst>
        </pc:spChg>
        <pc:spChg chg="mod">
          <ac:chgData name="Thu Tran" userId="3d6cfcd9-ceaf-40f3-bbba-fffc560a8ae6" providerId="ADAL" clId="{BAAF2F4D-0070-4ABA-987E-B7F6150EF1CB}" dt="2024-05-06T10:38:07.055" v="1926"/>
          <ac:spMkLst>
            <pc:docMk/>
            <pc:sldMk cId="0" sldId="257"/>
            <ac:spMk id="28" creationId="{D47E86EA-FC16-1262-C96E-7B273638B74F}"/>
          </ac:spMkLst>
        </pc:spChg>
        <pc:spChg chg="mod">
          <ac:chgData name="Thu Tran" userId="3d6cfcd9-ceaf-40f3-bbba-fffc560a8ae6" providerId="ADAL" clId="{BAAF2F4D-0070-4ABA-987E-B7F6150EF1CB}" dt="2024-05-06T10:38:07.055" v="1926"/>
          <ac:spMkLst>
            <pc:docMk/>
            <pc:sldMk cId="0" sldId="257"/>
            <ac:spMk id="29" creationId="{BC0E20D9-5D43-6E39-9C00-F3B6A3924957}"/>
          </ac:spMkLst>
        </pc:spChg>
        <pc:spChg chg="mod">
          <ac:chgData name="Thu Tran" userId="3d6cfcd9-ceaf-40f3-bbba-fffc560a8ae6" providerId="ADAL" clId="{BAAF2F4D-0070-4ABA-987E-B7F6150EF1CB}" dt="2024-05-06T10:38:07.055" v="1926"/>
          <ac:spMkLst>
            <pc:docMk/>
            <pc:sldMk cId="0" sldId="257"/>
            <ac:spMk id="30" creationId="{7450AD41-3B65-A171-BF16-FD63FE3782A5}"/>
          </ac:spMkLst>
        </pc:spChg>
        <pc:spChg chg="mod">
          <ac:chgData name="Thu Tran" userId="3d6cfcd9-ceaf-40f3-bbba-fffc560a8ae6" providerId="ADAL" clId="{BAAF2F4D-0070-4ABA-987E-B7F6150EF1CB}" dt="2024-05-06T10:38:07.055" v="1926"/>
          <ac:spMkLst>
            <pc:docMk/>
            <pc:sldMk cId="0" sldId="257"/>
            <ac:spMk id="31" creationId="{4A558C48-0B4D-3CBB-D3FD-A59F3F5224FD}"/>
          </ac:spMkLst>
        </pc:spChg>
        <pc:spChg chg="mod">
          <ac:chgData name="Thu Tran" userId="3d6cfcd9-ceaf-40f3-bbba-fffc560a8ae6" providerId="ADAL" clId="{BAAF2F4D-0070-4ABA-987E-B7F6150EF1CB}" dt="2024-05-06T10:38:07.055" v="1926"/>
          <ac:spMkLst>
            <pc:docMk/>
            <pc:sldMk cId="0" sldId="257"/>
            <ac:spMk id="32" creationId="{0D0503AC-42C6-9AE0-E181-71ED0B083F19}"/>
          </ac:spMkLst>
        </pc:spChg>
        <pc:spChg chg="mod">
          <ac:chgData name="Thu Tran" userId="3d6cfcd9-ceaf-40f3-bbba-fffc560a8ae6" providerId="ADAL" clId="{BAAF2F4D-0070-4ABA-987E-B7F6150EF1CB}" dt="2024-05-06T10:38:07.055" v="1926"/>
          <ac:spMkLst>
            <pc:docMk/>
            <pc:sldMk cId="0" sldId="257"/>
            <ac:spMk id="33" creationId="{363F7C79-77AC-C6FF-6189-9D9FF7C8E1B4}"/>
          </ac:spMkLst>
        </pc:spChg>
        <pc:spChg chg="mod">
          <ac:chgData name="Thu Tran" userId="3d6cfcd9-ceaf-40f3-bbba-fffc560a8ae6" providerId="ADAL" clId="{BAAF2F4D-0070-4ABA-987E-B7F6150EF1CB}" dt="2024-05-06T10:38:07.055" v="1926"/>
          <ac:spMkLst>
            <pc:docMk/>
            <pc:sldMk cId="0" sldId="257"/>
            <ac:spMk id="34" creationId="{B4D64801-D5BB-CE77-2067-092164314C7D}"/>
          </ac:spMkLst>
        </pc:spChg>
        <pc:spChg chg="mod">
          <ac:chgData name="Thu Tran" userId="3d6cfcd9-ceaf-40f3-bbba-fffc560a8ae6" providerId="ADAL" clId="{BAAF2F4D-0070-4ABA-987E-B7F6150EF1CB}" dt="2024-05-06T10:38:07.055" v="1926"/>
          <ac:spMkLst>
            <pc:docMk/>
            <pc:sldMk cId="0" sldId="257"/>
            <ac:spMk id="35" creationId="{AAC2C1B1-411B-E6FF-15DC-6D6ECC6248E6}"/>
          </ac:spMkLst>
        </pc:spChg>
        <pc:spChg chg="mod">
          <ac:chgData name="Thu Tran" userId="3d6cfcd9-ceaf-40f3-bbba-fffc560a8ae6" providerId="ADAL" clId="{BAAF2F4D-0070-4ABA-987E-B7F6150EF1CB}" dt="2024-05-06T10:38:07.055" v="1926"/>
          <ac:spMkLst>
            <pc:docMk/>
            <pc:sldMk cId="0" sldId="257"/>
            <ac:spMk id="36" creationId="{CC60E60F-F55A-7CBE-4B17-17D405620083}"/>
          </ac:spMkLst>
        </pc:spChg>
        <pc:spChg chg="mod">
          <ac:chgData name="Thu Tran" userId="3d6cfcd9-ceaf-40f3-bbba-fffc560a8ae6" providerId="ADAL" clId="{BAAF2F4D-0070-4ABA-987E-B7F6150EF1CB}" dt="2024-05-06T10:38:07.055" v="1926"/>
          <ac:spMkLst>
            <pc:docMk/>
            <pc:sldMk cId="0" sldId="257"/>
            <ac:spMk id="37" creationId="{33CA7B7A-4635-525E-7FE2-7FDDBD35EB36}"/>
          </ac:spMkLst>
        </pc:spChg>
        <pc:spChg chg="mod">
          <ac:chgData name="Thu Tran" userId="3d6cfcd9-ceaf-40f3-bbba-fffc560a8ae6" providerId="ADAL" clId="{BAAF2F4D-0070-4ABA-987E-B7F6150EF1CB}" dt="2024-05-06T10:38:07.055" v="1926"/>
          <ac:spMkLst>
            <pc:docMk/>
            <pc:sldMk cId="0" sldId="257"/>
            <ac:spMk id="38" creationId="{67069EAB-D4B2-39B1-0248-F7BE1C4C1C24}"/>
          </ac:spMkLst>
        </pc:spChg>
        <pc:spChg chg="mod">
          <ac:chgData name="Thu Tran" userId="3d6cfcd9-ceaf-40f3-bbba-fffc560a8ae6" providerId="ADAL" clId="{BAAF2F4D-0070-4ABA-987E-B7F6150EF1CB}" dt="2024-05-06T10:38:07.055" v="1926"/>
          <ac:spMkLst>
            <pc:docMk/>
            <pc:sldMk cId="0" sldId="257"/>
            <ac:spMk id="39" creationId="{870AB887-55E0-35AF-AC8F-21D976DDE898}"/>
          </ac:spMkLst>
        </pc:spChg>
        <pc:spChg chg="mod">
          <ac:chgData name="Thu Tran" userId="3d6cfcd9-ceaf-40f3-bbba-fffc560a8ae6" providerId="ADAL" clId="{BAAF2F4D-0070-4ABA-987E-B7F6150EF1CB}" dt="2024-05-06T10:38:07.055" v="1926"/>
          <ac:spMkLst>
            <pc:docMk/>
            <pc:sldMk cId="0" sldId="257"/>
            <ac:spMk id="40" creationId="{07885A0E-38B2-328C-C817-589E7CF3CB9A}"/>
          </ac:spMkLst>
        </pc:spChg>
        <pc:spChg chg="mod">
          <ac:chgData name="Thu Tran" userId="3d6cfcd9-ceaf-40f3-bbba-fffc560a8ae6" providerId="ADAL" clId="{BAAF2F4D-0070-4ABA-987E-B7F6150EF1CB}" dt="2024-05-06T10:38:07.055" v="1926"/>
          <ac:spMkLst>
            <pc:docMk/>
            <pc:sldMk cId="0" sldId="257"/>
            <ac:spMk id="41" creationId="{4CF2F141-4831-616B-94AD-2105BFA32561}"/>
          </ac:spMkLst>
        </pc:spChg>
        <pc:spChg chg="mod">
          <ac:chgData name="Thu Tran" userId="3d6cfcd9-ceaf-40f3-bbba-fffc560a8ae6" providerId="ADAL" clId="{BAAF2F4D-0070-4ABA-987E-B7F6150EF1CB}" dt="2024-05-06T10:38:07.055" v="1926"/>
          <ac:spMkLst>
            <pc:docMk/>
            <pc:sldMk cId="0" sldId="257"/>
            <ac:spMk id="42" creationId="{E2E1614D-FE57-26AB-F80C-DD4D851B0F44}"/>
          </ac:spMkLst>
        </pc:spChg>
        <pc:spChg chg="mod">
          <ac:chgData name="Thu Tran" userId="3d6cfcd9-ceaf-40f3-bbba-fffc560a8ae6" providerId="ADAL" clId="{BAAF2F4D-0070-4ABA-987E-B7F6150EF1CB}" dt="2024-05-06T10:38:07.055" v="1926"/>
          <ac:spMkLst>
            <pc:docMk/>
            <pc:sldMk cId="0" sldId="257"/>
            <ac:spMk id="43" creationId="{6F270EB0-8975-176A-3B79-8CDD0E9E4744}"/>
          </ac:spMkLst>
        </pc:spChg>
        <pc:spChg chg="mod">
          <ac:chgData name="Thu Tran" userId="3d6cfcd9-ceaf-40f3-bbba-fffc560a8ae6" providerId="ADAL" clId="{BAAF2F4D-0070-4ABA-987E-B7F6150EF1CB}" dt="2024-05-06T10:38:07.055" v="1926"/>
          <ac:spMkLst>
            <pc:docMk/>
            <pc:sldMk cId="0" sldId="257"/>
            <ac:spMk id="44" creationId="{30685806-4824-9A1D-DB6E-281A4BDBDE2D}"/>
          </ac:spMkLst>
        </pc:spChg>
        <pc:spChg chg="mod">
          <ac:chgData name="Thu Tran" userId="3d6cfcd9-ceaf-40f3-bbba-fffc560a8ae6" providerId="ADAL" clId="{BAAF2F4D-0070-4ABA-987E-B7F6150EF1CB}" dt="2024-05-06T10:38:07.055" v="1926"/>
          <ac:spMkLst>
            <pc:docMk/>
            <pc:sldMk cId="0" sldId="257"/>
            <ac:spMk id="45" creationId="{FAD9365E-DF7D-173F-0D21-CC125D7A38CC}"/>
          </ac:spMkLst>
        </pc:spChg>
        <pc:spChg chg="mod">
          <ac:chgData name="Thu Tran" userId="3d6cfcd9-ceaf-40f3-bbba-fffc560a8ae6" providerId="ADAL" clId="{BAAF2F4D-0070-4ABA-987E-B7F6150EF1CB}" dt="2024-05-06T10:38:07.055" v="1926"/>
          <ac:spMkLst>
            <pc:docMk/>
            <pc:sldMk cId="0" sldId="257"/>
            <ac:spMk id="46" creationId="{9BBBBB5B-DB2F-6735-E8EF-F346BD18A55A}"/>
          </ac:spMkLst>
        </pc:spChg>
        <pc:spChg chg="mod">
          <ac:chgData name="Thu Tran" userId="3d6cfcd9-ceaf-40f3-bbba-fffc560a8ae6" providerId="ADAL" clId="{BAAF2F4D-0070-4ABA-987E-B7F6150EF1CB}" dt="2024-05-06T10:38:07.055" v="1926"/>
          <ac:spMkLst>
            <pc:docMk/>
            <pc:sldMk cId="0" sldId="257"/>
            <ac:spMk id="47" creationId="{9CECCD37-D8D5-3BFB-2DAC-600A77B4E12D}"/>
          </ac:spMkLst>
        </pc:spChg>
        <pc:spChg chg="mod">
          <ac:chgData name="Thu Tran" userId="3d6cfcd9-ceaf-40f3-bbba-fffc560a8ae6" providerId="ADAL" clId="{BAAF2F4D-0070-4ABA-987E-B7F6150EF1CB}" dt="2024-05-06T10:38:07.055" v="1926"/>
          <ac:spMkLst>
            <pc:docMk/>
            <pc:sldMk cId="0" sldId="257"/>
            <ac:spMk id="48" creationId="{18FF087A-BBB4-5088-CDEE-EF37E69EB235}"/>
          </ac:spMkLst>
        </pc:spChg>
        <pc:spChg chg="mod">
          <ac:chgData name="Thu Tran" userId="3d6cfcd9-ceaf-40f3-bbba-fffc560a8ae6" providerId="ADAL" clId="{BAAF2F4D-0070-4ABA-987E-B7F6150EF1CB}" dt="2024-05-06T10:38:07.055" v="1926"/>
          <ac:spMkLst>
            <pc:docMk/>
            <pc:sldMk cId="0" sldId="257"/>
            <ac:spMk id="49" creationId="{0CAAB716-654D-FCE8-D4A9-ED211109D60A}"/>
          </ac:spMkLst>
        </pc:spChg>
        <pc:spChg chg="mod">
          <ac:chgData name="Thu Tran" userId="3d6cfcd9-ceaf-40f3-bbba-fffc560a8ae6" providerId="ADAL" clId="{BAAF2F4D-0070-4ABA-987E-B7F6150EF1CB}" dt="2024-05-06T10:38:07.055" v="1926"/>
          <ac:spMkLst>
            <pc:docMk/>
            <pc:sldMk cId="0" sldId="257"/>
            <ac:spMk id="50" creationId="{306ABAA4-312E-A596-F3AD-A24A4CEA81E1}"/>
          </ac:spMkLst>
        </pc:spChg>
        <pc:spChg chg="mod">
          <ac:chgData name="Thu Tran" userId="3d6cfcd9-ceaf-40f3-bbba-fffc560a8ae6" providerId="ADAL" clId="{BAAF2F4D-0070-4ABA-987E-B7F6150EF1CB}" dt="2024-05-06T10:38:07.055" v="1926"/>
          <ac:spMkLst>
            <pc:docMk/>
            <pc:sldMk cId="0" sldId="257"/>
            <ac:spMk id="51" creationId="{73D0E48A-0A88-729C-922F-8C0E885E0532}"/>
          </ac:spMkLst>
        </pc:spChg>
        <pc:spChg chg="mod">
          <ac:chgData name="Thu Tran" userId="3d6cfcd9-ceaf-40f3-bbba-fffc560a8ae6" providerId="ADAL" clId="{BAAF2F4D-0070-4ABA-987E-B7F6150EF1CB}" dt="2024-05-06T10:38:07.055" v="1926"/>
          <ac:spMkLst>
            <pc:docMk/>
            <pc:sldMk cId="0" sldId="257"/>
            <ac:spMk id="52" creationId="{02FAB916-9492-E95B-9252-7CABCEA1DF20}"/>
          </ac:spMkLst>
        </pc:spChg>
        <pc:spChg chg="mod">
          <ac:chgData name="Thu Tran" userId="3d6cfcd9-ceaf-40f3-bbba-fffc560a8ae6" providerId="ADAL" clId="{BAAF2F4D-0070-4ABA-987E-B7F6150EF1CB}" dt="2024-05-06T10:38:07.055" v="1926"/>
          <ac:spMkLst>
            <pc:docMk/>
            <pc:sldMk cId="0" sldId="257"/>
            <ac:spMk id="53" creationId="{D5856A0C-2912-1323-195A-E0A3C3E220E9}"/>
          </ac:spMkLst>
        </pc:spChg>
        <pc:spChg chg="mod">
          <ac:chgData name="Thu Tran" userId="3d6cfcd9-ceaf-40f3-bbba-fffc560a8ae6" providerId="ADAL" clId="{BAAF2F4D-0070-4ABA-987E-B7F6150EF1CB}" dt="2024-05-06T10:38:07.055" v="1926"/>
          <ac:spMkLst>
            <pc:docMk/>
            <pc:sldMk cId="0" sldId="257"/>
            <ac:spMk id="55" creationId="{1E2AB487-4989-CD87-778D-2F6562C449CD}"/>
          </ac:spMkLst>
        </pc:spChg>
        <pc:spChg chg="mod">
          <ac:chgData name="Thu Tran" userId="3d6cfcd9-ceaf-40f3-bbba-fffc560a8ae6" providerId="ADAL" clId="{BAAF2F4D-0070-4ABA-987E-B7F6150EF1CB}" dt="2024-05-06T10:38:07.055" v="1926"/>
          <ac:spMkLst>
            <pc:docMk/>
            <pc:sldMk cId="0" sldId="257"/>
            <ac:spMk id="57" creationId="{E319BB4C-3B62-B2FF-2F33-0F0B142C9850}"/>
          </ac:spMkLst>
        </pc:spChg>
        <pc:spChg chg="mod">
          <ac:chgData name="Thu Tran" userId="3d6cfcd9-ceaf-40f3-bbba-fffc560a8ae6" providerId="ADAL" clId="{BAAF2F4D-0070-4ABA-987E-B7F6150EF1CB}" dt="2024-05-06T10:38:07.055" v="1926"/>
          <ac:spMkLst>
            <pc:docMk/>
            <pc:sldMk cId="0" sldId="257"/>
            <ac:spMk id="58" creationId="{AA348F4B-A22D-7C51-7D2F-E0B3543C3B43}"/>
          </ac:spMkLst>
        </pc:spChg>
        <pc:spChg chg="mod">
          <ac:chgData name="Thu Tran" userId="3d6cfcd9-ceaf-40f3-bbba-fffc560a8ae6" providerId="ADAL" clId="{BAAF2F4D-0070-4ABA-987E-B7F6150EF1CB}" dt="2024-05-06T10:38:07.055" v="1926"/>
          <ac:spMkLst>
            <pc:docMk/>
            <pc:sldMk cId="0" sldId="257"/>
            <ac:spMk id="59" creationId="{13282258-7C8F-ACBA-D6A0-3189E554A5E6}"/>
          </ac:spMkLst>
        </pc:spChg>
        <pc:spChg chg="mod">
          <ac:chgData name="Thu Tran" userId="3d6cfcd9-ceaf-40f3-bbba-fffc560a8ae6" providerId="ADAL" clId="{BAAF2F4D-0070-4ABA-987E-B7F6150EF1CB}" dt="2024-05-06T10:38:07.055" v="1926"/>
          <ac:spMkLst>
            <pc:docMk/>
            <pc:sldMk cId="0" sldId="257"/>
            <ac:spMk id="60" creationId="{753CB116-8F1B-F354-CE63-83B951BC81F4}"/>
          </ac:spMkLst>
        </pc:spChg>
        <pc:spChg chg="mod">
          <ac:chgData name="Thu Tran" userId="3d6cfcd9-ceaf-40f3-bbba-fffc560a8ae6" providerId="ADAL" clId="{BAAF2F4D-0070-4ABA-987E-B7F6150EF1CB}" dt="2024-05-06T10:38:07.055" v="1926"/>
          <ac:spMkLst>
            <pc:docMk/>
            <pc:sldMk cId="0" sldId="257"/>
            <ac:spMk id="61" creationId="{2BD79F27-2A75-F865-9EA0-21D9F27244EE}"/>
          </ac:spMkLst>
        </pc:spChg>
        <pc:spChg chg="mod">
          <ac:chgData name="Thu Tran" userId="3d6cfcd9-ceaf-40f3-bbba-fffc560a8ae6" providerId="ADAL" clId="{BAAF2F4D-0070-4ABA-987E-B7F6150EF1CB}" dt="2024-05-06T10:38:07.055" v="1926"/>
          <ac:spMkLst>
            <pc:docMk/>
            <pc:sldMk cId="0" sldId="257"/>
            <ac:spMk id="62" creationId="{B87A0CD3-D9E2-2780-E9B7-CA8261EC2500}"/>
          </ac:spMkLst>
        </pc:spChg>
        <pc:spChg chg="mod">
          <ac:chgData name="Thu Tran" userId="3d6cfcd9-ceaf-40f3-bbba-fffc560a8ae6" providerId="ADAL" clId="{BAAF2F4D-0070-4ABA-987E-B7F6150EF1CB}" dt="2024-05-06T10:38:07.055" v="1926"/>
          <ac:spMkLst>
            <pc:docMk/>
            <pc:sldMk cId="0" sldId="257"/>
            <ac:spMk id="63" creationId="{11208996-A40E-951F-A040-7C458A99AD26}"/>
          </ac:spMkLst>
        </pc:spChg>
        <pc:spChg chg="add mod">
          <ac:chgData name="Thu Tran" userId="3d6cfcd9-ceaf-40f3-bbba-fffc560a8ae6" providerId="ADAL" clId="{BAAF2F4D-0070-4ABA-987E-B7F6150EF1CB}" dt="2024-05-06T10:39:11.226" v="1939" actId="1076"/>
          <ac:spMkLst>
            <pc:docMk/>
            <pc:sldMk cId="0" sldId="257"/>
            <ac:spMk id="704" creationId="{212121AC-67B9-5490-D330-945FB6303B32}"/>
          </ac:spMkLst>
        </pc:spChg>
        <pc:spChg chg="add mod">
          <ac:chgData name="Thu Tran" userId="3d6cfcd9-ceaf-40f3-bbba-fffc560a8ae6" providerId="ADAL" clId="{BAAF2F4D-0070-4ABA-987E-B7F6150EF1CB}" dt="2024-05-06T10:39:17.068" v="1940" actId="1076"/>
          <ac:spMkLst>
            <pc:docMk/>
            <pc:sldMk cId="0" sldId="257"/>
            <ac:spMk id="705" creationId="{8C167A6F-EC3C-2B32-F113-E0A2C20171DE}"/>
          </ac:spMkLst>
        </pc:spChg>
        <pc:spChg chg="mod">
          <ac:chgData name="Thu Tran" userId="3d6cfcd9-ceaf-40f3-bbba-fffc560a8ae6" providerId="ADAL" clId="{BAAF2F4D-0070-4ABA-987E-B7F6150EF1CB}" dt="2024-05-06T10:38:07.055" v="1926"/>
          <ac:spMkLst>
            <pc:docMk/>
            <pc:sldMk cId="0" sldId="257"/>
            <ac:spMk id="707" creationId="{17917752-AD24-81E9-FE71-12AF6CD383F1}"/>
          </ac:spMkLst>
        </pc:spChg>
        <pc:spChg chg="mod">
          <ac:chgData name="Thu Tran" userId="3d6cfcd9-ceaf-40f3-bbba-fffc560a8ae6" providerId="ADAL" clId="{BAAF2F4D-0070-4ABA-987E-B7F6150EF1CB}" dt="2024-05-06T10:38:07.055" v="1926"/>
          <ac:spMkLst>
            <pc:docMk/>
            <pc:sldMk cId="0" sldId="257"/>
            <ac:spMk id="708" creationId="{AC690C9B-D597-14BA-3F24-E49266BF5B56}"/>
          </ac:spMkLst>
        </pc:spChg>
        <pc:spChg chg="mod">
          <ac:chgData name="Thu Tran" userId="3d6cfcd9-ceaf-40f3-bbba-fffc560a8ae6" providerId="ADAL" clId="{BAAF2F4D-0070-4ABA-987E-B7F6150EF1CB}" dt="2024-05-06T10:38:07.055" v="1926"/>
          <ac:spMkLst>
            <pc:docMk/>
            <pc:sldMk cId="0" sldId="257"/>
            <ac:spMk id="710" creationId="{F7B760D2-3E44-9E24-3C2C-D1141DEB49A2}"/>
          </ac:spMkLst>
        </pc:spChg>
        <pc:spChg chg="mod">
          <ac:chgData name="Thu Tran" userId="3d6cfcd9-ceaf-40f3-bbba-fffc560a8ae6" providerId="ADAL" clId="{BAAF2F4D-0070-4ABA-987E-B7F6150EF1CB}" dt="2024-05-06T10:38:07.055" v="1926"/>
          <ac:spMkLst>
            <pc:docMk/>
            <pc:sldMk cId="0" sldId="257"/>
            <ac:spMk id="711" creationId="{49A64BF3-EED8-2CDD-292F-9C61AF93F7DA}"/>
          </ac:spMkLst>
        </pc:spChg>
        <pc:spChg chg="mod">
          <ac:chgData name="Thu Tran" userId="3d6cfcd9-ceaf-40f3-bbba-fffc560a8ae6" providerId="ADAL" clId="{BAAF2F4D-0070-4ABA-987E-B7F6150EF1CB}" dt="2024-05-06T10:38:07.055" v="1926"/>
          <ac:spMkLst>
            <pc:docMk/>
            <pc:sldMk cId="0" sldId="257"/>
            <ac:spMk id="712" creationId="{FF92F8BC-A2E7-CCF0-1639-2C1B200367B5}"/>
          </ac:spMkLst>
        </pc:spChg>
        <pc:spChg chg="mod">
          <ac:chgData name="Thu Tran" userId="3d6cfcd9-ceaf-40f3-bbba-fffc560a8ae6" providerId="ADAL" clId="{BAAF2F4D-0070-4ABA-987E-B7F6150EF1CB}" dt="2024-05-06T10:38:07.055" v="1926"/>
          <ac:spMkLst>
            <pc:docMk/>
            <pc:sldMk cId="0" sldId="257"/>
            <ac:spMk id="713" creationId="{F1231770-1733-C0E1-C9FA-B828778DFAC1}"/>
          </ac:spMkLst>
        </pc:spChg>
        <pc:spChg chg="mod">
          <ac:chgData name="Thu Tran" userId="3d6cfcd9-ceaf-40f3-bbba-fffc560a8ae6" providerId="ADAL" clId="{BAAF2F4D-0070-4ABA-987E-B7F6150EF1CB}" dt="2024-05-06T10:38:07.055" v="1926"/>
          <ac:spMkLst>
            <pc:docMk/>
            <pc:sldMk cId="0" sldId="257"/>
            <ac:spMk id="714" creationId="{97C0DFC6-6FF9-7D65-720F-F0AF25A5EDA3}"/>
          </ac:spMkLst>
        </pc:spChg>
        <pc:spChg chg="mod">
          <ac:chgData name="Thu Tran" userId="3d6cfcd9-ceaf-40f3-bbba-fffc560a8ae6" providerId="ADAL" clId="{BAAF2F4D-0070-4ABA-987E-B7F6150EF1CB}" dt="2024-05-06T10:38:07.055" v="1926"/>
          <ac:spMkLst>
            <pc:docMk/>
            <pc:sldMk cId="0" sldId="257"/>
            <ac:spMk id="715" creationId="{F4907252-2E6B-FD30-2673-C235CBED6820}"/>
          </ac:spMkLst>
        </pc:spChg>
        <pc:spChg chg="mod">
          <ac:chgData name="Thu Tran" userId="3d6cfcd9-ceaf-40f3-bbba-fffc560a8ae6" providerId="ADAL" clId="{BAAF2F4D-0070-4ABA-987E-B7F6150EF1CB}" dt="2024-05-06T10:38:07.055" v="1926"/>
          <ac:spMkLst>
            <pc:docMk/>
            <pc:sldMk cId="0" sldId="257"/>
            <ac:spMk id="716" creationId="{625F8F63-022C-79D6-9B7C-90CCCEE251BB}"/>
          </ac:spMkLst>
        </pc:spChg>
        <pc:spChg chg="mod">
          <ac:chgData name="Thu Tran" userId="3d6cfcd9-ceaf-40f3-bbba-fffc560a8ae6" providerId="ADAL" clId="{BAAF2F4D-0070-4ABA-987E-B7F6150EF1CB}" dt="2024-05-06T10:38:07.055" v="1926"/>
          <ac:spMkLst>
            <pc:docMk/>
            <pc:sldMk cId="0" sldId="257"/>
            <ac:spMk id="717" creationId="{EDB67761-D935-368C-78D4-7B752EEAECF9}"/>
          </ac:spMkLst>
        </pc:spChg>
        <pc:spChg chg="mod">
          <ac:chgData name="Thu Tran" userId="3d6cfcd9-ceaf-40f3-bbba-fffc560a8ae6" providerId="ADAL" clId="{BAAF2F4D-0070-4ABA-987E-B7F6150EF1CB}" dt="2024-05-06T10:38:07.055" v="1926"/>
          <ac:spMkLst>
            <pc:docMk/>
            <pc:sldMk cId="0" sldId="257"/>
            <ac:spMk id="718" creationId="{B2DC818A-5F00-152A-025F-F5363EC2BC98}"/>
          </ac:spMkLst>
        </pc:spChg>
        <pc:spChg chg="mod">
          <ac:chgData name="Thu Tran" userId="3d6cfcd9-ceaf-40f3-bbba-fffc560a8ae6" providerId="ADAL" clId="{BAAF2F4D-0070-4ABA-987E-B7F6150EF1CB}" dt="2024-05-06T10:38:07.055" v="1926"/>
          <ac:spMkLst>
            <pc:docMk/>
            <pc:sldMk cId="0" sldId="257"/>
            <ac:spMk id="719" creationId="{2D1819E0-6144-7E56-579F-5EEED38F50FF}"/>
          </ac:spMkLst>
        </pc:spChg>
        <pc:spChg chg="mod">
          <ac:chgData name="Thu Tran" userId="3d6cfcd9-ceaf-40f3-bbba-fffc560a8ae6" providerId="ADAL" clId="{BAAF2F4D-0070-4ABA-987E-B7F6150EF1CB}" dt="2024-05-06T10:38:07.055" v="1926"/>
          <ac:spMkLst>
            <pc:docMk/>
            <pc:sldMk cId="0" sldId="257"/>
            <ac:spMk id="720" creationId="{7107D319-7B2C-D5E4-7D70-7AB917B540F1}"/>
          </ac:spMkLst>
        </pc:spChg>
        <pc:spChg chg="mod">
          <ac:chgData name="Thu Tran" userId="3d6cfcd9-ceaf-40f3-bbba-fffc560a8ae6" providerId="ADAL" clId="{BAAF2F4D-0070-4ABA-987E-B7F6150EF1CB}" dt="2024-05-06T10:38:07.055" v="1926"/>
          <ac:spMkLst>
            <pc:docMk/>
            <pc:sldMk cId="0" sldId="257"/>
            <ac:spMk id="721" creationId="{14DFA374-CBDD-025F-4A62-175A10A9370B}"/>
          </ac:spMkLst>
        </pc:spChg>
        <pc:spChg chg="mod">
          <ac:chgData name="Thu Tran" userId="3d6cfcd9-ceaf-40f3-bbba-fffc560a8ae6" providerId="ADAL" clId="{BAAF2F4D-0070-4ABA-987E-B7F6150EF1CB}" dt="2024-05-06T10:38:07.055" v="1926"/>
          <ac:spMkLst>
            <pc:docMk/>
            <pc:sldMk cId="0" sldId="257"/>
            <ac:spMk id="722" creationId="{D1974055-A39B-9EF0-5DBD-BBF13D8C3729}"/>
          </ac:spMkLst>
        </pc:spChg>
        <pc:spChg chg="add mod">
          <ac:chgData name="Thu Tran" userId="3d6cfcd9-ceaf-40f3-bbba-fffc560a8ae6" providerId="ADAL" clId="{BAAF2F4D-0070-4ABA-987E-B7F6150EF1CB}" dt="2024-05-06T10:38:43.045" v="1931" actId="1076"/>
          <ac:spMkLst>
            <pc:docMk/>
            <pc:sldMk cId="0" sldId="257"/>
            <ac:spMk id="723" creationId="{A5F1D5DD-FBDC-0D31-25A2-DEA502CF0439}"/>
          </ac:spMkLst>
        </pc:spChg>
        <pc:spChg chg="add mod">
          <ac:chgData name="Thu Tran" userId="3d6cfcd9-ceaf-40f3-bbba-fffc560a8ae6" providerId="ADAL" clId="{BAAF2F4D-0070-4ABA-987E-B7F6150EF1CB}" dt="2024-05-06T10:38:35.150" v="1929" actId="1076"/>
          <ac:spMkLst>
            <pc:docMk/>
            <pc:sldMk cId="0" sldId="257"/>
            <ac:spMk id="724" creationId="{B83B145C-D929-79BD-E63E-1EC458892F07}"/>
          </ac:spMkLst>
        </pc:spChg>
        <pc:spChg chg="add mod">
          <ac:chgData name="Thu Tran" userId="3d6cfcd9-ceaf-40f3-bbba-fffc560a8ae6" providerId="ADAL" clId="{BAAF2F4D-0070-4ABA-987E-B7F6150EF1CB}" dt="2024-05-06T10:38:13.292" v="1927" actId="1076"/>
          <ac:spMkLst>
            <pc:docMk/>
            <pc:sldMk cId="0" sldId="257"/>
            <ac:spMk id="725" creationId="{184E81C5-280D-3699-9938-FD14A431E501}"/>
          </ac:spMkLst>
        </pc:spChg>
        <pc:spChg chg="mod">
          <ac:chgData name="Thu Tran" userId="3d6cfcd9-ceaf-40f3-bbba-fffc560a8ae6" providerId="ADAL" clId="{BAAF2F4D-0070-4ABA-987E-B7F6150EF1CB}" dt="2024-05-06T10:38:07.055" v="1926"/>
          <ac:spMkLst>
            <pc:docMk/>
            <pc:sldMk cId="0" sldId="257"/>
            <ac:spMk id="727" creationId="{A6CBF817-69D5-6C64-1502-226F924EAF78}"/>
          </ac:spMkLst>
        </pc:spChg>
        <pc:spChg chg="mod">
          <ac:chgData name="Thu Tran" userId="3d6cfcd9-ceaf-40f3-bbba-fffc560a8ae6" providerId="ADAL" clId="{BAAF2F4D-0070-4ABA-987E-B7F6150EF1CB}" dt="2024-05-06T10:38:07.055" v="1926"/>
          <ac:spMkLst>
            <pc:docMk/>
            <pc:sldMk cId="0" sldId="257"/>
            <ac:spMk id="728" creationId="{CA29F649-A306-0EEF-E63D-BA36CE3AEC7D}"/>
          </ac:spMkLst>
        </pc:spChg>
        <pc:spChg chg="mod">
          <ac:chgData name="Thu Tran" userId="3d6cfcd9-ceaf-40f3-bbba-fffc560a8ae6" providerId="ADAL" clId="{BAAF2F4D-0070-4ABA-987E-B7F6150EF1CB}" dt="2024-05-06T10:38:07.055" v="1926"/>
          <ac:spMkLst>
            <pc:docMk/>
            <pc:sldMk cId="0" sldId="257"/>
            <ac:spMk id="729" creationId="{5118A0D7-447B-E416-6162-6347A41E6957}"/>
          </ac:spMkLst>
        </pc:spChg>
        <pc:spChg chg="mod">
          <ac:chgData name="Thu Tran" userId="3d6cfcd9-ceaf-40f3-bbba-fffc560a8ae6" providerId="ADAL" clId="{BAAF2F4D-0070-4ABA-987E-B7F6150EF1CB}" dt="2024-05-06T10:38:07.055" v="1926"/>
          <ac:spMkLst>
            <pc:docMk/>
            <pc:sldMk cId="0" sldId="257"/>
            <ac:spMk id="730" creationId="{9F33B78F-AF7F-759F-62A3-1783D810C903}"/>
          </ac:spMkLst>
        </pc:spChg>
        <pc:spChg chg="mod">
          <ac:chgData name="Thu Tran" userId="3d6cfcd9-ceaf-40f3-bbba-fffc560a8ae6" providerId="ADAL" clId="{BAAF2F4D-0070-4ABA-987E-B7F6150EF1CB}" dt="2024-05-06T10:38:07.055" v="1926"/>
          <ac:spMkLst>
            <pc:docMk/>
            <pc:sldMk cId="0" sldId="257"/>
            <ac:spMk id="731" creationId="{17859BE2-1F91-1CB6-A3DF-A9C0F4A66A61}"/>
          </ac:spMkLst>
        </pc:spChg>
        <pc:spChg chg="mod">
          <ac:chgData name="Thu Tran" userId="3d6cfcd9-ceaf-40f3-bbba-fffc560a8ae6" providerId="ADAL" clId="{BAAF2F4D-0070-4ABA-987E-B7F6150EF1CB}" dt="2024-05-06T10:38:07.055" v="1926"/>
          <ac:spMkLst>
            <pc:docMk/>
            <pc:sldMk cId="0" sldId="257"/>
            <ac:spMk id="732" creationId="{85BCDB4E-4A59-6048-C0AA-4D72601270C8}"/>
          </ac:spMkLst>
        </pc:spChg>
        <pc:spChg chg="mod">
          <ac:chgData name="Thu Tran" userId="3d6cfcd9-ceaf-40f3-bbba-fffc560a8ae6" providerId="ADAL" clId="{BAAF2F4D-0070-4ABA-987E-B7F6150EF1CB}" dt="2024-05-06T10:38:07.055" v="1926"/>
          <ac:spMkLst>
            <pc:docMk/>
            <pc:sldMk cId="0" sldId="257"/>
            <ac:spMk id="733" creationId="{71EAFE04-024B-2AB1-364E-98DB491BA158}"/>
          </ac:spMkLst>
        </pc:spChg>
        <pc:spChg chg="mod">
          <ac:chgData name="Thu Tran" userId="3d6cfcd9-ceaf-40f3-bbba-fffc560a8ae6" providerId="ADAL" clId="{BAAF2F4D-0070-4ABA-987E-B7F6150EF1CB}" dt="2024-05-06T10:38:07.055" v="1926"/>
          <ac:spMkLst>
            <pc:docMk/>
            <pc:sldMk cId="0" sldId="257"/>
            <ac:spMk id="734" creationId="{3568B9CF-9215-A1B9-651A-80FD0677B429}"/>
          </ac:spMkLst>
        </pc:spChg>
        <pc:spChg chg="mod">
          <ac:chgData name="Thu Tran" userId="3d6cfcd9-ceaf-40f3-bbba-fffc560a8ae6" providerId="ADAL" clId="{BAAF2F4D-0070-4ABA-987E-B7F6150EF1CB}" dt="2024-05-06T10:38:07.055" v="1926"/>
          <ac:spMkLst>
            <pc:docMk/>
            <pc:sldMk cId="0" sldId="257"/>
            <ac:spMk id="735" creationId="{0B87E165-3F1E-36D0-7720-7CEA8D79627A}"/>
          </ac:spMkLst>
        </pc:spChg>
        <pc:spChg chg="mod">
          <ac:chgData name="Thu Tran" userId="3d6cfcd9-ceaf-40f3-bbba-fffc560a8ae6" providerId="ADAL" clId="{BAAF2F4D-0070-4ABA-987E-B7F6150EF1CB}" dt="2024-05-06T10:38:07.055" v="1926"/>
          <ac:spMkLst>
            <pc:docMk/>
            <pc:sldMk cId="0" sldId="257"/>
            <ac:spMk id="736" creationId="{0A6C74B6-DBCA-A79F-B86B-A27FBF9BD130}"/>
          </ac:spMkLst>
        </pc:spChg>
        <pc:spChg chg="mod">
          <ac:chgData name="Thu Tran" userId="3d6cfcd9-ceaf-40f3-bbba-fffc560a8ae6" providerId="ADAL" clId="{BAAF2F4D-0070-4ABA-987E-B7F6150EF1CB}" dt="2024-05-06T10:38:07.055" v="1926"/>
          <ac:spMkLst>
            <pc:docMk/>
            <pc:sldMk cId="0" sldId="257"/>
            <ac:spMk id="737" creationId="{89DF7826-C22F-D0D9-A0E5-D66A8208A4AC}"/>
          </ac:spMkLst>
        </pc:spChg>
        <pc:spChg chg="mod">
          <ac:chgData name="Thu Tran" userId="3d6cfcd9-ceaf-40f3-bbba-fffc560a8ae6" providerId="ADAL" clId="{BAAF2F4D-0070-4ABA-987E-B7F6150EF1CB}" dt="2024-05-06T10:38:07.055" v="1926"/>
          <ac:spMkLst>
            <pc:docMk/>
            <pc:sldMk cId="0" sldId="257"/>
            <ac:spMk id="738" creationId="{1E72C52D-9753-715D-1FB6-A9E1C364A313}"/>
          </ac:spMkLst>
        </pc:spChg>
        <pc:spChg chg="mod">
          <ac:chgData name="Thu Tran" userId="3d6cfcd9-ceaf-40f3-bbba-fffc560a8ae6" providerId="ADAL" clId="{BAAF2F4D-0070-4ABA-987E-B7F6150EF1CB}" dt="2024-05-06T10:38:07.055" v="1926"/>
          <ac:spMkLst>
            <pc:docMk/>
            <pc:sldMk cId="0" sldId="257"/>
            <ac:spMk id="739" creationId="{8394C7EF-EA2F-08F0-8A62-24183A0DCC9A}"/>
          </ac:spMkLst>
        </pc:spChg>
        <pc:spChg chg="mod">
          <ac:chgData name="Thu Tran" userId="3d6cfcd9-ceaf-40f3-bbba-fffc560a8ae6" providerId="ADAL" clId="{BAAF2F4D-0070-4ABA-987E-B7F6150EF1CB}" dt="2024-05-06T10:38:07.055" v="1926"/>
          <ac:spMkLst>
            <pc:docMk/>
            <pc:sldMk cId="0" sldId="257"/>
            <ac:spMk id="740" creationId="{261C5966-2251-BB4D-D8D9-2AE20C975540}"/>
          </ac:spMkLst>
        </pc:spChg>
        <pc:spChg chg="mod">
          <ac:chgData name="Thu Tran" userId="3d6cfcd9-ceaf-40f3-bbba-fffc560a8ae6" providerId="ADAL" clId="{BAAF2F4D-0070-4ABA-987E-B7F6150EF1CB}" dt="2024-05-06T10:38:07.055" v="1926"/>
          <ac:spMkLst>
            <pc:docMk/>
            <pc:sldMk cId="0" sldId="257"/>
            <ac:spMk id="741" creationId="{04EC29D0-C085-A58A-C06E-1E78DF63F2AF}"/>
          </ac:spMkLst>
        </pc:spChg>
        <pc:spChg chg="mod">
          <ac:chgData name="Thu Tran" userId="3d6cfcd9-ceaf-40f3-bbba-fffc560a8ae6" providerId="ADAL" clId="{BAAF2F4D-0070-4ABA-987E-B7F6150EF1CB}" dt="2024-05-06T10:38:07.055" v="1926"/>
          <ac:spMkLst>
            <pc:docMk/>
            <pc:sldMk cId="0" sldId="257"/>
            <ac:spMk id="742" creationId="{0D4D7E39-61AE-D230-B65A-9529B7D1B148}"/>
          </ac:spMkLst>
        </pc:spChg>
        <pc:spChg chg="mod">
          <ac:chgData name="Thu Tran" userId="3d6cfcd9-ceaf-40f3-bbba-fffc560a8ae6" providerId="ADAL" clId="{BAAF2F4D-0070-4ABA-987E-B7F6150EF1CB}" dt="2024-05-06T10:38:07.055" v="1926"/>
          <ac:spMkLst>
            <pc:docMk/>
            <pc:sldMk cId="0" sldId="257"/>
            <ac:spMk id="743" creationId="{6FA92CC1-C44B-FBD1-B5D9-31D3DA137F14}"/>
          </ac:spMkLst>
        </pc:spChg>
        <pc:spChg chg="mod">
          <ac:chgData name="Thu Tran" userId="3d6cfcd9-ceaf-40f3-bbba-fffc560a8ae6" providerId="ADAL" clId="{BAAF2F4D-0070-4ABA-987E-B7F6150EF1CB}" dt="2024-05-06T10:38:07.055" v="1926"/>
          <ac:spMkLst>
            <pc:docMk/>
            <pc:sldMk cId="0" sldId="257"/>
            <ac:spMk id="744" creationId="{92F2473B-00E3-D8B2-C40A-E1DCF48C14D6}"/>
          </ac:spMkLst>
        </pc:spChg>
        <pc:spChg chg="mod">
          <ac:chgData name="Thu Tran" userId="3d6cfcd9-ceaf-40f3-bbba-fffc560a8ae6" providerId="ADAL" clId="{BAAF2F4D-0070-4ABA-987E-B7F6150EF1CB}" dt="2024-05-06T10:38:07.055" v="1926"/>
          <ac:spMkLst>
            <pc:docMk/>
            <pc:sldMk cId="0" sldId="257"/>
            <ac:spMk id="745" creationId="{927CF279-48C2-8CAC-C767-33D85001E54C}"/>
          </ac:spMkLst>
        </pc:spChg>
        <pc:spChg chg="mod">
          <ac:chgData name="Thu Tran" userId="3d6cfcd9-ceaf-40f3-bbba-fffc560a8ae6" providerId="ADAL" clId="{BAAF2F4D-0070-4ABA-987E-B7F6150EF1CB}" dt="2024-05-06T10:38:07.055" v="1926"/>
          <ac:spMkLst>
            <pc:docMk/>
            <pc:sldMk cId="0" sldId="257"/>
            <ac:spMk id="746" creationId="{10759F60-34E0-4234-F59F-4D0D80D33812}"/>
          </ac:spMkLst>
        </pc:spChg>
        <pc:spChg chg="mod">
          <ac:chgData name="Thu Tran" userId="3d6cfcd9-ceaf-40f3-bbba-fffc560a8ae6" providerId="ADAL" clId="{BAAF2F4D-0070-4ABA-987E-B7F6150EF1CB}" dt="2024-05-06T10:38:07.055" v="1926"/>
          <ac:spMkLst>
            <pc:docMk/>
            <pc:sldMk cId="0" sldId="257"/>
            <ac:spMk id="747" creationId="{E0EC84AC-95AB-8D63-E599-99FD0B204A67}"/>
          </ac:spMkLst>
        </pc:spChg>
        <pc:spChg chg="mod">
          <ac:chgData name="Thu Tran" userId="3d6cfcd9-ceaf-40f3-bbba-fffc560a8ae6" providerId="ADAL" clId="{BAAF2F4D-0070-4ABA-987E-B7F6150EF1CB}" dt="2024-05-06T10:38:07.055" v="1926"/>
          <ac:spMkLst>
            <pc:docMk/>
            <pc:sldMk cId="0" sldId="257"/>
            <ac:spMk id="748" creationId="{03A02FCD-79A8-8000-3D8F-7F023FA2D46D}"/>
          </ac:spMkLst>
        </pc:spChg>
        <pc:spChg chg="mod">
          <ac:chgData name="Thu Tran" userId="3d6cfcd9-ceaf-40f3-bbba-fffc560a8ae6" providerId="ADAL" clId="{BAAF2F4D-0070-4ABA-987E-B7F6150EF1CB}" dt="2024-05-06T10:38:07.055" v="1926"/>
          <ac:spMkLst>
            <pc:docMk/>
            <pc:sldMk cId="0" sldId="257"/>
            <ac:spMk id="749" creationId="{DA301AA1-0CAB-AACA-78A3-E0E0472A08B0}"/>
          </ac:spMkLst>
        </pc:spChg>
        <pc:spChg chg="del">
          <ac:chgData name="Thu Tran" userId="3d6cfcd9-ceaf-40f3-bbba-fffc560a8ae6" providerId="ADAL" clId="{BAAF2F4D-0070-4ABA-987E-B7F6150EF1CB}" dt="2024-05-05T21:26:13.497" v="1085" actId="478"/>
          <ac:spMkLst>
            <pc:docMk/>
            <pc:sldMk cId="0" sldId="257"/>
            <ac:spMk id="750" creationId="{00000000-0000-0000-0000-000000000000}"/>
          </ac:spMkLst>
        </pc:spChg>
        <pc:spChg chg="mod">
          <ac:chgData name="Thu Tran" userId="3d6cfcd9-ceaf-40f3-bbba-fffc560a8ae6" providerId="ADAL" clId="{BAAF2F4D-0070-4ABA-987E-B7F6150EF1CB}" dt="2024-05-06T10:38:07.055" v="1926"/>
          <ac:spMkLst>
            <pc:docMk/>
            <pc:sldMk cId="0" sldId="257"/>
            <ac:spMk id="750" creationId="{CCA9FE54-ABB5-8B7E-6909-4946356DA5BA}"/>
          </ac:spMkLst>
        </pc:spChg>
        <pc:spChg chg="del">
          <ac:chgData name="Thu Tran" userId="3d6cfcd9-ceaf-40f3-bbba-fffc560a8ae6" providerId="ADAL" clId="{BAAF2F4D-0070-4ABA-987E-B7F6150EF1CB}" dt="2024-05-05T21:26:06.671" v="1083" actId="478"/>
          <ac:spMkLst>
            <pc:docMk/>
            <pc:sldMk cId="0" sldId="257"/>
            <ac:spMk id="751" creationId="{00000000-0000-0000-0000-000000000000}"/>
          </ac:spMkLst>
        </pc:spChg>
        <pc:spChg chg="mod">
          <ac:chgData name="Thu Tran" userId="3d6cfcd9-ceaf-40f3-bbba-fffc560a8ae6" providerId="ADAL" clId="{BAAF2F4D-0070-4ABA-987E-B7F6150EF1CB}" dt="2024-05-06T10:38:07.055" v="1926"/>
          <ac:spMkLst>
            <pc:docMk/>
            <pc:sldMk cId="0" sldId="257"/>
            <ac:spMk id="751" creationId="{98D425A0-B251-191D-8C2A-E67C8C585723}"/>
          </ac:spMkLst>
        </pc:spChg>
        <pc:spChg chg="del">
          <ac:chgData name="Thu Tran" userId="3d6cfcd9-ceaf-40f3-bbba-fffc560a8ae6" providerId="ADAL" clId="{BAAF2F4D-0070-4ABA-987E-B7F6150EF1CB}" dt="2024-05-05T21:24:55.719" v="1059" actId="478"/>
          <ac:spMkLst>
            <pc:docMk/>
            <pc:sldMk cId="0" sldId="257"/>
            <ac:spMk id="752" creationId="{00000000-0000-0000-0000-000000000000}"/>
          </ac:spMkLst>
        </pc:spChg>
        <pc:spChg chg="mod">
          <ac:chgData name="Thu Tran" userId="3d6cfcd9-ceaf-40f3-bbba-fffc560a8ae6" providerId="ADAL" clId="{BAAF2F4D-0070-4ABA-987E-B7F6150EF1CB}" dt="2024-05-06T10:38:07.055" v="1926"/>
          <ac:spMkLst>
            <pc:docMk/>
            <pc:sldMk cId="0" sldId="257"/>
            <ac:spMk id="752" creationId="{2308103F-F15D-5D17-C4D3-A9F20FBEF66E}"/>
          </ac:spMkLst>
        </pc:spChg>
        <pc:spChg chg="del">
          <ac:chgData name="Thu Tran" userId="3d6cfcd9-ceaf-40f3-bbba-fffc560a8ae6" providerId="ADAL" clId="{BAAF2F4D-0070-4ABA-987E-B7F6150EF1CB}" dt="2024-05-05T21:25:01.652" v="1060" actId="478"/>
          <ac:spMkLst>
            <pc:docMk/>
            <pc:sldMk cId="0" sldId="257"/>
            <ac:spMk id="753" creationId="{00000000-0000-0000-0000-000000000000}"/>
          </ac:spMkLst>
        </pc:spChg>
        <pc:spChg chg="mod">
          <ac:chgData name="Thu Tran" userId="3d6cfcd9-ceaf-40f3-bbba-fffc560a8ae6" providerId="ADAL" clId="{BAAF2F4D-0070-4ABA-987E-B7F6150EF1CB}" dt="2024-05-06T10:38:07.055" v="1926"/>
          <ac:spMkLst>
            <pc:docMk/>
            <pc:sldMk cId="0" sldId="257"/>
            <ac:spMk id="753" creationId="{0DB4FA9A-2892-A68D-0FBB-6FAF394ADE9D}"/>
          </ac:spMkLst>
        </pc:spChg>
        <pc:spChg chg="mod">
          <ac:chgData name="Thu Tran" userId="3d6cfcd9-ceaf-40f3-bbba-fffc560a8ae6" providerId="ADAL" clId="{BAAF2F4D-0070-4ABA-987E-B7F6150EF1CB}" dt="2024-05-06T10:38:07.055" v="1926"/>
          <ac:spMkLst>
            <pc:docMk/>
            <pc:sldMk cId="0" sldId="257"/>
            <ac:spMk id="755" creationId="{F9159FE3-A11B-747A-AF90-FB5080CBCFFF}"/>
          </ac:spMkLst>
        </pc:spChg>
        <pc:grpChg chg="add mod">
          <ac:chgData name="Thu Tran" userId="3d6cfcd9-ceaf-40f3-bbba-fffc560a8ae6" providerId="ADAL" clId="{BAAF2F4D-0070-4ABA-987E-B7F6150EF1CB}" dt="2024-05-06T10:38:58.012" v="1935" actId="14100"/>
          <ac:grpSpMkLst>
            <pc:docMk/>
            <pc:sldMk cId="0" sldId="257"/>
            <ac:grpSpMk id="3" creationId="{4CFE4CA4-25FE-C330-C906-9CFA6BB29C17}"/>
          </ac:grpSpMkLst>
        </pc:grpChg>
        <pc:grpChg chg="add mod">
          <ac:chgData name="Thu Tran" userId="3d6cfcd9-ceaf-40f3-bbba-fffc560a8ae6" providerId="ADAL" clId="{BAAF2F4D-0070-4ABA-987E-B7F6150EF1CB}" dt="2024-05-06T10:39:56.419" v="1946" actId="1076"/>
          <ac:grpSpMkLst>
            <pc:docMk/>
            <pc:sldMk cId="0" sldId="257"/>
            <ac:grpSpMk id="23" creationId="{BE64B235-A4FF-F854-40B2-69CD10A7BB02}"/>
          </ac:grpSpMkLst>
        </pc:grpChg>
        <pc:grpChg chg="add mod">
          <ac:chgData name="Thu Tran" userId="3d6cfcd9-ceaf-40f3-bbba-fffc560a8ae6" providerId="ADAL" clId="{BAAF2F4D-0070-4ABA-987E-B7F6150EF1CB}" dt="2024-05-06T10:39:07.309" v="1938" actId="1076"/>
          <ac:grpSpMkLst>
            <pc:docMk/>
            <pc:sldMk cId="0" sldId="257"/>
            <ac:grpSpMk id="54" creationId="{3740A261-0A8F-C6EE-79F8-86BAA4050CFF}"/>
          </ac:grpSpMkLst>
        </pc:grpChg>
        <pc:grpChg chg="add mod">
          <ac:chgData name="Thu Tran" userId="3d6cfcd9-ceaf-40f3-bbba-fffc560a8ae6" providerId="ADAL" clId="{BAAF2F4D-0070-4ABA-987E-B7F6150EF1CB}" dt="2024-05-06T10:39:20.771" v="1942" actId="1076"/>
          <ac:grpSpMkLst>
            <pc:docMk/>
            <pc:sldMk cId="0" sldId="257"/>
            <ac:grpSpMk id="706" creationId="{769F9661-B5EA-6CC1-44BB-C974F1458579}"/>
          </ac:grpSpMkLst>
        </pc:grpChg>
        <pc:grpChg chg="add mod">
          <ac:chgData name="Thu Tran" userId="3d6cfcd9-ceaf-40f3-bbba-fffc560a8ae6" providerId="ADAL" clId="{BAAF2F4D-0070-4ABA-987E-B7F6150EF1CB}" dt="2024-05-06T10:39:54.292" v="1945" actId="1076"/>
          <ac:grpSpMkLst>
            <pc:docMk/>
            <pc:sldMk cId="0" sldId="257"/>
            <ac:grpSpMk id="709" creationId="{6A4365BB-7351-D4C6-FD30-E272030EEE4E}"/>
          </ac:grpSpMkLst>
        </pc:grpChg>
        <pc:grpChg chg="add mod">
          <ac:chgData name="Thu Tran" userId="3d6cfcd9-ceaf-40f3-bbba-fffc560a8ae6" providerId="ADAL" clId="{BAAF2F4D-0070-4ABA-987E-B7F6150EF1CB}" dt="2024-05-06T10:39:00.739" v="1936" actId="1076"/>
          <ac:grpSpMkLst>
            <pc:docMk/>
            <pc:sldMk cId="0" sldId="257"/>
            <ac:grpSpMk id="726" creationId="{5E817016-FB1D-82E7-DDF6-E53576FA46DC}"/>
          </ac:grpSpMkLst>
        </pc:grpChg>
        <pc:graphicFrameChg chg="mod modGraphic">
          <ac:chgData name="Thu Tran" userId="3d6cfcd9-ceaf-40f3-bbba-fffc560a8ae6" providerId="ADAL" clId="{BAAF2F4D-0070-4ABA-987E-B7F6150EF1CB}" dt="2024-05-05T21:28:51.568" v="1112" actId="1076"/>
          <ac:graphicFrameMkLst>
            <pc:docMk/>
            <pc:sldMk cId="0" sldId="257"/>
            <ac:graphicFrameMk id="754" creationId="{00000000-0000-0000-0000-000000000000}"/>
          </ac:graphicFrameMkLst>
        </pc:graphicFrameChg>
        <pc:cxnChg chg="mod">
          <ac:chgData name="Thu Tran" userId="3d6cfcd9-ceaf-40f3-bbba-fffc560a8ae6" providerId="ADAL" clId="{BAAF2F4D-0070-4ABA-987E-B7F6150EF1CB}" dt="2024-05-06T10:38:07.055" v="1926"/>
          <ac:cxnSpMkLst>
            <pc:docMk/>
            <pc:sldMk cId="0" sldId="257"/>
            <ac:cxnSpMk id="56" creationId="{C0F29E15-5ECB-D57F-52AE-1A5796FE6812}"/>
          </ac:cxnSpMkLst>
        </pc:cxnChg>
      </pc:sldChg>
      <pc:sldChg chg="addSp delSp modSp mod modTransition">
        <pc:chgData name="Thu Tran" userId="3d6cfcd9-ceaf-40f3-bbba-fffc560a8ae6" providerId="ADAL" clId="{BAAF2F4D-0070-4ABA-987E-B7F6150EF1CB}" dt="2024-05-06T10:14:37.970" v="1844" actId="1076"/>
        <pc:sldMkLst>
          <pc:docMk/>
          <pc:sldMk cId="0" sldId="258"/>
        </pc:sldMkLst>
        <pc:spChg chg="add mod">
          <ac:chgData name="Thu Tran" userId="3d6cfcd9-ceaf-40f3-bbba-fffc560a8ae6" providerId="ADAL" clId="{BAAF2F4D-0070-4ABA-987E-B7F6150EF1CB}" dt="2024-05-06T10:12:24.118" v="1831" actId="1076"/>
          <ac:spMkLst>
            <pc:docMk/>
            <pc:sldMk cId="0" sldId="258"/>
            <ac:spMk id="2" creationId="{B446AA9A-46D0-3991-C300-67AED4AF0749}"/>
          </ac:spMkLst>
        </pc:spChg>
        <pc:spChg chg="add del mod">
          <ac:chgData name="Thu Tran" userId="3d6cfcd9-ceaf-40f3-bbba-fffc560a8ae6" providerId="ADAL" clId="{BAAF2F4D-0070-4ABA-987E-B7F6150EF1CB}" dt="2024-05-05T20:21:07.134" v="104" actId="478"/>
          <ac:spMkLst>
            <pc:docMk/>
            <pc:sldMk cId="0" sldId="258"/>
            <ac:spMk id="3" creationId="{544624C2-A542-E9C6-2B25-CF6B37B04928}"/>
          </ac:spMkLst>
        </pc:spChg>
        <pc:spChg chg="add del mod">
          <ac:chgData name="Thu Tran" userId="3d6cfcd9-ceaf-40f3-bbba-fffc560a8ae6" providerId="ADAL" clId="{BAAF2F4D-0070-4ABA-987E-B7F6150EF1CB}" dt="2024-05-05T20:21:07.134" v="104" actId="478"/>
          <ac:spMkLst>
            <pc:docMk/>
            <pc:sldMk cId="0" sldId="258"/>
            <ac:spMk id="5" creationId="{A43CF0D7-7ED1-E9D0-3FA3-DA8599797139}"/>
          </ac:spMkLst>
        </pc:spChg>
        <pc:spChg chg="mod topLvl">
          <ac:chgData name="Thu Tran" userId="3d6cfcd9-ceaf-40f3-bbba-fffc560a8ae6" providerId="ADAL" clId="{BAAF2F4D-0070-4ABA-987E-B7F6150EF1CB}" dt="2024-05-06T10:14:35.558" v="1843" actId="1076"/>
          <ac:spMkLst>
            <pc:docMk/>
            <pc:sldMk cId="0" sldId="258"/>
            <ac:spMk id="6" creationId="{8814D834-EE56-1597-E44D-A2CB3A6DC073}"/>
          </ac:spMkLst>
        </pc:spChg>
        <pc:spChg chg="mod topLvl">
          <ac:chgData name="Thu Tran" userId="3d6cfcd9-ceaf-40f3-bbba-fffc560a8ae6" providerId="ADAL" clId="{BAAF2F4D-0070-4ABA-987E-B7F6150EF1CB}" dt="2024-05-06T10:12:53.597" v="1838" actId="1076"/>
          <ac:spMkLst>
            <pc:docMk/>
            <pc:sldMk cId="0" sldId="258"/>
            <ac:spMk id="7" creationId="{84BC7DC3-2B35-063C-C6DE-177F71BE1811}"/>
          </ac:spMkLst>
        </pc:spChg>
        <pc:spChg chg="add del mod">
          <ac:chgData name="Thu Tran" userId="3d6cfcd9-ceaf-40f3-bbba-fffc560a8ae6" providerId="ADAL" clId="{BAAF2F4D-0070-4ABA-987E-B7F6150EF1CB}" dt="2024-05-05T20:21:07.134" v="104" actId="478"/>
          <ac:spMkLst>
            <pc:docMk/>
            <pc:sldMk cId="0" sldId="258"/>
            <ac:spMk id="7" creationId="{FDDE9F9E-4F41-6416-C04C-9F05D2FF9480}"/>
          </ac:spMkLst>
        </pc:spChg>
        <pc:spChg chg="mod topLvl">
          <ac:chgData name="Thu Tran" userId="3d6cfcd9-ceaf-40f3-bbba-fffc560a8ae6" providerId="ADAL" clId="{BAAF2F4D-0070-4ABA-987E-B7F6150EF1CB}" dt="2024-05-06T10:14:37.970" v="1844" actId="1076"/>
          <ac:spMkLst>
            <pc:docMk/>
            <pc:sldMk cId="0" sldId="258"/>
            <ac:spMk id="8" creationId="{3E38654A-83A1-CFCE-C6A4-578D11E9E84C}"/>
          </ac:spMkLst>
        </pc:spChg>
        <pc:spChg chg="add del mod">
          <ac:chgData name="Thu Tran" userId="3d6cfcd9-ceaf-40f3-bbba-fffc560a8ae6" providerId="ADAL" clId="{BAAF2F4D-0070-4ABA-987E-B7F6150EF1CB}" dt="2024-05-05T20:21:07.134" v="104" actId="478"/>
          <ac:spMkLst>
            <pc:docMk/>
            <pc:sldMk cId="0" sldId="258"/>
            <ac:spMk id="9" creationId="{8F2FAEC8-BDF3-388B-5626-3427AD7800CD}"/>
          </ac:spMkLst>
        </pc:spChg>
        <pc:spChg chg="add mod">
          <ac:chgData name="Thu Tran" userId="3d6cfcd9-ceaf-40f3-bbba-fffc560a8ae6" providerId="ADAL" clId="{BAAF2F4D-0070-4ABA-987E-B7F6150EF1CB}" dt="2024-05-05T20:23:27.237" v="185" actId="20577"/>
          <ac:spMkLst>
            <pc:docMk/>
            <pc:sldMk cId="0" sldId="258"/>
            <ac:spMk id="10" creationId="{564C0AE2-E5A9-1942-5FC7-BADD2A5057CC}"/>
          </ac:spMkLst>
        </pc:spChg>
        <pc:spChg chg="add mod">
          <ac:chgData name="Thu Tran" userId="3d6cfcd9-ceaf-40f3-bbba-fffc560a8ae6" providerId="ADAL" clId="{BAAF2F4D-0070-4ABA-987E-B7F6150EF1CB}" dt="2024-05-05T20:22:47.734" v="132" actId="20577"/>
          <ac:spMkLst>
            <pc:docMk/>
            <pc:sldMk cId="0" sldId="258"/>
            <ac:spMk id="11" creationId="{ECB47E9F-C253-B2CA-82E7-DD426DF1C25A}"/>
          </ac:spMkLst>
        </pc:spChg>
        <pc:spChg chg="add mod">
          <ac:chgData name="Thu Tran" userId="3d6cfcd9-ceaf-40f3-bbba-fffc560a8ae6" providerId="ADAL" clId="{BAAF2F4D-0070-4ABA-987E-B7F6150EF1CB}" dt="2024-05-05T20:22:50.947" v="134" actId="20577"/>
          <ac:spMkLst>
            <pc:docMk/>
            <pc:sldMk cId="0" sldId="258"/>
            <ac:spMk id="12" creationId="{445ABF8A-952B-4D76-F56D-F2D2C574978C}"/>
          </ac:spMkLst>
        </pc:spChg>
        <pc:spChg chg="add mod">
          <ac:chgData name="Thu Tran" userId="3d6cfcd9-ceaf-40f3-bbba-fffc560a8ae6" providerId="ADAL" clId="{BAAF2F4D-0070-4ABA-987E-B7F6150EF1CB}" dt="2024-05-05T20:23:12.911" v="167" actId="20577"/>
          <ac:spMkLst>
            <pc:docMk/>
            <pc:sldMk cId="0" sldId="258"/>
            <ac:spMk id="13" creationId="{690F4DBE-4797-60D4-940A-7ABD07493CDC}"/>
          </ac:spMkLst>
        </pc:spChg>
        <pc:spChg chg="add mod">
          <ac:chgData name="Thu Tran" userId="3d6cfcd9-ceaf-40f3-bbba-fffc560a8ae6" providerId="ADAL" clId="{BAAF2F4D-0070-4ABA-987E-B7F6150EF1CB}" dt="2024-05-05T20:23:42.981" v="204" actId="20577"/>
          <ac:spMkLst>
            <pc:docMk/>
            <pc:sldMk cId="0" sldId="258"/>
            <ac:spMk id="14" creationId="{591D75F9-A177-7CCC-690B-B8D6429821DA}"/>
          </ac:spMkLst>
        </pc:spChg>
        <pc:spChg chg="add mod">
          <ac:chgData name="Thu Tran" userId="3d6cfcd9-ceaf-40f3-bbba-fffc560a8ae6" providerId="ADAL" clId="{BAAF2F4D-0070-4ABA-987E-B7F6150EF1CB}" dt="2024-05-05T20:22:53.515" v="136" actId="20577"/>
          <ac:spMkLst>
            <pc:docMk/>
            <pc:sldMk cId="0" sldId="258"/>
            <ac:spMk id="15" creationId="{8C1C9772-5F80-28E1-4B1D-5FAE7CCDE465}"/>
          </ac:spMkLst>
        </pc:spChg>
        <pc:spChg chg="add mod">
          <ac:chgData name="Thu Tran" userId="3d6cfcd9-ceaf-40f3-bbba-fffc560a8ae6" providerId="ADAL" clId="{BAAF2F4D-0070-4ABA-987E-B7F6150EF1CB}" dt="2024-05-05T20:22:55.833" v="138" actId="20577"/>
          <ac:spMkLst>
            <pc:docMk/>
            <pc:sldMk cId="0" sldId="258"/>
            <ac:spMk id="16" creationId="{AB90AD3C-D27A-BAD0-9F93-BE6D493A481E}"/>
          </ac:spMkLst>
        </pc:spChg>
        <pc:spChg chg="add mod">
          <ac:chgData name="Thu Tran" userId="3d6cfcd9-ceaf-40f3-bbba-fffc560a8ae6" providerId="ADAL" clId="{BAAF2F4D-0070-4ABA-987E-B7F6150EF1CB}" dt="2024-05-05T20:23:36.720" v="198" actId="20577"/>
          <ac:spMkLst>
            <pc:docMk/>
            <pc:sldMk cId="0" sldId="258"/>
            <ac:spMk id="17" creationId="{3ED4B632-D217-2813-82FA-49479C806DF8}"/>
          </ac:spMkLst>
        </pc:spChg>
        <pc:spChg chg="mod">
          <ac:chgData name="Thu Tran" userId="3d6cfcd9-ceaf-40f3-bbba-fffc560a8ae6" providerId="ADAL" clId="{BAAF2F4D-0070-4ABA-987E-B7F6150EF1CB}" dt="2024-05-06T10:12:33.729" v="1832" actId="165"/>
          <ac:spMkLst>
            <pc:docMk/>
            <pc:sldMk cId="0" sldId="258"/>
            <ac:spMk id="19" creationId="{53664618-7F65-0A9D-3AC3-6CC84D70FB38}"/>
          </ac:spMkLst>
        </pc:spChg>
        <pc:spChg chg="mod">
          <ac:chgData name="Thu Tran" userId="3d6cfcd9-ceaf-40f3-bbba-fffc560a8ae6" providerId="ADAL" clId="{BAAF2F4D-0070-4ABA-987E-B7F6150EF1CB}" dt="2024-05-06T10:12:33.729" v="1832" actId="165"/>
          <ac:spMkLst>
            <pc:docMk/>
            <pc:sldMk cId="0" sldId="258"/>
            <ac:spMk id="20" creationId="{89BD2FEE-07E7-1C36-7F56-A83D4A7DB044}"/>
          </ac:spMkLst>
        </pc:spChg>
        <pc:spChg chg="mod">
          <ac:chgData name="Thu Tran" userId="3d6cfcd9-ceaf-40f3-bbba-fffc560a8ae6" providerId="ADAL" clId="{BAAF2F4D-0070-4ABA-987E-B7F6150EF1CB}" dt="2024-05-06T10:12:33.729" v="1832" actId="165"/>
          <ac:spMkLst>
            <pc:docMk/>
            <pc:sldMk cId="0" sldId="258"/>
            <ac:spMk id="21" creationId="{C8CCECE7-1091-E035-D510-BFAD5AF5405D}"/>
          </ac:spMkLst>
        </pc:spChg>
        <pc:spChg chg="mod">
          <ac:chgData name="Thu Tran" userId="3d6cfcd9-ceaf-40f3-bbba-fffc560a8ae6" providerId="ADAL" clId="{BAAF2F4D-0070-4ABA-987E-B7F6150EF1CB}" dt="2024-05-06T10:12:33.729" v="1832" actId="165"/>
          <ac:spMkLst>
            <pc:docMk/>
            <pc:sldMk cId="0" sldId="258"/>
            <ac:spMk id="22" creationId="{309ACE9F-1B6D-B03B-8130-7D0F06C1CCE9}"/>
          </ac:spMkLst>
        </pc:spChg>
        <pc:spChg chg="mod">
          <ac:chgData name="Thu Tran" userId="3d6cfcd9-ceaf-40f3-bbba-fffc560a8ae6" providerId="ADAL" clId="{BAAF2F4D-0070-4ABA-987E-B7F6150EF1CB}" dt="2024-05-06T10:12:33.729" v="1832" actId="165"/>
          <ac:spMkLst>
            <pc:docMk/>
            <pc:sldMk cId="0" sldId="258"/>
            <ac:spMk id="23" creationId="{E7B1F226-D122-B823-44CE-9A37E939973C}"/>
          </ac:spMkLst>
        </pc:spChg>
        <pc:spChg chg="mod">
          <ac:chgData name="Thu Tran" userId="3d6cfcd9-ceaf-40f3-bbba-fffc560a8ae6" providerId="ADAL" clId="{BAAF2F4D-0070-4ABA-987E-B7F6150EF1CB}" dt="2024-05-06T10:12:33.729" v="1832" actId="165"/>
          <ac:spMkLst>
            <pc:docMk/>
            <pc:sldMk cId="0" sldId="258"/>
            <ac:spMk id="24" creationId="{CC65C588-EC1B-951C-2B11-C51BD3CE4D69}"/>
          </ac:spMkLst>
        </pc:spChg>
        <pc:spChg chg="mod">
          <ac:chgData name="Thu Tran" userId="3d6cfcd9-ceaf-40f3-bbba-fffc560a8ae6" providerId="ADAL" clId="{BAAF2F4D-0070-4ABA-987E-B7F6150EF1CB}" dt="2024-05-06T10:12:33.729" v="1832" actId="165"/>
          <ac:spMkLst>
            <pc:docMk/>
            <pc:sldMk cId="0" sldId="258"/>
            <ac:spMk id="25" creationId="{3A0894BF-CF96-E16C-58D5-A54E5D981BAE}"/>
          </ac:spMkLst>
        </pc:spChg>
        <pc:spChg chg="mod">
          <ac:chgData name="Thu Tran" userId="3d6cfcd9-ceaf-40f3-bbba-fffc560a8ae6" providerId="ADAL" clId="{BAAF2F4D-0070-4ABA-987E-B7F6150EF1CB}" dt="2024-05-06T10:12:33.729" v="1832" actId="165"/>
          <ac:spMkLst>
            <pc:docMk/>
            <pc:sldMk cId="0" sldId="258"/>
            <ac:spMk id="26" creationId="{F7093E8F-2FA6-69AF-FB52-FA102F740905}"/>
          </ac:spMkLst>
        </pc:spChg>
        <pc:spChg chg="mod">
          <ac:chgData name="Thu Tran" userId="3d6cfcd9-ceaf-40f3-bbba-fffc560a8ae6" providerId="ADAL" clId="{BAAF2F4D-0070-4ABA-987E-B7F6150EF1CB}" dt="2024-05-06T10:12:33.729" v="1832" actId="165"/>
          <ac:spMkLst>
            <pc:docMk/>
            <pc:sldMk cId="0" sldId="258"/>
            <ac:spMk id="27" creationId="{FE1CCDCC-9531-3353-B388-00546B3737E9}"/>
          </ac:spMkLst>
        </pc:spChg>
        <pc:spChg chg="mod">
          <ac:chgData name="Thu Tran" userId="3d6cfcd9-ceaf-40f3-bbba-fffc560a8ae6" providerId="ADAL" clId="{BAAF2F4D-0070-4ABA-987E-B7F6150EF1CB}" dt="2024-05-06T10:12:33.729" v="1832" actId="165"/>
          <ac:spMkLst>
            <pc:docMk/>
            <pc:sldMk cId="0" sldId="258"/>
            <ac:spMk id="28" creationId="{B86C7F65-E355-3FA8-816E-5C716747F1E8}"/>
          </ac:spMkLst>
        </pc:spChg>
        <pc:spChg chg="mod">
          <ac:chgData name="Thu Tran" userId="3d6cfcd9-ceaf-40f3-bbba-fffc560a8ae6" providerId="ADAL" clId="{BAAF2F4D-0070-4ABA-987E-B7F6150EF1CB}" dt="2024-05-06T10:12:33.729" v="1832" actId="165"/>
          <ac:spMkLst>
            <pc:docMk/>
            <pc:sldMk cId="0" sldId="258"/>
            <ac:spMk id="29" creationId="{2694EEF9-9282-A52D-1588-14FFFE2D63D3}"/>
          </ac:spMkLst>
        </pc:spChg>
        <pc:spChg chg="mod">
          <ac:chgData name="Thu Tran" userId="3d6cfcd9-ceaf-40f3-bbba-fffc560a8ae6" providerId="ADAL" clId="{BAAF2F4D-0070-4ABA-987E-B7F6150EF1CB}" dt="2024-05-06T10:12:33.729" v="1832" actId="165"/>
          <ac:spMkLst>
            <pc:docMk/>
            <pc:sldMk cId="0" sldId="258"/>
            <ac:spMk id="30" creationId="{FCF95411-0290-261D-39D3-1F1F33839FA7}"/>
          </ac:spMkLst>
        </pc:spChg>
        <pc:spChg chg="mod">
          <ac:chgData name="Thu Tran" userId="3d6cfcd9-ceaf-40f3-bbba-fffc560a8ae6" providerId="ADAL" clId="{BAAF2F4D-0070-4ABA-987E-B7F6150EF1CB}" dt="2024-05-06T10:12:33.729" v="1832" actId="165"/>
          <ac:spMkLst>
            <pc:docMk/>
            <pc:sldMk cId="0" sldId="258"/>
            <ac:spMk id="31" creationId="{E09B8DEF-1F5E-766C-00A2-D1A0A1EFE6F0}"/>
          </ac:spMkLst>
        </pc:spChg>
        <pc:spChg chg="mod">
          <ac:chgData name="Thu Tran" userId="3d6cfcd9-ceaf-40f3-bbba-fffc560a8ae6" providerId="ADAL" clId="{BAAF2F4D-0070-4ABA-987E-B7F6150EF1CB}" dt="2024-05-06T10:12:33.729" v="1832" actId="165"/>
          <ac:spMkLst>
            <pc:docMk/>
            <pc:sldMk cId="0" sldId="258"/>
            <ac:spMk id="32" creationId="{2CD26B36-8641-1CB5-9A90-522B8F11A119}"/>
          </ac:spMkLst>
        </pc:spChg>
        <pc:spChg chg="mod">
          <ac:chgData name="Thu Tran" userId="3d6cfcd9-ceaf-40f3-bbba-fffc560a8ae6" providerId="ADAL" clId="{BAAF2F4D-0070-4ABA-987E-B7F6150EF1CB}" dt="2024-05-06T10:12:33.729" v="1832" actId="165"/>
          <ac:spMkLst>
            <pc:docMk/>
            <pc:sldMk cId="0" sldId="258"/>
            <ac:spMk id="33" creationId="{A9665C2B-9474-60DB-B9A2-8F086576CD04}"/>
          </ac:spMkLst>
        </pc:spChg>
        <pc:spChg chg="mod">
          <ac:chgData name="Thu Tran" userId="3d6cfcd9-ceaf-40f3-bbba-fffc560a8ae6" providerId="ADAL" clId="{BAAF2F4D-0070-4ABA-987E-B7F6150EF1CB}" dt="2024-05-06T10:12:33.729" v="1832" actId="165"/>
          <ac:spMkLst>
            <pc:docMk/>
            <pc:sldMk cId="0" sldId="258"/>
            <ac:spMk id="34" creationId="{94F9C2C0-1FCC-FA14-F290-1DB5370B5CAA}"/>
          </ac:spMkLst>
        </pc:spChg>
        <pc:spChg chg="mod">
          <ac:chgData name="Thu Tran" userId="3d6cfcd9-ceaf-40f3-bbba-fffc560a8ae6" providerId="ADAL" clId="{BAAF2F4D-0070-4ABA-987E-B7F6150EF1CB}" dt="2024-05-06T10:12:33.729" v="1832" actId="165"/>
          <ac:spMkLst>
            <pc:docMk/>
            <pc:sldMk cId="0" sldId="258"/>
            <ac:spMk id="35" creationId="{0DCCDDFF-13F3-D976-D94B-79830B16E162}"/>
          </ac:spMkLst>
        </pc:spChg>
        <pc:spChg chg="mod">
          <ac:chgData name="Thu Tran" userId="3d6cfcd9-ceaf-40f3-bbba-fffc560a8ae6" providerId="ADAL" clId="{BAAF2F4D-0070-4ABA-987E-B7F6150EF1CB}" dt="2024-05-06T10:12:33.729" v="1832" actId="165"/>
          <ac:spMkLst>
            <pc:docMk/>
            <pc:sldMk cId="0" sldId="258"/>
            <ac:spMk id="36" creationId="{F7FF52DB-2306-D499-41FD-B4C45C1ECF61}"/>
          </ac:spMkLst>
        </pc:spChg>
        <pc:spChg chg="mod">
          <ac:chgData name="Thu Tran" userId="3d6cfcd9-ceaf-40f3-bbba-fffc560a8ae6" providerId="ADAL" clId="{BAAF2F4D-0070-4ABA-987E-B7F6150EF1CB}" dt="2024-05-06T10:12:33.729" v="1832" actId="165"/>
          <ac:spMkLst>
            <pc:docMk/>
            <pc:sldMk cId="0" sldId="258"/>
            <ac:spMk id="37" creationId="{B11BB1A1-9A03-03AD-C0CF-F7721206E8B5}"/>
          </ac:spMkLst>
        </pc:spChg>
        <pc:spChg chg="mod">
          <ac:chgData name="Thu Tran" userId="3d6cfcd9-ceaf-40f3-bbba-fffc560a8ae6" providerId="ADAL" clId="{BAAF2F4D-0070-4ABA-987E-B7F6150EF1CB}" dt="2024-05-06T10:12:33.729" v="1832" actId="165"/>
          <ac:spMkLst>
            <pc:docMk/>
            <pc:sldMk cId="0" sldId="258"/>
            <ac:spMk id="38" creationId="{0CFFB6CF-A027-9BDD-9F87-F0D23E0D42E0}"/>
          </ac:spMkLst>
        </pc:spChg>
        <pc:spChg chg="mod">
          <ac:chgData name="Thu Tran" userId="3d6cfcd9-ceaf-40f3-bbba-fffc560a8ae6" providerId="ADAL" clId="{BAAF2F4D-0070-4ABA-987E-B7F6150EF1CB}" dt="2024-05-06T10:12:33.729" v="1832" actId="165"/>
          <ac:spMkLst>
            <pc:docMk/>
            <pc:sldMk cId="0" sldId="258"/>
            <ac:spMk id="39" creationId="{1919A91B-A9A3-006F-5580-2D2E77050724}"/>
          </ac:spMkLst>
        </pc:spChg>
        <pc:spChg chg="mod">
          <ac:chgData name="Thu Tran" userId="3d6cfcd9-ceaf-40f3-bbba-fffc560a8ae6" providerId="ADAL" clId="{BAAF2F4D-0070-4ABA-987E-B7F6150EF1CB}" dt="2024-05-06T10:12:33.729" v="1832" actId="165"/>
          <ac:spMkLst>
            <pc:docMk/>
            <pc:sldMk cId="0" sldId="258"/>
            <ac:spMk id="40" creationId="{E6D745CC-997D-20B0-83B9-6ECE663A11F1}"/>
          </ac:spMkLst>
        </pc:spChg>
        <pc:spChg chg="mod">
          <ac:chgData name="Thu Tran" userId="3d6cfcd9-ceaf-40f3-bbba-fffc560a8ae6" providerId="ADAL" clId="{BAAF2F4D-0070-4ABA-987E-B7F6150EF1CB}" dt="2024-05-06T10:12:33.729" v="1832" actId="165"/>
          <ac:spMkLst>
            <pc:docMk/>
            <pc:sldMk cId="0" sldId="258"/>
            <ac:spMk id="41" creationId="{CE4B02BF-9406-317F-7B5E-7E2BA1E0DFE0}"/>
          </ac:spMkLst>
        </pc:spChg>
        <pc:spChg chg="mod">
          <ac:chgData name="Thu Tran" userId="3d6cfcd9-ceaf-40f3-bbba-fffc560a8ae6" providerId="ADAL" clId="{BAAF2F4D-0070-4ABA-987E-B7F6150EF1CB}" dt="2024-05-06T10:12:33.729" v="1832" actId="165"/>
          <ac:spMkLst>
            <pc:docMk/>
            <pc:sldMk cId="0" sldId="258"/>
            <ac:spMk id="42" creationId="{F6087A1F-1F05-8EDA-973D-46775266E173}"/>
          </ac:spMkLst>
        </pc:spChg>
        <pc:spChg chg="mod">
          <ac:chgData name="Thu Tran" userId="3d6cfcd9-ceaf-40f3-bbba-fffc560a8ae6" providerId="ADAL" clId="{BAAF2F4D-0070-4ABA-987E-B7F6150EF1CB}" dt="2024-05-06T10:12:33.729" v="1832" actId="165"/>
          <ac:spMkLst>
            <pc:docMk/>
            <pc:sldMk cId="0" sldId="258"/>
            <ac:spMk id="43" creationId="{2474B74D-6EDD-C260-BA09-C9457F66A668}"/>
          </ac:spMkLst>
        </pc:spChg>
        <pc:spChg chg="mod">
          <ac:chgData name="Thu Tran" userId="3d6cfcd9-ceaf-40f3-bbba-fffc560a8ae6" providerId="ADAL" clId="{BAAF2F4D-0070-4ABA-987E-B7F6150EF1CB}" dt="2024-05-06T10:12:33.729" v="1832" actId="165"/>
          <ac:spMkLst>
            <pc:docMk/>
            <pc:sldMk cId="0" sldId="258"/>
            <ac:spMk id="44" creationId="{83108E76-DEAC-884F-5476-AF41DCECC866}"/>
          </ac:spMkLst>
        </pc:spChg>
        <pc:spChg chg="mod">
          <ac:chgData name="Thu Tran" userId="3d6cfcd9-ceaf-40f3-bbba-fffc560a8ae6" providerId="ADAL" clId="{BAAF2F4D-0070-4ABA-987E-B7F6150EF1CB}" dt="2024-05-06T10:12:33.729" v="1832" actId="165"/>
          <ac:spMkLst>
            <pc:docMk/>
            <pc:sldMk cId="0" sldId="258"/>
            <ac:spMk id="45" creationId="{08CDFB14-9116-078B-CD15-17A3EC7651FD}"/>
          </ac:spMkLst>
        </pc:spChg>
        <pc:spChg chg="mod">
          <ac:chgData name="Thu Tran" userId="3d6cfcd9-ceaf-40f3-bbba-fffc560a8ae6" providerId="ADAL" clId="{BAAF2F4D-0070-4ABA-987E-B7F6150EF1CB}" dt="2024-05-06T10:12:33.729" v="1832" actId="165"/>
          <ac:spMkLst>
            <pc:docMk/>
            <pc:sldMk cId="0" sldId="258"/>
            <ac:spMk id="46" creationId="{1775D7E6-5913-C782-4F93-0A235A1344FC}"/>
          </ac:spMkLst>
        </pc:spChg>
        <pc:spChg chg="mod">
          <ac:chgData name="Thu Tran" userId="3d6cfcd9-ceaf-40f3-bbba-fffc560a8ae6" providerId="ADAL" clId="{BAAF2F4D-0070-4ABA-987E-B7F6150EF1CB}" dt="2024-05-06T10:12:33.729" v="1832" actId="165"/>
          <ac:spMkLst>
            <pc:docMk/>
            <pc:sldMk cId="0" sldId="258"/>
            <ac:spMk id="47" creationId="{78CEBC63-E36B-8053-F050-89EE2111C4AE}"/>
          </ac:spMkLst>
        </pc:spChg>
        <pc:spChg chg="mod">
          <ac:chgData name="Thu Tran" userId="3d6cfcd9-ceaf-40f3-bbba-fffc560a8ae6" providerId="ADAL" clId="{BAAF2F4D-0070-4ABA-987E-B7F6150EF1CB}" dt="2024-05-06T10:12:33.729" v="1832" actId="165"/>
          <ac:spMkLst>
            <pc:docMk/>
            <pc:sldMk cId="0" sldId="258"/>
            <ac:spMk id="49" creationId="{D698BC60-44D2-1437-7BAE-868FE3BC359E}"/>
          </ac:spMkLst>
        </pc:spChg>
        <pc:spChg chg="mod">
          <ac:chgData name="Thu Tran" userId="3d6cfcd9-ceaf-40f3-bbba-fffc560a8ae6" providerId="ADAL" clId="{BAAF2F4D-0070-4ABA-987E-B7F6150EF1CB}" dt="2024-05-06T10:12:33.729" v="1832" actId="165"/>
          <ac:spMkLst>
            <pc:docMk/>
            <pc:sldMk cId="0" sldId="258"/>
            <ac:spMk id="50" creationId="{11FF7531-2995-3D15-DE33-C7981DB782B0}"/>
          </ac:spMkLst>
        </pc:spChg>
        <pc:spChg chg="mod">
          <ac:chgData name="Thu Tran" userId="3d6cfcd9-ceaf-40f3-bbba-fffc560a8ae6" providerId="ADAL" clId="{BAAF2F4D-0070-4ABA-987E-B7F6150EF1CB}" dt="2024-05-06T10:12:33.729" v="1832" actId="165"/>
          <ac:spMkLst>
            <pc:docMk/>
            <pc:sldMk cId="0" sldId="258"/>
            <ac:spMk id="51" creationId="{22090613-42DA-122B-E93C-8CD32CBB78E0}"/>
          </ac:spMkLst>
        </pc:spChg>
        <pc:spChg chg="mod">
          <ac:chgData name="Thu Tran" userId="3d6cfcd9-ceaf-40f3-bbba-fffc560a8ae6" providerId="ADAL" clId="{BAAF2F4D-0070-4ABA-987E-B7F6150EF1CB}" dt="2024-05-06T10:12:33.729" v="1832" actId="165"/>
          <ac:spMkLst>
            <pc:docMk/>
            <pc:sldMk cId="0" sldId="258"/>
            <ac:spMk id="52" creationId="{669FC246-C7B0-AD5A-C27E-AFD1B573937A}"/>
          </ac:spMkLst>
        </pc:spChg>
        <pc:spChg chg="mod">
          <ac:chgData name="Thu Tran" userId="3d6cfcd9-ceaf-40f3-bbba-fffc560a8ae6" providerId="ADAL" clId="{BAAF2F4D-0070-4ABA-987E-B7F6150EF1CB}" dt="2024-05-06T10:12:33.729" v="1832" actId="165"/>
          <ac:spMkLst>
            <pc:docMk/>
            <pc:sldMk cId="0" sldId="258"/>
            <ac:spMk id="53" creationId="{2F8017C3-9CCD-0EDF-0874-3D2415121796}"/>
          </ac:spMkLst>
        </pc:spChg>
        <pc:spChg chg="mod">
          <ac:chgData name="Thu Tran" userId="3d6cfcd9-ceaf-40f3-bbba-fffc560a8ae6" providerId="ADAL" clId="{BAAF2F4D-0070-4ABA-987E-B7F6150EF1CB}" dt="2024-05-06T10:12:33.729" v="1832" actId="165"/>
          <ac:spMkLst>
            <pc:docMk/>
            <pc:sldMk cId="0" sldId="258"/>
            <ac:spMk id="54" creationId="{AF8C9159-A04F-DF5D-5F3A-A5742D4648B8}"/>
          </ac:spMkLst>
        </pc:spChg>
        <pc:spChg chg="mod">
          <ac:chgData name="Thu Tran" userId="3d6cfcd9-ceaf-40f3-bbba-fffc560a8ae6" providerId="ADAL" clId="{BAAF2F4D-0070-4ABA-987E-B7F6150EF1CB}" dt="2024-05-06T10:12:33.729" v="1832" actId="165"/>
          <ac:spMkLst>
            <pc:docMk/>
            <pc:sldMk cId="0" sldId="258"/>
            <ac:spMk id="55" creationId="{DBCF118A-F3B1-6519-FB02-E7A1D6E007AB}"/>
          </ac:spMkLst>
        </pc:spChg>
        <pc:spChg chg="mod">
          <ac:chgData name="Thu Tran" userId="3d6cfcd9-ceaf-40f3-bbba-fffc560a8ae6" providerId="ADAL" clId="{BAAF2F4D-0070-4ABA-987E-B7F6150EF1CB}" dt="2024-05-06T10:12:33.729" v="1832" actId="165"/>
          <ac:spMkLst>
            <pc:docMk/>
            <pc:sldMk cId="0" sldId="258"/>
            <ac:spMk id="56" creationId="{F48644E9-AD81-6150-FDD9-8012A66F31B5}"/>
          </ac:spMkLst>
        </pc:spChg>
        <pc:spChg chg="mod">
          <ac:chgData name="Thu Tran" userId="3d6cfcd9-ceaf-40f3-bbba-fffc560a8ae6" providerId="ADAL" clId="{BAAF2F4D-0070-4ABA-987E-B7F6150EF1CB}" dt="2024-05-06T10:12:33.729" v="1832" actId="165"/>
          <ac:spMkLst>
            <pc:docMk/>
            <pc:sldMk cId="0" sldId="258"/>
            <ac:spMk id="57" creationId="{64CC011A-90D4-EB59-167B-55BA82A1F090}"/>
          </ac:spMkLst>
        </pc:spChg>
        <pc:spChg chg="mod">
          <ac:chgData name="Thu Tran" userId="3d6cfcd9-ceaf-40f3-bbba-fffc560a8ae6" providerId="ADAL" clId="{BAAF2F4D-0070-4ABA-987E-B7F6150EF1CB}" dt="2024-05-06T10:12:33.729" v="1832" actId="165"/>
          <ac:spMkLst>
            <pc:docMk/>
            <pc:sldMk cId="0" sldId="258"/>
            <ac:spMk id="58" creationId="{584D1583-FB4A-F61A-18D0-ADDE6F2C8331}"/>
          </ac:spMkLst>
        </pc:spChg>
        <pc:spChg chg="mod">
          <ac:chgData name="Thu Tran" userId="3d6cfcd9-ceaf-40f3-bbba-fffc560a8ae6" providerId="ADAL" clId="{BAAF2F4D-0070-4ABA-987E-B7F6150EF1CB}" dt="2024-05-06T10:12:33.729" v="1832" actId="165"/>
          <ac:spMkLst>
            <pc:docMk/>
            <pc:sldMk cId="0" sldId="258"/>
            <ac:spMk id="59" creationId="{850E596C-8855-5E89-7DE3-FB9671732C73}"/>
          </ac:spMkLst>
        </pc:spChg>
        <pc:spChg chg="mod">
          <ac:chgData name="Thu Tran" userId="3d6cfcd9-ceaf-40f3-bbba-fffc560a8ae6" providerId="ADAL" clId="{BAAF2F4D-0070-4ABA-987E-B7F6150EF1CB}" dt="2024-05-06T10:12:33.729" v="1832" actId="165"/>
          <ac:spMkLst>
            <pc:docMk/>
            <pc:sldMk cId="0" sldId="258"/>
            <ac:spMk id="60" creationId="{7BFBAA40-ED2B-B29B-78F3-A57D3D7D2388}"/>
          </ac:spMkLst>
        </pc:spChg>
        <pc:spChg chg="mod">
          <ac:chgData name="Thu Tran" userId="3d6cfcd9-ceaf-40f3-bbba-fffc560a8ae6" providerId="ADAL" clId="{BAAF2F4D-0070-4ABA-987E-B7F6150EF1CB}" dt="2024-05-06T10:12:33.729" v="1832" actId="165"/>
          <ac:spMkLst>
            <pc:docMk/>
            <pc:sldMk cId="0" sldId="258"/>
            <ac:spMk id="61" creationId="{49C047D2-A392-EB20-CC31-6BBDD714C232}"/>
          </ac:spMkLst>
        </pc:spChg>
        <pc:spChg chg="mod">
          <ac:chgData name="Thu Tran" userId="3d6cfcd9-ceaf-40f3-bbba-fffc560a8ae6" providerId="ADAL" clId="{BAAF2F4D-0070-4ABA-987E-B7F6150EF1CB}" dt="2024-05-06T10:12:33.729" v="1832" actId="165"/>
          <ac:spMkLst>
            <pc:docMk/>
            <pc:sldMk cId="0" sldId="258"/>
            <ac:spMk id="62" creationId="{0DA458A2-99AA-DDFD-9A14-FAD0A913C5C8}"/>
          </ac:spMkLst>
        </pc:spChg>
        <pc:spChg chg="mod">
          <ac:chgData name="Thu Tran" userId="3d6cfcd9-ceaf-40f3-bbba-fffc560a8ae6" providerId="ADAL" clId="{BAAF2F4D-0070-4ABA-987E-B7F6150EF1CB}" dt="2024-05-06T10:12:33.729" v="1832" actId="165"/>
          <ac:spMkLst>
            <pc:docMk/>
            <pc:sldMk cId="0" sldId="258"/>
            <ac:spMk id="63" creationId="{CEC32DBD-4183-4D57-94A2-2A94E893C4AC}"/>
          </ac:spMkLst>
        </pc:spChg>
        <pc:spChg chg="mod">
          <ac:chgData name="Thu Tran" userId="3d6cfcd9-ceaf-40f3-bbba-fffc560a8ae6" providerId="ADAL" clId="{BAAF2F4D-0070-4ABA-987E-B7F6150EF1CB}" dt="2024-05-06T10:12:33.729" v="1832" actId="165"/>
          <ac:spMkLst>
            <pc:docMk/>
            <pc:sldMk cId="0" sldId="258"/>
            <ac:spMk id="704" creationId="{C2E6F04D-CC5D-5CBB-22FD-CEB9EAB144FF}"/>
          </ac:spMkLst>
        </pc:spChg>
        <pc:spChg chg="mod">
          <ac:chgData name="Thu Tran" userId="3d6cfcd9-ceaf-40f3-bbba-fffc560a8ae6" providerId="ADAL" clId="{BAAF2F4D-0070-4ABA-987E-B7F6150EF1CB}" dt="2024-05-06T10:12:33.729" v="1832" actId="165"/>
          <ac:spMkLst>
            <pc:docMk/>
            <pc:sldMk cId="0" sldId="258"/>
            <ac:spMk id="705" creationId="{6DAE4812-7BCD-A45A-BBD1-336DA5F2121D}"/>
          </ac:spMkLst>
        </pc:spChg>
        <pc:spChg chg="mod">
          <ac:chgData name="Thu Tran" userId="3d6cfcd9-ceaf-40f3-bbba-fffc560a8ae6" providerId="ADAL" clId="{BAAF2F4D-0070-4ABA-987E-B7F6150EF1CB}" dt="2024-05-06T10:12:33.729" v="1832" actId="165"/>
          <ac:spMkLst>
            <pc:docMk/>
            <pc:sldMk cId="0" sldId="258"/>
            <ac:spMk id="706" creationId="{E974E288-CA1B-D635-DAD4-43B3728A5CE7}"/>
          </ac:spMkLst>
        </pc:spChg>
        <pc:spChg chg="mod">
          <ac:chgData name="Thu Tran" userId="3d6cfcd9-ceaf-40f3-bbba-fffc560a8ae6" providerId="ADAL" clId="{BAAF2F4D-0070-4ABA-987E-B7F6150EF1CB}" dt="2024-05-06T10:12:33.729" v="1832" actId="165"/>
          <ac:spMkLst>
            <pc:docMk/>
            <pc:sldMk cId="0" sldId="258"/>
            <ac:spMk id="707" creationId="{BDBCF6ED-3539-B178-3C82-8B943806AC27}"/>
          </ac:spMkLst>
        </pc:spChg>
        <pc:spChg chg="mod">
          <ac:chgData name="Thu Tran" userId="3d6cfcd9-ceaf-40f3-bbba-fffc560a8ae6" providerId="ADAL" clId="{BAAF2F4D-0070-4ABA-987E-B7F6150EF1CB}" dt="2024-05-06T10:12:33.729" v="1832" actId="165"/>
          <ac:spMkLst>
            <pc:docMk/>
            <pc:sldMk cId="0" sldId="258"/>
            <ac:spMk id="708" creationId="{80AA00CA-03D5-9B22-5F5B-56120DBC7B0E}"/>
          </ac:spMkLst>
        </pc:spChg>
        <pc:spChg chg="mod">
          <ac:chgData name="Thu Tran" userId="3d6cfcd9-ceaf-40f3-bbba-fffc560a8ae6" providerId="ADAL" clId="{BAAF2F4D-0070-4ABA-987E-B7F6150EF1CB}" dt="2024-05-06T10:12:33.729" v="1832" actId="165"/>
          <ac:spMkLst>
            <pc:docMk/>
            <pc:sldMk cId="0" sldId="258"/>
            <ac:spMk id="709" creationId="{9768EC38-3918-E039-3F96-38EC61B82644}"/>
          </ac:spMkLst>
        </pc:spChg>
        <pc:spChg chg="mod">
          <ac:chgData name="Thu Tran" userId="3d6cfcd9-ceaf-40f3-bbba-fffc560a8ae6" providerId="ADAL" clId="{BAAF2F4D-0070-4ABA-987E-B7F6150EF1CB}" dt="2024-05-06T10:12:33.729" v="1832" actId="165"/>
          <ac:spMkLst>
            <pc:docMk/>
            <pc:sldMk cId="0" sldId="258"/>
            <ac:spMk id="710" creationId="{B7C5A2E9-36B0-C059-C769-ABD81992B35A}"/>
          </ac:spMkLst>
        </pc:spChg>
        <pc:spChg chg="mod">
          <ac:chgData name="Thu Tran" userId="3d6cfcd9-ceaf-40f3-bbba-fffc560a8ae6" providerId="ADAL" clId="{BAAF2F4D-0070-4ABA-987E-B7F6150EF1CB}" dt="2024-05-06T10:12:33.729" v="1832" actId="165"/>
          <ac:spMkLst>
            <pc:docMk/>
            <pc:sldMk cId="0" sldId="258"/>
            <ac:spMk id="711" creationId="{E29E1D39-59AD-A68D-8B27-85714AD89268}"/>
          </ac:spMkLst>
        </pc:spChg>
        <pc:spChg chg="mod">
          <ac:chgData name="Thu Tran" userId="3d6cfcd9-ceaf-40f3-bbba-fffc560a8ae6" providerId="ADAL" clId="{BAAF2F4D-0070-4ABA-987E-B7F6150EF1CB}" dt="2024-05-06T10:12:33.729" v="1832" actId="165"/>
          <ac:spMkLst>
            <pc:docMk/>
            <pc:sldMk cId="0" sldId="258"/>
            <ac:spMk id="712" creationId="{C81C0854-9090-B9B8-5046-7AA7CB8DAFAE}"/>
          </ac:spMkLst>
        </pc:spChg>
        <pc:spChg chg="mod">
          <ac:chgData name="Thu Tran" userId="3d6cfcd9-ceaf-40f3-bbba-fffc560a8ae6" providerId="ADAL" clId="{BAAF2F4D-0070-4ABA-987E-B7F6150EF1CB}" dt="2024-05-06T10:12:33.729" v="1832" actId="165"/>
          <ac:spMkLst>
            <pc:docMk/>
            <pc:sldMk cId="0" sldId="258"/>
            <ac:spMk id="713" creationId="{D02F6A7A-DD2A-DC78-1204-E453E688F931}"/>
          </ac:spMkLst>
        </pc:spChg>
        <pc:spChg chg="mod">
          <ac:chgData name="Thu Tran" userId="3d6cfcd9-ceaf-40f3-bbba-fffc560a8ae6" providerId="ADAL" clId="{BAAF2F4D-0070-4ABA-987E-B7F6150EF1CB}" dt="2024-05-06T10:12:33.729" v="1832" actId="165"/>
          <ac:spMkLst>
            <pc:docMk/>
            <pc:sldMk cId="0" sldId="258"/>
            <ac:spMk id="714" creationId="{1D68D87D-341C-9961-D6E3-E4089D310AE9}"/>
          </ac:spMkLst>
        </pc:spChg>
        <pc:spChg chg="mod">
          <ac:chgData name="Thu Tran" userId="3d6cfcd9-ceaf-40f3-bbba-fffc560a8ae6" providerId="ADAL" clId="{BAAF2F4D-0070-4ABA-987E-B7F6150EF1CB}" dt="2024-05-06T10:12:33.729" v="1832" actId="165"/>
          <ac:spMkLst>
            <pc:docMk/>
            <pc:sldMk cId="0" sldId="258"/>
            <ac:spMk id="715" creationId="{0734F43A-B4F8-73AE-B5B9-82FA4299669A}"/>
          </ac:spMkLst>
        </pc:spChg>
        <pc:spChg chg="mod">
          <ac:chgData name="Thu Tran" userId="3d6cfcd9-ceaf-40f3-bbba-fffc560a8ae6" providerId="ADAL" clId="{BAAF2F4D-0070-4ABA-987E-B7F6150EF1CB}" dt="2024-05-06T10:12:33.729" v="1832" actId="165"/>
          <ac:spMkLst>
            <pc:docMk/>
            <pc:sldMk cId="0" sldId="258"/>
            <ac:spMk id="716" creationId="{F622E5ED-A582-2F4F-BA75-3280E9B5DBD0}"/>
          </ac:spMkLst>
        </pc:spChg>
        <pc:spChg chg="mod">
          <ac:chgData name="Thu Tran" userId="3d6cfcd9-ceaf-40f3-bbba-fffc560a8ae6" providerId="ADAL" clId="{BAAF2F4D-0070-4ABA-987E-B7F6150EF1CB}" dt="2024-05-06T10:12:33.729" v="1832" actId="165"/>
          <ac:spMkLst>
            <pc:docMk/>
            <pc:sldMk cId="0" sldId="258"/>
            <ac:spMk id="717" creationId="{7851556F-7D5D-89F4-4F3B-B592C11AC381}"/>
          </ac:spMkLst>
        </pc:spChg>
        <pc:spChg chg="mod">
          <ac:chgData name="Thu Tran" userId="3d6cfcd9-ceaf-40f3-bbba-fffc560a8ae6" providerId="ADAL" clId="{BAAF2F4D-0070-4ABA-987E-B7F6150EF1CB}" dt="2024-05-06T10:12:33.729" v="1832" actId="165"/>
          <ac:spMkLst>
            <pc:docMk/>
            <pc:sldMk cId="0" sldId="258"/>
            <ac:spMk id="718" creationId="{6CFACB49-4E8D-4203-0B36-FBEB6BB403E0}"/>
          </ac:spMkLst>
        </pc:spChg>
        <pc:spChg chg="mod">
          <ac:chgData name="Thu Tran" userId="3d6cfcd9-ceaf-40f3-bbba-fffc560a8ae6" providerId="ADAL" clId="{BAAF2F4D-0070-4ABA-987E-B7F6150EF1CB}" dt="2024-05-06T10:12:33.729" v="1832" actId="165"/>
          <ac:spMkLst>
            <pc:docMk/>
            <pc:sldMk cId="0" sldId="258"/>
            <ac:spMk id="719" creationId="{D8F7C388-5CDF-B000-B0AC-4AD2B0C08FB5}"/>
          </ac:spMkLst>
        </pc:spChg>
        <pc:spChg chg="mod">
          <ac:chgData name="Thu Tran" userId="3d6cfcd9-ceaf-40f3-bbba-fffc560a8ae6" providerId="ADAL" clId="{BAAF2F4D-0070-4ABA-987E-B7F6150EF1CB}" dt="2024-05-06T10:12:33.729" v="1832" actId="165"/>
          <ac:spMkLst>
            <pc:docMk/>
            <pc:sldMk cId="0" sldId="258"/>
            <ac:spMk id="720" creationId="{D205812C-4B0B-3F7F-C694-4626091ED512}"/>
          </ac:spMkLst>
        </pc:spChg>
        <pc:spChg chg="mod">
          <ac:chgData name="Thu Tran" userId="3d6cfcd9-ceaf-40f3-bbba-fffc560a8ae6" providerId="ADAL" clId="{BAAF2F4D-0070-4ABA-987E-B7F6150EF1CB}" dt="2024-05-06T10:12:33.729" v="1832" actId="165"/>
          <ac:spMkLst>
            <pc:docMk/>
            <pc:sldMk cId="0" sldId="258"/>
            <ac:spMk id="721" creationId="{B99514CF-C2BC-6838-A5CE-2BFAB2230937}"/>
          </ac:spMkLst>
        </pc:spChg>
        <pc:spChg chg="mod">
          <ac:chgData name="Thu Tran" userId="3d6cfcd9-ceaf-40f3-bbba-fffc560a8ae6" providerId="ADAL" clId="{BAAF2F4D-0070-4ABA-987E-B7F6150EF1CB}" dt="2024-05-06T10:12:33.729" v="1832" actId="165"/>
          <ac:spMkLst>
            <pc:docMk/>
            <pc:sldMk cId="0" sldId="258"/>
            <ac:spMk id="722" creationId="{85BC32E7-5CE4-A67C-FEB8-A1EED3B88E30}"/>
          </ac:spMkLst>
        </pc:spChg>
        <pc:spChg chg="mod">
          <ac:chgData name="Thu Tran" userId="3d6cfcd9-ceaf-40f3-bbba-fffc560a8ae6" providerId="ADAL" clId="{BAAF2F4D-0070-4ABA-987E-B7F6150EF1CB}" dt="2024-05-06T10:12:33.729" v="1832" actId="165"/>
          <ac:spMkLst>
            <pc:docMk/>
            <pc:sldMk cId="0" sldId="258"/>
            <ac:spMk id="723" creationId="{65E42D1E-4BAC-69E2-F643-4ACFD178C055}"/>
          </ac:spMkLst>
        </pc:spChg>
        <pc:spChg chg="mod">
          <ac:chgData name="Thu Tran" userId="3d6cfcd9-ceaf-40f3-bbba-fffc560a8ae6" providerId="ADAL" clId="{BAAF2F4D-0070-4ABA-987E-B7F6150EF1CB}" dt="2024-05-06T10:12:33.729" v="1832" actId="165"/>
          <ac:spMkLst>
            <pc:docMk/>
            <pc:sldMk cId="0" sldId="258"/>
            <ac:spMk id="724" creationId="{D72AE1BB-36C4-6A48-0A77-7AE93F7FAB4D}"/>
          </ac:spMkLst>
        </pc:spChg>
        <pc:spChg chg="mod">
          <ac:chgData name="Thu Tran" userId="3d6cfcd9-ceaf-40f3-bbba-fffc560a8ae6" providerId="ADAL" clId="{BAAF2F4D-0070-4ABA-987E-B7F6150EF1CB}" dt="2024-05-06T10:12:33.729" v="1832" actId="165"/>
          <ac:spMkLst>
            <pc:docMk/>
            <pc:sldMk cId="0" sldId="258"/>
            <ac:spMk id="725" creationId="{74165A8D-7B6F-85F1-26B2-618944E5C07D}"/>
          </ac:spMkLst>
        </pc:spChg>
        <pc:spChg chg="mod">
          <ac:chgData name="Thu Tran" userId="3d6cfcd9-ceaf-40f3-bbba-fffc560a8ae6" providerId="ADAL" clId="{BAAF2F4D-0070-4ABA-987E-B7F6150EF1CB}" dt="2024-05-06T10:12:33.729" v="1832" actId="165"/>
          <ac:spMkLst>
            <pc:docMk/>
            <pc:sldMk cId="0" sldId="258"/>
            <ac:spMk id="726" creationId="{F3A58A49-0962-43E2-A5EC-39ACB6AAAA86}"/>
          </ac:spMkLst>
        </pc:spChg>
        <pc:spChg chg="mod">
          <ac:chgData name="Thu Tran" userId="3d6cfcd9-ceaf-40f3-bbba-fffc560a8ae6" providerId="ADAL" clId="{BAAF2F4D-0070-4ABA-987E-B7F6150EF1CB}" dt="2024-05-06T10:12:33.729" v="1832" actId="165"/>
          <ac:spMkLst>
            <pc:docMk/>
            <pc:sldMk cId="0" sldId="258"/>
            <ac:spMk id="727" creationId="{3CE2F2AE-D314-A9A0-95B5-C1472C8874F8}"/>
          </ac:spMkLst>
        </pc:spChg>
        <pc:spChg chg="mod">
          <ac:chgData name="Thu Tran" userId="3d6cfcd9-ceaf-40f3-bbba-fffc560a8ae6" providerId="ADAL" clId="{BAAF2F4D-0070-4ABA-987E-B7F6150EF1CB}" dt="2024-05-06T10:12:33.729" v="1832" actId="165"/>
          <ac:spMkLst>
            <pc:docMk/>
            <pc:sldMk cId="0" sldId="258"/>
            <ac:spMk id="728" creationId="{178F836A-4557-28C7-E3A3-5CBC5B4A6CC4}"/>
          </ac:spMkLst>
        </pc:spChg>
        <pc:spChg chg="mod">
          <ac:chgData name="Thu Tran" userId="3d6cfcd9-ceaf-40f3-bbba-fffc560a8ae6" providerId="ADAL" clId="{BAAF2F4D-0070-4ABA-987E-B7F6150EF1CB}" dt="2024-05-06T10:12:33.729" v="1832" actId="165"/>
          <ac:spMkLst>
            <pc:docMk/>
            <pc:sldMk cId="0" sldId="258"/>
            <ac:spMk id="729" creationId="{3835C233-233F-4382-5F74-679D430D9BE7}"/>
          </ac:spMkLst>
        </pc:spChg>
        <pc:spChg chg="mod">
          <ac:chgData name="Thu Tran" userId="3d6cfcd9-ceaf-40f3-bbba-fffc560a8ae6" providerId="ADAL" clId="{BAAF2F4D-0070-4ABA-987E-B7F6150EF1CB}" dt="2024-05-06T10:12:33.729" v="1832" actId="165"/>
          <ac:spMkLst>
            <pc:docMk/>
            <pc:sldMk cId="0" sldId="258"/>
            <ac:spMk id="730" creationId="{FDDB5C0D-B4C3-186E-4D20-C46618252CB1}"/>
          </ac:spMkLst>
        </pc:spChg>
        <pc:spChg chg="mod">
          <ac:chgData name="Thu Tran" userId="3d6cfcd9-ceaf-40f3-bbba-fffc560a8ae6" providerId="ADAL" clId="{BAAF2F4D-0070-4ABA-987E-B7F6150EF1CB}" dt="2024-05-06T10:12:33.729" v="1832" actId="165"/>
          <ac:spMkLst>
            <pc:docMk/>
            <pc:sldMk cId="0" sldId="258"/>
            <ac:spMk id="731" creationId="{9059D7D2-4B40-9E46-9885-4D51231FFB74}"/>
          </ac:spMkLst>
        </pc:spChg>
        <pc:spChg chg="mod">
          <ac:chgData name="Thu Tran" userId="3d6cfcd9-ceaf-40f3-bbba-fffc560a8ae6" providerId="ADAL" clId="{BAAF2F4D-0070-4ABA-987E-B7F6150EF1CB}" dt="2024-05-06T10:12:33.729" v="1832" actId="165"/>
          <ac:spMkLst>
            <pc:docMk/>
            <pc:sldMk cId="0" sldId="258"/>
            <ac:spMk id="732" creationId="{34423E63-C8F3-C011-11E1-4D4083BF1251}"/>
          </ac:spMkLst>
        </pc:spChg>
        <pc:spChg chg="mod">
          <ac:chgData name="Thu Tran" userId="3d6cfcd9-ceaf-40f3-bbba-fffc560a8ae6" providerId="ADAL" clId="{BAAF2F4D-0070-4ABA-987E-B7F6150EF1CB}" dt="2024-05-06T10:12:33.729" v="1832" actId="165"/>
          <ac:spMkLst>
            <pc:docMk/>
            <pc:sldMk cId="0" sldId="258"/>
            <ac:spMk id="733" creationId="{503BE144-2A85-094E-A2C1-2D5AB3A89F73}"/>
          </ac:spMkLst>
        </pc:spChg>
        <pc:spChg chg="mod">
          <ac:chgData name="Thu Tran" userId="3d6cfcd9-ceaf-40f3-bbba-fffc560a8ae6" providerId="ADAL" clId="{BAAF2F4D-0070-4ABA-987E-B7F6150EF1CB}" dt="2024-05-06T10:12:33.729" v="1832" actId="165"/>
          <ac:spMkLst>
            <pc:docMk/>
            <pc:sldMk cId="0" sldId="258"/>
            <ac:spMk id="734" creationId="{B0B6D4CF-9D64-9A91-07BA-83112F45D2A3}"/>
          </ac:spMkLst>
        </pc:spChg>
        <pc:spChg chg="mod">
          <ac:chgData name="Thu Tran" userId="3d6cfcd9-ceaf-40f3-bbba-fffc560a8ae6" providerId="ADAL" clId="{BAAF2F4D-0070-4ABA-987E-B7F6150EF1CB}" dt="2024-05-06T10:12:33.729" v="1832" actId="165"/>
          <ac:spMkLst>
            <pc:docMk/>
            <pc:sldMk cId="0" sldId="258"/>
            <ac:spMk id="735" creationId="{37146A15-3ABC-B920-FB61-FE4EC22547CE}"/>
          </ac:spMkLst>
        </pc:spChg>
        <pc:spChg chg="mod">
          <ac:chgData name="Thu Tran" userId="3d6cfcd9-ceaf-40f3-bbba-fffc560a8ae6" providerId="ADAL" clId="{BAAF2F4D-0070-4ABA-987E-B7F6150EF1CB}" dt="2024-05-06T10:12:33.729" v="1832" actId="165"/>
          <ac:spMkLst>
            <pc:docMk/>
            <pc:sldMk cId="0" sldId="258"/>
            <ac:spMk id="736" creationId="{CE2288A2-7C31-8B11-D769-F749373B2B37}"/>
          </ac:spMkLst>
        </pc:spChg>
        <pc:spChg chg="mod">
          <ac:chgData name="Thu Tran" userId="3d6cfcd9-ceaf-40f3-bbba-fffc560a8ae6" providerId="ADAL" clId="{BAAF2F4D-0070-4ABA-987E-B7F6150EF1CB}" dt="2024-05-06T10:12:33.729" v="1832" actId="165"/>
          <ac:spMkLst>
            <pc:docMk/>
            <pc:sldMk cId="0" sldId="258"/>
            <ac:spMk id="737" creationId="{6DC38989-F10C-B0D9-51E5-D6795472555D}"/>
          </ac:spMkLst>
        </pc:spChg>
        <pc:spChg chg="mod">
          <ac:chgData name="Thu Tran" userId="3d6cfcd9-ceaf-40f3-bbba-fffc560a8ae6" providerId="ADAL" clId="{BAAF2F4D-0070-4ABA-987E-B7F6150EF1CB}" dt="2024-05-06T10:12:33.729" v="1832" actId="165"/>
          <ac:spMkLst>
            <pc:docMk/>
            <pc:sldMk cId="0" sldId="258"/>
            <ac:spMk id="738" creationId="{56BEFF81-12D0-3A8A-6E02-148E9FBE356B}"/>
          </ac:spMkLst>
        </pc:spChg>
        <pc:spChg chg="mod">
          <ac:chgData name="Thu Tran" userId="3d6cfcd9-ceaf-40f3-bbba-fffc560a8ae6" providerId="ADAL" clId="{BAAF2F4D-0070-4ABA-987E-B7F6150EF1CB}" dt="2024-05-06T10:12:33.729" v="1832" actId="165"/>
          <ac:spMkLst>
            <pc:docMk/>
            <pc:sldMk cId="0" sldId="258"/>
            <ac:spMk id="739" creationId="{ACD4B0E4-059E-4A00-F487-E3252C44312D}"/>
          </ac:spMkLst>
        </pc:spChg>
        <pc:spChg chg="mod">
          <ac:chgData name="Thu Tran" userId="3d6cfcd9-ceaf-40f3-bbba-fffc560a8ae6" providerId="ADAL" clId="{BAAF2F4D-0070-4ABA-987E-B7F6150EF1CB}" dt="2024-05-06T10:12:33.729" v="1832" actId="165"/>
          <ac:spMkLst>
            <pc:docMk/>
            <pc:sldMk cId="0" sldId="258"/>
            <ac:spMk id="740" creationId="{57D6093B-3EDE-2A06-4CF0-2FEB384BEB27}"/>
          </ac:spMkLst>
        </pc:spChg>
        <pc:spChg chg="mod">
          <ac:chgData name="Thu Tran" userId="3d6cfcd9-ceaf-40f3-bbba-fffc560a8ae6" providerId="ADAL" clId="{BAAF2F4D-0070-4ABA-987E-B7F6150EF1CB}" dt="2024-05-06T10:12:33.729" v="1832" actId="165"/>
          <ac:spMkLst>
            <pc:docMk/>
            <pc:sldMk cId="0" sldId="258"/>
            <ac:spMk id="741" creationId="{1A1F64F7-47BC-D4FD-7762-46DB6A0C6704}"/>
          </ac:spMkLst>
        </pc:spChg>
        <pc:spChg chg="mod">
          <ac:chgData name="Thu Tran" userId="3d6cfcd9-ceaf-40f3-bbba-fffc560a8ae6" providerId="ADAL" clId="{BAAF2F4D-0070-4ABA-987E-B7F6150EF1CB}" dt="2024-05-06T10:12:33.729" v="1832" actId="165"/>
          <ac:spMkLst>
            <pc:docMk/>
            <pc:sldMk cId="0" sldId="258"/>
            <ac:spMk id="742" creationId="{80356232-943C-0723-0B88-13586470C76E}"/>
          </ac:spMkLst>
        </pc:spChg>
        <pc:spChg chg="mod">
          <ac:chgData name="Thu Tran" userId="3d6cfcd9-ceaf-40f3-bbba-fffc560a8ae6" providerId="ADAL" clId="{BAAF2F4D-0070-4ABA-987E-B7F6150EF1CB}" dt="2024-05-06T10:12:33.729" v="1832" actId="165"/>
          <ac:spMkLst>
            <pc:docMk/>
            <pc:sldMk cId="0" sldId="258"/>
            <ac:spMk id="743" creationId="{180E6315-B8C3-BC16-65B8-B192DE08D1F9}"/>
          </ac:spMkLst>
        </pc:spChg>
        <pc:spChg chg="mod">
          <ac:chgData name="Thu Tran" userId="3d6cfcd9-ceaf-40f3-bbba-fffc560a8ae6" providerId="ADAL" clId="{BAAF2F4D-0070-4ABA-987E-B7F6150EF1CB}" dt="2024-05-06T10:12:33.729" v="1832" actId="165"/>
          <ac:spMkLst>
            <pc:docMk/>
            <pc:sldMk cId="0" sldId="258"/>
            <ac:spMk id="744" creationId="{0F721EC3-EAAD-E8B6-7185-DE3250111274}"/>
          </ac:spMkLst>
        </pc:spChg>
        <pc:spChg chg="mod">
          <ac:chgData name="Thu Tran" userId="3d6cfcd9-ceaf-40f3-bbba-fffc560a8ae6" providerId="ADAL" clId="{BAAF2F4D-0070-4ABA-987E-B7F6150EF1CB}" dt="2024-05-05T20:20:40.628" v="92" actId="1076"/>
          <ac:spMkLst>
            <pc:docMk/>
            <pc:sldMk cId="0" sldId="258"/>
            <ac:spMk id="759" creationId="{00000000-0000-0000-0000-000000000000}"/>
          </ac:spMkLst>
        </pc:spChg>
        <pc:spChg chg="mod">
          <ac:chgData name="Thu Tran" userId="3d6cfcd9-ceaf-40f3-bbba-fffc560a8ae6" providerId="ADAL" clId="{BAAF2F4D-0070-4ABA-987E-B7F6150EF1CB}" dt="2024-05-05T20:19:22.651" v="77" actId="1076"/>
          <ac:spMkLst>
            <pc:docMk/>
            <pc:sldMk cId="0" sldId="258"/>
            <ac:spMk id="761" creationId="{00000000-0000-0000-0000-000000000000}"/>
          </ac:spMkLst>
        </pc:spChg>
        <pc:spChg chg="mod">
          <ac:chgData name="Thu Tran" userId="3d6cfcd9-ceaf-40f3-bbba-fffc560a8ae6" providerId="ADAL" clId="{BAAF2F4D-0070-4ABA-987E-B7F6150EF1CB}" dt="2024-05-05T20:22:03.820" v="126" actId="1076"/>
          <ac:spMkLst>
            <pc:docMk/>
            <pc:sldMk cId="0" sldId="258"/>
            <ac:spMk id="762" creationId="{00000000-0000-0000-0000-000000000000}"/>
          </ac:spMkLst>
        </pc:spChg>
        <pc:spChg chg="del">
          <ac:chgData name="Thu Tran" userId="3d6cfcd9-ceaf-40f3-bbba-fffc560a8ae6" providerId="ADAL" clId="{BAAF2F4D-0070-4ABA-987E-B7F6150EF1CB}" dt="2024-05-05T20:21:02.248" v="103" actId="478"/>
          <ac:spMkLst>
            <pc:docMk/>
            <pc:sldMk cId="0" sldId="258"/>
            <ac:spMk id="764" creationId="{00000000-0000-0000-0000-000000000000}"/>
          </ac:spMkLst>
        </pc:spChg>
        <pc:spChg chg="del mod">
          <ac:chgData name="Thu Tran" userId="3d6cfcd9-ceaf-40f3-bbba-fffc560a8ae6" providerId="ADAL" clId="{BAAF2F4D-0070-4ABA-987E-B7F6150EF1CB}" dt="2024-05-05T20:21:02.248" v="103" actId="478"/>
          <ac:spMkLst>
            <pc:docMk/>
            <pc:sldMk cId="0" sldId="258"/>
            <ac:spMk id="765" creationId="{00000000-0000-0000-0000-000000000000}"/>
          </ac:spMkLst>
        </pc:spChg>
        <pc:spChg chg="del mod">
          <ac:chgData name="Thu Tran" userId="3d6cfcd9-ceaf-40f3-bbba-fffc560a8ae6" providerId="ADAL" clId="{BAAF2F4D-0070-4ABA-987E-B7F6150EF1CB}" dt="2024-05-05T20:21:02.248" v="103" actId="478"/>
          <ac:spMkLst>
            <pc:docMk/>
            <pc:sldMk cId="0" sldId="258"/>
            <ac:spMk id="766" creationId="{00000000-0000-0000-0000-000000000000}"/>
          </ac:spMkLst>
        </pc:spChg>
        <pc:spChg chg="del">
          <ac:chgData name="Thu Tran" userId="3d6cfcd9-ceaf-40f3-bbba-fffc560a8ae6" providerId="ADAL" clId="{BAAF2F4D-0070-4ABA-987E-B7F6150EF1CB}" dt="2024-05-05T20:21:02.248" v="103" actId="478"/>
          <ac:spMkLst>
            <pc:docMk/>
            <pc:sldMk cId="0" sldId="258"/>
            <ac:spMk id="767" creationId="{00000000-0000-0000-0000-000000000000}"/>
          </ac:spMkLst>
        </pc:spChg>
        <pc:spChg chg="mod">
          <ac:chgData name="Thu Tran" userId="3d6cfcd9-ceaf-40f3-bbba-fffc560a8ae6" providerId="ADAL" clId="{BAAF2F4D-0070-4ABA-987E-B7F6150EF1CB}" dt="2024-05-05T20:22:03.820" v="126" actId="1076"/>
          <ac:spMkLst>
            <pc:docMk/>
            <pc:sldMk cId="0" sldId="258"/>
            <ac:spMk id="768" creationId="{00000000-0000-0000-0000-000000000000}"/>
          </ac:spMkLst>
        </pc:spChg>
        <pc:spChg chg="mod">
          <ac:chgData name="Thu Tran" userId="3d6cfcd9-ceaf-40f3-bbba-fffc560a8ae6" providerId="ADAL" clId="{BAAF2F4D-0070-4ABA-987E-B7F6150EF1CB}" dt="2024-05-05T20:22:03.820" v="126" actId="1076"/>
          <ac:spMkLst>
            <pc:docMk/>
            <pc:sldMk cId="0" sldId="258"/>
            <ac:spMk id="770" creationId="{00000000-0000-0000-0000-000000000000}"/>
          </ac:spMkLst>
        </pc:spChg>
        <pc:spChg chg="mod">
          <ac:chgData name="Thu Tran" userId="3d6cfcd9-ceaf-40f3-bbba-fffc560a8ae6" providerId="ADAL" clId="{BAAF2F4D-0070-4ABA-987E-B7F6150EF1CB}" dt="2024-05-05T20:22:03.820" v="126" actId="1076"/>
          <ac:spMkLst>
            <pc:docMk/>
            <pc:sldMk cId="0" sldId="258"/>
            <ac:spMk id="771" creationId="{00000000-0000-0000-0000-000000000000}"/>
          </ac:spMkLst>
        </pc:spChg>
        <pc:grpChg chg="add del mod">
          <ac:chgData name="Thu Tran" userId="3d6cfcd9-ceaf-40f3-bbba-fffc560a8ae6" providerId="ADAL" clId="{BAAF2F4D-0070-4ABA-987E-B7F6150EF1CB}" dt="2024-05-06T10:12:33.729" v="1832" actId="165"/>
          <ac:grpSpMkLst>
            <pc:docMk/>
            <pc:sldMk cId="0" sldId="258"/>
            <ac:grpSpMk id="3" creationId="{D166F520-E217-801F-142E-A678C9758D4E}"/>
          </ac:grpSpMkLst>
        </pc:grpChg>
        <pc:grpChg chg="mod topLvl">
          <ac:chgData name="Thu Tran" userId="3d6cfcd9-ceaf-40f3-bbba-fffc560a8ae6" providerId="ADAL" clId="{BAAF2F4D-0070-4ABA-987E-B7F6150EF1CB}" dt="2024-05-06T10:12:45.083" v="1835" actId="1076"/>
          <ac:grpSpMkLst>
            <pc:docMk/>
            <pc:sldMk cId="0" sldId="258"/>
            <ac:grpSpMk id="4" creationId="{0A466001-6045-8D75-97DD-A66458A50F49}"/>
          </ac:grpSpMkLst>
        </pc:grpChg>
        <pc:grpChg chg="mod topLvl">
          <ac:chgData name="Thu Tran" userId="3d6cfcd9-ceaf-40f3-bbba-fffc560a8ae6" providerId="ADAL" clId="{BAAF2F4D-0070-4ABA-987E-B7F6150EF1CB}" dt="2024-05-06T10:12:55.849" v="1839" actId="1076"/>
          <ac:grpSpMkLst>
            <pc:docMk/>
            <pc:sldMk cId="0" sldId="258"/>
            <ac:grpSpMk id="5" creationId="{5108B759-430F-B5C2-89A8-1E462B5251E8}"/>
          </ac:grpSpMkLst>
        </pc:grpChg>
        <pc:grpChg chg="mod topLvl">
          <ac:chgData name="Thu Tran" userId="3d6cfcd9-ceaf-40f3-bbba-fffc560a8ae6" providerId="ADAL" clId="{BAAF2F4D-0070-4ABA-987E-B7F6150EF1CB}" dt="2024-05-06T10:12:40.184" v="1833" actId="1076"/>
          <ac:grpSpMkLst>
            <pc:docMk/>
            <pc:sldMk cId="0" sldId="258"/>
            <ac:grpSpMk id="9" creationId="{954424E5-DFCE-8059-D900-B038DD24FB6F}"/>
          </ac:grpSpMkLst>
        </pc:grpChg>
        <pc:grpChg chg="mod topLvl">
          <ac:chgData name="Thu Tran" userId="3d6cfcd9-ceaf-40f3-bbba-fffc560a8ae6" providerId="ADAL" clId="{BAAF2F4D-0070-4ABA-987E-B7F6150EF1CB}" dt="2024-05-06T10:12:43.059" v="1834" actId="1076"/>
          <ac:grpSpMkLst>
            <pc:docMk/>
            <pc:sldMk cId="0" sldId="258"/>
            <ac:grpSpMk id="18" creationId="{4E83604F-5042-4B6E-B02A-DD6B34993422}"/>
          </ac:grpSpMkLst>
        </pc:grpChg>
        <pc:cxnChg chg="mod">
          <ac:chgData name="Thu Tran" userId="3d6cfcd9-ceaf-40f3-bbba-fffc560a8ae6" providerId="ADAL" clId="{BAAF2F4D-0070-4ABA-987E-B7F6150EF1CB}" dt="2024-05-06T10:12:33.729" v="1832" actId="165"/>
          <ac:cxnSpMkLst>
            <pc:docMk/>
            <pc:sldMk cId="0" sldId="258"/>
            <ac:cxnSpMk id="48" creationId="{F453D79A-136D-7955-DD46-AFC21ECA4358}"/>
          </ac:cxnSpMkLst>
        </pc:cxnChg>
      </pc:sldChg>
      <pc:sldChg chg="addSp delSp modSp mod ord modTransition">
        <pc:chgData name="Thu Tran" userId="3d6cfcd9-ceaf-40f3-bbba-fffc560a8ae6" providerId="ADAL" clId="{BAAF2F4D-0070-4ABA-987E-B7F6150EF1CB}" dt="2024-05-06T10:19:44.560" v="1873" actId="1076"/>
        <pc:sldMkLst>
          <pc:docMk/>
          <pc:sldMk cId="0" sldId="259"/>
        </pc:sldMkLst>
        <pc:spChg chg="mod topLvl">
          <ac:chgData name="Thu Tran" userId="3d6cfcd9-ceaf-40f3-bbba-fffc560a8ae6" providerId="ADAL" clId="{BAAF2F4D-0070-4ABA-987E-B7F6150EF1CB}" dt="2024-05-06T10:19:22.019" v="1865" actId="1076"/>
          <ac:spMkLst>
            <pc:docMk/>
            <pc:sldMk cId="0" sldId="259"/>
            <ac:spMk id="3" creationId="{DA034C23-7845-E1E1-2B2A-BE050F9B287A}"/>
          </ac:spMkLst>
        </pc:spChg>
        <pc:spChg chg="mod topLvl">
          <ac:chgData name="Thu Tran" userId="3d6cfcd9-ceaf-40f3-bbba-fffc560a8ae6" providerId="ADAL" clId="{BAAF2F4D-0070-4ABA-987E-B7F6150EF1CB}" dt="2024-05-06T10:19:28" v="1867" actId="1076"/>
          <ac:spMkLst>
            <pc:docMk/>
            <pc:sldMk cId="0" sldId="259"/>
            <ac:spMk id="8" creationId="{623DF11E-D005-03A8-7256-AD00188A109F}"/>
          </ac:spMkLst>
        </pc:spChg>
        <pc:spChg chg="mod topLvl">
          <ac:chgData name="Thu Tran" userId="3d6cfcd9-ceaf-40f3-bbba-fffc560a8ae6" providerId="ADAL" clId="{BAAF2F4D-0070-4ABA-987E-B7F6150EF1CB}" dt="2024-05-06T10:19:44.560" v="1873" actId="1076"/>
          <ac:spMkLst>
            <pc:docMk/>
            <pc:sldMk cId="0" sldId="259"/>
            <ac:spMk id="9" creationId="{17F0BBCA-222E-CF1F-559A-07464105D3EF}"/>
          </ac:spMkLst>
        </pc:spChg>
        <pc:spChg chg="mod">
          <ac:chgData name="Thu Tran" userId="3d6cfcd9-ceaf-40f3-bbba-fffc560a8ae6" providerId="ADAL" clId="{BAAF2F4D-0070-4ABA-987E-B7F6150EF1CB}" dt="2024-05-06T10:19:16.962" v="1864" actId="165"/>
          <ac:spMkLst>
            <pc:docMk/>
            <pc:sldMk cId="0" sldId="259"/>
            <ac:spMk id="12" creationId="{225FAC85-2A6E-2EE9-C838-2C8A3519056D}"/>
          </ac:spMkLst>
        </pc:spChg>
        <pc:spChg chg="mod">
          <ac:chgData name="Thu Tran" userId="3d6cfcd9-ceaf-40f3-bbba-fffc560a8ae6" providerId="ADAL" clId="{BAAF2F4D-0070-4ABA-987E-B7F6150EF1CB}" dt="2024-05-06T10:19:16.962" v="1864" actId="165"/>
          <ac:spMkLst>
            <pc:docMk/>
            <pc:sldMk cId="0" sldId="259"/>
            <ac:spMk id="13" creationId="{63EAA52F-FFBA-F7A5-679B-A464AE6FAFDB}"/>
          </ac:spMkLst>
        </pc:spChg>
        <pc:spChg chg="mod">
          <ac:chgData name="Thu Tran" userId="3d6cfcd9-ceaf-40f3-bbba-fffc560a8ae6" providerId="ADAL" clId="{BAAF2F4D-0070-4ABA-987E-B7F6150EF1CB}" dt="2024-05-06T10:19:16.962" v="1864" actId="165"/>
          <ac:spMkLst>
            <pc:docMk/>
            <pc:sldMk cId="0" sldId="259"/>
            <ac:spMk id="14" creationId="{07A6BFEB-DDB2-BFA2-E977-396A568433C3}"/>
          </ac:spMkLst>
        </pc:spChg>
        <pc:spChg chg="mod">
          <ac:chgData name="Thu Tran" userId="3d6cfcd9-ceaf-40f3-bbba-fffc560a8ae6" providerId="ADAL" clId="{BAAF2F4D-0070-4ABA-987E-B7F6150EF1CB}" dt="2024-05-06T10:19:16.962" v="1864" actId="165"/>
          <ac:spMkLst>
            <pc:docMk/>
            <pc:sldMk cId="0" sldId="259"/>
            <ac:spMk id="15" creationId="{E63B3374-1179-E6FB-99C8-F9C96F305691}"/>
          </ac:spMkLst>
        </pc:spChg>
        <pc:spChg chg="mod">
          <ac:chgData name="Thu Tran" userId="3d6cfcd9-ceaf-40f3-bbba-fffc560a8ae6" providerId="ADAL" clId="{BAAF2F4D-0070-4ABA-987E-B7F6150EF1CB}" dt="2024-05-06T10:19:16.962" v="1864" actId="165"/>
          <ac:spMkLst>
            <pc:docMk/>
            <pc:sldMk cId="0" sldId="259"/>
            <ac:spMk id="16" creationId="{91D58C64-8F4E-CFAB-1407-D4052336E7DE}"/>
          </ac:spMkLst>
        </pc:spChg>
        <pc:spChg chg="mod">
          <ac:chgData name="Thu Tran" userId="3d6cfcd9-ceaf-40f3-bbba-fffc560a8ae6" providerId="ADAL" clId="{BAAF2F4D-0070-4ABA-987E-B7F6150EF1CB}" dt="2024-05-06T10:19:16.962" v="1864" actId="165"/>
          <ac:spMkLst>
            <pc:docMk/>
            <pc:sldMk cId="0" sldId="259"/>
            <ac:spMk id="17" creationId="{5FBF4E96-FA3A-DBA7-5B20-599EAF4AD13F}"/>
          </ac:spMkLst>
        </pc:spChg>
        <pc:spChg chg="mod">
          <ac:chgData name="Thu Tran" userId="3d6cfcd9-ceaf-40f3-bbba-fffc560a8ae6" providerId="ADAL" clId="{BAAF2F4D-0070-4ABA-987E-B7F6150EF1CB}" dt="2024-05-06T10:19:16.962" v="1864" actId="165"/>
          <ac:spMkLst>
            <pc:docMk/>
            <pc:sldMk cId="0" sldId="259"/>
            <ac:spMk id="18" creationId="{1D690F68-D37E-0108-D9C2-DC2BA5385AFD}"/>
          </ac:spMkLst>
        </pc:spChg>
        <pc:spChg chg="mod">
          <ac:chgData name="Thu Tran" userId="3d6cfcd9-ceaf-40f3-bbba-fffc560a8ae6" providerId="ADAL" clId="{BAAF2F4D-0070-4ABA-987E-B7F6150EF1CB}" dt="2024-05-06T10:19:16.962" v="1864" actId="165"/>
          <ac:spMkLst>
            <pc:docMk/>
            <pc:sldMk cId="0" sldId="259"/>
            <ac:spMk id="19" creationId="{569C23D5-68DB-3CB2-98C6-C26857CB9A1C}"/>
          </ac:spMkLst>
        </pc:spChg>
        <pc:spChg chg="mod">
          <ac:chgData name="Thu Tran" userId="3d6cfcd9-ceaf-40f3-bbba-fffc560a8ae6" providerId="ADAL" clId="{BAAF2F4D-0070-4ABA-987E-B7F6150EF1CB}" dt="2024-05-06T10:19:16.962" v="1864" actId="165"/>
          <ac:spMkLst>
            <pc:docMk/>
            <pc:sldMk cId="0" sldId="259"/>
            <ac:spMk id="20" creationId="{05299896-99A5-A803-7C39-71D4B936B700}"/>
          </ac:spMkLst>
        </pc:spChg>
        <pc:spChg chg="mod">
          <ac:chgData name="Thu Tran" userId="3d6cfcd9-ceaf-40f3-bbba-fffc560a8ae6" providerId="ADAL" clId="{BAAF2F4D-0070-4ABA-987E-B7F6150EF1CB}" dt="2024-05-06T10:19:16.962" v="1864" actId="165"/>
          <ac:spMkLst>
            <pc:docMk/>
            <pc:sldMk cId="0" sldId="259"/>
            <ac:spMk id="21" creationId="{B7D472ED-395B-07CC-E273-7B463539A6AB}"/>
          </ac:spMkLst>
        </pc:spChg>
        <pc:spChg chg="mod">
          <ac:chgData name="Thu Tran" userId="3d6cfcd9-ceaf-40f3-bbba-fffc560a8ae6" providerId="ADAL" clId="{BAAF2F4D-0070-4ABA-987E-B7F6150EF1CB}" dt="2024-05-06T10:19:16.962" v="1864" actId="165"/>
          <ac:spMkLst>
            <pc:docMk/>
            <pc:sldMk cId="0" sldId="259"/>
            <ac:spMk id="22" creationId="{70082740-3AE5-A8EB-A78D-A9D7A7FCA514}"/>
          </ac:spMkLst>
        </pc:spChg>
        <pc:spChg chg="mod">
          <ac:chgData name="Thu Tran" userId="3d6cfcd9-ceaf-40f3-bbba-fffc560a8ae6" providerId="ADAL" clId="{BAAF2F4D-0070-4ABA-987E-B7F6150EF1CB}" dt="2024-05-06T10:19:16.962" v="1864" actId="165"/>
          <ac:spMkLst>
            <pc:docMk/>
            <pc:sldMk cId="0" sldId="259"/>
            <ac:spMk id="23" creationId="{685C5FC8-5814-6B78-E7AB-82138A6C46D8}"/>
          </ac:spMkLst>
        </pc:spChg>
        <pc:spChg chg="mod">
          <ac:chgData name="Thu Tran" userId="3d6cfcd9-ceaf-40f3-bbba-fffc560a8ae6" providerId="ADAL" clId="{BAAF2F4D-0070-4ABA-987E-B7F6150EF1CB}" dt="2024-05-06T10:19:16.962" v="1864" actId="165"/>
          <ac:spMkLst>
            <pc:docMk/>
            <pc:sldMk cId="0" sldId="259"/>
            <ac:spMk id="24" creationId="{96AD94A3-4A01-619F-C2CE-1E25953A730A}"/>
          </ac:spMkLst>
        </pc:spChg>
        <pc:spChg chg="mod">
          <ac:chgData name="Thu Tran" userId="3d6cfcd9-ceaf-40f3-bbba-fffc560a8ae6" providerId="ADAL" clId="{BAAF2F4D-0070-4ABA-987E-B7F6150EF1CB}" dt="2024-05-06T10:19:16.962" v="1864" actId="165"/>
          <ac:spMkLst>
            <pc:docMk/>
            <pc:sldMk cId="0" sldId="259"/>
            <ac:spMk id="25" creationId="{1C18A955-DE7A-923D-22B0-94654E278721}"/>
          </ac:spMkLst>
        </pc:spChg>
        <pc:spChg chg="mod">
          <ac:chgData name="Thu Tran" userId="3d6cfcd9-ceaf-40f3-bbba-fffc560a8ae6" providerId="ADAL" clId="{BAAF2F4D-0070-4ABA-987E-B7F6150EF1CB}" dt="2024-05-06T10:19:16.962" v="1864" actId="165"/>
          <ac:spMkLst>
            <pc:docMk/>
            <pc:sldMk cId="0" sldId="259"/>
            <ac:spMk id="26" creationId="{EF0E1A76-EB4B-0773-565D-DE8EAA70D768}"/>
          </ac:spMkLst>
        </pc:spChg>
        <pc:spChg chg="mod">
          <ac:chgData name="Thu Tran" userId="3d6cfcd9-ceaf-40f3-bbba-fffc560a8ae6" providerId="ADAL" clId="{BAAF2F4D-0070-4ABA-987E-B7F6150EF1CB}" dt="2024-05-06T10:19:16.962" v="1864" actId="165"/>
          <ac:spMkLst>
            <pc:docMk/>
            <pc:sldMk cId="0" sldId="259"/>
            <ac:spMk id="27" creationId="{1DC7558E-C753-A2C7-C3A1-AC9EBDD202BB}"/>
          </ac:spMkLst>
        </pc:spChg>
        <pc:spChg chg="mod">
          <ac:chgData name="Thu Tran" userId="3d6cfcd9-ceaf-40f3-bbba-fffc560a8ae6" providerId="ADAL" clId="{BAAF2F4D-0070-4ABA-987E-B7F6150EF1CB}" dt="2024-05-06T10:19:16.962" v="1864" actId="165"/>
          <ac:spMkLst>
            <pc:docMk/>
            <pc:sldMk cId="0" sldId="259"/>
            <ac:spMk id="29" creationId="{D7DDCC4F-A947-E0E2-0F9A-E2079E5D441E}"/>
          </ac:spMkLst>
        </pc:spChg>
        <pc:spChg chg="mod">
          <ac:chgData name="Thu Tran" userId="3d6cfcd9-ceaf-40f3-bbba-fffc560a8ae6" providerId="ADAL" clId="{BAAF2F4D-0070-4ABA-987E-B7F6150EF1CB}" dt="2024-05-06T10:19:16.962" v="1864" actId="165"/>
          <ac:spMkLst>
            <pc:docMk/>
            <pc:sldMk cId="0" sldId="259"/>
            <ac:spMk id="30" creationId="{9188858B-69E6-721D-C8B9-72F8FFA777F0}"/>
          </ac:spMkLst>
        </pc:spChg>
        <pc:spChg chg="mod">
          <ac:chgData name="Thu Tran" userId="3d6cfcd9-ceaf-40f3-bbba-fffc560a8ae6" providerId="ADAL" clId="{BAAF2F4D-0070-4ABA-987E-B7F6150EF1CB}" dt="2024-05-06T10:19:16.962" v="1864" actId="165"/>
          <ac:spMkLst>
            <pc:docMk/>
            <pc:sldMk cId="0" sldId="259"/>
            <ac:spMk id="31" creationId="{F801BA95-F286-6876-C84F-55F19DED4DE7}"/>
          </ac:spMkLst>
        </pc:spChg>
        <pc:spChg chg="mod">
          <ac:chgData name="Thu Tran" userId="3d6cfcd9-ceaf-40f3-bbba-fffc560a8ae6" providerId="ADAL" clId="{BAAF2F4D-0070-4ABA-987E-B7F6150EF1CB}" dt="2024-05-06T10:19:16.962" v="1864" actId="165"/>
          <ac:spMkLst>
            <pc:docMk/>
            <pc:sldMk cId="0" sldId="259"/>
            <ac:spMk id="32" creationId="{415A75E6-BB3B-B613-33DA-FB3D2C80D68B}"/>
          </ac:spMkLst>
        </pc:spChg>
        <pc:spChg chg="mod">
          <ac:chgData name="Thu Tran" userId="3d6cfcd9-ceaf-40f3-bbba-fffc560a8ae6" providerId="ADAL" clId="{BAAF2F4D-0070-4ABA-987E-B7F6150EF1CB}" dt="2024-05-06T10:19:16.962" v="1864" actId="165"/>
          <ac:spMkLst>
            <pc:docMk/>
            <pc:sldMk cId="0" sldId="259"/>
            <ac:spMk id="33" creationId="{2F40AA29-A89F-CF7C-6FAB-8487D000B6F5}"/>
          </ac:spMkLst>
        </pc:spChg>
        <pc:spChg chg="mod">
          <ac:chgData name="Thu Tran" userId="3d6cfcd9-ceaf-40f3-bbba-fffc560a8ae6" providerId="ADAL" clId="{BAAF2F4D-0070-4ABA-987E-B7F6150EF1CB}" dt="2024-05-06T10:19:16.962" v="1864" actId="165"/>
          <ac:spMkLst>
            <pc:docMk/>
            <pc:sldMk cId="0" sldId="259"/>
            <ac:spMk id="34" creationId="{B4A2CB5B-6FD2-FB1D-664B-B3616AE29746}"/>
          </ac:spMkLst>
        </pc:spChg>
        <pc:spChg chg="mod">
          <ac:chgData name="Thu Tran" userId="3d6cfcd9-ceaf-40f3-bbba-fffc560a8ae6" providerId="ADAL" clId="{BAAF2F4D-0070-4ABA-987E-B7F6150EF1CB}" dt="2024-05-06T10:19:16.962" v="1864" actId="165"/>
          <ac:spMkLst>
            <pc:docMk/>
            <pc:sldMk cId="0" sldId="259"/>
            <ac:spMk id="35" creationId="{BD5D0316-B4B6-12EC-7945-998374302AB4}"/>
          </ac:spMkLst>
        </pc:spChg>
        <pc:spChg chg="mod">
          <ac:chgData name="Thu Tran" userId="3d6cfcd9-ceaf-40f3-bbba-fffc560a8ae6" providerId="ADAL" clId="{BAAF2F4D-0070-4ABA-987E-B7F6150EF1CB}" dt="2024-05-06T10:19:16.962" v="1864" actId="165"/>
          <ac:spMkLst>
            <pc:docMk/>
            <pc:sldMk cId="0" sldId="259"/>
            <ac:spMk id="36" creationId="{043A49D7-B3A4-E7C5-83B8-ACB3095FA7F4}"/>
          </ac:spMkLst>
        </pc:spChg>
        <pc:spChg chg="mod">
          <ac:chgData name="Thu Tran" userId="3d6cfcd9-ceaf-40f3-bbba-fffc560a8ae6" providerId="ADAL" clId="{BAAF2F4D-0070-4ABA-987E-B7F6150EF1CB}" dt="2024-05-06T10:19:16.962" v="1864" actId="165"/>
          <ac:spMkLst>
            <pc:docMk/>
            <pc:sldMk cId="0" sldId="259"/>
            <ac:spMk id="37" creationId="{0F2B77C2-0764-B5B0-34D1-F699C9F45848}"/>
          </ac:spMkLst>
        </pc:spChg>
        <pc:spChg chg="mod">
          <ac:chgData name="Thu Tran" userId="3d6cfcd9-ceaf-40f3-bbba-fffc560a8ae6" providerId="ADAL" clId="{BAAF2F4D-0070-4ABA-987E-B7F6150EF1CB}" dt="2024-05-06T10:19:16.962" v="1864" actId="165"/>
          <ac:spMkLst>
            <pc:docMk/>
            <pc:sldMk cId="0" sldId="259"/>
            <ac:spMk id="38" creationId="{44B47B98-5E72-43B8-1FBC-264F491DEA79}"/>
          </ac:spMkLst>
        </pc:spChg>
        <pc:spChg chg="mod">
          <ac:chgData name="Thu Tran" userId="3d6cfcd9-ceaf-40f3-bbba-fffc560a8ae6" providerId="ADAL" clId="{BAAF2F4D-0070-4ABA-987E-B7F6150EF1CB}" dt="2024-05-06T10:19:16.962" v="1864" actId="165"/>
          <ac:spMkLst>
            <pc:docMk/>
            <pc:sldMk cId="0" sldId="259"/>
            <ac:spMk id="39" creationId="{BD835FB4-8523-E76F-58D5-657B34B061F3}"/>
          </ac:spMkLst>
        </pc:spChg>
        <pc:spChg chg="mod">
          <ac:chgData name="Thu Tran" userId="3d6cfcd9-ceaf-40f3-bbba-fffc560a8ae6" providerId="ADAL" clId="{BAAF2F4D-0070-4ABA-987E-B7F6150EF1CB}" dt="2024-05-06T10:19:16.962" v="1864" actId="165"/>
          <ac:spMkLst>
            <pc:docMk/>
            <pc:sldMk cId="0" sldId="259"/>
            <ac:spMk id="40" creationId="{04733009-3510-3B1D-07EC-11AD0DC61660}"/>
          </ac:spMkLst>
        </pc:spChg>
        <pc:spChg chg="mod">
          <ac:chgData name="Thu Tran" userId="3d6cfcd9-ceaf-40f3-bbba-fffc560a8ae6" providerId="ADAL" clId="{BAAF2F4D-0070-4ABA-987E-B7F6150EF1CB}" dt="2024-05-06T10:19:16.962" v="1864" actId="165"/>
          <ac:spMkLst>
            <pc:docMk/>
            <pc:sldMk cId="0" sldId="259"/>
            <ac:spMk id="41" creationId="{6B0FB797-2A6F-CF01-E7D6-51663854E6C0}"/>
          </ac:spMkLst>
        </pc:spChg>
        <pc:spChg chg="mod">
          <ac:chgData name="Thu Tran" userId="3d6cfcd9-ceaf-40f3-bbba-fffc560a8ae6" providerId="ADAL" clId="{BAAF2F4D-0070-4ABA-987E-B7F6150EF1CB}" dt="2024-05-06T10:19:16.962" v="1864" actId="165"/>
          <ac:spMkLst>
            <pc:docMk/>
            <pc:sldMk cId="0" sldId="259"/>
            <ac:spMk id="42" creationId="{6DE6FE7A-26EF-9DAA-868C-63A1444E1B35}"/>
          </ac:spMkLst>
        </pc:spChg>
        <pc:spChg chg="mod">
          <ac:chgData name="Thu Tran" userId="3d6cfcd9-ceaf-40f3-bbba-fffc560a8ae6" providerId="ADAL" clId="{BAAF2F4D-0070-4ABA-987E-B7F6150EF1CB}" dt="2024-05-06T10:19:16.962" v="1864" actId="165"/>
          <ac:spMkLst>
            <pc:docMk/>
            <pc:sldMk cId="0" sldId="259"/>
            <ac:spMk id="43" creationId="{408329A5-7394-8784-8F43-B9248DBC4241}"/>
          </ac:spMkLst>
        </pc:spChg>
        <pc:spChg chg="mod">
          <ac:chgData name="Thu Tran" userId="3d6cfcd9-ceaf-40f3-bbba-fffc560a8ae6" providerId="ADAL" clId="{BAAF2F4D-0070-4ABA-987E-B7F6150EF1CB}" dt="2024-05-06T10:19:16.962" v="1864" actId="165"/>
          <ac:spMkLst>
            <pc:docMk/>
            <pc:sldMk cId="0" sldId="259"/>
            <ac:spMk id="44" creationId="{14D7AECA-39E4-399A-E1B7-FC9DA932D10D}"/>
          </ac:spMkLst>
        </pc:spChg>
        <pc:spChg chg="mod">
          <ac:chgData name="Thu Tran" userId="3d6cfcd9-ceaf-40f3-bbba-fffc560a8ae6" providerId="ADAL" clId="{BAAF2F4D-0070-4ABA-987E-B7F6150EF1CB}" dt="2024-05-06T10:19:16.962" v="1864" actId="165"/>
          <ac:spMkLst>
            <pc:docMk/>
            <pc:sldMk cId="0" sldId="259"/>
            <ac:spMk id="45" creationId="{0D9F428D-F12B-5CEC-277B-1E6D9ED69B7F}"/>
          </ac:spMkLst>
        </pc:spChg>
        <pc:spChg chg="mod">
          <ac:chgData name="Thu Tran" userId="3d6cfcd9-ceaf-40f3-bbba-fffc560a8ae6" providerId="ADAL" clId="{BAAF2F4D-0070-4ABA-987E-B7F6150EF1CB}" dt="2024-05-06T10:19:16.962" v="1864" actId="165"/>
          <ac:spMkLst>
            <pc:docMk/>
            <pc:sldMk cId="0" sldId="259"/>
            <ac:spMk id="46" creationId="{DF181D53-3ACE-7727-AD89-03B96B2DC3A4}"/>
          </ac:spMkLst>
        </pc:spChg>
        <pc:spChg chg="mod">
          <ac:chgData name="Thu Tran" userId="3d6cfcd9-ceaf-40f3-bbba-fffc560a8ae6" providerId="ADAL" clId="{BAAF2F4D-0070-4ABA-987E-B7F6150EF1CB}" dt="2024-05-06T10:19:16.962" v="1864" actId="165"/>
          <ac:spMkLst>
            <pc:docMk/>
            <pc:sldMk cId="0" sldId="259"/>
            <ac:spMk id="47" creationId="{3262C4A8-A1FD-291D-9B20-73136431332B}"/>
          </ac:spMkLst>
        </pc:spChg>
        <pc:spChg chg="mod">
          <ac:chgData name="Thu Tran" userId="3d6cfcd9-ceaf-40f3-bbba-fffc560a8ae6" providerId="ADAL" clId="{BAAF2F4D-0070-4ABA-987E-B7F6150EF1CB}" dt="2024-05-06T10:19:16.962" v="1864" actId="165"/>
          <ac:spMkLst>
            <pc:docMk/>
            <pc:sldMk cId="0" sldId="259"/>
            <ac:spMk id="48" creationId="{B19C1CA1-7D6D-1465-3C8B-ECA65F5E4689}"/>
          </ac:spMkLst>
        </pc:spChg>
        <pc:spChg chg="mod">
          <ac:chgData name="Thu Tran" userId="3d6cfcd9-ceaf-40f3-bbba-fffc560a8ae6" providerId="ADAL" clId="{BAAF2F4D-0070-4ABA-987E-B7F6150EF1CB}" dt="2024-05-06T10:19:16.962" v="1864" actId="165"/>
          <ac:spMkLst>
            <pc:docMk/>
            <pc:sldMk cId="0" sldId="259"/>
            <ac:spMk id="49" creationId="{DC09773D-214D-8FFA-0998-B5F0EE8EE2E9}"/>
          </ac:spMkLst>
        </pc:spChg>
        <pc:spChg chg="mod">
          <ac:chgData name="Thu Tran" userId="3d6cfcd9-ceaf-40f3-bbba-fffc560a8ae6" providerId="ADAL" clId="{BAAF2F4D-0070-4ABA-987E-B7F6150EF1CB}" dt="2024-05-06T10:19:16.962" v="1864" actId="165"/>
          <ac:spMkLst>
            <pc:docMk/>
            <pc:sldMk cId="0" sldId="259"/>
            <ac:spMk id="50" creationId="{18F6F73D-D139-9FF8-52EA-FF122E6C7B80}"/>
          </ac:spMkLst>
        </pc:spChg>
        <pc:spChg chg="mod">
          <ac:chgData name="Thu Tran" userId="3d6cfcd9-ceaf-40f3-bbba-fffc560a8ae6" providerId="ADAL" clId="{BAAF2F4D-0070-4ABA-987E-B7F6150EF1CB}" dt="2024-05-06T10:19:16.962" v="1864" actId="165"/>
          <ac:spMkLst>
            <pc:docMk/>
            <pc:sldMk cId="0" sldId="259"/>
            <ac:spMk id="51" creationId="{35059358-2DC1-8DE5-DE3B-300D1191AF52}"/>
          </ac:spMkLst>
        </pc:spChg>
        <pc:spChg chg="mod">
          <ac:chgData name="Thu Tran" userId="3d6cfcd9-ceaf-40f3-bbba-fffc560a8ae6" providerId="ADAL" clId="{BAAF2F4D-0070-4ABA-987E-B7F6150EF1CB}" dt="2024-05-06T10:19:16.962" v="1864" actId="165"/>
          <ac:spMkLst>
            <pc:docMk/>
            <pc:sldMk cId="0" sldId="259"/>
            <ac:spMk id="52" creationId="{70399F7D-5C83-8CA0-722D-6F47B54F1968}"/>
          </ac:spMkLst>
        </pc:spChg>
        <pc:spChg chg="mod">
          <ac:chgData name="Thu Tran" userId="3d6cfcd9-ceaf-40f3-bbba-fffc560a8ae6" providerId="ADAL" clId="{BAAF2F4D-0070-4ABA-987E-B7F6150EF1CB}" dt="2024-05-06T10:19:16.962" v="1864" actId="165"/>
          <ac:spMkLst>
            <pc:docMk/>
            <pc:sldMk cId="0" sldId="259"/>
            <ac:spMk id="53" creationId="{89B9B749-A379-64F8-8F80-7FB27A3A6E31}"/>
          </ac:spMkLst>
        </pc:spChg>
        <pc:spChg chg="mod">
          <ac:chgData name="Thu Tran" userId="3d6cfcd9-ceaf-40f3-bbba-fffc560a8ae6" providerId="ADAL" clId="{BAAF2F4D-0070-4ABA-987E-B7F6150EF1CB}" dt="2024-05-06T10:19:16.962" v="1864" actId="165"/>
          <ac:spMkLst>
            <pc:docMk/>
            <pc:sldMk cId="0" sldId="259"/>
            <ac:spMk id="54" creationId="{8C33CF04-04CD-9E7C-964E-8B9B3D33055A}"/>
          </ac:spMkLst>
        </pc:spChg>
        <pc:spChg chg="mod">
          <ac:chgData name="Thu Tran" userId="3d6cfcd9-ceaf-40f3-bbba-fffc560a8ae6" providerId="ADAL" clId="{BAAF2F4D-0070-4ABA-987E-B7F6150EF1CB}" dt="2024-05-06T10:19:16.962" v="1864" actId="165"/>
          <ac:spMkLst>
            <pc:docMk/>
            <pc:sldMk cId="0" sldId="259"/>
            <ac:spMk id="55" creationId="{8A40AED4-A9A4-8DCB-B064-047F61D3FCC2}"/>
          </ac:spMkLst>
        </pc:spChg>
        <pc:spChg chg="mod">
          <ac:chgData name="Thu Tran" userId="3d6cfcd9-ceaf-40f3-bbba-fffc560a8ae6" providerId="ADAL" clId="{BAAF2F4D-0070-4ABA-987E-B7F6150EF1CB}" dt="2024-05-06T10:19:16.962" v="1864" actId="165"/>
          <ac:spMkLst>
            <pc:docMk/>
            <pc:sldMk cId="0" sldId="259"/>
            <ac:spMk id="56" creationId="{4FB08A40-8F01-FF0B-9AB4-779A8FC01BEB}"/>
          </ac:spMkLst>
        </pc:spChg>
        <pc:spChg chg="mod">
          <ac:chgData name="Thu Tran" userId="3d6cfcd9-ceaf-40f3-bbba-fffc560a8ae6" providerId="ADAL" clId="{BAAF2F4D-0070-4ABA-987E-B7F6150EF1CB}" dt="2024-05-06T10:19:16.962" v="1864" actId="165"/>
          <ac:spMkLst>
            <pc:docMk/>
            <pc:sldMk cId="0" sldId="259"/>
            <ac:spMk id="57" creationId="{F159689B-80D3-C51E-B2F6-217221DF67DA}"/>
          </ac:spMkLst>
        </pc:spChg>
        <pc:spChg chg="mod">
          <ac:chgData name="Thu Tran" userId="3d6cfcd9-ceaf-40f3-bbba-fffc560a8ae6" providerId="ADAL" clId="{BAAF2F4D-0070-4ABA-987E-B7F6150EF1CB}" dt="2024-05-06T10:19:16.962" v="1864" actId="165"/>
          <ac:spMkLst>
            <pc:docMk/>
            <pc:sldMk cId="0" sldId="259"/>
            <ac:spMk id="58" creationId="{03AE1266-2BB1-B8C4-61AA-A556B086DB04}"/>
          </ac:spMkLst>
        </pc:spChg>
        <pc:spChg chg="mod">
          <ac:chgData name="Thu Tran" userId="3d6cfcd9-ceaf-40f3-bbba-fffc560a8ae6" providerId="ADAL" clId="{BAAF2F4D-0070-4ABA-987E-B7F6150EF1CB}" dt="2024-05-06T10:19:16.962" v="1864" actId="165"/>
          <ac:spMkLst>
            <pc:docMk/>
            <pc:sldMk cId="0" sldId="259"/>
            <ac:spMk id="59" creationId="{99B79E8E-EECD-2F41-E73E-F45CA7F0669B}"/>
          </ac:spMkLst>
        </pc:spChg>
        <pc:spChg chg="mod">
          <ac:chgData name="Thu Tran" userId="3d6cfcd9-ceaf-40f3-bbba-fffc560a8ae6" providerId="ADAL" clId="{BAAF2F4D-0070-4ABA-987E-B7F6150EF1CB}" dt="2024-05-06T10:19:16.962" v="1864" actId="165"/>
          <ac:spMkLst>
            <pc:docMk/>
            <pc:sldMk cId="0" sldId="259"/>
            <ac:spMk id="60" creationId="{77A2CF0D-85D4-BAA1-D101-4D9D6761E0D6}"/>
          </ac:spMkLst>
        </pc:spChg>
        <pc:spChg chg="mod">
          <ac:chgData name="Thu Tran" userId="3d6cfcd9-ceaf-40f3-bbba-fffc560a8ae6" providerId="ADAL" clId="{BAAF2F4D-0070-4ABA-987E-B7F6150EF1CB}" dt="2024-05-06T10:19:16.962" v="1864" actId="165"/>
          <ac:spMkLst>
            <pc:docMk/>
            <pc:sldMk cId="0" sldId="259"/>
            <ac:spMk id="61" creationId="{75707DF6-A578-2B4E-0B5A-8DABADE13DB2}"/>
          </ac:spMkLst>
        </pc:spChg>
        <pc:spChg chg="mod">
          <ac:chgData name="Thu Tran" userId="3d6cfcd9-ceaf-40f3-bbba-fffc560a8ae6" providerId="ADAL" clId="{BAAF2F4D-0070-4ABA-987E-B7F6150EF1CB}" dt="2024-05-06T10:19:16.962" v="1864" actId="165"/>
          <ac:spMkLst>
            <pc:docMk/>
            <pc:sldMk cId="0" sldId="259"/>
            <ac:spMk id="62" creationId="{E45C0647-5119-4FC2-29FD-E8550A89FD0A}"/>
          </ac:spMkLst>
        </pc:spChg>
        <pc:spChg chg="mod">
          <ac:chgData name="Thu Tran" userId="3d6cfcd9-ceaf-40f3-bbba-fffc560a8ae6" providerId="ADAL" clId="{BAAF2F4D-0070-4ABA-987E-B7F6150EF1CB}" dt="2024-05-06T10:19:16.962" v="1864" actId="165"/>
          <ac:spMkLst>
            <pc:docMk/>
            <pc:sldMk cId="0" sldId="259"/>
            <ac:spMk id="63" creationId="{56128F5B-D04C-CE88-5266-AEBC55954B38}"/>
          </ac:spMkLst>
        </pc:spChg>
        <pc:spChg chg="mod">
          <ac:chgData name="Thu Tran" userId="3d6cfcd9-ceaf-40f3-bbba-fffc560a8ae6" providerId="ADAL" clId="{BAAF2F4D-0070-4ABA-987E-B7F6150EF1CB}" dt="2024-05-06T10:19:16.962" v="1864" actId="165"/>
          <ac:spMkLst>
            <pc:docMk/>
            <pc:sldMk cId="0" sldId="259"/>
            <ac:spMk id="768" creationId="{855727B6-2937-2589-4D3F-73CB15324C8A}"/>
          </ac:spMkLst>
        </pc:spChg>
        <pc:spChg chg="mod">
          <ac:chgData name="Thu Tran" userId="3d6cfcd9-ceaf-40f3-bbba-fffc560a8ae6" providerId="ADAL" clId="{BAAF2F4D-0070-4ABA-987E-B7F6150EF1CB}" dt="2024-05-06T10:19:16.962" v="1864" actId="165"/>
          <ac:spMkLst>
            <pc:docMk/>
            <pc:sldMk cId="0" sldId="259"/>
            <ac:spMk id="769" creationId="{EA8C0916-B2A0-FBEA-0C2B-8723C135EDAC}"/>
          </ac:spMkLst>
        </pc:spChg>
        <pc:spChg chg="mod">
          <ac:chgData name="Thu Tran" userId="3d6cfcd9-ceaf-40f3-bbba-fffc560a8ae6" providerId="ADAL" clId="{BAAF2F4D-0070-4ABA-987E-B7F6150EF1CB}" dt="2024-05-06T10:19:16.962" v="1864" actId="165"/>
          <ac:spMkLst>
            <pc:docMk/>
            <pc:sldMk cId="0" sldId="259"/>
            <ac:spMk id="771" creationId="{CD0F1492-61FD-A0CD-1637-F96D0F3D61F4}"/>
          </ac:spMkLst>
        </pc:spChg>
        <pc:spChg chg="mod">
          <ac:chgData name="Thu Tran" userId="3d6cfcd9-ceaf-40f3-bbba-fffc560a8ae6" providerId="ADAL" clId="{BAAF2F4D-0070-4ABA-987E-B7F6150EF1CB}" dt="2024-05-06T10:19:16.962" v="1864" actId="165"/>
          <ac:spMkLst>
            <pc:docMk/>
            <pc:sldMk cId="0" sldId="259"/>
            <ac:spMk id="772" creationId="{DB6429A7-444B-883D-0CEB-E789D0532EEC}"/>
          </ac:spMkLst>
        </pc:spChg>
        <pc:spChg chg="mod">
          <ac:chgData name="Thu Tran" userId="3d6cfcd9-ceaf-40f3-bbba-fffc560a8ae6" providerId="ADAL" clId="{BAAF2F4D-0070-4ABA-987E-B7F6150EF1CB}" dt="2024-05-06T10:19:16.962" v="1864" actId="165"/>
          <ac:spMkLst>
            <pc:docMk/>
            <pc:sldMk cId="0" sldId="259"/>
            <ac:spMk id="773" creationId="{402448B2-AD66-CE86-D26E-63E47E87603C}"/>
          </ac:spMkLst>
        </pc:spChg>
        <pc:spChg chg="mod">
          <ac:chgData name="Thu Tran" userId="3d6cfcd9-ceaf-40f3-bbba-fffc560a8ae6" providerId="ADAL" clId="{BAAF2F4D-0070-4ABA-987E-B7F6150EF1CB}" dt="2024-05-06T10:19:16.962" v="1864" actId="165"/>
          <ac:spMkLst>
            <pc:docMk/>
            <pc:sldMk cId="0" sldId="259"/>
            <ac:spMk id="774" creationId="{FA20354C-A98E-45DB-5070-72108448408F}"/>
          </ac:spMkLst>
        </pc:spChg>
        <pc:spChg chg="mod">
          <ac:chgData name="Thu Tran" userId="3d6cfcd9-ceaf-40f3-bbba-fffc560a8ae6" providerId="ADAL" clId="{BAAF2F4D-0070-4ABA-987E-B7F6150EF1CB}" dt="2024-05-06T10:19:16.962" v="1864" actId="165"/>
          <ac:spMkLst>
            <pc:docMk/>
            <pc:sldMk cId="0" sldId="259"/>
            <ac:spMk id="775" creationId="{5CFB19CA-7FD4-957C-17F2-7572E1598D34}"/>
          </ac:spMkLst>
        </pc:spChg>
        <pc:spChg chg="mod">
          <ac:chgData name="Thu Tran" userId="3d6cfcd9-ceaf-40f3-bbba-fffc560a8ae6" providerId="ADAL" clId="{BAAF2F4D-0070-4ABA-987E-B7F6150EF1CB}" dt="2024-05-05T20:25:28.266" v="213" actId="122"/>
          <ac:spMkLst>
            <pc:docMk/>
            <pc:sldMk cId="0" sldId="259"/>
            <ac:spMk id="776" creationId="{00000000-0000-0000-0000-000000000000}"/>
          </ac:spMkLst>
        </pc:spChg>
        <pc:spChg chg="mod">
          <ac:chgData name="Thu Tran" userId="3d6cfcd9-ceaf-40f3-bbba-fffc560a8ae6" providerId="ADAL" clId="{BAAF2F4D-0070-4ABA-987E-B7F6150EF1CB}" dt="2024-05-05T20:25:43.311" v="214" actId="1076"/>
          <ac:spMkLst>
            <pc:docMk/>
            <pc:sldMk cId="0" sldId="259"/>
            <ac:spMk id="777" creationId="{00000000-0000-0000-0000-000000000000}"/>
          </ac:spMkLst>
        </pc:spChg>
        <pc:spChg chg="mod">
          <ac:chgData name="Thu Tran" userId="3d6cfcd9-ceaf-40f3-bbba-fffc560a8ae6" providerId="ADAL" clId="{BAAF2F4D-0070-4ABA-987E-B7F6150EF1CB}" dt="2024-05-05T20:25:48.773" v="215" actId="1076"/>
          <ac:spMkLst>
            <pc:docMk/>
            <pc:sldMk cId="0" sldId="259"/>
            <ac:spMk id="778" creationId="{00000000-0000-0000-0000-000000000000}"/>
          </ac:spMkLst>
        </pc:spChg>
        <pc:spChg chg="mod">
          <ac:chgData name="Thu Tran" userId="3d6cfcd9-ceaf-40f3-bbba-fffc560a8ae6" providerId="ADAL" clId="{BAAF2F4D-0070-4ABA-987E-B7F6150EF1CB}" dt="2024-05-06T10:19:16.962" v="1864" actId="165"/>
          <ac:spMkLst>
            <pc:docMk/>
            <pc:sldMk cId="0" sldId="259"/>
            <ac:spMk id="779" creationId="{8B41F86C-94DE-6E83-4B55-9D0F6B75AD1F}"/>
          </ac:spMkLst>
        </pc:spChg>
        <pc:spChg chg="mod">
          <ac:chgData name="Thu Tran" userId="3d6cfcd9-ceaf-40f3-bbba-fffc560a8ae6" providerId="ADAL" clId="{BAAF2F4D-0070-4ABA-987E-B7F6150EF1CB}" dt="2024-05-06T10:19:16.962" v="1864" actId="165"/>
          <ac:spMkLst>
            <pc:docMk/>
            <pc:sldMk cId="0" sldId="259"/>
            <ac:spMk id="780" creationId="{3B3B21F2-32D5-60FE-1F06-405D35ABEACE}"/>
          </ac:spMkLst>
        </pc:spChg>
        <pc:spChg chg="mod">
          <ac:chgData name="Thu Tran" userId="3d6cfcd9-ceaf-40f3-bbba-fffc560a8ae6" providerId="ADAL" clId="{BAAF2F4D-0070-4ABA-987E-B7F6150EF1CB}" dt="2024-05-06T10:19:16.962" v="1864" actId="165"/>
          <ac:spMkLst>
            <pc:docMk/>
            <pc:sldMk cId="0" sldId="259"/>
            <ac:spMk id="781" creationId="{FBFECC33-5B04-9CD7-51DD-436854055383}"/>
          </ac:spMkLst>
        </pc:spChg>
        <pc:spChg chg="mod">
          <ac:chgData name="Thu Tran" userId="3d6cfcd9-ceaf-40f3-bbba-fffc560a8ae6" providerId="ADAL" clId="{BAAF2F4D-0070-4ABA-987E-B7F6150EF1CB}" dt="2024-05-06T10:19:16.962" v="1864" actId="165"/>
          <ac:spMkLst>
            <pc:docMk/>
            <pc:sldMk cId="0" sldId="259"/>
            <ac:spMk id="782" creationId="{51551FEA-E787-E8C2-2A8D-977196079D79}"/>
          </ac:spMkLst>
        </pc:spChg>
        <pc:spChg chg="mod">
          <ac:chgData name="Thu Tran" userId="3d6cfcd9-ceaf-40f3-bbba-fffc560a8ae6" providerId="ADAL" clId="{BAAF2F4D-0070-4ABA-987E-B7F6150EF1CB}" dt="2024-05-06T10:19:16.962" v="1864" actId="165"/>
          <ac:spMkLst>
            <pc:docMk/>
            <pc:sldMk cId="0" sldId="259"/>
            <ac:spMk id="783" creationId="{7352C2D0-0601-EA5F-BAE5-38EA97123CD9}"/>
          </ac:spMkLst>
        </pc:spChg>
        <pc:spChg chg="mod">
          <ac:chgData name="Thu Tran" userId="3d6cfcd9-ceaf-40f3-bbba-fffc560a8ae6" providerId="ADAL" clId="{BAAF2F4D-0070-4ABA-987E-B7F6150EF1CB}" dt="2024-05-06T10:19:16.962" v="1864" actId="165"/>
          <ac:spMkLst>
            <pc:docMk/>
            <pc:sldMk cId="0" sldId="259"/>
            <ac:spMk id="784" creationId="{76FC6873-146B-824E-A191-EA38E55ED16E}"/>
          </ac:spMkLst>
        </pc:spChg>
        <pc:spChg chg="mod">
          <ac:chgData name="Thu Tran" userId="3d6cfcd9-ceaf-40f3-bbba-fffc560a8ae6" providerId="ADAL" clId="{BAAF2F4D-0070-4ABA-987E-B7F6150EF1CB}" dt="2024-05-06T10:19:16.962" v="1864" actId="165"/>
          <ac:spMkLst>
            <pc:docMk/>
            <pc:sldMk cId="0" sldId="259"/>
            <ac:spMk id="785" creationId="{39419E6F-13A2-CDD0-C278-5AD49CF8A8E4}"/>
          </ac:spMkLst>
        </pc:spChg>
        <pc:spChg chg="mod">
          <ac:chgData name="Thu Tran" userId="3d6cfcd9-ceaf-40f3-bbba-fffc560a8ae6" providerId="ADAL" clId="{BAAF2F4D-0070-4ABA-987E-B7F6150EF1CB}" dt="2024-05-06T10:19:16.962" v="1864" actId="165"/>
          <ac:spMkLst>
            <pc:docMk/>
            <pc:sldMk cId="0" sldId="259"/>
            <ac:spMk id="786" creationId="{BFDFE0F1-3D01-CD6F-2643-73A675DA5A05}"/>
          </ac:spMkLst>
        </pc:spChg>
        <pc:spChg chg="mod">
          <ac:chgData name="Thu Tran" userId="3d6cfcd9-ceaf-40f3-bbba-fffc560a8ae6" providerId="ADAL" clId="{BAAF2F4D-0070-4ABA-987E-B7F6150EF1CB}" dt="2024-05-06T10:19:16.962" v="1864" actId="165"/>
          <ac:spMkLst>
            <pc:docMk/>
            <pc:sldMk cId="0" sldId="259"/>
            <ac:spMk id="787" creationId="{28F6C29A-D40A-2A15-50F8-38B10A8CA9EB}"/>
          </ac:spMkLst>
        </pc:spChg>
        <pc:spChg chg="mod">
          <ac:chgData name="Thu Tran" userId="3d6cfcd9-ceaf-40f3-bbba-fffc560a8ae6" providerId="ADAL" clId="{BAAF2F4D-0070-4ABA-987E-B7F6150EF1CB}" dt="2024-05-06T10:19:16.962" v="1864" actId="165"/>
          <ac:spMkLst>
            <pc:docMk/>
            <pc:sldMk cId="0" sldId="259"/>
            <ac:spMk id="788" creationId="{4A57064C-2511-0F95-DE4A-AC12007629B4}"/>
          </ac:spMkLst>
        </pc:spChg>
        <pc:spChg chg="mod">
          <ac:chgData name="Thu Tran" userId="3d6cfcd9-ceaf-40f3-bbba-fffc560a8ae6" providerId="ADAL" clId="{BAAF2F4D-0070-4ABA-987E-B7F6150EF1CB}" dt="2024-05-06T10:19:16.962" v="1864" actId="165"/>
          <ac:spMkLst>
            <pc:docMk/>
            <pc:sldMk cId="0" sldId="259"/>
            <ac:spMk id="789" creationId="{A5648060-9D84-8110-0537-71D9B03E64A4}"/>
          </ac:spMkLst>
        </pc:spChg>
        <pc:spChg chg="mod">
          <ac:chgData name="Thu Tran" userId="3d6cfcd9-ceaf-40f3-bbba-fffc560a8ae6" providerId="ADAL" clId="{BAAF2F4D-0070-4ABA-987E-B7F6150EF1CB}" dt="2024-05-06T10:19:16.962" v="1864" actId="165"/>
          <ac:spMkLst>
            <pc:docMk/>
            <pc:sldMk cId="0" sldId="259"/>
            <ac:spMk id="790" creationId="{387225A6-80BB-6269-0FCA-EDBDE0F6BB55}"/>
          </ac:spMkLst>
        </pc:spChg>
        <pc:spChg chg="mod">
          <ac:chgData name="Thu Tran" userId="3d6cfcd9-ceaf-40f3-bbba-fffc560a8ae6" providerId="ADAL" clId="{BAAF2F4D-0070-4ABA-987E-B7F6150EF1CB}" dt="2024-05-06T10:19:16.962" v="1864" actId="165"/>
          <ac:spMkLst>
            <pc:docMk/>
            <pc:sldMk cId="0" sldId="259"/>
            <ac:spMk id="792" creationId="{EC137925-3601-61FE-C5C7-B508C73A5543}"/>
          </ac:spMkLst>
        </pc:spChg>
        <pc:spChg chg="mod">
          <ac:chgData name="Thu Tran" userId="3d6cfcd9-ceaf-40f3-bbba-fffc560a8ae6" providerId="ADAL" clId="{BAAF2F4D-0070-4ABA-987E-B7F6150EF1CB}" dt="2024-05-06T10:19:16.962" v="1864" actId="165"/>
          <ac:spMkLst>
            <pc:docMk/>
            <pc:sldMk cId="0" sldId="259"/>
            <ac:spMk id="793" creationId="{FEBFD20F-040C-3D94-E477-E5F6EEEEE3E8}"/>
          </ac:spMkLst>
        </pc:spChg>
        <pc:spChg chg="mod">
          <ac:chgData name="Thu Tran" userId="3d6cfcd9-ceaf-40f3-bbba-fffc560a8ae6" providerId="ADAL" clId="{BAAF2F4D-0070-4ABA-987E-B7F6150EF1CB}" dt="2024-05-06T10:19:16.962" v="1864" actId="165"/>
          <ac:spMkLst>
            <pc:docMk/>
            <pc:sldMk cId="0" sldId="259"/>
            <ac:spMk id="794" creationId="{B2CEA06F-65C9-52BA-6668-42E02B068507}"/>
          </ac:spMkLst>
        </pc:spChg>
        <pc:spChg chg="mod">
          <ac:chgData name="Thu Tran" userId="3d6cfcd9-ceaf-40f3-bbba-fffc560a8ae6" providerId="ADAL" clId="{BAAF2F4D-0070-4ABA-987E-B7F6150EF1CB}" dt="2024-05-06T10:19:16.962" v="1864" actId="165"/>
          <ac:spMkLst>
            <pc:docMk/>
            <pc:sldMk cId="0" sldId="259"/>
            <ac:spMk id="796" creationId="{E7403EBF-F908-9838-CF06-FE2D5EB7382F}"/>
          </ac:spMkLst>
        </pc:spChg>
        <pc:spChg chg="mod">
          <ac:chgData name="Thu Tran" userId="3d6cfcd9-ceaf-40f3-bbba-fffc560a8ae6" providerId="ADAL" clId="{BAAF2F4D-0070-4ABA-987E-B7F6150EF1CB}" dt="2024-05-06T10:19:16.962" v="1864" actId="165"/>
          <ac:spMkLst>
            <pc:docMk/>
            <pc:sldMk cId="0" sldId="259"/>
            <ac:spMk id="797" creationId="{17FEE2F5-647A-C229-7316-EBF07BC7A8A6}"/>
          </ac:spMkLst>
        </pc:spChg>
        <pc:spChg chg="mod">
          <ac:chgData name="Thu Tran" userId="3d6cfcd9-ceaf-40f3-bbba-fffc560a8ae6" providerId="ADAL" clId="{BAAF2F4D-0070-4ABA-987E-B7F6150EF1CB}" dt="2024-05-06T10:19:16.962" v="1864" actId="165"/>
          <ac:spMkLst>
            <pc:docMk/>
            <pc:sldMk cId="0" sldId="259"/>
            <ac:spMk id="798" creationId="{48614471-3272-80B6-1D13-BBCD4AE7E0D4}"/>
          </ac:spMkLst>
        </pc:spChg>
        <pc:spChg chg="mod">
          <ac:chgData name="Thu Tran" userId="3d6cfcd9-ceaf-40f3-bbba-fffc560a8ae6" providerId="ADAL" clId="{BAAF2F4D-0070-4ABA-987E-B7F6150EF1CB}" dt="2024-05-06T10:19:16.962" v="1864" actId="165"/>
          <ac:spMkLst>
            <pc:docMk/>
            <pc:sldMk cId="0" sldId="259"/>
            <ac:spMk id="799" creationId="{242B8921-509B-FC93-1096-C09E6FC5FA8F}"/>
          </ac:spMkLst>
        </pc:spChg>
        <pc:spChg chg="mod">
          <ac:chgData name="Thu Tran" userId="3d6cfcd9-ceaf-40f3-bbba-fffc560a8ae6" providerId="ADAL" clId="{BAAF2F4D-0070-4ABA-987E-B7F6150EF1CB}" dt="2024-05-06T10:19:16.962" v="1864" actId="165"/>
          <ac:spMkLst>
            <pc:docMk/>
            <pc:sldMk cId="0" sldId="259"/>
            <ac:spMk id="800" creationId="{B03E2761-1B2B-0BB1-EA53-7EF38D47530B}"/>
          </ac:spMkLst>
        </pc:spChg>
        <pc:spChg chg="mod">
          <ac:chgData name="Thu Tran" userId="3d6cfcd9-ceaf-40f3-bbba-fffc560a8ae6" providerId="ADAL" clId="{BAAF2F4D-0070-4ABA-987E-B7F6150EF1CB}" dt="2024-05-06T10:19:16.962" v="1864" actId="165"/>
          <ac:spMkLst>
            <pc:docMk/>
            <pc:sldMk cId="0" sldId="259"/>
            <ac:spMk id="801" creationId="{E5AC9290-1128-C489-04CB-8ADCEEA25785}"/>
          </ac:spMkLst>
        </pc:spChg>
        <pc:spChg chg="mod">
          <ac:chgData name="Thu Tran" userId="3d6cfcd9-ceaf-40f3-bbba-fffc560a8ae6" providerId="ADAL" clId="{BAAF2F4D-0070-4ABA-987E-B7F6150EF1CB}" dt="2024-05-06T10:19:16.962" v="1864" actId="165"/>
          <ac:spMkLst>
            <pc:docMk/>
            <pc:sldMk cId="0" sldId="259"/>
            <ac:spMk id="802" creationId="{C9D3A062-ED31-71B4-477A-24EB7029F452}"/>
          </ac:spMkLst>
        </pc:spChg>
        <pc:spChg chg="mod">
          <ac:chgData name="Thu Tran" userId="3d6cfcd9-ceaf-40f3-bbba-fffc560a8ae6" providerId="ADAL" clId="{BAAF2F4D-0070-4ABA-987E-B7F6150EF1CB}" dt="2024-05-06T10:19:16.962" v="1864" actId="165"/>
          <ac:spMkLst>
            <pc:docMk/>
            <pc:sldMk cId="0" sldId="259"/>
            <ac:spMk id="804" creationId="{98120011-3B65-971F-F9C8-173FE0396CCE}"/>
          </ac:spMkLst>
        </pc:spChg>
        <pc:spChg chg="mod">
          <ac:chgData name="Thu Tran" userId="3d6cfcd9-ceaf-40f3-bbba-fffc560a8ae6" providerId="ADAL" clId="{BAAF2F4D-0070-4ABA-987E-B7F6150EF1CB}" dt="2024-05-06T10:19:16.962" v="1864" actId="165"/>
          <ac:spMkLst>
            <pc:docMk/>
            <pc:sldMk cId="0" sldId="259"/>
            <ac:spMk id="805" creationId="{6F399D01-F67F-C71B-1194-19AF7EC14975}"/>
          </ac:spMkLst>
        </pc:spChg>
        <pc:spChg chg="mod">
          <ac:chgData name="Thu Tran" userId="3d6cfcd9-ceaf-40f3-bbba-fffc560a8ae6" providerId="ADAL" clId="{BAAF2F4D-0070-4ABA-987E-B7F6150EF1CB}" dt="2024-05-06T10:19:16.962" v="1864" actId="165"/>
          <ac:spMkLst>
            <pc:docMk/>
            <pc:sldMk cId="0" sldId="259"/>
            <ac:spMk id="806" creationId="{3463D4FB-265C-92E2-1D1D-9BC60FE626DD}"/>
          </ac:spMkLst>
        </pc:spChg>
        <pc:spChg chg="mod">
          <ac:chgData name="Thu Tran" userId="3d6cfcd9-ceaf-40f3-bbba-fffc560a8ae6" providerId="ADAL" clId="{BAAF2F4D-0070-4ABA-987E-B7F6150EF1CB}" dt="2024-05-06T10:19:16.962" v="1864" actId="165"/>
          <ac:spMkLst>
            <pc:docMk/>
            <pc:sldMk cId="0" sldId="259"/>
            <ac:spMk id="808" creationId="{DA4C0D6B-4B7F-522C-68AE-D37B5D7E8A98}"/>
          </ac:spMkLst>
        </pc:spChg>
        <pc:spChg chg="mod">
          <ac:chgData name="Thu Tran" userId="3d6cfcd9-ceaf-40f3-bbba-fffc560a8ae6" providerId="ADAL" clId="{BAAF2F4D-0070-4ABA-987E-B7F6150EF1CB}" dt="2024-05-06T10:19:16.962" v="1864" actId="165"/>
          <ac:spMkLst>
            <pc:docMk/>
            <pc:sldMk cId="0" sldId="259"/>
            <ac:spMk id="810" creationId="{38EB2F94-4258-D1BC-44CA-EEDE865C0C64}"/>
          </ac:spMkLst>
        </pc:spChg>
        <pc:spChg chg="mod">
          <ac:chgData name="Thu Tran" userId="3d6cfcd9-ceaf-40f3-bbba-fffc560a8ae6" providerId="ADAL" clId="{BAAF2F4D-0070-4ABA-987E-B7F6150EF1CB}" dt="2024-05-06T10:19:16.962" v="1864" actId="165"/>
          <ac:spMkLst>
            <pc:docMk/>
            <pc:sldMk cId="0" sldId="259"/>
            <ac:spMk id="811" creationId="{2B3D5A32-D338-95F7-FAB7-DDCE4E91CF87}"/>
          </ac:spMkLst>
        </pc:spChg>
        <pc:spChg chg="mod">
          <ac:chgData name="Thu Tran" userId="3d6cfcd9-ceaf-40f3-bbba-fffc560a8ae6" providerId="ADAL" clId="{BAAF2F4D-0070-4ABA-987E-B7F6150EF1CB}" dt="2024-05-06T10:19:16.962" v="1864" actId="165"/>
          <ac:spMkLst>
            <pc:docMk/>
            <pc:sldMk cId="0" sldId="259"/>
            <ac:spMk id="812" creationId="{446F58B1-A3E2-089C-A909-1249149370A2}"/>
          </ac:spMkLst>
        </pc:spChg>
        <pc:spChg chg="mod">
          <ac:chgData name="Thu Tran" userId="3d6cfcd9-ceaf-40f3-bbba-fffc560a8ae6" providerId="ADAL" clId="{BAAF2F4D-0070-4ABA-987E-B7F6150EF1CB}" dt="2024-05-06T10:19:16.962" v="1864" actId="165"/>
          <ac:spMkLst>
            <pc:docMk/>
            <pc:sldMk cId="0" sldId="259"/>
            <ac:spMk id="813" creationId="{BC9A21F2-6B16-292C-E61C-74BDDE4705AA}"/>
          </ac:spMkLst>
        </pc:spChg>
        <pc:spChg chg="mod">
          <ac:chgData name="Thu Tran" userId="3d6cfcd9-ceaf-40f3-bbba-fffc560a8ae6" providerId="ADAL" clId="{BAAF2F4D-0070-4ABA-987E-B7F6150EF1CB}" dt="2024-05-06T10:19:16.962" v="1864" actId="165"/>
          <ac:spMkLst>
            <pc:docMk/>
            <pc:sldMk cId="0" sldId="259"/>
            <ac:spMk id="814" creationId="{1F0E0DAA-0CC4-AE3A-86E3-57A06026A2F8}"/>
          </ac:spMkLst>
        </pc:spChg>
        <pc:spChg chg="mod">
          <ac:chgData name="Thu Tran" userId="3d6cfcd9-ceaf-40f3-bbba-fffc560a8ae6" providerId="ADAL" clId="{BAAF2F4D-0070-4ABA-987E-B7F6150EF1CB}" dt="2024-05-06T10:19:16.962" v="1864" actId="165"/>
          <ac:spMkLst>
            <pc:docMk/>
            <pc:sldMk cId="0" sldId="259"/>
            <ac:spMk id="815" creationId="{DE390A53-552D-384E-6CD1-490A67D8A1C0}"/>
          </ac:spMkLst>
        </pc:spChg>
        <pc:spChg chg="mod">
          <ac:chgData name="Thu Tran" userId="3d6cfcd9-ceaf-40f3-bbba-fffc560a8ae6" providerId="ADAL" clId="{BAAF2F4D-0070-4ABA-987E-B7F6150EF1CB}" dt="2024-05-06T10:19:16.962" v="1864" actId="165"/>
          <ac:spMkLst>
            <pc:docMk/>
            <pc:sldMk cId="0" sldId="259"/>
            <ac:spMk id="816" creationId="{4752AC0B-BB8E-3D8D-943F-5FBF5670A919}"/>
          </ac:spMkLst>
        </pc:spChg>
        <pc:spChg chg="mod">
          <ac:chgData name="Thu Tran" userId="3d6cfcd9-ceaf-40f3-bbba-fffc560a8ae6" providerId="ADAL" clId="{BAAF2F4D-0070-4ABA-987E-B7F6150EF1CB}" dt="2024-05-06T10:19:16.962" v="1864" actId="165"/>
          <ac:spMkLst>
            <pc:docMk/>
            <pc:sldMk cId="0" sldId="259"/>
            <ac:spMk id="818" creationId="{CDEA7C1B-07B6-E85A-E4C4-B23B413B9309}"/>
          </ac:spMkLst>
        </pc:spChg>
        <pc:spChg chg="mod">
          <ac:chgData name="Thu Tran" userId="3d6cfcd9-ceaf-40f3-bbba-fffc560a8ae6" providerId="ADAL" clId="{BAAF2F4D-0070-4ABA-987E-B7F6150EF1CB}" dt="2024-05-06T10:19:16.962" v="1864" actId="165"/>
          <ac:spMkLst>
            <pc:docMk/>
            <pc:sldMk cId="0" sldId="259"/>
            <ac:spMk id="819" creationId="{E398518A-D572-A425-7454-3ACF1B6C7BBA}"/>
          </ac:spMkLst>
        </pc:spChg>
        <pc:spChg chg="mod">
          <ac:chgData name="Thu Tran" userId="3d6cfcd9-ceaf-40f3-bbba-fffc560a8ae6" providerId="ADAL" clId="{BAAF2F4D-0070-4ABA-987E-B7F6150EF1CB}" dt="2024-05-06T10:19:16.962" v="1864" actId="165"/>
          <ac:spMkLst>
            <pc:docMk/>
            <pc:sldMk cId="0" sldId="259"/>
            <ac:spMk id="820" creationId="{D5616FEC-5609-A987-F8E1-E19F5B27DFD9}"/>
          </ac:spMkLst>
        </pc:spChg>
        <pc:spChg chg="mod">
          <ac:chgData name="Thu Tran" userId="3d6cfcd9-ceaf-40f3-bbba-fffc560a8ae6" providerId="ADAL" clId="{BAAF2F4D-0070-4ABA-987E-B7F6150EF1CB}" dt="2024-05-06T10:19:16.962" v="1864" actId="165"/>
          <ac:spMkLst>
            <pc:docMk/>
            <pc:sldMk cId="0" sldId="259"/>
            <ac:spMk id="821" creationId="{1DA446C0-5812-2787-F039-342D6C3C54D9}"/>
          </ac:spMkLst>
        </pc:spChg>
        <pc:spChg chg="mod">
          <ac:chgData name="Thu Tran" userId="3d6cfcd9-ceaf-40f3-bbba-fffc560a8ae6" providerId="ADAL" clId="{BAAF2F4D-0070-4ABA-987E-B7F6150EF1CB}" dt="2024-05-06T10:19:16.962" v="1864" actId="165"/>
          <ac:spMkLst>
            <pc:docMk/>
            <pc:sldMk cId="0" sldId="259"/>
            <ac:spMk id="822" creationId="{62C15BB6-9932-72F8-7725-F4F408289557}"/>
          </ac:spMkLst>
        </pc:spChg>
        <pc:spChg chg="mod">
          <ac:chgData name="Thu Tran" userId="3d6cfcd9-ceaf-40f3-bbba-fffc560a8ae6" providerId="ADAL" clId="{BAAF2F4D-0070-4ABA-987E-B7F6150EF1CB}" dt="2024-05-06T10:19:16.962" v="1864" actId="165"/>
          <ac:spMkLst>
            <pc:docMk/>
            <pc:sldMk cId="0" sldId="259"/>
            <ac:spMk id="823" creationId="{EE76E105-4203-1E61-3134-C390E6953045}"/>
          </ac:spMkLst>
        </pc:spChg>
        <pc:spChg chg="mod">
          <ac:chgData name="Thu Tran" userId="3d6cfcd9-ceaf-40f3-bbba-fffc560a8ae6" providerId="ADAL" clId="{BAAF2F4D-0070-4ABA-987E-B7F6150EF1CB}" dt="2024-05-06T10:19:16.962" v="1864" actId="165"/>
          <ac:spMkLst>
            <pc:docMk/>
            <pc:sldMk cId="0" sldId="259"/>
            <ac:spMk id="824" creationId="{A9A902F3-A7E1-8259-ABD3-4F5A88080844}"/>
          </ac:spMkLst>
        </pc:spChg>
        <pc:spChg chg="mod">
          <ac:chgData name="Thu Tran" userId="3d6cfcd9-ceaf-40f3-bbba-fffc560a8ae6" providerId="ADAL" clId="{BAAF2F4D-0070-4ABA-987E-B7F6150EF1CB}" dt="2024-05-06T10:19:16.962" v="1864" actId="165"/>
          <ac:spMkLst>
            <pc:docMk/>
            <pc:sldMk cId="0" sldId="259"/>
            <ac:spMk id="825" creationId="{B0E2979C-9CD4-7316-D1DD-168757437B35}"/>
          </ac:spMkLst>
        </pc:spChg>
        <pc:spChg chg="mod">
          <ac:chgData name="Thu Tran" userId="3d6cfcd9-ceaf-40f3-bbba-fffc560a8ae6" providerId="ADAL" clId="{BAAF2F4D-0070-4ABA-987E-B7F6150EF1CB}" dt="2024-05-06T10:19:16.962" v="1864" actId="165"/>
          <ac:spMkLst>
            <pc:docMk/>
            <pc:sldMk cId="0" sldId="259"/>
            <ac:spMk id="826" creationId="{EA432B7B-E19C-CE1C-8A18-B3C27F7E0D5C}"/>
          </ac:spMkLst>
        </pc:spChg>
        <pc:spChg chg="mod">
          <ac:chgData name="Thu Tran" userId="3d6cfcd9-ceaf-40f3-bbba-fffc560a8ae6" providerId="ADAL" clId="{BAAF2F4D-0070-4ABA-987E-B7F6150EF1CB}" dt="2024-05-06T10:19:16.962" v="1864" actId="165"/>
          <ac:spMkLst>
            <pc:docMk/>
            <pc:sldMk cId="0" sldId="259"/>
            <ac:spMk id="827" creationId="{F59D43BA-BB03-0946-F184-DD95DEA5151F}"/>
          </ac:spMkLst>
        </pc:spChg>
        <pc:spChg chg="mod">
          <ac:chgData name="Thu Tran" userId="3d6cfcd9-ceaf-40f3-bbba-fffc560a8ae6" providerId="ADAL" clId="{BAAF2F4D-0070-4ABA-987E-B7F6150EF1CB}" dt="2024-05-06T10:19:16.962" v="1864" actId="165"/>
          <ac:spMkLst>
            <pc:docMk/>
            <pc:sldMk cId="0" sldId="259"/>
            <ac:spMk id="828" creationId="{47BC4A32-EF1F-04F9-B8A7-AC427241E853}"/>
          </ac:spMkLst>
        </pc:spChg>
        <pc:spChg chg="mod">
          <ac:chgData name="Thu Tran" userId="3d6cfcd9-ceaf-40f3-bbba-fffc560a8ae6" providerId="ADAL" clId="{BAAF2F4D-0070-4ABA-987E-B7F6150EF1CB}" dt="2024-05-06T10:19:16.962" v="1864" actId="165"/>
          <ac:spMkLst>
            <pc:docMk/>
            <pc:sldMk cId="0" sldId="259"/>
            <ac:spMk id="829" creationId="{EB54A163-3418-EB24-8727-0D90DF5E0F2B}"/>
          </ac:spMkLst>
        </pc:spChg>
        <pc:spChg chg="mod">
          <ac:chgData name="Thu Tran" userId="3d6cfcd9-ceaf-40f3-bbba-fffc560a8ae6" providerId="ADAL" clId="{BAAF2F4D-0070-4ABA-987E-B7F6150EF1CB}" dt="2024-05-06T10:19:16.962" v="1864" actId="165"/>
          <ac:spMkLst>
            <pc:docMk/>
            <pc:sldMk cId="0" sldId="259"/>
            <ac:spMk id="830" creationId="{9DC22115-0D00-9595-59CA-9899F328933B}"/>
          </ac:spMkLst>
        </pc:spChg>
        <pc:spChg chg="mod">
          <ac:chgData name="Thu Tran" userId="3d6cfcd9-ceaf-40f3-bbba-fffc560a8ae6" providerId="ADAL" clId="{BAAF2F4D-0070-4ABA-987E-B7F6150EF1CB}" dt="2024-05-06T10:19:16.962" v="1864" actId="165"/>
          <ac:spMkLst>
            <pc:docMk/>
            <pc:sldMk cId="0" sldId="259"/>
            <ac:spMk id="831" creationId="{8556A6D1-4EF3-BA3E-00C4-176EB7AFE509}"/>
          </ac:spMkLst>
        </pc:spChg>
        <pc:spChg chg="mod">
          <ac:chgData name="Thu Tran" userId="3d6cfcd9-ceaf-40f3-bbba-fffc560a8ae6" providerId="ADAL" clId="{BAAF2F4D-0070-4ABA-987E-B7F6150EF1CB}" dt="2024-05-06T10:19:16.962" v="1864" actId="165"/>
          <ac:spMkLst>
            <pc:docMk/>
            <pc:sldMk cId="0" sldId="259"/>
            <ac:spMk id="832" creationId="{839B888C-6DD7-B2CC-0600-2154E1127AEF}"/>
          </ac:spMkLst>
        </pc:spChg>
        <pc:spChg chg="mod">
          <ac:chgData name="Thu Tran" userId="3d6cfcd9-ceaf-40f3-bbba-fffc560a8ae6" providerId="ADAL" clId="{BAAF2F4D-0070-4ABA-987E-B7F6150EF1CB}" dt="2024-05-06T10:19:16.962" v="1864" actId="165"/>
          <ac:spMkLst>
            <pc:docMk/>
            <pc:sldMk cId="0" sldId="259"/>
            <ac:spMk id="833" creationId="{0F0A60CE-6E74-428C-26FB-AA7EE2819F78}"/>
          </ac:spMkLst>
        </pc:spChg>
        <pc:spChg chg="mod">
          <ac:chgData name="Thu Tran" userId="3d6cfcd9-ceaf-40f3-bbba-fffc560a8ae6" providerId="ADAL" clId="{BAAF2F4D-0070-4ABA-987E-B7F6150EF1CB}" dt="2024-05-06T10:19:16.962" v="1864" actId="165"/>
          <ac:spMkLst>
            <pc:docMk/>
            <pc:sldMk cId="0" sldId="259"/>
            <ac:spMk id="834" creationId="{912A153D-904C-EC01-EAD1-4374778D963C}"/>
          </ac:spMkLst>
        </pc:spChg>
        <pc:spChg chg="mod">
          <ac:chgData name="Thu Tran" userId="3d6cfcd9-ceaf-40f3-bbba-fffc560a8ae6" providerId="ADAL" clId="{BAAF2F4D-0070-4ABA-987E-B7F6150EF1CB}" dt="2024-05-06T10:19:16.962" v="1864" actId="165"/>
          <ac:spMkLst>
            <pc:docMk/>
            <pc:sldMk cId="0" sldId="259"/>
            <ac:spMk id="835" creationId="{19598EE5-2E67-903E-77D2-2E8614FF42D8}"/>
          </ac:spMkLst>
        </pc:spChg>
        <pc:spChg chg="mod">
          <ac:chgData name="Thu Tran" userId="3d6cfcd9-ceaf-40f3-bbba-fffc560a8ae6" providerId="ADAL" clId="{BAAF2F4D-0070-4ABA-987E-B7F6150EF1CB}" dt="2024-05-06T10:19:16.962" v="1864" actId="165"/>
          <ac:spMkLst>
            <pc:docMk/>
            <pc:sldMk cId="0" sldId="259"/>
            <ac:spMk id="836" creationId="{FFDDCFB8-9C4F-035B-28CA-AF6F821E5242}"/>
          </ac:spMkLst>
        </pc:spChg>
        <pc:spChg chg="mod">
          <ac:chgData name="Thu Tran" userId="3d6cfcd9-ceaf-40f3-bbba-fffc560a8ae6" providerId="ADAL" clId="{BAAF2F4D-0070-4ABA-987E-B7F6150EF1CB}" dt="2024-05-06T10:19:16.962" v="1864" actId="165"/>
          <ac:spMkLst>
            <pc:docMk/>
            <pc:sldMk cId="0" sldId="259"/>
            <ac:spMk id="837" creationId="{D21A2D91-010F-A48B-7BA3-6076573C506A}"/>
          </ac:spMkLst>
        </pc:spChg>
        <pc:spChg chg="mod">
          <ac:chgData name="Thu Tran" userId="3d6cfcd9-ceaf-40f3-bbba-fffc560a8ae6" providerId="ADAL" clId="{BAAF2F4D-0070-4ABA-987E-B7F6150EF1CB}" dt="2024-05-06T10:19:16.962" v="1864" actId="165"/>
          <ac:spMkLst>
            <pc:docMk/>
            <pc:sldMk cId="0" sldId="259"/>
            <ac:spMk id="838" creationId="{F4C05DEC-6CAE-3509-6660-97762756D052}"/>
          </ac:spMkLst>
        </pc:spChg>
        <pc:spChg chg="mod">
          <ac:chgData name="Thu Tran" userId="3d6cfcd9-ceaf-40f3-bbba-fffc560a8ae6" providerId="ADAL" clId="{BAAF2F4D-0070-4ABA-987E-B7F6150EF1CB}" dt="2024-05-06T10:19:16.962" v="1864" actId="165"/>
          <ac:spMkLst>
            <pc:docMk/>
            <pc:sldMk cId="0" sldId="259"/>
            <ac:spMk id="839" creationId="{C4AD2432-464D-391C-677D-A93EB3C0A2E8}"/>
          </ac:spMkLst>
        </pc:spChg>
        <pc:spChg chg="mod">
          <ac:chgData name="Thu Tran" userId="3d6cfcd9-ceaf-40f3-bbba-fffc560a8ae6" providerId="ADAL" clId="{BAAF2F4D-0070-4ABA-987E-B7F6150EF1CB}" dt="2024-05-06T10:19:16.962" v="1864" actId="165"/>
          <ac:spMkLst>
            <pc:docMk/>
            <pc:sldMk cId="0" sldId="259"/>
            <ac:spMk id="840" creationId="{E557F2BE-D484-8501-9168-344C05E451C9}"/>
          </ac:spMkLst>
        </pc:spChg>
        <pc:spChg chg="mod">
          <ac:chgData name="Thu Tran" userId="3d6cfcd9-ceaf-40f3-bbba-fffc560a8ae6" providerId="ADAL" clId="{BAAF2F4D-0070-4ABA-987E-B7F6150EF1CB}" dt="2024-05-06T10:19:16.962" v="1864" actId="165"/>
          <ac:spMkLst>
            <pc:docMk/>
            <pc:sldMk cId="0" sldId="259"/>
            <ac:spMk id="841" creationId="{7A65856B-4E1C-5C72-3402-885171A7254D}"/>
          </ac:spMkLst>
        </pc:spChg>
        <pc:spChg chg="mod">
          <ac:chgData name="Thu Tran" userId="3d6cfcd9-ceaf-40f3-bbba-fffc560a8ae6" providerId="ADAL" clId="{BAAF2F4D-0070-4ABA-987E-B7F6150EF1CB}" dt="2024-05-06T10:19:16.962" v="1864" actId="165"/>
          <ac:spMkLst>
            <pc:docMk/>
            <pc:sldMk cId="0" sldId="259"/>
            <ac:spMk id="842" creationId="{C3993FAD-D2DA-3588-E50B-9A272CCBAF73}"/>
          </ac:spMkLst>
        </pc:spChg>
        <pc:spChg chg="mod">
          <ac:chgData name="Thu Tran" userId="3d6cfcd9-ceaf-40f3-bbba-fffc560a8ae6" providerId="ADAL" clId="{BAAF2F4D-0070-4ABA-987E-B7F6150EF1CB}" dt="2024-05-06T10:19:16.962" v="1864" actId="165"/>
          <ac:spMkLst>
            <pc:docMk/>
            <pc:sldMk cId="0" sldId="259"/>
            <ac:spMk id="843" creationId="{169DAE8D-DE09-1FB3-5EE7-B2CB25B00D23}"/>
          </ac:spMkLst>
        </pc:spChg>
        <pc:spChg chg="mod">
          <ac:chgData name="Thu Tran" userId="3d6cfcd9-ceaf-40f3-bbba-fffc560a8ae6" providerId="ADAL" clId="{BAAF2F4D-0070-4ABA-987E-B7F6150EF1CB}" dt="2024-05-06T10:19:16.962" v="1864" actId="165"/>
          <ac:spMkLst>
            <pc:docMk/>
            <pc:sldMk cId="0" sldId="259"/>
            <ac:spMk id="844" creationId="{7F5A75FF-E1E4-DE1C-92B8-0D1063460243}"/>
          </ac:spMkLst>
        </pc:spChg>
        <pc:spChg chg="mod">
          <ac:chgData name="Thu Tran" userId="3d6cfcd9-ceaf-40f3-bbba-fffc560a8ae6" providerId="ADAL" clId="{BAAF2F4D-0070-4ABA-987E-B7F6150EF1CB}" dt="2024-05-06T10:19:16.962" v="1864" actId="165"/>
          <ac:spMkLst>
            <pc:docMk/>
            <pc:sldMk cId="0" sldId="259"/>
            <ac:spMk id="845" creationId="{D8797E03-8606-848D-CDDB-B83638C1CA01}"/>
          </ac:spMkLst>
        </pc:spChg>
        <pc:spChg chg="mod">
          <ac:chgData name="Thu Tran" userId="3d6cfcd9-ceaf-40f3-bbba-fffc560a8ae6" providerId="ADAL" clId="{BAAF2F4D-0070-4ABA-987E-B7F6150EF1CB}" dt="2024-05-06T10:19:16.962" v="1864" actId="165"/>
          <ac:spMkLst>
            <pc:docMk/>
            <pc:sldMk cId="0" sldId="259"/>
            <ac:spMk id="846" creationId="{63362934-C683-6EAB-2DDF-A5EF68F71FF1}"/>
          </ac:spMkLst>
        </pc:spChg>
        <pc:spChg chg="mod">
          <ac:chgData name="Thu Tran" userId="3d6cfcd9-ceaf-40f3-bbba-fffc560a8ae6" providerId="ADAL" clId="{BAAF2F4D-0070-4ABA-987E-B7F6150EF1CB}" dt="2024-05-06T10:19:16.962" v="1864" actId="165"/>
          <ac:spMkLst>
            <pc:docMk/>
            <pc:sldMk cId="0" sldId="259"/>
            <ac:spMk id="847" creationId="{639B94D3-3817-197B-6532-039BF5CE7242}"/>
          </ac:spMkLst>
        </pc:spChg>
        <pc:spChg chg="add mod">
          <ac:chgData name="Thu Tran" userId="3d6cfcd9-ceaf-40f3-bbba-fffc560a8ae6" providerId="ADAL" clId="{BAAF2F4D-0070-4ABA-987E-B7F6150EF1CB}" dt="2024-05-06T10:18:55.180" v="1862" actId="1076"/>
          <ac:spMkLst>
            <pc:docMk/>
            <pc:sldMk cId="0" sldId="259"/>
            <ac:spMk id="848" creationId="{6BADC978-59B3-5EC1-68D6-72C03257D2AE}"/>
          </ac:spMkLst>
        </pc:spChg>
        <pc:spChg chg="add mod">
          <ac:chgData name="Thu Tran" userId="3d6cfcd9-ceaf-40f3-bbba-fffc560a8ae6" providerId="ADAL" clId="{BAAF2F4D-0070-4ABA-987E-B7F6150EF1CB}" dt="2024-05-06T10:18:46.219" v="1859" actId="1076"/>
          <ac:spMkLst>
            <pc:docMk/>
            <pc:sldMk cId="0" sldId="259"/>
            <ac:spMk id="849" creationId="{4EC35DA6-7978-3910-D29F-9A6927DE15FE}"/>
          </ac:spMkLst>
        </pc:spChg>
        <pc:spChg chg="add mod">
          <ac:chgData name="Thu Tran" userId="3d6cfcd9-ceaf-40f3-bbba-fffc560a8ae6" providerId="ADAL" clId="{BAAF2F4D-0070-4ABA-987E-B7F6150EF1CB}" dt="2024-05-06T10:18:58.952" v="1863" actId="1076"/>
          <ac:spMkLst>
            <pc:docMk/>
            <pc:sldMk cId="0" sldId="259"/>
            <ac:spMk id="850" creationId="{0744A003-B67C-F242-4839-DCABD3F8B6B4}"/>
          </ac:spMkLst>
        </pc:spChg>
        <pc:grpChg chg="add del mod">
          <ac:chgData name="Thu Tran" userId="3d6cfcd9-ceaf-40f3-bbba-fffc560a8ae6" providerId="ADAL" clId="{BAAF2F4D-0070-4ABA-987E-B7F6150EF1CB}" dt="2024-05-06T10:19:16.962" v="1864" actId="165"/>
          <ac:grpSpMkLst>
            <pc:docMk/>
            <pc:sldMk cId="0" sldId="259"/>
            <ac:grpSpMk id="2" creationId="{5C93A309-0480-C6DF-CDD6-F11B42A8BC87}"/>
          </ac:grpSpMkLst>
        </pc:grpChg>
        <pc:grpChg chg="mod topLvl">
          <ac:chgData name="Thu Tran" userId="3d6cfcd9-ceaf-40f3-bbba-fffc560a8ae6" providerId="ADAL" clId="{BAAF2F4D-0070-4ABA-987E-B7F6150EF1CB}" dt="2024-05-06T10:19:25.221" v="1866" actId="1076"/>
          <ac:grpSpMkLst>
            <pc:docMk/>
            <pc:sldMk cId="0" sldId="259"/>
            <ac:grpSpMk id="4" creationId="{5631686D-2BB7-2293-A5F5-D0E7FDBAE8B9}"/>
          </ac:grpSpMkLst>
        </pc:grpChg>
        <pc:grpChg chg="mod topLvl">
          <ac:chgData name="Thu Tran" userId="3d6cfcd9-ceaf-40f3-bbba-fffc560a8ae6" providerId="ADAL" clId="{BAAF2F4D-0070-4ABA-987E-B7F6150EF1CB}" dt="2024-05-06T10:19:34.538" v="1869" actId="1076"/>
          <ac:grpSpMkLst>
            <pc:docMk/>
            <pc:sldMk cId="0" sldId="259"/>
            <ac:grpSpMk id="5" creationId="{77515D9D-2F1B-C0A5-AD97-45DED7CF122A}"/>
          </ac:grpSpMkLst>
        </pc:grpChg>
        <pc:grpChg chg="mod topLvl">
          <ac:chgData name="Thu Tran" userId="3d6cfcd9-ceaf-40f3-bbba-fffc560a8ae6" providerId="ADAL" clId="{BAAF2F4D-0070-4ABA-987E-B7F6150EF1CB}" dt="2024-05-06T10:19:41.131" v="1872" actId="1076"/>
          <ac:grpSpMkLst>
            <pc:docMk/>
            <pc:sldMk cId="0" sldId="259"/>
            <ac:grpSpMk id="6" creationId="{08E1AACE-FA5E-9969-10E0-4509317BF85D}"/>
          </ac:grpSpMkLst>
        </pc:grpChg>
        <pc:grpChg chg="mod topLvl">
          <ac:chgData name="Thu Tran" userId="3d6cfcd9-ceaf-40f3-bbba-fffc560a8ae6" providerId="ADAL" clId="{BAAF2F4D-0070-4ABA-987E-B7F6150EF1CB}" dt="2024-05-06T10:19:32.331" v="1868" actId="1076"/>
          <ac:grpSpMkLst>
            <pc:docMk/>
            <pc:sldMk cId="0" sldId="259"/>
            <ac:grpSpMk id="7" creationId="{254761A4-11F5-2E8B-D305-8C9F3B9F0C10}"/>
          </ac:grpSpMkLst>
        </pc:grpChg>
        <pc:grpChg chg="mod topLvl">
          <ac:chgData name="Thu Tran" userId="3d6cfcd9-ceaf-40f3-bbba-fffc560a8ae6" providerId="ADAL" clId="{BAAF2F4D-0070-4ABA-987E-B7F6150EF1CB}" dt="2024-05-06T10:19:37.722" v="1870" actId="1076"/>
          <ac:grpSpMkLst>
            <pc:docMk/>
            <pc:sldMk cId="0" sldId="259"/>
            <ac:grpSpMk id="10" creationId="{04CF2110-4AAF-0209-3D3A-E4C59E2228F5}"/>
          </ac:grpSpMkLst>
        </pc:grpChg>
        <pc:grpChg chg="mod topLvl">
          <ac:chgData name="Thu Tran" userId="3d6cfcd9-ceaf-40f3-bbba-fffc560a8ae6" providerId="ADAL" clId="{BAAF2F4D-0070-4ABA-987E-B7F6150EF1CB}" dt="2024-05-06T10:19:39.465" v="1871" actId="1076"/>
          <ac:grpSpMkLst>
            <pc:docMk/>
            <pc:sldMk cId="0" sldId="259"/>
            <ac:grpSpMk id="11" creationId="{A84025C9-385A-F2A9-9720-41829F31ABBB}"/>
          </ac:grpSpMkLst>
        </pc:grpChg>
        <pc:grpChg chg="mod">
          <ac:chgData name="Thu Tran" userId="3d6cfcd9-ceaf-40f3-bbba-fffc560a8ae6" providerId="ADAL" clId="{BAAF2F4D-0070-4ABA-987E-B7F6150EF1CB}" dt="2024-05-06T10:19:16.962" v="1864" actId="165"/>
          <ac:grpSpMkLst>
            <pc:docMk/>
            <pc:sldMk cId="0" sldId="259"/>
            <ac:grpSpMk id="770" creationId="{33E6A133-5BDF-B383-82AA-F59FBE325CA5}"/>
          </ac:grpSpMkLst>
        </pc:grpChg>
        <pc:grpChg chg="mod">
          <ac:chgData name="Thu Tran" userId="3d6cfcd9-ceaf-40f3-bbba-fffc560a8ae6" providerId="ADAL" clId="{BAAF2F4D-0070-4ABA-987E-B7F6150EF1CB}" dt="2024-05-06T10:19:16.962" v="1864" actId="165"/>
          <ac:grpSpMkLst>
            <pc:docMk/>
            <pc:sldMk cId="0" sldId="259"/>
            <ac:grpSpMk id="791" creationId="{FA56E088-7977-4099-C9B7-71239129A9AB}"/>
          </ac:grpSpMkLst>
        </pc:grpChg>
        <pc:grpChg chg="mod">
          <ac:chgData name="Thu Tran" userId="3d6cfcd9-ceaf-40f3-bbba-fffc560a8ae6" providerId="ADAL" clId="{BAAF2F4D-0070-4ABA-987E-B7F6150EF1CB}" dt="2024-05-06T10:19:16.962" v="1864" actId="165"/>
          <ac:grpSpMkLst>
            <pc:docMk/>
            <pc:sldMk cId="0" sldId="259"/>
            <ac:grpSpMk id="795" creationId="{B6040FA6-9BB7-B26D-7E80-F06E51AF1DBA}"/>
          </ac:grpSpMkLst>
        </pc:grpChg>
        <pc:grpChg chg="mod">
          <ac:chgData name="Thu Tran" userId="3d6cfcd9-ceaf-40f3-bbba-fffc560a8ae6" providerId="ADAL" clId="{BAAF2F4D-0070-4ABA-987E-B7F6150EF1CB}" dt="2024-05-06T10:19:16.962" v="1864" actId="165"/>
          <ac:grpSpMkLst>
            <pc:docMk/>
            <pc:sldMk cId="0" sldId="259"/>
            <ac:grpSpMk id="803" creationId="{EC27E94C-640D-A992-D795-DD579C8BCE38}"/>
          </ac:grpSpMkLst>
        </pc:grpChg>
        <pc:grpChg chg="mod">
          <ac:chgData name="Thu Tran" userId="3d6cfcd9-ceaf-40f3-bbba-fffc560a8ae6" providerId="ADAL" clId="{BAAF2F4D-0070-4ABA-987E-B7F6150EF1CB}" dt="2024-05-06T10:19:16.962" v="1864" actId="165"/>
          <ac:grpSpMkLst>
            <pc:docMk/>
            <pc:sldMk cId="0" sldId="259"/>
            <ac:grpSpMk id="807" creationId="{2A0A3C9F-DFDE-0E27-5FF4-0F23B63F1ED0}"/>
          </ac:grpSpMkLst>
        </pc:grpChg>
        <pc:grpChg chg="mod">
          <ac:chgData name="Thu Tran" userId="3d6cfcd9-ceaf-40f3-bbba-fffc560a8ae6" providerId="ADAL" clId="{BAAF2F4D-0070-4ABA-987E-B7F6150EF1CB}" dt="2024-05-06T10:19:16.962" v="1864" actId="165"/>
          <ac:grpSpMkLst>
            <pc:docMk/>
            <pc:sldMk cId="0" sldId="259"/>
            <ac:grpSpMk id="809" creationId="{A6079428-0105-838D-720D-14339FE983A4}"/>
          </ac:grpSpMkLst>
        </pc:grpChg>
        <pc:grpChg chg="mod">
          <ac:chgData name="Thu Tran" userId="3d6cfcd9-ceaf-40f3-bbba-fffc560a8ae6" providerId="ADAL" clId="{BAAF2F4D-0070-4ABA-987E-B7F6150EF1CB}" dt="2024-05-06T10:19:16.962" v="1864" actId="165"/>
          <ac:grpSpMkLst>
            <pc:docMk/>
            <pc:sldMk cId="0" sldId="259"/>
            <ac:grpSpMk id="817" creationId="{B7A2AEDC-8773-8A4E-9802-EB929C9B3C01}"/>
          </ac:grpSpMkLst>
        </pc:grpChg>
        <pc:cxnChg chg="mod">
          <ac:chgData name="Thu Tran" userId="3d6cfcd9-ceaf-40f3-bbba-fffc560a8ae6" providerId="ADAL" clId="{BAAF2F4D-0070-4ABA-987E-B7F6150EF1CB}" dt="2024-05-06T10:19:16.962" v="1864" actId="165"/>
          <ac:cxnSpMkLst>
            <pc:docMk/>
            <pc:sldMk cId="0" sldId="259"/>
            <ac:cxnSpMk id="28" creationId="{5F8F25D4-1B90-8941-7DB0-85E1E38B7F77}"/>
          </ac:cxnSpMkLst>
        </pc:cxnChg>
      </pc:sldChg>
      <pc:sldChg chg="addSp delSp modSp mod modTransition">
        <pc:chgData name="Thu Tran" userId="3d6cfcd9-ceaf-40f3-bbba-fffc560a8ae6" providerId="ADAL" clId="{BAAF2F4D-0070-4ABA-987E-B7F6150EF1CB}" dt="2024-05-06T10:15:58.981" v="1851" actId="255"/>
        <pc:sldMkLst>
          <pc:docMk/>
          <pc:sldMk cId="0" sldId="260"/>
        </pc:sldMkLst>
        <pc:spChg chg="add mod">
          <ac:chgData name="Thu Tran" userId="3d6cfcd9-ceaf-40f3-bbba-fffc560a8ae6" providerId="ADAL" clId="{BAAF2F4D-0070-4ABA-987E-B7F6150EF1CB}" dt="2024-05-06T10:15:29.860" v="1848" actId="1076"/>
          <ac:spMkLst>
            <pc:docMk/>
            <pc:sldMk cId="0" sldId="260"/>
            <ac:spMk id="2" creationId="{8A9ED955-E2C8-70F6-460E-AC28EDC82E1E}"/>
          </ac:spMkLst>
        </pc:spChg>
        <pc:spChg chg="add mod">
          <ac:chgData name="Thu Tran" userId="3d6cfcd9-ceaf-40f3-bbba-fffc560a8ae6" providerId="ADAL" clId="{BAAF2F4D-0070-4ABA-987E-B7F6150EF1CB}" dt="2024-05-06T10:15:58.981" v="1851" actId="255"/>
          <ac:spMkLst>
            <pc:docMk/>
            <pc:sldMk cId="0" sldId="260"/>
            <ac:spMk id="3" creationId="{B8C1F92A-EDF3-9198-5574-D5075F69A502}"/>
          </ac:spMkLst>
        </pc:spChg>
        <pc:spChg chg="mod">
          <ac:chgData name="Thu Tran" userId="3d6cfcd9-ceaf-40f3-bbba-fffc560a8ae6" providerId="ADAL" clId="{BAAF2F4D-0070-4ABA-987E-B7F6150EF1CB}" dt="2024-05-05T20:31:22.350" v="271" actId="1076"/>
          <ac:spMkLst>
            <pc:docMk/>
            <pc:sldMk cId="0" sldId="260"/>
            <ac:spMk id="783" creationId="{00000000-0000-0000-0000-000000000000}"/>
          </ac:spMkLst>
        </pc:spChg>
        <pc:spChg chg="mod">
          <ac:chgData name="Thu Tran" userId="3d6cfcd9-ceaf-40f3-bbba-fffc560a8ae6" providerId="ADAL" clId="{BAAF2F4D-0070-4ABA-987E-B7F6150EF1CB}" dt="2024-05-05T20:31:22.350" v="271" actId="1076"/>
          <ac:spMkLst>
            <pc:docMk/>
            <pc:sldMk cId="0" sldId="260"/>
            <ac:spMk id="784" creationId="{00000000-0000-0000-0000-000000000000}"/>
          </ac:spMkLst>
        </pc:spChg>
        <pc:spChg chg="mod">
          <ac:chgData name="Thu Tran" userId="3d6cfcd9-ceaf-40f3-bbba-fffc560a8ae6" providerId="ADAL" clId="{BAAF2F4D-0070-4ABA-987E-B7F6150EF1CB}" dt="2024-05-05T20:31:22.350" v="271" actId="1076"/>
          <ac:spMkLst>
            <pc:docMk/>
            <pc:sldMk cId="0" sldId="260"/>
            <ac:spMk id="785" creationId="{00000000-0000-0000-0000-000000000000}"/>
          </ac:spMkLst>
        </pc:spChg>
        <pc:spChg chg="mod">
          <ac:chgData name="Thu Tran" userId="3d6cfcd9-ceaf-40f3-bbba-fffc560a8ae6" providerId="ADAL" clId="{BAAF2F4D-0070-4ABA-987E-B7F6150EF1CB}" dt="2024-05-06T10:13:53.684" v="1840" actId="165"/>
          <ac:spMkLst>
            <pc:docMk/>
            <pc:sldMk cId="0" sldId="260"/>
            <ac:spMk id="788" creationId="{00000000-0000-0000-0000-000000000000}"/>
          </ac:spMkLst>
        </pc:spChg>
        <pc:spChg chg="mod">
          <ac:chgData name="Thu Tran" userId="3d6cfcd9-ceaf-40f3-bbba-fffc560a8ae6" providerId="ADAL" clId="{BAAF2F4D-0070-4ABA-987E-B7F6150EF1CB}" dt="2024-05-06T10:13:53.684" v="1840" actId="165"/>
          <ac:spMkLst>
            <pc:docMk/>
            <pc:sldMk cId="0" sldId="260"/>
            <ac:spMk id="789" creationId="{00000000-0000-0000-0000-000000000000}"/>
          </ac:spMkLst>
        </pc:spChg>
        <pc:spChg chg="mod">
          <ac:chgData name="Thu Tran" userId="3d6cfcd9-ceaf-40f3-bbba-fffc560a8ae6" providerId="ADAL" clId="{BAAF2F4D-0070-4ABA-987E-B7F6150EF1CB}" dt="2024-05-06T10:13:53.684" v="1840" actId="165"/>
          <ac:spMkLst>
            <pc:docMk/>
            <pc:sldMk cId="0" sldId="260"/>
            <ac:spMk id="790" creationId="{00000000-0000-0000-0000-000000000000}"/>
          </ac:spMkLst>
        </pc:spChg>
        <pc:spChg chg="mod">
          <ac:chgData name="Thu Tran" userId="3d6cfcd9-ceaf-40f3-bbba-fffc560a8ae6" providerId="ADAL" clId="{BAAF2F4D-0070-4ABA-987E-B7F6150EF1CB}" dt="2024-05-06T10:13:53.684" v="1840" actId="165"/>
          <ac:spMkLst>
            <pc:docMk/>
            <pc:sldMk cId="0" sldId="260"/>
            <ac:spMk id="791" creationId="{00000000-0000-0000-0000-000000000000}"/>
          </ac:spMkLst>
        </pc:spChg>
        <pc:spChg chg="mod">
          <ac:chgData name="Thu Tran" userId="3d6cfcd9-ceaf-40f3-bbba-fffc560a8ae6" providerId="ADAL" clId="{BAAF2F4D-0070-4ABA-987E-B7F6150EF1CB}" dt="2024-05-06T10:13:53.684" v="1840" actId="165"/>
          <ac:spMkLst>
            <pc:docMk/>
            <pc:sldMk cId="0" sldId="260"/>
            <ac:spMk id="792" creationId="{00000000-0000-0000-0000-000000000000}"/>
          </ac:spMkLst>
        </pc:spChg>
        <pc:spChg chg="mod">
          <ac:chgData name="Thu Tran" userId="3d6cfcd9-ceaf-40f3-bbba-fffc560a8ae6" providerId="ADAL" clId="{BAAF2F4D-0070-4ABA-987E-B7F6150EF1CB}" dt="2024-05-06T10:13:53.684" v="1840" actId="165"/>
          <ac:spMkLst>
            <pc:docMk/>
            <pc:sldMk cId="0" sldId="260"/>
            <ac:spMk id="793" creationId="{00000000-0000-0000-0000-000000000000}"/>
          </ac:spMkLst>
        </pc:spChg>
        <pc:spChg chg="mod">
          <ac:chgData name="Thu Tran" userId="3d6cfcd9-ceaf-40f3-bbba-fffc560a8ae6" providerId="ADAL" clId="{BAAF2F4D-0070-4ABA-987E-B7F6150EF1CB}" dt="2024-05-06T10:13:53.684" v="1840" actId="165"/>
          <ac:spMkLst>
            <pc:docMk/>
            <pc:sldMk cId="0" sldId="260"/>
            <ac:spMk id="794" creationId="{00000000-0000-0000-0000-000000000000}"/>
          </ac:spMkLst>
        </pc:spChg>
        <pc:spChg chg="mod">
          <ac:chgData name="Thu Tran" userId="3d6cfcd9-ceaf-40f3-bbba-fffc560a8ae6" providerId="ADAL" clId="{BAAF2F4D-0070-4ABA-987E-B7F6150EF1CB}" dt="2024-05-06T10:13:53.684" v="1840" actId="165"/>
          <ac:spMkLst>
            <pc:docMk/>
            <pc:sldMk cId="0" sldId="260"/>
            <ac:spMk id="795" creationId="{00000000-0000-0000-0000-000000000000}"/>
          </ac:spMkLst>
        </pc:spChg>
        <pc:spChg chg="mod">
          <ac:chgData name="Thu Tran" userId="3d6cfcd9-ceaf-40f3-bbba-fffc560a8ae6" providerId="ADAL" clId="{BAAF2F4D-0070-4ABA-987E-B7F6150EF1CB}" dt="2024-05-06T10:13:53.684" v="1840" actId="165"/>
          <ac:spMkLst>
            <pc:docMk/>
            <pc:sldMk cId="0" sldId="260"/>
            <ac:spMk id="796" creationId="{00000000-0000-0000-0000-000000000000}"/>
          </ac:spMkLst>
        </pc:spChg>
        <pc:spChg chg="mod">
          <ac:chgData name="Thu Tran" userId="3d6cfcd9-ceaf-40f3-bbba-fffc560a8ae6" providerId="ADAL" clId="{BAAF2F4D-0070-4ABA-987E-B7F6150EF1CB}" dt="2024-05-06T10:13:53.684" v="1840" actId="165"/>
          <ac:spMkLst>
            <pc:docMk/>
            <pc:sldMk cId="0" sldId="260"/>
            <ac:spMk id="797" creationId="{00000000-0000-0000-0000-000000000000}"/>
          </ac:spMkLst>
        </pc:spChg>
        <pc:spChg chg="mod">
          <ac:chgData name="Thu Tran" userId="3d6cfcd9-ceaf-40f3-bbba-fffc560a8ae6" providerId="ADAL" clId="{BAAF2F4D-0070-4ABA-987E-B7F6150EF1CB}" dt="2024-05-06T10:13:53.684" v="1840" actId="165"/>
          <ac:spMkLst>
            <pc:docMk/>
            <pc:sldMk cId="0" sldId="260"/>
            <ac:spMk id="798" creationId="{00000000-0000-0000-0000-000000000000}"/>
          </ac:spMkLst>
        </pc:spChg>
        <pc:spChg chg="mod">
          <ac:chgData name="Thu Tran" userId="3d6cfcd9-ceaf-40f3-bbba-fffc560a8ae6" providerId="ADAL" clId="{BAAF2F4D-0070-4ABA-987E-B7F6150EF1CB}" dt="2024-05-06T10:13:53.684" v="1840" actId="165"/>
          <ac:spMkLst>
            <pc:docMk/>
            <pc:sldMk cId="0" sldId="260"/>
            <ac:spMk id="799" creationId="{00000000-0000-0000-0000-000000000000}"/>
          </ac:spMkLst>
        </pc:spChg>
        <pc:spChg chg="mod">
          <ac:chgData name="Thu Tran" userId="3d6cfcd9-ceaf-40f3-bbba-fffc560a8ae6" providerId="ADAL" clId="{BAAF2F4D-0070-4ABA-987E-B7F6150EF1CB}" dt="2024-05-06T10:13:53.684" v="1840" actId="165"/>
          <ac:spMkLst>
            <pc:docMk/>
            <pc:sldMk cId="0" sldId="260"/>
            <ac:spMk id="800" creationId="{00000000-0000-0000-0000-000000000000}"/>
          </ac:spMkLst>
        </pc:spChg>
        <pc:spChg chg="mod">
          <ac:chgData name="Thu Tran" userId="3d6cfcd9-ceaf-40f3-bbba-fffc560a8ae6" providerId="ADAL" clId="{BAAF2F4D-0070-4ABA-987E-B7F6150EF1CB}" dt="2024-05-06T10:13:53.684" v="1840" actId="165"/>
          <ac:spMkLst>
            <pc:docMk/>
            <pc:sldMk cId="0" sldId="260"/>
            <ac:spMk id="801" creationId="{00000000-0000-0000-0000-000000000000}"/>
          </ac:spMkLst>
        </pc:spChg>
        <pc:spChg chg="mod">
          <ac:chgData name="Thu Tran" userId="3d6cfcd9-ceaf-40f3-bbba-fffc560a8ae6" providerId="ADAL" clId="{BAAF2F4D-0070-4ABA-987E-B7F6150EF1CB}" dt="2024-05-06T10:13:53.684" v="1840" actId="165"/>
          <ac:spMkLst>
            <pc:docMk/>
            <pc:sldMk cId="0" sldId="260"/>
            <ac:spMk id="802" creationId="{00000000-0000-0000-0000-000000000000}"/>
          </ac:spMkLst>
        </pc:spChg>
        <pc:spChg chg="mod">
          <ac:chgData name="Thu Tran" userId="3d6cfcd9-ceaf-40f3-bbba-fffc560a8ae6" providerId="ADAL" clId="{BAAF2F4D-0070-4ABA-987E-B7F6150EF1CB}" dt="2024-05-06T10:13:53.684" v="1840" actId="165"/>
          <ac:spMkLst>
            <pc:docMk/>
            <pc:sldMk cId="0" sldId="260"/>
            <ac:spMk id="803" creationId="{00000000-0000-0000-0000-000000000000}"/>
          </ac:spMkLst>
        </pc:spChg>
        <pc:spChg chg="mod">
          <ac:chgData name="Thu Tran" userId="3d6cfcd9-ceaf-40f3-bbba-fffc560a8ae6" providerId="ADAL" clId="{BAAF2F4D-0070-4ABA-987E-B7F6150EF1CB}" dt="2024-05-06T10:13:53.684" v="1840" actId="165"/>
          <ac:spMkLst>
            <pc:docMk/>
            <pc:sldMk cId="0" sldId="260"/>
            <ac:spMk id="804" creationId="{00000000-0000-0000-0000-000000000000}"/>
          </ac:spMkLst>
        </pc:spChg>
        <pc:spChg chg="mod">
          <ac:chgData name="Thu Tran" userId="3d6cfcd9-ceaf-40f3-bbba-fffc560a8ae6" providerId="ADAL" clId="{BAAF2F4D-0070-4ABA-987E-B7F6150EF1CB}" dt="2024-05-06T10:13:53.684" v="1840" actId="165"/>
          <ac:spMkLst>
            <pc:docMk/>
            <pc:sldMk cId="0" sldId="260"/>
            <ac:spMk id="805" creationId="{00000000-0000-0000-0000-000000000000}"/>
          </ac:spMkLst>
        </pc:spChg>
        <pc:spChg chg="mod">
          <ac:chgData name="Thu Tran" userId="3d6cfcd9-ceaf-40f3-bbba-fffc560a8ae6" providerId="ADAL" clId="{BAAF2F4D-0070-4ABA-987E-B7F6150EF1CB}" dt="2024-05-06T10:13:53.684" v="1840" actId="165"/>
          <ac:spMkLst>
            <pc:docMk/>
            <pc:sldMk cId="0" sldId="260"/>
            <ac:spMk id="806" creationId="{00000000-0000-0000-0000-000000000000}"/>
          </ac:spMkLst>
        </pc:spChg>
        <pc:spChg chg="mod">
          <ac:chgData name="Thu Tran" userId="3d6cfcd9-ceaf-40f3-bbba-fffc560a8ae6" providerId="ADAL" clId="{BAAF2F4D-0070-4ABA-987E-B7F6150EF1CB}" dt="2024-05-06T10:13:53.684" v="1840" actId="165"/>
          <ac:spMkLst>
            <pc:docMk/>
            <pc:sldMk cId="0" sldId="260"/>
            <ac:spMk id="808" creationId="{00000000-0000-0000-0000-000000000000}"/>
          </ac:spMkLst>
        </pc:spChg>
        <pc:spChg chg="mod">
          <ac:chgData name="Thu Tran" userId="3d6cfcd9-ceaf-40f3-bbba-fffc560a8ae6" providerId="ADAL" clId="{BAAF2F4D-0070-4ABA-987E-B7F6150EF1CB}" dt="2024-05-06T10:13:53.684" v="1840" actId="165"/>
          <ac:spMkLst>
            <pc:docMk/>
            <pc:sldMk cId="0" sldId="260"/>
            <ac:spMk id="809" creationId="{00000000-0000-0000-0000-000000000000}"/>
          </ac:spMkLst>
        </pc:spChg>
        <pc:spChg chg="mod topLvl">
          <ac:chgData name="Thu Tran" userId="3d6cfcd9-ceaf-40f3-bbba-fffc560a8ae6" providerId="ADAL" clId="{BAAF2F4D-0070-4ABA-987E-B7F6150EF1CB}" dt="2024-05-06T10:13:53.684" v="1840" actId="165"/>
          <ac:spMkLst>
            <pc:docMk/>
            <pc:sldMk cId="0" sldId="260"/>
            <ac:spMk id="810" creationId="{00000000-0000-0000-0000-000000000000}"/>
          </ac:spMkLst>
        </pc:spChg>
        <pc:spChg chg="mod topLvl">
          <ac:chgData name="Thu Tran" userId="3d6cfcd9-ceaf-40f3-bbba-fffc560a8ae6" providerId="ADAL" clId="{BAAF2F4D-0070-4ABA-987E-B7F6150EF1CB}" dt="2024-05-06T10:13:53.684" v="1840" actId="165"/>
          <ac:spMkLst>
            <pc:docMk/>
            <pc:sldMk cId="0" sldId="260"/>
            <ac:spMk id="811" creationId="{00000000-0000-0000-0000-000000000000}"/>
          </ac:spMkLst>
        </pc:spChg>
        <pc:spChg chg="mod topLvl">
          <ac:chgData name="Thu Tran" userId="3d6cfcd9-ceaf-40f3-bbba-fffc560a8ae6" providerId="ADAL" clId="{BAAF2F4D-0070-4ABA-987E-B7F6150EF1CB}" dt="2024-05-06T10:13:53.684" v="1840" actId="165"/>
          <ac:spMkLst>
            <pc:docMk/>
            <pc:sldMk cId="0" sldId="260"/>
            <ac:spMk id="812" creationId="{00000000-0000-0000-0000-000000000000}"/>
          </ac:spMkLst>
        </pc:spChg>
        <pc:spChg chg="mod">
          <ac:chgData name="Thu Tran" userId="3d6cfcd9-ceaf-40f3-bbba-fffc560a8ae6" providerId="ADAL" clId="{BAAF2F4D-0070-4ABA-987E-B7F6150EF1CB}" dt="2024-05-06T10:13:53.684" v="1840" actId="165"/>
          <ac:spMkLst>
            <pc:docMk/>
            <pc:sldMk cId="0" sldId="260"/>
            <ac:spMk id="814" creationId="{00000000-0000-0000-0000-000000000000}"/>
          </ac:spMkLst>
        </pc:spChg>
        <pc:spChg chg="mod">
          <ac:chgData name="Thu Tran" userId="3d6cfcd9-ceaf-40f3-bbba-fffc560a8ae6" providerId="ADAL" clId="{BAAF2F4D-0070-4ABA-987E-B7F6150EF1CB}" dt="2024-05-06T10:13:53.684" v="1840" actId="165"/>
          <ac:spMkLst>
            <pc:docMk/>
            <pc:sldMk cId="0" sldId="260"/>
            <ac:spMk id="815" creationId="{00000000-0000-0000-0000-000000000000}"/>
          </ac:spMkLst>
        </pc:spChg>
        <pc:spChg chg="mod">
          <ac:chgData name="Thu Tran" userId="3d6cfcd9-ceaf-40f3-bbba-fffc560a8ae6" providerId="ADAL" clId="{BAAF2F4D-0070-4ABA-987E-B7F6150EF1CB}" dt="2024-05-06T10:13:53.684" v="1840" actId="165"/>
          <ac:spMkLst>
            <pc:docMk/>
            <pc:sldMk cId="0" sldId="260"/>
            <ac:spMk id="816" creationId="{00000000-0000-0000-0000-000000000000}"/>
          </ac:spMkLst>
        </pc:spChg>
        <pc:spChg chg="mod">
          <ac:chgData name="Thu Tran" userId="3d6cfcd9-ceaf-40f3-bbba-fffc560a8ae6" providerId="ADAL" clId="{BAAF2F4D-0070-4ABA-987E-B7F6150EF1CB}" dt="2024-05-06T10:13:53.684" v="1840" actId="165"/>
          <ac:spMkLst>
            <pc:docMk/>
            <pc:sldMk cId="0" sldId="260"/>
            <ac:spMk id="817" creationId="{00000000-0000-0000-0000-000000000000}"/>
          </ac:spMkLst>
        </pc:spChg>
        <pc:spChg chg="mod">
          <ac:chgData name="Thu Tran" userId="3d6cfcd9-ceaf-40f3-bbba-fffc560a8ae6" providerId="ADAL" clId="{BAAF2F4D-0070-4ABA-987E-B7F6150EF1CB}" dt="2024-05-06T10:13:53.684" v="1840" actId="165"/>
          <ac:spMkLst>
            <pc:docMk/>
            <pc:sldMk cId="0" sldId="260"/>
            <ac:spMk id="818" creationId="{00000000-0000-0000-0000-000000000000}"/>
          </ac:spMkLst>
        </pc:spChg>
        <pc:spChg chg="mod">
          <ac:chgData name="Thu Tran" userId="3d6cfcd9-ceaf-40f3-bbba-fffc560a8ae6" providerId="ADAL" clId="{BAAF2F4D-0070-4ABA-987E-B7F6150EF1CB}" dt="2024-05-06T10:13:53.684" v="1840" actId="165"/>
          <ac:spMkLst>
            <pc:docMk/>
            <pc:sldMk cId="0" sldId="260"/>
            <ac:spMk id="819" creationId="{00000000-0000-0000-0000-000000000000}"/>
          </ac:spMkLst>
        </pc:spChg>
        <pc:spChg chg="mod">
          <ac:chgData name="Thu Tran" userId="3d6cfcd9-ceaf-40f3-bbba-fffc560a8ae6" providerId="ADAL" clId="{BAAF2F4D-0070-4ABA-987E-B7F6150EF1CB}" dt="2024-05-06T10:13:53.684" v="1840" actId="165"/>
          <ac:spMkLst>
            <pc:docMk/>
            <pc:sldMk cId="0" sldId="260"/>
            <ac:spMk id="820" creationId="{00000000-0000-0000-0000-000000000000}"/>
          </ac:spMkLst>
        </pc:spChg>
        <pc:spChg chg="mod">
          <ac:chgData name="Thu Tran" userId="3d6cfcd9-ceaf-40f3-bbba-fffc560a8ae6" providerId="ADAL" clId="{BAAF2F4D-0070-4ABA-987E-B7F6150EF1CB}" dt="2024-05-06T10:13:53.684" v="1840" actId="165"/>
          <ac:spMkLst>
            <pc:docMk/>
            <pc:sldMk cId="0" sldId="260"/>
            <ac:spMk id="821" creationId="{00000000-0000-0000-0000-000000000000}"/>
          </ac:spMkLst>
        </pc:spChg>
        <pc:spChg chg="mod">
          <ac:chgData name="Thu Tran" userId="3d6cfcd9-ceaf-40f3-bbba-fffc560a8ae6" providerId="ADAL" clId="{BAAF2F4D-0070-4ABA-987E-B7F6150EF1CB}" dt="2024-05-06T10:13:53.684" v="1840" actId="165"/>
          <ac:spMkLst>
            <pc:docMk/>
            <pc:sldMk cId="0" sldId="260"/>
            <ac:spMk id="822" creationId="{00000000-0000-0000-0000-000000000000}"/>
          </ac:spMkLst>
        </pc:spChg>
        <pc:spChg chg="mod">
          <ac:chgData name="Thu Tran" userId="3d6cfcd9-ceaf-40f3-bbba-fffc560a8ae6" providerId="ADAL" clId="{BAAF2F4D-0070-4ABA-987E-B7F6150EF1CB}" dt="2024-05-06T10:13:53.684" v="1840" actId="165"/>
          <ac:spMkLst>
            <pc:docMk/>
            <pc:sldMk cId="0" sldId="260"/>
            <ac:spMk id="823" creationId="{00000000-0000-0000-0000-000000000000}"/>
          </ac:spMkLst>
        </pc:spChg>
        <pc:spChg chg="mod">
          <ac:chgData name="Thu Tran" userId="3d6cfcd9-ceaf-40f3-bbba-fffc560a8ae6" providerId="ADAL" clId="{BAAF2F4D-0070-4ABA-987E-B7F6150EF1CB}" dt="2024-05-06T10:13:53.684" v="1840" actId="165"/>
          <ac:spMkLst>
            <pc:docMk/>
            <pc:sldMk cId="0" sldId="260"/>
            <ac:spMk id="824" creationId="{00000000-0000-0000-0000-000000000000}"/>
          </ac:spMkLst>
        </pc:spChg>
        <pc:spChg chg="mod">
          <ac:chgData name="Thu Tran" userId="3d6cfcd9-ceaf-40f3-bbba-fffc560a8ae6" providerId="ADAL" clId="{BAAF2F4D-0070-4ABA-987E-B7F6150EF1CB}" dt="2024-05-06T10:13:53.684" v="1840" actId="165"/>
          <ac:spMkLst>
            <pc:docMk/>
            <pc:sldMk cId="0" sldId="260"/>
            <ac:spMk id="825" creationId="{00000000-0000-0000-0000-000000000000}"/>
          </ac:spMkLst>
        </pc:spChg>
        <pc:spChg chg="mod">
          <ac:chgData name="Thu Tran" userId="3d6cfcd9-ceaf-40f3-bbba-fffc560a8ae6" providerId="ADAL" clId="{BAAF2F4D-0070-4ABA-987E-B7F6150EF1CB}" dt="2024-05-06T10:13:53.684" v="1840" actId="165"/>
          <ac:spMkLst>
            <pc:docMk/>
            <pc:sldMk cId="0" sldId="260"/>
            <ac:spMk id="826" creationId="{00000000-0000-0000-0000-000000000000}"/>
          </ac:spMkLst>
        </pc:spChg>
        <pc:spChg chg="mod">
          <ac:chgData name="Thu Tran" userId="3d6cfcd9-ceaf-40f3-bbba-fffc560a8ae6" providerId="ADAL" clId="{BAAF2F4D-0070-4ABA-987E-B7F6150EF1CB}" dt="2024-05-06T10:13:53.684" v="1840" actId="165"/>
          <ac:spMkLst>
            <pc:docMk/>
            <pc:sldMk cId="0" sldId="260"/>
            <ac:spMk id="827" creationId="{00000000-0000-0000-0000-000000000000}"/>
          </ac:spMkLst>
        </pc:spChg>
        <pc:spChg chg="mod">
          <ac:chgData name="Thu Tran" userId="3d6cfcd9-ceaf-40f3-bbba-fffc560a8ae6" providerId="ADAL" clId="{BAAF2F4D-0070-4ABA-987E-B7F6150EF1CB}" dt="2024-05-06T10:13:53.684" v="1840" actId="165"/>
          <ac:spMkLst>
            <pc:docMk/>
            <pc:sldMk cId="0" sldId="260"/>
            <ac:spMk id="829" creationId="{00000000-0000-0000-0000-000000000000}"/>
          </ac:spMkLst>
        </pc:spChg>
        <pc:spChg chg="mod">
          <ac:chgData name="Thu Tran" userId="3d6cfcd9-ceaf-40f3-bbba-fffc560a8ae6" providerId="ADAL" clId="{BAAF2F4D-0070-4ABA-987E-B7F6150EF1CB}" dt="2024-05-06T10:13:53.684" v="1840" actId="165"/>
          <ac:spMkLst>
            <pc:docMk/>
            <pc:sldMk cId="0" sldId="260"/>
            <ac:spMk id="830" creationId="{00000000-0000-0000-0000-000000000000}"/>
          </ac:spMkLst>
        </pc:spChg>
        <pc:spChg chg="mod">
          <ac:chgData name="Thu Tran" userId="3d6cfcd9-ceaf-40f3-bbba-fffc560a8ae6" providerId="ADAL" clId="{BAAF2F4D-0070-4ABA-987E-B7F6150EF1CB}" dt="2024-05-06T10:13:53.684" v="1840" actId="165"/>
          <ac:spMkLst>
            <pc:docMk/>
            <pc:sldMk cId="0" sldId="260"/>
            <ac:spMk id="831" creationId="{00000000-0000-0000-0000-000000000000}"/>
          </ac:spMkLst>
        </pc:spChg>
        <pc:spChg chg="mod">
          <ac:chgData name="Thu Tran" userId="3d6cfcd9-ceaf-40f3-bbba-fffc560a8ae6" providerId="ADAL" clId="{BAAF2F4D-0070-4ABA-987E-B7F6150EF1CB}" dt="2024-05-06T10:13:53.684" v="1840" actId="165"/>
          <ac:spMkLst>
            <pc:docMk/>
            <pc:sldMk cId="0" sldId="260"/>
            <ac:spMk id="832" creationId="{00000000-0000-0000-0000-000000000000}"/>
          </ac:spMkLst>
        </pc:spChg>
        <pc:spChg chg="mod">
          <ac:chgData name="Thu Tran" userId="3d6cfcd9-ceaf-40f3-bbba-fffc560a8ae6" providerId="ADAL" clId="{BAAF2F4D-0070-4ABA-987E-B7F6150EF1CB}" dt="2024-05-06T10:13:53.684" v="1840" actId="165"/>
          <ac:spMkLst>
            <pc:docMk/>
            <pc:sldMk cId="0" sldId="260"/>
            <ac:spMk id="833" creationId="{00000000-0000-0000-0000-000000000000}"/>
          </ac:spMkLst>
        </pc:spChg>
        <pc:spChg chg="mod">
          <ac:chgData name="Thu Tran" userId="3d6cfcd9-ceaf-40f3-bbba-fffc560a8ae6" providerId="ADAL" clId="{BAAF2F4D-0070-4ABA-987E-B7F6150EF1CB}" dt="2024-05-06T10:13:53.684" v="1840" actId="165"/>
          <ac:spMkLst>
            <pc:docMk/>
            <pc:sldMk cId="0" sldId="260"/>
            <ac:spMk id="834" creationId="{00000000-0000-0000-0000-000000000000}"/>
          </ac:spMkLst>
        </pc:spChg>
        <pc:spChg chg="mod">
          <ac:chgData name="Thu Tran" userId="3d6cfcd9-ceaf-40f3-bbba-fffc560a8ae6" providerId="ADAL" clId="{BAAF2F4D-0070-4ABA-987E-B7F6150EF1CB}" dt="2024-05-06T10:13:53.684" v="1840" actId="165"/>
          <ac:spMkLst>
            <pc:docMk/>
            <pc:sldMk cId="0" sldId="260"/>
            <ac:spMk id="835" creationId="{00000000-0000-0000-0000-000000000000}"/>
          </ac:spMkLst>
        </pc:spChg>
        <pc:spChg chg="mod">
          <ac:chgData name="Thu Tran" userId="3d6cfcd9-ceaf-40f3-bbba-fffc560a8ae6" providerId="ADAL" clId="{BAAF2F4D-0070-4ABA-987E-B7F6150EF1CB}" dt="2024-05-06T10:13:53.684" v="1840" actId="165"/>
          <ac:spMkLst>
            <pc:docMk/>
            <pc:sldMk cId="0" sldId="260"/>
            <ac:spMk id="836" creationId="{00000000-0000-0000-0000-000000000000}"/>
          </ac:spMkLst>
        </pc:spChg>
        <pc:spChg chg="mod">
          <ac:chgData name="Thu Tran" userId="3d6cfcd9-ceaf-40f3-bbba-fffc560a8ae6" providerId="ADAL" clId="{BAAF2F4D-0070-4ABA-987E-B7F6150EF1CB}" dt="2024-05-06T10:13:53.684" v="1840" actId="165"/>
          <ac:spMkLst>
            <pc:docMk/>
            <pc:sldMk cId="0" sldId="260"/>
            <ac:spMk id="837" creationId="{00000000-0000-0000-0000-000000000000}"/>
          </ac:spMkLst>
        </pc:spChg>
        <pc:spChg chg="mod">
          <ac:chgData name="Thu Tran" userId="3d6cfcd9-ceaf-40f3-bbba-fffc560a8ae6" providerId="ADAL" clId="{BAAF2F4D-0070-4ABA-987E-B7F6150EF1CB}" dt="2024-05-06T10:13:53.684" v="1840" actId="165"/>
          <ac:spMkLst>
            <pc:docMk/>
            <pc:sldMk cId="0" sldId="260"/>
            <ac:spMk id="838" creationId="{00000000-0000-0000-0000-000000000000}"/>
          </ac:spMkLst>
        </pc:spChg>
        <pc:spChg chg="mod">
          <ac:chgData name="Thu Tran" userId="3d6cfcd9-ceaf-40f3-bbba-fffc560a8ae6" providerId="ADAL" clId="{BAAF2F4D-0070-4ABA-987E-B7F6150EF1CB}" dt="2024-05-06T10:13:53.684" v="1840" actId="165"/>
          <ac:spMkLst>
            <pc:docMk/>
            <pc:sldMk cId="0" sldId="260"/>
            <ac:spMk id="839" creationId="{00000000-0000-0000-0000-000000000000}"/>
          </ac:spMkLst>
        </pc:spChg>
        <pc:spChg chg="mod">
          <ac:chgData name="Thu Tran" userId="3d6cfcd9-ceaf-40f3-bbba-fffc560a8ae6" providerId="ADAL" clId="{BAAF2F4D-0070-4ABA-987E-B7F6150EF1CB}" dt="2024-05-06T10:13:53.684" v="1840" actId="165"/>
          <ac:spMkLst>
            <pc:docMk/>
            <pc:sldMk cId="0" sldId="260"/>
            <ac:spMk id="840" creationId="{00000000-0000-0000-0000-000000000000}"/>
          </ac:spMkLst>
        </pc:spChg>
        <pc:spChg chg="mod">
          <ac:chgData name="Thu Tran" userId="3d6cfcd9-ceaf-40f3-bbba-fffc560a8ae6" providerId="ADAL" clId="{BAAF2F4D-0070-4ABA-987E-B7F6150EF1CB}" dt="2024-05-06T10:13:53.684" v="1840" actId="165"/>
          <ac:spMkLst>
            <pc:docMk/>
            <pc:sldMk cId="0" sldId="260"/>
            <ac:spMk id="841" creationId="{00000000-0000-0000-0000-000000000000}"/>
          </ac:spMkLst>
        </pc:spChg>
        <pc:spChg chg="mod">
          <ac:chgData name="Thu Tran" userId="3d6cfcd9-ceaf-40f3-bbba-fffc560a8ae6" providerId="ADAL" clId="{BAAF2F4D-0070-4ABA-987E-B7F6150EF1CB}" dt="2024-05-06T10:13:53.684" v="1840" actId="165"/>
          <ac:spMkLst>
            <pc:docMk/>
            <pc:sldMk cId="0" sldId="260"/>
            <ac:spMk id="842" creationId="{00000000-0000-0000-0000-000000000000}"/>
          </ac:spMkLst>
        </pc:spChg>
        <pc:spChg chg="mod">
          <ac:chgData name="Thu Tran" userId="3d6cfcd9-ceaf-40f3-bbba-fffc560a8ae6" providerId="ADAL" clId="{BAAF2F4D-0070-4ABA-987E-B7F6150EF1CB}" dt="2024-05-06T10:13:53.684" v="1840" actId="165"/>
          <ac:spMkLst>
            <pc:docMk/>
            <pc:sldMk cId="0" sldId="260"/>
            <ac:spMk id="843" creationId="{00000000-0000-0000-0000-000000000000}"/>
          </ac:spMkLst>
        </pc:spChg>
        <pc:spChg chg="mod">
          <ac:chgData name="Thu Tran" userId="3d6cfcd9-ceaf-40f3-bbba-fffc560a8ae6" providerId="ADAL" clId="{BAAF2F4D-0070-4ABA-987E-B7F6150EF1CB}" dt="2024-05-06T10:13:53.684" v="1840" actId="165"/>
          <ac:spMkLst>
            <pc:docMk/>
            <pc:sldMk cId="0" sldId="260"/>
            <ac:spMk id="844" creationId="{00000000-0000-0000-0000-000000000000}"/>
          </ac:spMkLst>
        </pc:spChg>
        <pc:spChg chg="mod">
          <ac:chgData name="Thu Tran" userId="3d6cfcd9-ceaf-40f3-bbba-fffc560a8ae6" providerId="ADAL" clId="{BAAF2F4D-0070-4ABA-987E-B7F6150EF1CB}" dt="2024-05-06T10:13:53.684" v="1840" actId="165"/>
          <ac:spMkLst>
            <pc:docMk/>
            <pc:sldMk cId="0" sldId="260"/>
            <ac:spMk id="845" creationId="{00000000-0000-0000-0000-000000000000}"/>
          </ac:spMkLst>
        </pc:spChg>
        <pc:spChg chg="mod">
          <ac:chgData name="Thu Tran" userId="3d6cfcd9-ceaf-40f3-bbba-fffc560a8ae6" providerId="ADAL" clId="{BAAF2F4D-0070-4ABA-987E-B7F6150EF1CB}" dt="2024-05-06T10:13:53.684" v="1840" actId="165"/>
          <ac:spMkLst>
            <pc:docMk/>
            <pc:sldMk cId="0" sldId="260"/>
            <ac:spMk id="846" creationId="{00000000-0000-0000-0000-000000000000}"/>
          </ac:spMkLst>
        </pc:spChg>
        <pc:spChg chg="mod">
          <ac:chgData name="Thu Tran" userId="3d6cfcd9-ceaf-40f3-bbba-fffc560a8ae6" providerId="ADAL" clId="{BAAF2F4D-0070-4ABA-987E-B7F6150EF1CB}" dt="2024-05-06T10:13:53.684" v="1840" actId="165"/>
          <ac:spMkLst>
            <pc:docMk/>
            <pc:sldMk cId="0" sldId="260"/>
            <ac:spMk id="847" creationId="{00000000-0000-0000-0000-000000000000}"/>
          </ac:spMkLst>
        </pc:spChg>
        <pc:spChg chg="mod">
          <ac:chgData name="Thu Tran" userId="3d6cfcd9-ceaf-40f3-bbba-fffc560a8ae6" providerId="ADAL" clId="{BAAF2F4D-0070-4ABA-987E-B7F6150EF1CB}" dt="2024-05-06T10:13:53.684" v="1840" actId="165"/>
          <ac:spMkLst>
            <pc:docMk/>
            <pc:sldMk cId="0" sldId="260"/>
            <ac:spMk id="848" creationId="{00000000-0000-0000-0000-000000000000}"/>
          </ac:spMkLst>
        </pc:spChg>
        <pc:spChg chg="mod">
          <ac:chgData name="Thu Tran" userId="3d6cfcd9-ceaf-40f3-bbba-fffc560a8ae6" providerId="ADAL" clId="{BAAF2F4D-0070-4ABA-987E-B7F6150EF1CB}" dt="2024-05-06T10:13:53.684" v="1840" actId="165"/>
          <ac:spMkLst>
            <pc:docMk/>
            <pc:sldMk cId="0" sldId="260"/>
            <ac:spMk id="849" creationId="{00000000-0000-0000-0000-000000000000}"/>
          </ac:spMkLst>
        </pc:spChg>
        <pc:spChg chg="mod">
          <ac:chgData name="Thu Tran" userId="3d6cfcd9-ceaf-40f3-bbba-fffc560a8ae6" providerId="ADAL" clId="{BAAF2F4D-0070-4ABA-987E-B7F6150EF1CB}" dt="2024-05-06T10:13:53.684" v="1840" actId="165"/>
          <ac:spMkLst>
            <pc:docMk/>
            <pc:sldMk cId="0" sldId="260"/>
            <ac:spMk id="850" creationId="{00000000-0000-0000-0000-000000000000}"/>
          </ac:spMkLst>
        </pc:spChg>
        <pc:spChg chg="mod">
          <ac:chgData name="Thu Tran" userId="3d6cfcd9-ceaf-40f3-bbba-fffc560a8ae6" providerId="ADAL" clId="{BAAF2F4D-0070-4ABA-987E-B7F6150EF1CB}" dt="2024-05-06T10:13:53.684" v="1840" actId="165"/>
          <ac:spMkLst>
            <pc:docMk/>
            <pc:sldMk cId="0" sldId="260"/>
            <ac:spMk id="851" creationId="{00000000-0000-0000-0000-000000000000}"/>
          </ac:spMkLst>
        </pc:spChg>
        <pc:spChg chg="mod">
          <ac:chgData name="Thu Tran" userId="3d6cfcd9-ceaf-40f3-bbba-fffc560a8ae6" providerId="ADAL" clId="{BAAF2F4D-0070-4ABA-987E-B7F6150EF1CB}" dt="2024-05-06T10:13:53.684" v="1840" actId="165"/>
          <ac:spMkLst>
            <pc:docMk/>
            <pc:sldMk cId="0" sldId="260"/>
            <ac:spMk id="852" creationId="{00000000-0000-0000-0000-000000000000}"/>
          </ac:spMkLst>
        </pc:spChg>
        <pc:spChg chg="mod">
          <ac:chgData name="Thu Tran" userId="3d6cfcd9-ceaf-40f3-bbba-fffc560a8ae6" providerId="ADAL" clId="{BAAF2F4D-0070-4ABA-987E-B7F6150EF1CB}" dt="2024-05-06T10:13:53.684" v="1840" actId="165"/>
          <ac:spMkLst>
            <pc:docMk/>
            <pc:sldMk cId="0" sldId="260"/>
            <ac:spMk id="853" creationId="{00000000-0000-0000-0000-000000000000}"/>
          </ac:spMkLst>
        </pc:spChg>
        <pc:spChg chg="mod">
          <ac:chgData name="Thu Tran" userId="3d6cfcd9-ceaf-40f3-bbba-fffc560a8ae6" providerId="ADAL" clId="{BAAF2F4D-0070-4ABA-987E-B7F6150EF1CB}" dt="2024-05-06T10:13:53.684" v="1840" actId="165"/>
          <ac:spMkLst>
            <pc:docMk/>
            <pc:sldMk cId="0" sldId="260"/>
            <ac:spMk id="854" creationId="{00000000-0000-0000-0000-000000000000}"/>
          </ac:spMkLst>
        </pc:spChg>
        <pc:spChg chg="mod">
          <ac:chgData name="Thu Tran" userId="3d6cfcd9-ceaf-40f3-bbba-fffc560a8ae6" providerId="ADAL" clId="{BAAF2F4D-0070-4ABA-987E-B7F6150EF1CB}" dt="2024-05-06T10:13:53.684" v="1840" actId="165"/>
          <ac:spMkLst>
            <pc:docMk/>
            <pc:sldMk cId="0" sldId="260"/>
            <ac:spMk id="855" creationId="{00000000-0000-0000-0000-000000000000}"/>
          </ac:spMkLst>
        </pc:spChg>
        <pc:spChg chg="mod">
          <ac:chgData name="Thu Tran" userId="3d6cfcd9-ceaf-40f3-bbba-fffc560a8ae6" providerId="ADAL" clId="{BAAF2F4D-0070-4ABA-987E-B7F6150EF1CB}" dt="2024-05-06T10:13:53.684" v="1840" actId="165"/>
          <ac:spMkLst>
            <pc:docMk/>
            <pc:sldMk cId="0" sldId="260"/>
            <ac:spMk id="856" creationId="{00000000-0000-0000-0000-000000000000}"/>
          </ac:spMkLst>
        </pc:spChg>
        <pc:spChg chg="mod">
          <ac:chgData name="Thu Tran" userId="3d6cfcd9-ceaf-40f3-bbba-fffc560a8ae6" providerId="ADAL" clId="{BAAF2F4D-0070-4ABA-987E-B7F6150EF1CB}" dt="2024-05-06T10:13:53.684" v="1840" actId="165"/>
          <ac:spMkLst>
            <pc:docMk/>
            <pc:sldMk cId="0" sldId="260"/>
            <ac:spMk id="857" creationId="{00000000-0000-0000-0000-000000000000}"/>
          </ac:spMkLst>
        </pc:spChg>
        <pc:spChg chg="mod">
          <ac:chgData name="Thu Tran" userId="3d6cfcd9-ceaf-40f3-bbba-fffc560a8ae6" providerId="ADAL" clId="{BAAF2F4D-0070-4ABA-987E-B7F6150EF1CB}" dt="2024-05-06T10:13:53.684" v="1840" actId="165"/>
          <ac:spMkLst>
            <pc:docMk/>
            <pc:sldMk cId="0" sldId="260"/>
            <ac:spMk id="858" creationId="{00000000-0000-0000-0000-000000000000}"/>
          </ac:spMkLst>
        </pc:spChg>
        <pc:spChg chg="mod">
          <ac:chgData name="Thu Tran" userId="3d6cfcd9-ceaf-40f3-bbba-fffc560a8ae6" providerId="ADAL" clId="{BAAF2F4D-0070-4ABA-987E-B7F6150EF1CB}" dt="2024-05-06T10:13:53.684" v="1840" actId="165"/>
          <ac:spMkLst>
            <pc:docMk/>
            <pc:sldMk cId="0" sldId="260"/>
            <ac:spMk id="859" creationId="{00000000-0000-0000-0000-000000000000}"/>
          </ac:spMkLst>
        </pc:spChg>
        <pc:spChg chg="mod">
          <ac:chgData name="Thu Tran" userId="3d6cfcd9-ceaf-40f3-bbba-fffc560a8ae6" providerId="ADAL" clId="{BAAF2F4D-0070-4ABA-987E-B7F6150EF1CB}" dt="2024-05-06T10:13:53.684" v="1840" actId="165"/>
          <ac:spMkLst>
            <pc:docMk/>
            <pc:sldMk cId="0" sldId="260"/>
            <ac:spMk id="860" creationId="{00000000-0000-0000-0000-000000000000}"/>
          </ac:spMkLst>
        </pc:spChg>
        <pc:spChg chg="mod">
          <ac:chgData name="Thu Tran" userId="3d6cfcd9-ceaf-40f3-bbba-fffc560a8ae6" providerId="ADAL" clId="{BAAF2F4D-0070-4ABA-987E-B7F6150EF1CB}" dt="2024-05-06T10:13:53.684" v="1840" actId="165"/>
          <ac:spMkLst>
            <pc:docMk/>
            <pc:sldMk cId="0" sldId="260"/>
            <ac:spMk id="861" creationId="{00000000-0000-0000-0000-000000000000}"/>
          </ac:spMkLst>
        </pc:spChg>
        <pc:spChg chg="mod">
          <ac:chgData name="Thu Tran" userId="3d6cfcd9-ceaf-40f3-bbba-fffc560a8ae6" providerId="ADAL" clId="{BAAF2F4D-0070-4ABA-987E-B7F6150EF1CB}" dt="2024-05-06T10:13:53.684" v="1840" actId="165"/>
          <ac:spMkLst>
            <pc:docMk/>
            <pc:sldMk cId="0" sldId="260"/>
            <ac:spMk id="862" creationId="{00000000-0000-0000-0000-000000000000}"/>
          </ac:spMkLst>
        </pc:spChg>
        <pc:spChg chg="mod">
          <ac:chgData name="Thu Tran" userId="3d6cfcd9-ceaf-40f3-bbba-fffc560a8ae6" providerId="ADAL" clId="{BAAF2F4D-0070-4ABA-987E-B7F6150EF1CB}" dt="2024-05-06T10:13:53.684" v="1840" actId="165"/>
          <ac:spMkLst>
            <pc:docMk/>
            <pc:sldMk cId="0" sldId="260"/>
            <ac:spMk id="863" creationId="{00000000-0000-0000-0000-000000000000}"/>
          </ac:spMkLst>
        </pc:spChg>
        <pc:spChg chg="mod">
          <ac:chgData name="Thu Tran" userId="3d6cfcd9-ceaf-40f3-bbba-fffc560a8ae6" providerId="ADAL" clId="{BAAF2F4D-0070-4ABA-987E-B7F6150EF1CB}" dt="2024-05-06T10:13:53.684" v="1840" actId="165"/>
          <ac:spMkLst>
            <pc:docMk/>
            <pc:sldMk cId="0" sldId="260"/>
            <ac:spMk id="865" creationId="{00000000-0000-0000-0000-000000000000}"/>
          </ac:spMkLst>
        </pc:spChg>
        <pc:spChg chg="mod">
          <ac:chgData name="Thu Tran" userId="3d6cfcd9-ceaf-40f3-bbba-fffc560a8ae6" providerId="ADAL" clId="{BAAF2F4D-0070-4ABA-987E-B7F6150EF1CB}" dt="2024-05-06T10:13:53.684" v="1840" actId="165"/>
          <ac:spMkLst>
            <pc:docMk/>
            <pc:sldMk cId="0" sldId="260"/>
            <ac:spMk id="866" creationId="{00000000-0000-0000-0000-000000000000}"/>
          </ac:spMkLst>
        </pc:spChg>
        <pc:spChg chg="mod">
          <ac:chgData name="Thu Tran" userId="3d6cfcd9-ceaf-40f3-bbba-fffc560a8ae6" providerId="ADAL" clId="{BAAF2F4D-0070-4ABA-987E-B7F6150EF1CB}" dt="2024-05-06T10:13:53.684" v="1840" actId="165"/>
          <ac:spMkLst>
            <pc:docMk/>
            <pc:sldMk cId="0" sldId="260"/>
            <ac:spMk id="867" creationId="{00000000-0000-0000-0000-000000000000}"/>
          </ac:spMkLst>
        </pc:spChg>
        <pc:spChg chg="mod">
          <ac:chgData name="Thu Tran" userId="3d6cfcd9-ceaf-40f3-bbba-fffc560a8ae6" providerId="ADAL" clId="{BAAF2F4D-0070-4ABA-987E-B7F6150EF1CB}" dt="2024-05-06T10:13:53.684" v="1840" actId="165"/>
          <ac:spMkLst>
            <pc:docMk/>
            <pc:sldMk cId="0" sldId="260"/>
            <ac:spMk id="868" creationId="{00000000-0000-0000-0000-000000000000}"/>
          </ac:spMkLst>
        </pc:spChg>
        <pc:spChg chg="mod">
          <ac:chgData name="Thu Tran" userId="3d6cfcd9-ceaf-40f3-bbba-fffc560a8ae6" providerId="ADAL" clId="{BAAF2F4D-0070-4ABA-987E-B7F6150EF1CB}" dt="2024-05-06T10:13:53.684" v="1840" actId="165"/>
          <ac:spMkLst>
            <pc:docMk/>
            <pc:sldMk cId="0" sldId="260"/>
            <ac:spMk id="869" creationId="{00000000-0000-0000-0000-000000000000}"/>
          </ac:spMkLst>
        </pc:spChg>
        <pc:spChg chg="mod">
          <ac:chgData name="Thu Tran" userId="3d6cfcd9-ceaf-40f3-bbba-fffc560a8ae6" providerId="ADAL" clId="{BAAF2F4D-0070-4ABA-987E-B7F6150EF1CB}" dt="2024-05-06T10:13:53.684" v="1840" actId="165"/>
          <ac:spMkLst>
            <pc:docMk/>
            <pc:sldMk cId="0" sldId="260"/>
            <ac:spMk id="870" creationId="{00000000-0000-0000-0000-000000000000}"/>
          </ac:spMkLst>
        </pc:spChg>
        <pc:spChg chg="mod">
          <ac:chgData name="Thu Tran" userId="3d6cfcd9-ceaf-40f3-bbba-fffc560a8ae6" providerId="ADAL" clId="{BAAF2F4D-0070-4ABA-987E-B7F6150EF1CB}" dt="2024-05-06T10:13:53.684" v="1840" actId="165"/>
          <ac:spMkLst>
            <pc:docMk/>
            <pc:sldMk cId="0" sldId="260"/>
            <ac:spMk id="871" creationId="{00000000-0000-0000-0000-000000000000}"/>
          </ac:spMkLst>
        </pc:spChg>
        <pc:spChg chg="mod">
          <ac:chgData name="Thu Tran" userId="3d6cfcd9-ceaf-40f3-bbba-fffc560a8ae6" providerId="ADAL" clId="{BAAF2F4D-0070-4ABA-987E-B7F6150EF1CB}" dt="2024-05-06T10:13:53.684" v="1840" actId="165"/>
          <ac:spMkLst>
            <pc:docMk/>
            <pc:sldMk cId="0" sldId="260"/>
            <ac:spMk id="872" creationId="{00000000-0000-0000-0000-000000000000}"/>
          </ac:spMkLst>
        </pc:spChg>
        <pc:spChg chg="mod">
          <ac:chgData name="Thu Tran" userId="3d6cfcd9-ceaf-40f3-bbba-fffc560a8ae6" providerId="ADAL" clId="{BAAF2F4D-0070-4ABA-987E-B7F6150EF1CB}" dt="2024-05-06T10:13:53.684" v="1840" actId="165"/>
          <ac:spMkLst>
            <pc:docMk/>
            <pc:sldMk cId="0" sldId="260"/>
            <ac:spMk id="873" creationId="{00000000-0000-0000-0000-000000000000}"/>
          </ac:spMkLst>
        </pc:spChg>
        <pc:spChg chg="mod">
          <ac:chgData name="Thu Tran" userId="3d6cfcd9-ceaf-40f3-bbba-fffc560a8ae6" providerId="ADAL" clId="{BAAF2F4D-0070-4ABA-987E-B7F6150EF1CB}" dt="2024-05-06T10:13:53.684" v="1840" actId="165"/>
          <ac:spMkLst>
            <pc:docMk/>
            <pc:sldMk cId="0" sldId="260"/>
            <ac:spMk id="874" creationId="{00000000-0000-0000-0000-000000000000}"/>
          </ac:spMkLst>
        </pc:spChg>
        <pc:spChg chg="mod">
          <ac:chgData name="Thu Tran" userId="3d6cfcd9-ceaf-40f3-bbba-fffc560a8ae6" providerId="ADAL" clId="{BAAF2F4D-0070-4ABA-987E-B7F6150EF1CB}" dt="2024-05-06T10:13:53.684" v="1840" actId="165"/>
          <ac:spMkLst>
            <pc:docMk/>
            <pc:sldMk cId="0" sldId="260"/>
            <ac:spMk id="875" creationId="{00000000-0000-0000-0000-000000000000}"/>
          </ac:spMkLst>
        </pc:spChg>
        <pc:spChg chg="mod">
          <ac:chgData name="Thu Tran" userId="3d6cfcd9-ceaf-40f3-bbba-fffc560a8ae6" providerId="ADAL" clId="{BAAF2F4D-0070-4ABA-987E-B7F6150EF1CB}" dt="2024-05-06T10:13:53.684" v="1840" actId="165"/>
          <ac:spMkLst>
            <pc:docMk/>
            <pc:sldMk cId="0" sldId="260"/>
            <ac:spMk id="876" creationId="{00000000-0000-0000-0000-000000000000}"/>
          </ac:spMkLst>
        </pc:spChg>
        <pc:spChg chg="mod">
          <ac:chgData name="Thu Tran" userId="3d6cfcd9-ceaf-40f3-bbba-fffc560a8ae6" providerId="ADAL" clId="{BAAF2F4D-0070-4ABA-987E-B7F6150EF1CB}" dt="2024-05-06T10:13:53.684" v="1840" actId="165"/>
          <ac:spMkLst>
            <pc:docMk/>
            <pc:sldMk cId="0" sldId="260"/>
            <ac:spMk id="877" creationId="{00000000-0000-0000-0000-000000000000}"/>
          </ac:spMkLst>
        </pc:spChg>
        <pc:spChg chg="mod">
          <ac:chgData name="Thu Tran" userId="3d6cfcd9-ceaf-40f3-bbba-fffc560a8ae6" providerId="ADAL" clId="{BAAF2F4D-0070-4ABA-987E-B7F6150EF1CB}" dt="2024-05-06T10:13:53.684" v="1840" actId="165"/>
          <ac:spMkLst>
            <pc:docMk/>
            <pc:sldMk cId="0" sldId="260"/>
            <ac:spMk id="878" creationId="{00000000-0000-0000-0000-000000000000}"/>
          </ac:spMkLst>
        </pc:spChg>
        <pc:spChg chg="mod">
          <ac:chgData name="Thu Tran" userId="3d6cfcd9-ceaf-40f3-bbba-fffc560a8ae6" providerId="ADAL" clId="{BAAF2F4D-0070-4ABA-987E-B7F6150EF1CB}" dt="2024-05-06T10:13:53.684" v="1840" actId="165"/>
          <ac:spMkLst>
            <pc:docMk/>
            <pc:sldMk cId="0" sldId="260"/>
            <ac:spMk id="879" creationId="{00000000-0000-0000-0000-000000000000}"/>
          </ac:spMkLst>
        </pc:spChg>
        <pc:grpChg chg="del">
          <ac:chgData name="Thu Tran" userId="3d6cfcd9-ceaf-40f3-bbba-fffc560a8ae6" providerId="ADAL" clId="{BAAF2F4D-0070-4ABA-987E-B7F6150EF1CB}" dt="2024-05-06T10:13:53.684" v="1840" actId="165"/>
          <ac:grpSpMkLst>
            <pc:docMk/>
            <pc:sldMk cId="0" sldId="260"/>
            <ac:grpSpMk id="786" creationId="{00000000-0000-0000-0000-000000000000}"/>
          </ac:grpSpMkLst>
        </pc:grpChg>
        <pc:grpChg chg="mod topLvl">
          <ac:chgData name="Thu Tran" userId="3d6cfcd9-ceaf-40f3-bbba-fffc560a8ae6" providerId="ADAL" clId="{BAAF2F4D-0070-4ABA-987E-B7F6150EF1CB}" dt="2024-05-06T10:13:53.684" v="1840" actId="165"/>
          <ac:grpSpMkLst>
            <pc:docMk/>
            <pc:sldMk cId="0" sldId="260"/>
            <ac:grpSpMk id="787" creationId="{00000000-0000-0000-0000-000000000000}"/>
          </ac:grpSpMkLst>
        </pc:grpChg>
        <pc:grpChg chg="mod topLvl">
          <ac:chgData name="Thu Tran" userId="3d6cfcd9-ceaf-40f3-bbba-fffc560a8ae6" providerId="ADAL" clId="{BAAF2F4D-0070-4ABA-987E-B7F6150EF1CB}" dt="2024-05-06T10:13:53.684" v="1840" actId="165"/>
          <ac:grpSpMkLst>
            <pc:docMk/>
            <pc:sldMk cId="0" sldId="260"/>
            <ac:grpSpMk id="807" creationId="{00000000-0000-0000-0000-000000000000}"/>
          </ac:grpSpMkLst>
        </pc:grpChg>
        <pc:grpChg chg="mod topLvl">
          <ac:chgData name="Thu Tran" userId="3d6cfcd9-ceaf-40f3-bbba-fffc560a8ae6" providerId="ADAL" clId="{BAAF2F4D-0070-4ABA-987E-B7F6150EF1CB}" dt="2024-05-06T10:13:53.684" v="1840" actId="165"/>
          <ac:grpSpMkLst>
            <pc:docMk/>
            <pc:sldMk cId="0" sldId="260"/>
            <ac:grpSpMk id="813" creationId="{00000000-0000-0000-0000-000000000000}"/>
          </ac:grpSpMkLst>
        </pc:grpChg>
        <pc:grpChg chg="mod topLvl">
          <ac:chgData name="Thu Tran" userId="3d6cfcd9-ceaf-40f3-bbba-fffc560a8ae6" providerId="ADAL" clId="{BAAF2F4D-0070-4ABA-987E-B7F6150EF1CB}" dt="2024-05-06T10:13:53.684" v="1840" actId="165"/>
          <ac:grpSpMkLst>
            <pc:docMk/>
            <pc:sldMk cId="0" sldId="260"/>
            <ac:grpSpMk id="864" creationId="{00000000-0000-0000-0000-000000000000}"/>
          </ac:grpSpMkLst>
        </pc:grpChg>
        <pc:cxnChg chg="mod">
          <ac:chgData name="Thu Tran" userId="3d6cfcd9-ceaf-40f3-bbba-fffc560a8ae6" providerId="ADAL" clId="{BAAF2F4D-0070-4ABA-987E-B7F6150EF1CB}" dt="2024-05-06T10:13:53.684" v="1840" actId="165"/>
          <ac:cxnSpMkLst>
            <pc:docMk/>
            <pc:sldMk cId="0" sldId="260"/>
            <ac:cxnSpMk id="828" creationId="{00000000-0000-0000-0000-000000000000}"/>
          </ac:cxnSpMkLst>
        </pc:cxnChg>
      </pc:sldChg>
      <pc:sldChg chg="addSp delSp modSp mod modTransition">
        <pc:chgData name="Thu Tran" userId="3d6cfcd9-ceaf-40f3-bbba-fffc560a8ae6" providerId="ADAL" clId="{BAAF2F4D-0070-4ABA-987E-B7F6150EF1CB}" dt="2024-05-06T10:29:16.116" v="1898" actId="1076"/>
        <pc:sldMkLst>
          <pc:docMk/>
          <pc:sldMk cId="0" sldId="261"/>
        </pc:sldMkLst>
        <pc:spChg chg="mod topLvl">
          <ac:chgData name="Thu Tran" userId="3d6cfcd9-ceaf-40f3-bbba-fffc560a8ae6" providerId="ADAL" clId="{BAAF2F4D-0070-4ABA-987E-B7F6150EF1CB}" dt="2024-05-06T10:29:05.041" v="1894" actId="1076"/>
          <ac:spMkLst>
            <pc:docMk/>
            <pc:sldMk cId="0" sldId="261"/>
            <ac:spMk id="3" creationId="{5F038F45-497F-CF88-E225-2E442AA153FD}"/>
          </ac:spMkLst>
        </pc:spChg>
        <pc:spChg chg="add del mod">
          <ac:chgData name="Thu Tran" userId="3d6cfcd9-ceaf-40f3-bbba-fffc560a8ae6" providerId="ADAL" clId="{BAAF2F4D-0070-4ABA-987E-B7F6150EF1CB}" dt="2024-05-05T20:34:48.098" v="307" actId="478"/>
          <ac:spMkLst>
            <pc:docMk/>
            <pc:sldMk cId="0" sldId="261"/>
            <ac:spMk id="3" creationId="{9E598DD5-1E55-A845-5FD0-C8267CC0A089}"/>
          </ac:spMkLst>
        </pc:spChg>
        <pc:spChg chg="add mod">
          <ac:chgData name="Thu Tran" userId="3d6cfcd9-ceaf-40f3-bbba-fffc560a8ae6" providerId="ADAL" clId="{BAAF2F4D-0070-4ABA-987E-B7F6150EF1CB}" dt="2024-05-05T20:43:21.898" v="651" actId="1076"/>
          <ac:spMkLst>
            <pc:docMk/>
            <pc:sldMk cId="0" sldId="261"/>
            <ac:spMk id="4" creationId="{A4A2105A-1102-494F-5245-A8F3E00218CD}"/>
          </ac:spMkLst>
        </pc:spChg>
        <pc:spChg chg="add del mod">
          <ac:chgData name="Thu Tran" userId="3d6cfcd9-ceaf-40f3-bbba-fffc560a8ae6" providerId="ADAL" clId="{BAAF2F4D-0070-4ABA-987E-B7F6150EF1CB}" dt="2024-05-05T20:39:26.863" v="505" actId="478"/>
          <ac:spMkLst>
            <pc:docMk/>
            <pc:sldMk cId="0" sldId="261"/>
            <ac:spMk id="5" creationId="{1BAD38A1-48D6-C488-0155-430F813A5090}"/>
          </ac:spMkLst>
        </pc:spChg>
        <pc:spChg chg="mod topLvl">
          <ac:chgData name="Thu Tran" userId="3d6cfcd9-ceaf-40f3-bbba-fffc560a8ae6" providerId="ADAL" clId="{BAAF2F4D-0070-4ABA-987E-B7F6150EF1CB}" dt="2024-05-06T10:28:52.411" v="1890" actId="165"/>
          <ac:spMkLst>
            <pc:docMk/>
            <pc:sldMk cId="0" sldId="261"/>
            <ac:spMk id="5" creationId="{C3FF8B85-66C5-01E8-5ABE-D423F3EFC288}"/>
          </ac:spMkLst>
        </pc:spChg>
        <pc:spChg chg="add mod">
          <ac:chgData name="Thu Tran" userId="3d6cfcd9-ceaf-40f3-bbba-fffc560a8ae6" providerId="ADAL" clId="{BAAF2F4D-0070-4ABA-987E-B7F6150EF1CB}" dt="2024-05-05T20:43:21.898" v="651" actId="1076"/>
          <ac:spMkLst>
            <pc:docMk/>
            <pc:sldMk cId="0" sldId="261"/>
            <ac:spMk id="6" creationId="{C2C9C6B7-FF4C-CCE6-627E-5ED242443875}"/>
          </ac:spMkLst>
        </pc:spChg>
        <pc:spChg chg="add del mod">
          <ac:chgData name="Thu Tran" userId="3d6cfcd9-ceaf-40f3-bbba-fffc560a8ae6" providerId="ADAL" clId="{BAAF2F4D-0070-4ABA-987E-B7F6150EF1CB}" dt="2024-05-05T20:39:26.863" v="505" actId="478"/>
          <ac:spMkLst>
            <pc:docMk/>
            <pc:sldMk cId="0" sldId="261"/>
            <ac:spMk id="7" creationId="{CE63C5E5-592E-D461-96E1-156B9EB65F68}"/>
          </ac:spMkLst>
        </pc:spChg>
        <pc:spChg chg="mod topLvl">
          <ac:chgData name="Thu Tran" userId="3d6cfcd9-ceaf-40f3-bbba-fffc560a8ae6" providerId="ADAL" clId="{BAAF2F4D-0070-4ABA-987E-B7F6150EF1CB}" dt="2024-05-06T10:28:52.411" v="1890" actId="165"/>
          <ac:spMkLst>
            <pc:docMk/>
            <pc:sldMk cId="0" sldId="261"/>
            <ac:spMk id="7" creationId="{ED542E75-A1A3-1360-A60C-3C8D2615DB15}"/>
          </ac:spMkLst>
        </pc:spChg>
        <pc:spChg chg="add mod">
          <ac:chgData name="Thu Tran" userId="3d6cfcd9-ceaf-40f3-bbba-fffc560a8ae6" providerId="ADAL" clId="{BAAF2F4D-0070-4ABA-987E-B7F6150EF1CB}" dt="2024-05-05T20:43:07.984" v="650" actId="1076"/>
          <ac:spMkLst>
            <pc:docMk/>
            <pc:sldMk cId="0" sldId="261"/>
            <ac:spMk id="8" creationId="{A5345339-7D7F-A968-4EE5-5F8070F2FB94}"/>
          </ac:spMkLst>
        </pc:spChg>
        <pc:spChg chg="add mod">
          <ac:chgData name="Thu Tran" userId="3d6cfcd9-ceaf-40f3-bbba-fffc560a8ae6" providerId="ADAL" clId="{BAAF2F4D-0070-4ABA-987E-B7F6150EF1CB}" dt="2024-05-05T20:43:07.984" v="650" actId="1076"/>
          <ac:spMkLst>
            <pc:docMk/>
            <pc:sldMk cId="0" sldId="261"/>
            <ac:spMk id="9" creationId="{1DE845C7-3D80-94D6-6769-820BCBB31051}"/>
          </ac:spMkLst>
        </pc:spChg>
        <pc:spChg chg="mod topLvl">
          <ac:chgData name="Thu Tran" userId="3d6cfcd9-ceaf-40f3-bbba-fffc560a8ae6" providerId="ADAL" clId="{BAAF2F4D-0070-4ABA-987E-B7F6150EF1CB}" dt="2024-05-06T10:29:16.116" v="1898" actId="1076"/>
          <ac:spMkLst>
            <pc:docMk/>
            <pc:sldMk cId="0" sldId="261"/>
            <ac:spMk id="16" creationId="{42D7D471-D1D0-9F34-0B5F-86019B20DBAC}"/>
          </ac:spMkLst>
        </pc:spChg>
        <pc:spChg chg="mod topLvl">
          <ac:chgData name="Thu Tran" userId="3d6cfcd9-ceaf-40f3-bbba-fffc560a8ae6" providerId="ADAL" clId="{BAAF2F4D-0070-4ABA-987E-B7F6150EF1CB}" dt="2024-05-06T10:29:13.703" v="1897" actId="1076"/>
          <ac:spMkLst>
            <pc:docMk/>
            <pc:sldMk cId="0" sldId="261"/>
            <ac:spMk id="17" creationId="{3C0DF624-84D8-65C3-BC3F-CF3BB285563F}"/>
          </ac:spMkLst>
        </pc:spChg>
        <pc:spChg chg="mod">
          <ac:chgData name="Thu Tran" userId="3d6cfcd9-ceaf-40f3-bbba-fffc560a8ae6" providerId="ADAL" clId="{BAAF2F4D-0070-4ABA-987E-B7F6150EF1CB}" dt="2024-05-06T10:28:52.411" v="1890" actId="165"/>
          <ac:spMkLst>
            <pc:docMk/>
            <pc:sldMk cId="0" sldId="261"/>
            <ac:spMk id="18" creationId="{FD1149B5-90B7-8965-F940-FD968E2B0B6A}"/>
          </ac:spMkLst>
        </pc:spChg>
        <pc:spChg chg="mod">
          <ac:chgData name="Thu Tran" userId="3d6cfcd9-ceaf-40f3-bbba-fffc560a8ae6" providerId="ADAL" clId="{BAAF2F4D-0070-4ABA-987E-B7F6150EF1CB}" dt="2024-05-06T10:28:52.411" v="1890" actId="165"/>
          <ac:spMkLst>
            <pc:docMk/>
            <pc:sldMk cId="0" sldId="261"/>
            <ac:spMk id="19" creationId="{7832DF54-5973-4F35-FAC4-7BBE7B519185}"/>
          </ac:spMkLst>
        </pc:spChg>
        <pc:spChg chg="mod">
          <ac:chgData name="Thu Tran" userId="3d6cfcd9-ceaf-40f3-bbba-fffc560a8ae6" providerId="ADAL" clId="{BAAF2F4D-0070-4ABA-987E-B7F6150EF1CB}" dt="2024-05-06T10:28:52.411" v="1890" actId="165"/>
          <ac:spMkLst>
            <pc:docMk/>
            <pc:sldMk cId="0" sldId="261"/>
            <ac:spMk id="20" creationId="{00C043EF-776F-0E01-36A2-2D9764E1BF02}"/>
          </ac:spMkLst>
        </pc:spChg>
        <pc:spChg chg="mod">
          <ac:chgData name="Thu Tran" userId="3d6cfcd9-ceaf-40f3-bbba-fffc560a8ae6" providerId="ADAL" clId="{BAAF2F4D-0070-4ABA-987E-B7F6150EF1CB}" dt="2024-05-06T10:28:52.411" v="1890" actId="165"/>
          <ac:spMkLst>
            <pc:docMk/>
            <pc:sldMk cId="0" sldId="261"/>
            <ac:spMk id="21" creationId="{15379E10-1063-E362-B5A6-DDFA8CDCB4AE}"/>
          </ac:spMkLst>
        </pc:spChg>
        <pc:spChg chg="mod">
          <ac:chgData name="Thu Tran" userId="3d6cfcd9-ceaf-40f3-bbba-fffc560a8ae6" providerId="ADAL" clId="{BAAF2F4D-0070-4ABA-987E-B7F6150EF1CB}" dt="2024-05-06T10:28:52.411" v="1890" actId="165"/>
          <ac:spMkLst>
            <pc:docMk/>
            <pc:sldMk cId="0" sldId="261"/>
            <ac:spMk id="22" creationId="{36BB312B-4DA8-8E01-16BF-5BF67CDAF58B}"/>
          </ac:spMkLst>
        </pc:spChg>
        <pc:spChg chg="mod">
          <ac:chgData name="Thu Tran" userId="3d6cfcd9-ceaf-40f3-bbba-fffc560a8ae6" providerId="ADAL" clId="{BAAF2F4D-0070-4ABA-987E-B7F6150EF1CB}" dt="2024-05-06T10:28:52.411" v="1890" actId="165"/>
          <ac:spMkLst>
            <pc:docMk/>
            <pc:sldMk cId="0" sldId="261"/>
            <ac:spMk id="23" creationId="{FD9B1AF5-720C-A98E-FED6-50B3C5F44CD2}"/>
          </ac:spMkLst>
        </pc:spChg>
        <pc:spChg chg="mod">
          <ac:chgData name="Thu Tran" userId="3d6cfcd9-ceaf-40f3-bbba-fffc560a8ae6" providerId="ADAL" clId="{BAAF2F4D-0070-4ABA-987E-B7F6150EF1CB}" dt="2024-05-06T10:28:52.411" v="1890" actId="165"/>
          <ac:spMkLst>
            <pc:docMk/>
            <pc:sldMk cId="0" sldId="261"/>
            <ac:spMk id="24" creationId="{7ECFF1E2-D464-2230-6957-6D88BE1E748D}"/>
          </ac:spMkLst>
        </pc:spChg>
        <pc:spChg chg="mod">
          <ac:chgData name="Thu Tran" userId="3d6cfcd9-ceaf-40f3-bbba-fffc560a8ae6" providerId="ADAL" clId="{BAAF2F4D-0070-4ABA-987E-B7F6150EF1CB}" dt="2024-05-06T10:28:52.411" v="1890" actId="165"/>
          <ac:spMkLst>
            <pc:docMk/>
            <pc:sldMk cId="0" sldId="261"/>
            <ac:spMk id="25" creationId="{54DD52ED-9AB0-4153-9908-5534F706A17B}"/>
          </ac:spMkLst>
        </pc:spChg>
        <pc:spChg chg="mod">
          <ac:chgData name="Thu Tran" userId="3d6cfcd9-ceaf-40f3-bbba-fffc560a8ae6" providerId="ADAL" clId="{BAAF2F4D-0070-4ABA-987E-B7F6150EF1CB}" dt="2024-05-06T10:28:52.411" v="1890" actId="165"/>
          <ac:spMkLst>
            <pc:docMk/>
            <pc:sldMk cId="0" sldId="261"/>
            <ac:spMk id="26" creationId="{B076FA4B-4DDE-B23A-3F97-C67FDF5F5313}"/>
          </ac:spMkLst>
        </pc:spChg>
        <pc:spChg chg="mod">
          <ac:chgData name="Thu Tran" userId="3d6cfcd9-ceaf-40f3-bbba-fffc560a8ae6" providerId="ADAL" clId="{BAAF2F4D-0070-4ABA-987E-B7F6150EF1CB}" dt="2024-05-06T10:28:52.411" v="1890" actId="165"/>
          <ac:spMkLst>
            <pc:docMk/>
            <pc:sldMk cId="0" sldId="261"/>
            <ac:spMk id="27" creationId="{A8618481-321D-E32E-05F9-A265713D4E8E}"/>
          </ac:spMkLst>
        </pc:spChg>
        <pc:spChg chg="mod">
          <ac:chgData name="Thu Tran" userId="3d6cfcd9-ceaf-40f3-bbba-fffc560a8ae6" providerId="ADAL" clId="{BAAF2F4D-0070-4ABA-987E-B7F6150EF1CB}" dt="2024-05-06T10:28:52.411" v="1890" actId="165"/>
          <ac:spMkLst>
            <pc:docMk/>
            <pc:sldMk cId="0" sldId="261"/>
            <ac:spMk id="28" creationId="{3C28074D-69D3-42BF-B14D-EAAED739E3CB}"/>
          </ac:spMkLst>
        </pc:spChg>
        <pc:spChg chg="mod">
          <ac:chgData name="Thu Tran" userId="3d6cfcd9-ceaf-40f3-bbba-fffc560a8ae6" providerId="ADAL" clId="{BAAF2F4D-0070-4ABA-987E-B7F6150EF1CB}" dt="2024-05-06T10:28:52.411" v="1890" actId="165"/>
          <ac:spMkLst>
            <pc:docMk/>
            <pc:sldMk cId="0" sldId="261"/>
            <ac:spMk id="29" creationId="{F1F7BFA0-1B0F-9D60-61D0-A2CF7CB75BFF}"/>
          </ac:spMkLst>
        </pc:spChg>
        <pc:spChg chg="mod">
          <ac:chgData name="Thu Tran" userId="3d6cfcd9-ceaf-40f3-bbba-fffc560a8ae6" providerId="ADAL" clId="{BAAF2F4D-0070-4ABA-987E-B7F6150EF1CB}" dt="2024-05-06T10:28:52.411" v="1890" actId="165"/>
          <ac:spMkLst>
            <pc:docMk/>
            <pc:sldMk cId="0" sldId="261"/>
            <ac:spMk id="30" creationId="{9CD47BA8-5827-D912-BF6B-357A0B7D60D6}"/>
          </ac:spMkLst>
        </pc:spChg>
        <pc:spChg chg="mod">
          <ac:chgData name="Thu Tran" userId="3d6cfcd9-ceaf-40f3-bbba-fffc560a8ae6" providerId="ADAL" clId="{BAAF2F4D-0070-4ABA-987E-B7F6150EF1CB}" dt="2024-05-06T10:28:52.411" v="1890" actId="165"/>
          <ac:spMkLst>
            <pc:docMk/>
            <pc:sldMk cId="0" sldId="261"/>
            <ac:spMk id="31" creationId="{43E98BFF-667F-413E-0F15-FFACFF56AE71}"/>
          </ac:spMkLst>
        </pc:spChg>
        <pc:spChg chg="mod">
          <ac:chgData name="Thu Tran" userId="3d6cfcd9-ceaf-40f3-bbba-fffc560a8ae6" providerId="ADAL" clId="{BAAF2F4D-0070-4ABA-987E-B7F6150EF1CB}" dt="2024-05-06T10:28:52.411" v="1890" actId="165"/>
          <ac:spMkLst>
            <pc:docMk/>
            <pc:sldMk cId="0" sldId="261"/>
            <ac:spMk id="32" creationId="{31229631-8F76-F50B-298C-D2907A8CB4EF}"/>
          </ac:spMkLst>
        </pc:spChg>
        <pc:spChg chg="mod">
          <ac:chgData name="Thu Tran" userId="3d6cfcd9-ceaf-40f3-bbba-fffc560a8ae6" providerId="ADAL" clId="{BAAF2F4D-0070-4ABA-987E-B7F6150EF1CB}" dt="2024-05-06T10:28:52.411" v="1890" actId="165"/>
          <ac:spMkLst>
            <pc:docMk/>
            <pc:sldMk cId="0" sldId="261"/>
            <ac:spMk id="33" creationId="{121BCFA3-B36E-D681-37E0-E0505391EC24}"/>
          </ac:spMkLst>
        </pc:spChg>
        <pc:spChg chg="mod">
          <ac:chgData name="Thu Tran" userId="3d6cfcd9-ceaf-40f3-bbba-fffc560a8ae6" providerId="ADAL" clId="{BAAF2F4D-0070-4ABA-987E-B7F6150EF1CB}" dt="2024-05-06T10:28:52.411" v="1890" actId="165"/>
          <ac:spMkLst>
            <pc:docMk/>
            <pc:sldMk cId="0" sldId="261"/>
            <ac:spMk id="34" creationId="{93AD48EA-6D0A-738F-70A1-49AD21029C13}"/>
          </ac:spMkLst>
        </pc:spChg>
        <pc:spChg chg="mod">
          <ac:chgData name="Thu Tran" userId="3d6cfcd9-ceaf-40f3-bbba-fffc560a8ae6" providerId="ADAL" clId="{BAAF2F4D-0070-4ABA-987E-B7F6150EF1CB}" dt="2024-05-06T10:28:52.411" v="1890" actId="165"/>
          <ac:spMkLst>
            <pc:docMk/>
            <pc:sldMk cId="0" sldId="261"/>
            <ac:spMk id="35" creationId="{D03A643B-B9C9-5EF5-C670-AA3A6B965CC4}"/>
          </ac:spMkLst>
        </pc:spChg>
        <pc:spChg chg="mod">
          <ac:chgData name="Thu Tran" userId="3d6cfcd9-ceaf-40f3-bbba-fffc560a8ae6" providerId="ADAL" clId="{BAAF2F4D-0070-4ABA-987E-B7F6150EF1CB}" dt="2024-05-06T10:28:52.411" v="1890" actId="165"/>
          <ac:spMkLst>
            <pc:docMk/>
            <pc:sldMk cId="0" sldId="261"/>
            <ac:spMk id="36" creationId="{A50DA08C-3C2C-9260-A409-DE9E6DF3F707}"/>
          </ac:spMkLst>
        </pc:spChg>
        <pc:spChg chg="mod">
          <ac:chgData name="Thu Tran" userId="3d6cfcd9-ceaf-40f3-bbba-fffc560a8ae6" providerId="ADAL" clId="{BAAF2F4D-0070-4ABA-987E-B7F6150EF1CB}" dt="2024-05-06T10:28:52.411" v="1890" actId="165"/>
          <ac:spMkLst>
            <pc:docMk/>
            <pc:sldMk cId="0" sldId="261"/>
            <ac:spMk id="37" creationId="{DBEAEC91-0CF6-BE8D-DB7A-784790A96816}"/>
          </ac:spMkLst>
        </pc:spChg>
        <pc:spChg chg="mod">
          <ac:chgData name="Thu Tran" userId="3d6cfcd9-ceaf-40f3-bbba-fffc560a8ae6" providerId="ADAL" clId="{BAAF2F4D-0070-4ABA-987E-B7F6150EF1CB}" dt="2024-05-06T10:28:52.411" v="1890" actId="165"/>
          <ac:spMkLst>
            <pc:docMk/>
            <pc:sldMk cId="0" sldId="261"/>
            <ac:spMk id="38" creationId="{D0ABFBFD-E757-D144-BF76-83108D731334}"/>
          </ac:spMkLst>
        </pc:spChg>
        <pc:spChg chg="mod">
          <ac:chgData name="Thu Tran" userId="3d6cfcd9-ceaf-40f3-bbba-fffc560a8ae6" providerId="ADAL" clId="{BAAF2F4D-0070-4ABA-987E-B7F6150EF1CB}" dt="2024-05-06T10:28:52.411" v="1890" actId="165"/>
          <ac:spMkLst>
            <pc:docMk/>
            <pc:sldMk cId="0" sldId="261"/>
            <ac:spMk id="39" creationId="{C9E035A7-14FA-F244-BBC3-B51FE2BD66E7}"/>
          </ac:spMkLst>
        </pc:spChg>
        <pc:spChg chg="mod">
          <ac:chgData name="Thu Tran" userId="3d6cfcd9-ceaf-40f3-bbba-fffc560a8ae6" providerId="ADAL" clId="{BAAF2F4D-0070-4ABA-987E-B7F6150EF1CB}" dt="2024-05-06T10:28:52.411" v="1890" actId="165"/>
          <ac:spMkLst>
            <pc:docMk/>
            <pc:sldMk cId="0" sldId="261"/>
            <ac:spMk id="40" creationId="{704787C8-3333-9833-625F-AA3EB1EAE0C4}"/>
          </ac:spMkLst>
        </pc:spChg>
        <pc:spChg chg="mod">
          <ac:chgData name="Thu Tran" userId="3d6cfcd9-ceaf-40f3-bbba-fffc560a8ae6" providerId="ADAL" clId="{BAAF2F4D-0070-4ABA-987E-B7F6150EF1CB}" dt="2024-05-06T10:28:52.411" v="1890" actId="165"/>
          <ac:spMkLst>
            <pc:docMk/>
            <pc:sldMk cId="0" sldId="261"/>
            <ac:spMk id="41" creationId="{E4A0A69C-C31A-9CA1-8363-A587A5E05A5F}"/>
          </ac:spMkLst>
        </pc:spChg>
        <pc:spChg chg="mod">
          <ac:chgData name="Thu Tran" userId="3d6cfcd9-ceaf-40f3-bbba-fffc560a8ae6" providerId="ADAL" clId="{BAAF2F4D-0070-4ABA-987E-B7F6150EF1CB}" dt="2024-05-06T10:28:52.411" v="1890" actId="165"/>
          <ac:spMkLst>
            <pc:docMk/>
            <pc:sldMk cId="0" sldId="261"/>
            <ac:spMk id="42" creationId="{C78A49C7-B45A-6E65-7EF8-4A5B931E7B8F}"/>
          </ac:spMkLst>
        </pc:spChg>
        <pc:spChg chg="mod">
          <ac:chgData name="Thu Tran" userId="3d6cfcd9-ceaf-40f3-bbba-fffc560a8ae6" providerId="ADAL" clId="{BAAF2F4D-0070-4ABA-987E-B7F6150EF1CB}" dt="2024-05-06T10:28:52.411" v="1890" actId="165"/>
          <ac:spMkLst>
            <pc:docMk/>
            <pc:sldMk cId="0" sldId="261"/>
            <ac:spMk id="43" creationId="{9B9685D8-774C-2171-31E1-C03461C70C3D}"/>
          </ac:spMkLst>
        </pc:spChg>
        <pc:spChg chg="mod">
          <ac:chgData name="Thu Tran" userId="3d6cfcd9-ceaf-40f3-bbba-fffc560a8ae6" providerId="ADAL" clId="{BAAF2F4D-0070-4ABA-987E-B7F6150EF1CB}" dt="2024-05-06T10:28:52.411" v="1890" actId="165"/>
          <ac:spMkLst>
            <pc:docMk/>
            <pc:sldMk cId="0" sldId="261"/>
            <ac:spMk id="44" creationId="{54991CC2-C9A7-E43D-9278-3DC916B677C3}"/>
          </ac:spMkLst>
        </pc:spChg>
        <pc:spChg chg="mod">
          <ac:chgData name="Thu Tran" userId="3d6cfcd9-ceaf-40f3-bbba-fffc560a8ae6" providerId="ADAL" clId="{BAAF2F4D-0070-4ABA-987E-B7F6150EF1CB}" dt="2024-05-06T10:28:52.411" v="1890" actId="165"/>
          <ac:spMkLst>
            <pc:docMk/>
            <pc:sldMk cId="0" sldId="261"/>
            <ac:spMk id="45" creationId="{CCC19816-36E8-F06C-6917-E4005EB0C2B9}"/>
          </ac:spMkLst>
        </pc:spChg>
        <pc:spChg chg="mod">
          <ac:chgData name="Thu Tran" userId="3d6cfcd9-ceaf-40f3-bbba-fffc560a8ae6" providerId="ADAL" clId="{BAAF2F4D-0070-4ABA-987E-B7F6150EF1CB}" dt="2024-05-06T10:28:52.411" v="1890" actId="165"/>
          <ac:spMkLst>
            <pc:docMk/>
            <pc:sldMk cId="0" sldId="261"/>
            <ac:spMk id="46" creationId="{4A5DBD5D-5C58-0DD5-0E6C-FE85B34327D1}"/>
          </ac:spMkLst>
        </pc:spChg>
        <pc:spChg chg="mod">
          <ac:chgData name="Thu Tran" userId="3d6cfcd9-ceaf-40f3-bbba-fffc560a8ae6" providerId="ADAL" clId="{BAAF2F4D-0070-4ABA-987E-B7F6150EF1CB}" dt="2024-05-06T10:28:52.411" v="1890" actId="165"/>
          <ac:spMkLst>
            <pc:docMk/>
            <pc:sldMk cId="0" sldId="261"/>
            <ac:spMk id="47" creationId="{69A923E5-5447-9AA8-5FC6-5EF770835592}"/>
          </ac:spMkLst>
        </pc:spChg>
        <pc:spChg chg="mod">
          <ac:chgData name="Thu Tran" userId="3d6cfcd9-ceaf-40f3-bbba-fffc560a8ae6" providerId="ADAL" clId="{BAAF2F4D-0070-4ABA-987E-B7F6150EF1CB}" dt="2024-05-06T10:28:52.411" v="1890" actId="165"/>
          <ac:spMkLst>
            <pc:docMk/>
            <pc:sldMk cId="0" sldId="261"/>
            <ac:spMk id="48" creationId="{38AA7EBE-C101-4A65-784C-E4AC96A71404}"/>
          </ac:spMkLst>
        </pc:spChg>
        <pc:spChg chg="mod">
          <ac:chgData name="Thu Tran" userId="3d6cfcd9-ceaf-40f3-bbba-fffc560a8ae6" providerId="ADAL" clId="{BAAF2F4D-0070-4ABA-987E-B7F6150EF1CB}" dt="2024-05-06T10:28:52.411" v="1890" actId="165"/>
          <ac:spMkLst>
            <pc:docMk/>
            <pc:sldMk cId="0" sldId="261"/>
            <ac:spMk id="49" creationId="{8AD904EB-F911-741C-53BE-F01C904F09E7}"/>
          </ac:spMkLst>
        </pc:spChg>
        <pc:spChg chg="mod">
          <ac:chgData name="Thu Tran" userId="3d6cfcd9-ceaf-40f3-bbba-fffc560a8ae6" providerId="ADAL" clId="{BAAF2F4D-0070-4ABA-987E-B7F6150EF1CB}" dt="2024-05-06T10:28:52.411" v="1890" actId="165"/>
          <ac:spMkLst>
            <pc:docMk/>
            <pc:sldMk cId="0" sldId="261"/>
            <ac:spMk id="50" creationId="{051757A8-F436-E6F2-D968-C5A5463F1AC6}"/>
          </ac:spMkLst>
        </pc:spChg>
        <pc:spChg chg="mod">
          <ac:chgData name="Thu Tran" userId="3d6cfcd9-ceaf-40f3-bbba-fffc560a8ae6" providerId="ADAL" clId="{BAAF2F4D-0070-4ABA-987E-B7F6150EF1CB}" dt="2024-05-06T10:28:52.411" v="1890" actId="165"/>
          <ac:spMkLst>
            <pc:docMk/>
            <pc:sldMk cId="0" sldId="261"/>
            <ac:spMk id="51" creationId="{3D819170-0CF2-BB14-AF1F-042B46BB9127}"/>
          </ac:spMkLst>
        </pc:spChg>
        <pc:spChg chg="mod">
          <ac:chgData name="Thu Tran" userId="3d6cfcd9-ceaf-40f3-bbba-fffc560a8ae6" providerId="ADAL" clId="{BAAF2F4D-0070-4ABA-987E-B7F6150EF1CB}" dt="2024-05-06T10:28:52.411" v="1890" actId="165"/>
          <ac:spMkLst>
            <pc:docMk/>
            <pc:sldMk cId="0" sldId="261"/>
            <ac:spMk id="52" creationId="{CAB0A6A2-3D10-D717-1684-5E31BAAF54F2}"/>
          </ac:spMkLst>
        </pc:spChg>
        <pc:spChg chg="mod">
          <ac:chgData name="Thu Tran" userId="3d6cfcd9-ceaf-40f3-bbba-fffc560a8ae6" providerId="ADAL" clId="{BAAF2F4D-0070-4ABA-987E-B7F6150EF1CB}" dt="2024-05-06T10:28:52.411" v="1890" actId="165"/>
          <ac:spMkLst>
            <pc:docMk/>
            <pc:sldMk cId="0" sldId="261"/>
            <ac:spMk id="53" creationId="{B1DD2276-FCD2-3A52-25CA-DDA70EF42E37}"/>
          </ac:spMkLst>
        </pc:spChg>
        <pc:spChg chg="mod">
          <ac:chgData name="Thu Tran" userId="3d6cfcd9-ceaf-40f3-bbba-fffc560a8ae6" providerId="ADAL" clId="{BAAF2F4D-0070-4ABA-987E-B7F6150EF1CB}" dt="2024-05-06T10:28:52.411" v="1890" actId="165"/>
          <ac:spMkLst>
            <pc:docMk/>
            <pc:sldMk cId="0" sldId="261"/>
            <ac:spMk id="54" creationId="{9CED7963-6892-13ED-E4CE-322AB249FFFF}"/>
          </ac:spMkLst>
        </pc:spChg>
        <pc:spChg chg="mod">
          <ac:chgData name="Thu Tran" userId="3d6cfcd9-ceaf-40f3-bbba-fffc560a8ae6" providerId="ADAL" clId="{BAAF2F4D-0070-4ABA-987E-B7F6150EF1CB}" dt="2024-05-06T10:28:52.411" v="1890" actId="165"/>
          <ac:spMkLst>
            <pc:docMk/>
            <pc:sldMk cId="0" sldId="261"/>
            <ac:spMk id="55" creationId="{2C4E1702-4986-4257-36D1-D07BA32A8B13}"/>
          </ac:spMkLst>
        </pc:spChg>
        <pc:spChg chg="mod">
          <ac:chgData name="Thu Tran" userId="3d6cfcd9-ceaf-40f3-bbba-fffc560a8ae6" providerId="ADAL" clId="{BAAF2F4D-0070-4ABA-987E-B7F6150EF1CB}" dt="2024-05-06T10:28:52.411" v="1890" actId="165"/>
          <ac:spMkLst>
            <pc:docMk/>
            <pc:sldMk cId="0" sldId="261"/>
            <ac:spMk id="56" creationId="{2FF0B73A-7B53-AC50-529E-A598C46CC344}"/>
          </ac:spMkLst>
        </pc:spChg>
        <pc:spChg chg="mod">
          <ac:chgData name="Thu Tran" userId="3d6cfcd9-ceaf-40f3-bbba-fffc560a8ae6" providerId="ADAL" clId="{BAAF2F4D-0070-4ABA-987E-B7F6150EF1CB}" dt="2024-05-06T10:28:52.411" v="1890" actId="165"/>
          <ac:spMkLst>
            <pc:docMk/>
            <pc:sldMk cId="0" sldId="261"/>
            <ac:spMk id="57" creationId="{153BFCE4-8BCB-AA90-3E70-6853B540DF00}"/>
          </ac:spMkLst>
        </pc:spChg>
        <pc:spChg chg="mod">
          <ac:chgData name="Thu Tran" userId="3d6cfcd9-ceaf-40f3-bbba-fffc560a8ae6" providerId="ADAL" clId="{BAAF2F4D-0070-4ABA-987E-B7F6150EF1CB}" dt="2024-05-06T10:28:52.411" v="1890" actId="165"/>
          <ac:spMkLst>
            <pc:docMk/>
            <pc:sldMk cId="0" sldId="261"/>
            <ac:spMk id="58" creationId="{81043245-25C7-79D9-5928-A413906FE65E}"/>
          </ac:spMkLst>
        </pc:spChg>
        <pc:spChg chg="mod">
          <ac:chgData name="Thu Tran" userId="3d6cfcd9-ceaf-40f3-bbba-fffc560a8ae6" providerId="ADAL" clId="{BAAF2F4D-0070-4ABA-987E-B7F6150EF1CB}" dt="2024-05-06T10:28:52.411" v="1890" actId="165"/>
          <ac:spMkLst>
            <pc:docMk/>
            <pc:sldMk cId="0" sldId="261"/>
            <ac:spMk id="59" creationId="{B0751DDE-DB0E-8A84-D8FB-14E8886FFADC}"/>
          </ac:spMkLst>
        </pc:spChg>
        <pc:spChg chg="mod">
          <ac:chgData name="Thu Tran" userId="3d6cfcd9-ceaf-40f3-bbba-fffc560a8ae6" providerId="ADAL" clId="{BAAF2F4D-0070-4ABA-987E-B7F6150EF1CB}" dt="2024-05-06T10:28:52.411" v="1890" actId="165"/>
          <ac:spMkLst>
            <pc:docMk/>
            <pc:sldMk cId="0" sldId="261"/>
            <ac:spMk id="60" creationId="{D8E3399A-06E4-03BA-FF7A-A8721E4E14A4}"/>
          </ac:spMkLst>
        </pc:spChg>
        <pc:spChg chg="mod">
          <ac:chgData name="Thu Tran" userId="3d6cfcd9-ceaf-40f3-bbba-fffc560a8ae6" providerId="ADAL" clId="{BAAF2F4D-0070-4ABA-987E-B7F6150EF1CB}" dt="2024-05-06T10:28:52.411" v="1890" actId="165"/>
          <ac:spMkLst>
            <pc:docMk/>
            <pc:sldMk cId="0" sldId="261"/>
            <ac:spMk id="61" creationId="{5D67F726-1A3E-0C37-FE94-93017781DE11}"/>
          </ac:spMkLst>
        </pc:spChg>
        <pc:spChg chg="mod">
          <ac:chgData name="Thu Tran" userId="3d6cfcd9-ceaf-40f3-bbba-fffc560a8ae6" providerId="ADAL" clId="{BAAF2F4D-0070-4ABA-987E-B7F6150EF1CB}" dt="2024-05-06T10:28:52.411" v="1890" actId="165"/>
          <ac:spMkLst>
            <pc:docMk/>
            <pc:sldMk cId="0" sldId="261"/>
            <ac:spMk id="62" creationId="{668AB248-9659-371A-A6A5-202D350FCA35}"/>
          </ac:spMkLst>
        </pc:spChg>
        <pc:spChg chg="mod">
          <ac:chgData name="Thu Tran" userId="3d6cfcd9-ceaf-40f3-bbba-fffc560a8ae6" providerId="ADAL" clId="{BAAF2F4D-0070-4ABA-987E-B7F6150EF1CB}" dt="2024-05-06T10:28:52.411" v="1890" actId="165"/>
          <ac:spMkLst>
            <pc:docMk/>
            <pc:sldMk cId="0" sldId="261"/>
            <ac:spMk id="63" creationId="{BC9A689E-F078-B5BD-BC3D-DDCB0964E56B}"/>
          </ac:spMkLst>
        </pc:spChg>
        <pc:spChg chg="mod">
          <ac:chgData name="Thu Tran" userId="3d6cfcd9-ceaf-40f3-bbba-fffc560a8ae6" providerId="ADAL" clId="{BAAF2F4D-0070-4ABA-987E-B7F6150EF1CB}" dt="2024-05-06T10:28:52.411" v="1890" actId="165"/>
          <ac:spMkLst>
            <pc:docMk/>
            <pc:sldMk cId="0" sldId="261"/>
            <ac:spMk id="832" creationId="{117D2426-08D9-0F4E-8BF5-1CBC88D2653C}"/>
          </ac:spMkLst>
        </pc:spChg>
        <pc:spChg chg="mod">
          <ac:chgData name="Thu Tran" userId="3d6cfcd9-ceaf-40f3-bbba-fffc560a8ae6" providerId="ADAL" clId="{BAAF2F4D-0070-4ABA-987E-B7F6150EF1CB}" dt="2024-05-06T10:28:52.411" v="1890" actId="165"/>
          <ac:spMkLst>
            <pc:docMk/>
            <pc:sldMk cId="0" sldId="261"/>
            <ac:spMk id="833" creationId="{10AEB7DC-B102-C982-FB07-D3289CAB0133}"/>
          </ac:spMkLst>
        </pc:spChg>
        <pc:spChg chg="mod">
          <ac:chgData name="Thu Tran" userId="3d6cfcd9-ceaf-40f3-bbba-fffc560a8ae6" providerId="ADAL" clId="{BAAF2F4D-0070-4ABA-987E-B7F6150EF1CB}" dt="2024-05-06T10:28:52.411" v="1890" actId="165"/>
          <ac:spMkLst>
            <pc:docMk/>
            <pc:sldMk cId="0" sldId="261"/>
            <ac:spMk id="834" creationId="{E2BF61B8-C3DB-E47C-47AD-EEE610FA07C0}"/>
          </ac:spMkLst>
        </pc:spChg>
        <pc:spChg chg="mod">
          <ac:chgData name="Thu Tran" userId="3d6cfcd9-ceaf-40f3-bbba-fffc560a8ae6" providerId="ADAL" clId="{BAAF2F4D-0070-4ABA-987E-B7F6150EF1CB}" dt="2024-05-06T10:28:52.411" v="1890" actId="165"/>
          <ac:spMkLst>
            <pc:docMk/>
            <pc:sldMk cId="0" sldId="261"/>
            <ac:spMk id="835" creationId="{BABCD7C7-7657-6EBF-4607-4E4212D8CEE2}"/>
          </ac:spMkLst>
        </pc:spChg>
        <pc:spChg chg="mod">
          <ac:chgData name="Thu Tran" userId="3d6cfcd9-ceaf-40f3-bbba-fffc560a8ae6" providerId="ADAL" clId="{BAAF2F4D-0070-4ABA-987E-B7F6150EF1CB}" dt="2024-05-06T10:28:52.411" v="1890" actId="165"/>
          <ac:spMkLst>
            <pc:docMk/>
            <pc:sldMk cId="0" sldId="261"/>
            <ac:spMk id="837" creationId="{D512BBD4-B04A-822E-B1C1-B3C4847FFADA}"/>
          </ac:spMkLst>
        </pc:spChg>
        <pc:spChg chg="mod">
          <ac:chgData name="Thu Tran" userId="3d6cfcd9-ceaf-40f3-bbba-fffc560a8ae6" providerId="ADAL" clId="{BAAF2F4D-0070-4ABA-987E-B7F6150EF1CB}" dt="2024-05-06T10:28:52.411" v="1890" actId="165"/>
          <ac:spMkLst>
            <pc:docMk/>
            <pc:sldMk cId="0" sldId="261"/>
            <ac:spMk id="838" creationId="{2281D94E-B5BF-CE9B-C408-B778750EE785}"/>
          </ac:spMkLst>
        </pc:spChg>
        <pc:spChg chg="mod">
          <ac:chgData name="Thu Tran" userId="3d6cfcd9-ceaf-40f3-bbba-fffc560a8ae6" providerId="ADAL" clId="{BAAF2F4D-0070-4ABA-987E-B7F6150EF1CB}" dt="2024-05-06T10:28:52.411" v="1890" actId="165"/>
          <ac:spMkLst>
            <pc:docMk/>
            <pc:sldMk cId="0" sldId="261"/>
            <ac:spMk id="839" creationId="{C04476D8-C3C6-4124-47A9-4179AFFD706D}"/>
          </ac:spMkLst>
        </pc:spChg>
        <pc:spChg chg="mod">
          <ac:chgData name="Thu Tran" userId="3d6cfcd9-ceaf-40f3-bbba-fffc560a8ae6" providerId="ADAL" clId="{BAAF2F4D-0070-4ABA-987E-B7F6150EF1CB}" dt="2024-05-06T10:28:52.411" v="1890" actId="165"/>
          <ac:spMkLst>
            <pc:docMk/>
            <pc:sldMk cId="0" sldId="261"/>
            <ac:spMk id="840" creationId="{B96B5C49-1976-69A7-2347-0491051D5220}"/>
          </ac:spMkLst>
        </pc:spChg>
        <pc:spChg chg="mod">
          <ac:chgData name="Thu Tran" userId="3d6cfcd9-ceaf-40f3-bbba-fffc560a8ae6" providerId="ADAL" clId="{BAAF2F4D-0070-4ABA-987E-B7F6150EF1CB}" dt="2024-05-06T10:28:52.411" v="1890" actId="165"/>
          <ac:spMkLst>
            <pc:docMk/>
            <pc:sldMk cId="0" sldId="261"/>
            <ac:spMk id="841" creationId="{563EF21A-ACE0-D362-7E63-B752856D32A0}"/>
          </ac:spMkLst>
        </pc:spChg>
        <pc:spChg chg="mod">
          <ac:chgData name="Thu Tran" userId="3d6cfcd9-ceaf-40f3-bbba-fffc560a8ae6" providerId="ADAL" clId="{BAAF2F4D-0070-4ABA-987E-B7F6150EF1CB}" dt="2024-05-06T10:28:52.411" v="1890" actId="165"/>
          <ac:spMkLst>
            <pc:docMk/>
            <pc:sldMk cId="0" sldId="261"/>
            <ac:spMk id="842" creationId="{959E58C5-347C-90F8-CB1F-E7EFA70DC0C5}"/>
          </ac:spMkLst>
        </pc:spChg>
        <pc:spChg chg="mod">
          <ac:chgData name="Thu Tran" userId="3d6cfcd9-ceaf-40f3-bbba-fffc560a8ae6" providerId="ADAL" clId="{BAAF2F4D-0070-4ABA-987E-B7F6150EF1CB}" dt="2024-05-06T10:28:52.411" v="1890" actId="165"/>
          <ac:spMkLst>
            <pc:docMk/>
            <pc:sldMk cId="0" sldId="261"/>
            <ac:spMk id="843" creationId="{FDC862C7-BFC1-FB40-2288-9756E86774A1}"/>
          </ac:spMkLst>
        </pc:spChg>
        <pc:spChg chg="mod">
          <ac:chgData name="Thu Tran" userId="3d6cfcd9-ceaf-40f3-bbba-fffc560a8ae6" providerId="ADAL" clId="{BAAF2F4D-0070-4ABA-987E-B7F6150EF1CB}" dt="2024-05-06T10:28:52.411" v="1890" actId="165"/>
          <ac:spMkLst>
            <pc:docMk/>
            <pc:sldMk cId="0" sldId="261"/>
            <ac:spMk id="844" creationId="{8B93A214-1DAF-76AE-BBF0-57F0490A66A8}"/>
          </ac:spMkLst>
        </pc:spChg>
        <pc:spChg chg="mod">
          <ac:chgData name="Thu Tran" userId="3d6cfcd9-ceaf-40f3-bbba-fffc560a8ae6" providerId="ADAL" clId="{BAAF2F4D-0070-4ABA-987E-B7F6150EF1CB}" dt="2024-05-06T10:28:52.411" v="1890" actId="165"/>
          <ac:spMkLst>
            <pc:docMk/>
            <pc:sldMk cId="0" sldId="261"/>
            <ac:spMk id="845" creationId="{D6FFFB7B-508E-BDA4-0EAC-E26E67F6F202}"/>
          </ac:spMkLst>
        </pc:spChg>
        <pc:spChg chg="mod">
          <ac:chgData name="Thu Tran" userId="3d6cfcd9-ceaf-40f3-bbba-fffc560a8ae6" providerId="ADAL" clId="{BAAF2F4D-0070-4ABA-987E-B7F6150EF1CB}" dt="2024-05-06T10:28:52.411" v="1890" actId="165"/>
          <ac:spMkLst>
            <pc:docMk/>
            <pc:sldMk cId="0" sldId="261"/>
            <ac:spMk id="846" creationId="{D415CFD7-1875-DAFB-D3C1-95042CF36AA4}"/>
          </ac:spMkLst>
        </pc:spChg>
        <pc:spChg chg="mod">
          <ac:chgData name="Thu Tran" userId="3d6cfcd9-ceaf-40f3-bbba-fffc560a8ae6" providerId="ADAL" clId="{BAAF2F4D-0070-4ABA-987E-B7F6150EF1CB}" dt="2024-05-06T10:28:52.411" v="1890" actId="165"/>
          <ac:spMkLst>
            <pc:docMk/>
            <pc:sldMk cId="0" sldId="261"/>
            <ac:spMk id="847" creationId="{3405C485-A520-13CC-44CA-6E83F98D3C1C}"/>
          </ac:spMkLst>
        </pc:spChg>
        <pc:spChg chg="mod">
          <ac:chgData name="Thu Tran" userId="3d6cfcd9-ceaf-40f3-bbba-fffc560a8ae6" providerId="ADAL" clId="{BAAF2F4D-0070-4ABA-987E-B7F6150EF1CB}" dt="2024-05-06T10:28:52.411" v="1890" actId="165"/>
          <ac:spMkLst>
            <pc:docMk/>
            <pc:sldMk cId="0" sldId="261"/>
            <ac:spMk id="848" creationId="{37B70BEE-ACC7-0ABA-A4DD-4AE78CA1A6A2}"/>
          </ac:spMkLst>
        </pc:spChg>
        <pc:spChg chg="mod">
          <ac:chgData name="Thu Tran" userId="3d6cfcd9-ceaf-40f3-bbba-fffc560a8ae6" providerId="ADAL" clId="{BAAF2F4D-0070-4ABA-987E-B7F6150EF1CB}" dt="2024-05-06T10:28:52.411" v="1890" actId="165"/>
          <ac:spMkLst>
            <pc:docMk/>
            <pc:sldMk cId="0" sldId="261"/>
            <ac:spMk id="849" creationId="{D69E8E7C-EE31-3BAD-8371-98C88210F87B}"/>
          </ac:spMkLst>
        </pc:spChg>
        <pc:spChg chg="mod">
          <ac:chgData name="Thu Tran" userId="3d6cfcd9-ceaf-40f3-bbba-fffc560a8ae6" providerId="ADAL" clId="{BAAF2F4D-0070-4ABA-987E-B7F6150EF1CB}" dt="2024-05-06T10:28:52.411" v="1890" actId="165"/>
          <ac:spMkLst>
            <pc:docMk/>
            <pc:sldMk cId="0" sldId="261"/>
            <ac:spMk id="850" creationId="{4A72677C-A8CB-31A6-7134-4CC9CECF5469}"/>
          </ac:spMkLst>
        </pc:spChg>
        <pc:spChg chg="mod">
          <ac:chgData name="Thu Tran" userId="3d6cfcd9-ceaf-40f3-bbba-fffc560a8ae6" providerId="ADAL" clId="{BAAF2F4D-0070-4ABA-987E-B7F6150EF1CB}" dt="2024-05-06T10:28:52.411" v="1890" actId="165"/>
          <ac:spMkLst>
            <pc:docMk/>
            <pc:sldMk cId="0" sldId="261"/>
            <ac:spMk id="851" creationId="{FA65DC03-1BE1-ABED-1B20-D9A372808E4F}"/>
          </ac:spMkLst>
        </pc:spChg>
        <pc:spChg chg="mod">
          <ac:chgData name="Thu Tran" userId="3d6cfcd9-ceaf-40f3-bbba-fffc560a8ae6" providerId="ADAL" clId="{BAAF2F4D-0070-4ABA-987E-B7F6150EF1CB}" dt="2024-05-06T10:28:52.411" v="1890" actId="165"/>
          <ac:spMkLst>
            <pc:docMk/>
            <pc:sldMk cId="0" sldId="261"/>
            <ac:spMk id="852" creationId="{6795D9FB-48BB-472B-5D90-54CDD37D82E6}"/>
          </ac:spMkLst>
        </pc:spChg>
        <pc:spChg chg="mod">
          <ac:chgData name="Thu Tran" userId="3d6cfcd9-ceaf-40f3-bbba-fffc560a8ae6" providerId="ADAL" clId="{BAAF2F4D-0070-4ABA-987E-B7F6150EF1CB}" dt="2024-05-06T10:28:52.411" v="1890" actId="165"/>
          <ac:spMkLst>
            <pc:docMk/>
            <pc:sldMk cId="0" sldId="261"/>
            <ac:spMk id="853" creationId="{86159FD0-F9E2-EAAD-CB8F-3A047690015D}"/>
          </ac:spMkLst>
        </pc:spChg>
        <pc:spChg chg="mod">
          <ac:chgData name="Thu Tran" userId="3d6cfcd9-ceaf-40f3-bbba-fffc560a8ae6" providerId="ADAL" clId="{BAAF2F4D-0070-4ABA-987E-B7F6150EF1CB}" dt="2024-05-06T10:28:52.411" v="1890" actId="165"/>
          <ac:spMkLst>
            <pc:docMk/>
            <pc:sldMk cId="0" sldId="261"/>
            <ac:spMk id="854" creationId="{BD12E702-57F0-CD98-7A0C-3AF6A755BDB4}"/>
          </ac:spMkLst>
        </pc:spChg>
        <pc:spChg chg="mod">
          <ac:chgData name="Thu Tran" userId="3d6cfcd9-ceaf-40f3-bbba-fffc560a8ae6" providerId="ADAL" clId="{BAAF2F4D-0070-4ABA-987E-B7F6150EF1CB}" dt="2024-05-06T10:28:52.411" v="1890" actId="165"/>
          <ac:spMkLst>
            <pc:docMk/>
            <pc:sldMk cId="0" sldId="261"/>
            <ac:spMk id="855" creationId="{655F3215-AA6E-69FD-ED9A-83DCA00327A5}"/>
          </ac:spMkLst>
        </pc:spChg>
        <pc:spChg chg="mod">
          <ac:chgData name="Thu Tran" userId="3d6cfcd9-ceaf-40f3-bbba-fffc560a8ae6" providerId="ADAL" clId="{BAAF2F4D-0070-4ABA-987E-B7F6150EF1CB}" dt="2024-05-06T10:28:52.411" v="1890" actId="165"/>
          <ac:spMkLst>
            <pc:docMk/>
            <pc:sldMk cId="0" sldId="261"/>
            <ac:spMk id="856" creationId="{6C30F883-14E0-E489-1C86-D28DA5CCE4BF}"/>
          </ac:spMkLst>
        </pc:spChg>
        <pc:spChg chg="mod">
          <ac:chgData name="Thu Tran" userId="3d6cfcd9-ceaf-40f3-bbba-fffc560a8ae6" providerId="ADAL" clId="{BAAF2F4D-0070-4ABA-987E-B7F6150EF1CB}" dt="2024-05-06T10:28:52.411" v="1890" actId="165"/>
          <ac:spMkLst>
            <pc:docMk/>
            <pc:sldMk cId="0" sldId="261"/>
            <ac:spMk id="857" creationId="{29FE6B62-B8CF-E9A5-4611-C35541F6B300}"/>
          </ac:spMkLst>
        </pc:spChg>
        <pc:spChg chg="mod">
          <ac:chgData name="Thu Tran" userId="3d6cfcd9-ceaf-40f3-bbba-fffc560a8ae6" providerId="ADAL" clId="{BAAF2F4D-0070-4ABA-987E-B7F6150EF1CB}" dt="2024-05-06T10:28:52.411" v="1890" actId="165"/>
          <ac:spMkLst>
            <pc:docMk/>
            <pc:sldMk cId="0" sldId="261"/>
            <ac:spMk id="858" creationId="{F32BED2A-63CF-AD1D-6AA6-D1EF27FED905}"/>
          </ac:spMkLst>
        </pc:spChg>
        <pc:spChg chg="mod">
          <ac:chgData name="Thu Tran" userId="3d6cfcd9-ceaf-40f3-bbba-fffc560a8ae6" providerId="ADAL" clId="{BAAF2F4D-0070-4ABA-987E-B7F6150EF1CB}" dt="2024-05-06T10:28:52.411" v="1890" actId="165"/>
          <ac:spMkLst>
            <pc:docMk/>
            <pc:sldMk cId="0" sldId="261"/>
            <ac:spMk id="859" creationId="{A4BC0773-8720-BDF5-9E18-05E7375F325E}"/>
          </ac:spMkLst>
        </pc:spChg>
        <pc:spChg chg="mod">
          <ac:chgData name="Thu Tran" userId="3d6cfcd9-ceaf-40f3-bbba-fffc560a8ae6" providerId="ADAL" clId="{BAAF2F4D-0070-4ABA-987E-B7F6150EF1CB}" dt="2024-05-06T10:28:52.411" v="1890" actId="165"/>
          <ac:spMkLst>
            <pc:docMk/>
            <pc:sldMk cId="0" sldId="261"/>
            <ac:spMk id="860" creationId="{8F50D415-5365-2A49-18FC-D480228DAA6F}"/>
          </ac:spMkLst>
        </pc:spChg>
        <pc:spChg chg="mod">
          <ac:chgData name="Thu Tran" userId="3d6cfcd9-ceaf-40f3-bbba-fffc560a8ae6" providerId="ADAL" clId="{BAAF2F4D-0070-4ABA-987E-B7F6150EF1CB}" dt="2024-05-06T10:28:52.411" v="1890" actId="165"/>
          <ac:spMkLst>
            <pc:docMk/>
            <pc:sldMk cId="0" sldId="261"/>
            <ac:spMk id="861" creationId="{E1418AE5-5CAE-BB4F-4070-B54A5C105615}"/>
          </ac:spMkLst>
        </pc:spChg>
        <pc:spChg chg="mod">
          <ac:chgData name="Thu Tran" userId="3d6cfcd9-ceaf-40f3-bbba-fffc560a8ae6" providerId="ADAL" clId="{BAAF2F4D-0070-4ABA-987E-B7F6150EF1CB}" dt="2024-05-06T10:28:52.411" v="1890" actId="165"/>
          <ac:spMkLst>
            <pc:docMk/>
            <pc:sldMk cId="0" sldId="261"/>
            <ac:spMk id="862" creationId="{12434311-5CB2-3DC9-9080-5AA0D2BBEEF6}"/>
          </ac:spMkLst>
        </pc:spChg>
        <pc:spChg chg="mod">
          <ac:chgData name="Thu Tran" userId="3d6cfcd9-ceaf-40f3-bbba-fffc560a8ae6" providerId="ADAL" clId="{BAAF2F4D-0070-4ABA-987E-B7F6150EF1CB}" dt="2024-05-06T10:28:52.411" v="1890" actId="165"/>
          <ac:spMkLst>
            <pc:docMk/>
            <pc:sldMk cId="0" sldId="261"/>
            <ac:spMk id="863" creationId="{C9E4A46E-314A-95E9-4BFE-BE744FCF19AC}"/>
          </ac:spMkLst>
        </pc:spChg>
        <pc:spChg chg="mod">
          <ac:chgData name="Thu Tran" userId="3d6cfcd9-ceaf-40f3-bbba-fffc560a8ae6" providerId="ADAL" clId="{BAAF2F4D-0070-4ABA-987E-B7F6150EF1CB}" dt="2024-05-06T10:28:52.411" v="1890" actId="165"/>
          <ac:spMkLst>
            <pc:docMk/>
            <pc:sldMk cId="0" sldId="261"/>
            <ac:spMk id="864" creationId="{D5F3ACEC-0851-0B7C-A179-9846A8F0AF7B}"/>
          </ac:spMkLst>
        </pc:spChg>
        <pc:spChg chg="mod">
          <ac:chgData name="Thu Tran" userId="3d6cfcd9-ceaf-40f3-bbba-fffc560a8ae6" providerId="ADAL" clId="{BAAF2F4D-0070-4ABA-987E-B7F6150EF1CB}" dt="2024-05-06T10:28:52.411" v="1890" actId="165"/>
          <ac:spMkLst>
            <pc:docMk/>
            <pc:sldMk cId="0" sldId="261"/>
            <ac:spMk id="865" creationId="{41720867-5C03-23E7-A937-61E4300CA1F3}"/>
          </ac:spMkLst>
        </pc:spChg>
        <pc:spChg chg="mod">
          <ac:chgData name="Thu Tran" userId="3d6cfcd9-ceaf-40f3-bbba-fffc560a8ae6" providerId="ADAL" clId="{BAAF2F4D-0070-4ABA-987E-B7F6150EF1CB}" dt="2024-05-06T10:28:52.411" v="1890" actId="165"/>
          <ac:spMkLst>
            <pc:docMk/>
            <pc:sldMk cId="0" sldId="261"/>
            <ac:spMk id="866" creationId="{E1EE125B-26B5-515A-AF12-398C62C5DD1D}"/>
          </ac:spMkLst>
        </pc:spChg>
        <pc:spChg chg="mod">
          <ac:chgData name="Thu Tran" userId="3d6cfcd9-ceaf-40f3-bbba-fffc560a8ae6" providerId="ADAL" clId="{BAAF2F4D-0070-4ABA-987E-B7F6150EF1CB}" dt="2024-05-06T10:28:52.411" v="1890" actId="165"/>
          <ac:spMkLst>
            <pc:docMk/>
            <pc:sldMk cId="0" sldId="261"/>
            <ac:spMk id="867" creationId="{9AA0C364-5666-0374-6BC9-68A5249DC004}"/>
          </ac:spMkLst>
        </pc:spChg>
        <pc:spChg chg="add mod">
          <ac:chgData name="Thu Tran" userId="3d6cfcd9-ceaf-40f3-bbba-fffc560a8ae6" providerId="ADAL" clId="{BAAF2F4D-0070-4ABA-987E-B7F6150EF1CB}" dt="2024-05-06T10:28:31.234" v="1888" actId="1076"/>
          <ac:spMkLst>
            <pc:docMk/>
            <pc:sldMk cId="0" sldId="261"/>
            <ac:spMk id="868" creationId="{4AD28830-F35C-E4DC-D97A-4631ADDBA969}"/>
          </ac:spMkLst>
        </pc:spChg>
        <pc:spChg chg="add mod">
          <ac:chgData name="Thu Tran" userId="3d6cfcd9-ceaf-40f3-bbba-fffc560a8ae6" providerId="ADAL" clId="{BAAF2F4D-0070-4ABA-987E-B7F6150EF1CB}" dt="2024-05-06T10:28:26.609" v="1887" actId="1076"/>
          <ac:spMkLst>
            <pc:docMk/>
            <pc:sldMk cId="0" sldId="261"/>
            <ac:spMk id="869" creationId="{9BDD5B7B-FAE7-45E0-FB8F-C50C10F94332}"/>
          </ac:spMkLst>
        </pc:spChg>
        <pc:spChg chg="add mod">
          <ac:chgData name="Thu Tran" userId="3d6cfcd9-ceaf-40f3-bbba-fffc560a8ae6" providerId="ADAL" clId="{BAAF2F4D-0070-4ABA-987E-B7F6150EF1CB}" dt="2024-05-06T10:27:56.735" v="1884" actId="1076"/>
          <ac:spMkLst>
            <pc:docMk/>
            <pc:sldMk cId="0" sldId="261"/>
            <ac:spMk id="870" creationId="{1E47D568-2A4D-2C1E-F669-69996F00EBC2}"/>
          </ac:spMkLst>
        </pc:spChg>
        <pc:spChg chg="mod">
          <ac:chgData name="Thu Tran" userId="3d6cfcd9-ceaf-40f3-bbba-fffc560a8ae6" providerId="ADAL" clId="{BAAF2F4D-0070-4ABA-987E-B7F6150EF1CB}" dt="2024-05-05T20:43:07.984" v="650" actId="1076"/>
          <ac:spMkLst>
            <pc:docMk/>
            <pc:sldMk cId="0" sldId="261"/>
            <ac:spMk id="884" creationId="{00000000-0000-0000-0000-000000000000}"/>
          </ac:spMkLst>
        </pc:spChg>
        <pc:spChg chg="mod">
          <ac:chgData name="Thu Tran" userId="3d6cfcd9-ceaf-40f3-bbba-fffc560a8ae6" providerId="ADAL" clId="{BAAF2F4D-0070-4ABA-987E-B7F6150EF1CB}" dt="2024-05-05T20:43:07.984" v="650" actId="1076"/>
          <ac:spMkLst>
            <pc:docMk/>
            <pc:sldMk cId="0" sldId="261"/>
            <ac:spMk id="885" creationId="{00000000-0000-0000-0000-000000000000}"/>
          </ac:spMkLst>
        </pc:spChg>
        <pc:grpChg chg="add del mod">
          <ac:chgData name="Thu Tran" userId="3d6cfcd9-ceaf-40f3-bbba-fffc560a8ae6" providerId="ADAL" clId="{BAAF2F4D-0070-4ABA-987E-B7F6150EF1CB}" dt="2024-05-06T10:28:52.411" v="1890" actId="165"/>
          <ac:grpSpMkLst>
            <pc:docMk/>
            <pc:sldMk cId="0" sldId="261"/>
            <ac:grpSpMk id="2" creationId="{7B9A915F-613D-5F18-E033-18FF514C7740}"/>
          </ac:grpSpMkLst>
        </pc:grpChg>
        <pc:grpChg chg="mod topLvl">
          <ac:chgData name="Thu Tran" userId="3d6cfcd9-ceaf-40f3-bbba-fffc560a8ae6" providerId="ADAL" clId="{BAAF2F4D-0070-4ABA-987E-B7F6150EF1CB}" dt="2024-05-06T10:29:00.466" v="1892" actId="1076"/>
          <ac:grpSpMkLst>
            <pc:docMk/>
            <pc:sldMk cId="0" sldId="261"/>
            <ac:grpSpMk id="10" creationId="{597FCD7C-5C0D-F393-DC91-EADA3064E7F2}"/>
          </ac:grpSpMkLst>
        </pc:grpChg>
        <pc:grpChg chg="mod topLvl">
          <ac:chgData name="Thu Tran" userId="3d6cfcd9-ceaf-40f3-bbba-fffc560a8ae6" providerId="ADAL" clId="{BAAF2F4D-0070-4ABA-987E-B7F6150EF1CB}" dt="2024-05-06T10:28:52.411" v="1890" actId="165"/>
          <ac:grpSpMkLst>
            <pc:docMk/>
            <pc:sldMk cId="0" sldId="261"/>
            <ac:grpSpMk id="11" creationId="{C76D326F-CC68-0C31-6A5B-4916590BDF7F}"/>
          </ac:grpSpMkLst>
        </pc:grpChg>
        <pc:grpChg chg="mod topLvl">
          <ac:chgData name="Thu Tran" userId="3d6cfcd9-ceaf-40f3-bbba-fffc560a8ae6" providerId="ADAL" clId="{BAAF2F4D-0070-4ABA-987E-B7F6150EF1CB}" dt="2024-05-06T10:29:02.291" v="1893" actId="1076"/>
          <ac:grpSpMkLst>
            <pc:docMk/>
            <pc:sldMk cId="0" sldId="261"/>
            <ac:grpSpMk id="12" creationId="{D90B0EED-1178-E318-939C-21F24568756D}"/>
          </ac:grpSpMkLst>
        </pc:grpChg>
        <pc:grpChg chg="mod topLvl">
          <ac:chgData name="Thu Tran" userId="3d6cfcd9-ceaf-40f3-bbba-fffc560a8ae6" providerId="ADAL" clId="{BAAF2F4D-0070-4ABA-987E-B7F6150EF1CB}" dt="2024-05-06T10:28:58.088" v="1891" actId="1076"/>
          <ac:grpSpMkLst>
            <pc:docMk/>
            <pc:sldMk cId="0" sldId="261"/>
            <ac:grpSpMk id="13" creationId="{7AC036C4-9435-BEF8-326B-A27F72B67BD0}"/>
          </ac:grpSpMkLst>
        </pc:grpChg>
        <pc:grpChg chg="mod topLvl">
          <ac:chgData name="Thu Tran" userId="3d6cfcd9-ceaf-40f3-bbba-fffc560a8ae6" providerId="ADAL" clId="{BAAF2F4D-0070-4ABA-987E-B7F6150EF1CB}" dt="2024-05-06T10:29:07.788" v="1895" actId="1076"/>
          <ac:grpSpMkLst>
            <pc:docMk/>
            <pc:sldMk cId="0" sldId="261"/>
            <ac:grpSpMk id="14" creationId="{0B05323C-2FB2-8ECD-82B8-CE7FF7F0F87F}"/>
          </ac:grpSpMkLst>
        </pc:grpChg>
        <pc:grpChg chg="mod topLvl">
          <ac:chgData name="Thu Tran" userId="3d6cfcd9-ceaf-40f3-bbba-fffc560a8ae6" providerId="ADAL" clId="{BAAF2F4D-0070-4ABA-987E-B7F6150EF1CB}" dt="2024-05-06T10:29:11.097" v="1896" actId="1076"/>
          <ac:grpSpMkLst>
            <pc:docMk/>
            <pc:sldMk cId="0" sldId="261"/>
            <ac:grpSpMk id="15" creationId="{F36EE94C-2D2F-B7B8-9B83-6E1F144D3B42}"/>
          </ac:grpSpMkLst>
        </pc:grpChg>
        <pc:grpChg chg="mod">
          <ac:chgData name="Thu Tran" userId="3d6cfcd9-ceaf-40f3-bbba-fffc560a8ae6" providerId="ADAL" clId="{BAAF2F4D-0070-4ABA-987E-B7F6150EF1CB}" dt="2024-05-06T10:28:52.411" v="1890" actId="165"/>
          <ac:grpSpMkLst>
            <pc:docMk/>
            <pc:sldMk cId="0" sldId="261"/>
            <ac:grpSpMk id="836" creationId="{7C0863AE-B0B3-A693-2A3B-BC308EBD8C79}"/>
          </ac:grpSpMkLst>
        </pc:grpChg>
        <pc:picChg chg="del">
          <ac:chgData name="Thu Tran" userId="3d6cfcd9-ceaf-40f3-bbba-fffc560a8ae6" providerId="ADAL" clId="{BAAF2F4D-0070-4ABA-987E-B7F6150EF1CB}" dt="2024-05-05T20:34:46.311" v="306" actId="478"/>
          <ac:picMkLst>
            <pc:docMk/>
            <pc:sldMk cId="0" sldId="261"/>
            <ac:picMk id="886" creationId="{00000000-0000-0000-0000-000000000000}"/>
          </ac:picMkLst>
        </pc:picChg>
      </pc:sldChg>
      <pc:sldChg chg="del">
        <pc:chgData name="Thu Tran" userId="3d6cfcd9-ceaf-40f3-bbba-fffc560a8ae6" providerId="ADAL" clId="{BAAF2F4D-0070-4ABA-987E-B7F6150EF1CB}" dt="2024-05-05T22:23:34.520" v="1715" actId="47"/>
        <pc:sldMkLst>
          <pc:docMk/>
          <pc:sldMk cId="0" sldId="262"/>
        </pc:sldMkLst>
      </pc:sldChg>
      <pc:sldChg chg="addSp delSp modSp mod ord modTransition">
        <pc:chgData name="Thu Tran" userId="3d6cfcd9-ceaf-40f3-bbba-fffc560a8ae6" providerId="ADAL" clId="{BAAF2F4D-0070-4ABA-987E-B7F6150EF1CB}" dt="2024-05-06T10:34:04.772" v="1924" actId="1076"/>
        <pc:sldMkLst>
          <pc:docMk/>
          <pc:sldMk cId="0" sldId="263"/>
        </pc:sldMkLst>
        <pc:spChg chg="add del mod">
          <ac:chgData name="Thu Tran" userId="3d6cfcd9-ceaf-40f3-bbba-fffc560a8ae6" providerId="ADAL" clId="{BAAF2F4D-0070-4ABA-987E-B7F6150EF1CB}" dt="2024-05-05T21:03:51.525" v="874" actId="478"/>
          <ac:spMkLst>
            <pc:docMk/>
            <pc:sldMk cId="0" sldId="263"/>
            <ac:spMk id="3" creationId="{129A3531-54F0-B557-A321-2D4B733928D1}"/>
          </ac:spMkLst>
        </pc:spChg>
        <pc:spChg chg="mod topLvl">
          <ac:chgData name="Thu Tran" userId="3d6cfcd9-ceaf-40f3-bbba-fffc560a8ae6" providerId="ADAL" clId="{BAAF2F4D-0070-4ABA-987E-B7F6150EF1CB}" dt="2024-05-06T10:33:31.776" v="1918" actId="1076"/>
          <ac:spMkLst>
            <pc:docMk/>
            <pc:sldMk cId="0" sldId="263"/>
            <ac:spMk id="4" creationId="{864AF176-5ADD-447B-27AE-4657C659F653}"/>
          </ac:spMkLst>
        </pc:spChg>
        <pc:spChg chg="mod topLvl">
          <ac:chgData name="Thu Tran" userId="3d6cfcd9-ceaf-40f3-bbba-fffc560a8ae6" providerId="ADAL" clId="{BAAF2F4D-0070-4ABA-987E-B7F6150EF1CB}" dt="2024-05-06T10:33:36.200" v="1919" actId="1076"/>
          <ac:spMkLst>
            <pc:docMk/>
            <pc:sldMk cId="0" sldId="263"/>
            <ac:spMk id="7" creationId="{D699260D-CE54-1DE2-A838-71B10C2BF67F}"/>
          </ac:spMkLst>
        </pc:spChg>
        <pc:spChg chg="mod">
          <ac:chgData name="Thu Tran" userId="3d6cfcd9-ceaf-40f3-bbba-fffc560a8ae6" providerId="ADAL" clId="{BAAF2F4D-0070-4ABA-987E-B7F6150EF1CB}" dt="2024-05-06T10:33:28.276" v="1917" actId="165"/>
          <ac:spMkLst>
            <pc:docMk/>
            <pc:sldMk cId="0" sldId="263"/>
            <ac:spMk id="8" creationId="{035F246E-EEF9-2B58-073B-BB8795ADC046}"/>
          </ac:spMkLst>
        </pc:spChg>
        <pc:spChg chg="mod">
          <ac:chgData name="Thu Tran" userId="3d6cfcd9-ceaf-40f3-bbba-fffc560a8ae6" providerId="ADAL" clId="{BAAF2F4D-0070-4ABA-987E-B7F6150EF1CB}" dt="2024-05-06T10:33:28.276" v="1917" actId="165"/>
          <ac:spMkLst>
            <pc:docMk/>
            <pc:sldMk cId="0" sldId="263"/>
            <ac:spMk id="9" creationId="{DC223D6B-DEDA-B9A2-4F4C-A6322F905B4B}"/>
          </ac:spMkLst>
        </pc:spChg>
        <pc:spChg chg="mod">
          <ac:chgData name="Thu Tran" userId="3d6cfcd9-ceaf-40f3-bbba-fffc560a8ae6" providerId="ADAL" clId="{BAAF2F4D-0070-4ABA-987E-B7F6150EF1CB}" dt="2024-05-06T10:33:28.276" v="1917" actId="165"/>
          <ac:spMkLst>
            <pc:docMk/>
            <pc:sldMk cId="0" sldId="263"/>
            <ac:spMk id="10" creationId="{5779F242-D59B-2A55-49CB-CA35E7AA5FD5}"/>
          </ac:spMkLst>
        </pc:spChg>
        <pc:spChg chg="mod">
          <ac:chgData name="Thu Tran" userId="3d6cfcd9-ceaf-40f3-bbba-fffc560a8ae6" providerId="ADAL" clId="{BAAF2F4D-0070-4ABA-987E-B7F6150EF1CB}" dt="2024-05-06T10:33:28.276" v="1917" actId="165"/>
          <ac:spMkLst>
            <pc:docMk/>
            <pc:sldMk cId="0" sldId="263"/>
            <ac:spMk id="11" creationId="{6C49CC94-70F9-2BE8-ACAD-5AD9A0CC6DA1}"/>
          </ac:spMkLst>
        </pc:spChg>
        <pc:spChg chg="mod">
          <ac:chgData name="Thu Tran" userId="3d6cfcd9-ceaf-40f3-bbba-fffc560a8ae6" providerId="ADAL" clId="{BAAF2F4D-0070-4ABA-987E-B7F6150EF1CB}" dt="2024-05-06T10:33:28.276" v="1917" actId="165"/>
          <ac:spMkLst>
            <pc:docMk/>
            <pc:sldMk cId="0" sldId="263"/>
            <ac:spMk id="12" creationId="{A51E6148-AD2F-2DB7-0DE8-EB38994A6F3C}"/>
          </ac:spMkLst>
        </pc:spChg>
        <pc:spChg chg="mod">
          <ac:chgData name="Thu Tran" userId="3d6cfcd9-ceaf-40f3-bbba-fffc560a8ae6" providerId="ADAL" clId="{BAAF2F4D-0070-4ABA-987E-B7F6150EF1CB}" dt="2024-05-06T10:33:28.276" v="1917" actId="165"/>
          <ac:spMkLst>
            <pc:docMk/>
            <pc:sldMk cId="0" sldId="263"/>
            <ac:spMk id="13" creationId="{5EF631CA-AC1B-AF7B-ABE9-919B883FD150}"/>
          </ac:spMkLst>
        </pc:spChg>
        <pc:spChg chg="mod">
          <ac:chgData name="Thu Tran" userId="3d6cfcd9-ceaf-40f3-bbba-fffc560a8ae6" providerId="ADAL" clId="{BAAF2F4D-0070-4ABA-987E-B7F6150EF1CB}" dt="2024-05-06T10:33:28.276" v="1917" actId="165"/>
          <ac:spMkLst>
            <pc:docMk/>
            <pc:sldMk cId="0" sldId="263"/>
            <ac:spMk id="14" creationId="{47B327C3-4C26-837C-B07C-C347964FA0DB}"/>
          </ac:spMkLst>
        </pc:spChg>
        <pc:spChg chg="mod">
          <ac:chgData name="Thu Tran" userId="3d6cfcd9-ceaf-40f3-bbba-fffc560a8ae6" providerId="ADAL" clId="{BAAF2F4D-0070-4ABA-987E-B7F6150EF1CB}" dt="2024-05-06T10:33:28.276" v="1917" actId="165"/>
          <ac:spMkLst>
            <pc:docMk/>
            <pc:sldMk cId="0" sldId="263"/>
            <ac:spMk id="15" creationId="{36DDFE95-0A51-60CC-88E4-8E9FD58F49DB}"/>
          </ac:spMkLst>
        </pc:spChg>
        <pc:spChg chg="mod">
          <ac:chgData name="Thu Tran" userId="3d6cfcd9-ceaf-40f3-bbba-fffc560a8ae6" providerId="ADAL" clId="{BAAF2F4D-0070-4ABA-987E-B7F6150EF1CB}" dt="2024-05-06T10:33:28.276" v="1917" actId="165"/>
          <ac:spMkLst>
            <pc:docMk/>
            <pc:sldMk cId="0" sldId="263"/>
            <ac:spMk id="16" creationId="{1BABE11A-7DED-EDBD-C352-8D5DA0B25843}"/>
          </ac:spMkLst>
        </pc:spChg>
        <pc:spChg chg="mod">
          <ac:chgData name="Thu Tran" userId="3d6cfcd9-ceaf-40f3-bbba-fffc560a8ae6" providerId="ADAL" clId="{BAAF2F4D-0070-4ABA-987E-B7F6150EF1CB}" dt="2024-05-06T10:33:28.276" v="1917" actId="165"/>
          <ac:spMkLst>
            <pc:docMk/>
            <pc:sldMk cId="0" sldId="263"/>
            <ac:spMk id="17" creationId="{62FFDA20-8776-3010-F762-347126749667}"/>
          </ac:spMkLst>
        </pc:spChg>
        <pc:spChg chg="mod">
          <ac:chgData name="Thu Tran" userId="3d6cfcd9-ceaf-40f3-bbba-fffc560a8ae6" providerId="ADAL" clId="{BAAF2F4D-0070-4ABA-987E-B7F6150EF1CB}" dt="2024-05-06T10:33:28.276" v="1917" actId="165"/>
          <ac:spMkLst>
            <pc:docMk/>
            <pc:sldMk cId="0" sldId="263"/>
            <ac:spMk id="18" creationId="{09750C91-1186-0217-F023-1ED66EA54E24}"/>
          </ac:spMkLst>
        </pc:spChg>
        <pc:spChg chg="mod">
          <ac:chgData name="Thu Tran" userId="3d6cfcd9-ceaf-40f3-bbba-fffc560a8ae6" providerId="ADAL" clId="{BAAF2F4D-0070-4ABA-987E-B7F6150EF1CB}" dt="2024-05-06T10:33:28.276" v="1917" actId="165"/>
          <ac:spMkLst>
            <pc:docMk/>
            <pc:sldMk cId="0" sldId="263"/>
            <ac:spMk id="19" creationId="{E8B8DE93-3104-9D08-9455-21CD9CA897B8}"/>
          </ac:spMkLst>
        </pc:spChg>
        <pc:spChg chg="mod">
          <ac:chgData name="Thu Tran" userId="3d6cfcd9-ceaf-40f3-bbba-fffc560a8ae6" providerId="ADAL" clId="{BAAF2F4D-0070-4ABA-987E-B7F6150EF1CB}" dt="2024-05-06T10:33:28.276" v="1917" actId="165"/>
          <ac:spMkLst>
            <pc:docMk/>
            <pc:sldMk cId="0" sldId="263"/>
            <ac:spMk id="20" creationId="{C7231D6E-5D77-3E76-BFFB-0C5348AFA9AD}"/>
          </ac:spMkLst>
        </pc:spChg>
        <pc:spChg chg="mod">
          <ac:chgData name="Thu Tran" userId="3d6cfcd9-ceaf-40f3-bbba-fffc560a8ae6" providerId="ADAL" clId="{BAAF2F4D-0070-4ABA-987E-B7F6150EF1CB}" dt="2024-05-06T10:33:28.276" v="1917" actId="165"/>
          <ac:spMkLst>
            <pc:docMk/>
            <pc:sldMk cId="0" sldId="263"/>
            <ac:spMk id="21" creationId="{23D89E5C-8D35-B5FC-6F3A-024AD879A2CA}"/>
          </ac:spMkLst>
        </pc:spChg>
        <pc:spChg chg="mod">
          <ac:chgData name="Thu Tran" userId="3d6cfcd9-ceaf-40f3-bbba-fffc560a8ae6" providerId="ADAL" clId="{BAAF2F4D-0070-4ABA-987E-B7F6150EF1CB}" dt="2024-05-06T10:33:28.276" v="1917" actId="165"/>
          <ac:spMkLst>
            <pc:docMk/>
            <pc:sldMk cId="0" sldId="263"/>
            <ac:spMk id="22" creationId="{3E18D97E-35FB-FB32-DF78-648FD91BFC45}"/>
          </ac:spMkLst>
        </pc:spChg>
        <pc:spChg chg="mod">
          <ac:chgData name="Thu Tran" userId="3d6cfcd9-ceaf-40f3-bbba-fffc560a8ae6" providerId="ADAL" clId="{BAAF2F4D-0070-4ABA-987E-B7F6150EF1CB}" dt="2024-05-06T10:33:28.276" v="1917" actId="165"/>
          <ac:spMkLst>
            <pc:docMk/>
            <pc:sldMk cId="0" sldId="263"/>
            <ac:spMk id="23" creationId="{064F58AE-5B36-8423-497B-8FD515D80BF5}"/>
          </ac:spMkLst>
        </pc:spChg>
        <pc:spChg chg="mod">
          <ac:chgData name="Thu Tran" userId="3d6cfcd9-ceaf-40f3-bbba-fffc560a8ae6" providerId="ADAL" clId="{BAAF2F4D-0070-4ABA-987E-B7F6150EF1CB}" dt="2024-05-06T10:33:28.276" v="1917" actId="165"/>
          <ac:spMkLst>
            <pc:docMk/>
            <pc:sldMk cId="0" sldId="263"/>
            <ac:spMk id="24" creationId="{33A4876E-503F-69E1-37BE-B666C40E9C64}"/>
          </ac:spMkLst>
        </pc:spChg>
        <pc:spChg chg="mod">
          <ac:chgData name="Thu Tran" userId="3d6cfcd9-ceaf-40f3-bbba-fffc560a8ae6" providerId="ADAL" clId="{BAAF2F4D-0070-4ABA-987E-B7F6150EF1CB}" dt="2024-05-06T10:33:28.276" v="1917" actId="165"/>
          <ac:spMkLst>
            <pc:docMk/>
            <pc:sldMk cId="0" sldId="263"/>
            <ac:spMk id="25" creationId="{D22BC6E1-1B7F-C9D1-216E-AE9280E1D207}"/>
          </ac:spMkLst>
        </pc:spChg>
        <pc:spChg chg="mod">
          <ac:chgData name="Thu Tran" userId="3d6cfcd9-ceaf-40f3-bbba-fffc560a8ae6" providerId="ADAL" clId="{BAAF2F4D-0070-4ABA-987E-B7F6150EF1CB}" dt="2024-05-06T10:33:28.276" v="1917" actId="165"/>
          <ac:spMkLst>
            <pc:docMk/>
            <pc:sldMk cId="0" sldId="263"/>
            <ac:spMk id="26" creationId="{E6F945A3-C50E-D0BD-F205-3871CA02CA82}"/>
          </ac:spMkLst>
        </pc:spChg>
        <pc:spChg chg="mod">
          <ac:chgData name="Thu Tran" userId="3d6cfcd9-ceaf-40f3-bbba-fffc560a8ae6" providerId="ADAL" clId="{BAAF2F4D-0070-4ABA-987E-B7F6150EF1CB}" dt="2024-05-06T10:33:28.276" v="1917" actId="165"/>
          <ac:spMkLst>
            <pc:docMk/>
            <pc:sldMk cId="0" sldId="263"/>
            <ac:spMk id="27" creationId="{5F1BA4DF-89BC-AF68-AEBA-6E54DD2A182A}"/>
          </ac:spMkLst>
        </pc:spChg>
        <pc:spChg chg="mod">
          <ac:chgData name="Thu Tran" userId="3d6cfcd9-ceaf-40f3-bbba-fffc560a8ae6" providerId="ADAL" clId="{BAAF2F4D-0070-4ABA-987E-B7F6150EF1CB}" dt="2024-05-06T10:33:28.276" v="1917" actId="165"/>
          <ac:spMkLst>
            <pc:docMk/>
            <pc:sldMk cId="0" sldId="263"/>
            <ac:spMk id="28" creationId="{A7E6BB7E-20AC-CEE2-9197-115727220AA2}"/>
          </ac:spMkLst>
        </pc:spChg>
        <pc:spChg chg="mod">
          <ac:chgData name="Thu Tran" userId="3d6cfcd9-ceaf-40f3-bbba-fffc560a8ae6" providerId="ADAL" clId="{BAAF2F4D-0070-4ABA-987E-B7F6150EF1CB}" dt="2024-05-06T10:33:28.276" v="1917" actId="165"/>
          <ac:spMkLst>
            <pc:docMk/>
            <pc:sldMk cId="0" sldId="263"/>
            <ac:spMk id="29" creationId="{090462D9-0905-4082-AAFB-64E552455D6C}"/>
          </ac:spMkLst>
        </pc:spChg>
        <pc:spChg chg="mod">
          <ac:chgData name="Thu Tran" userId="3d6cfcd9-ceaf-40f3-bbba-fffc560a8ae6" providerId="ADAL" clId="{BAAF2F4D-0070-4ABA-987E-B7F6150EF1CB}" dt="2024-05-06T10:33:28.276" v="1917" actId="165"/>
          <ac:spMkLst>
            <pc:docMk/>
            <pc:sldMk cId="0" sldId="263"/>
            <ac:spMk id="30" creationId="{2105B83C-D7D9-91B6-41FF-2B504A46BD63}"/>
          </ac:spMkLst>
        </pc:spChg>
        <pc:spChg chg="mod">
          <ac:chgData name="Thu Tran" userId="3d6cfcd9-ceaf-40f3-bbba-fffc560a8ae6" providerId="ADAL" clId="{BAAF2F4D-0070-4ABA-987E-B7F6150EF1CB}" dt="2024-05-06T10:33:28.276" v="1917" actId="165"/>
          <ac:spMkLst>
            <pc:docMk/>
            <pc:sldMk cId="0" sldId="263"/>
            <ac:spMk id="31" creationId="{29720E81-0428-AE44-7C18-6046E4836E02}"/>
          </ac:spMkLst>
        </pc:spChg>
        <pc:spChg chg="mod">
          <ac:chgData name="Thu Tran" userId="3d6cfcd9-ceaf-40f3-bbba-fffc560a8ae6" providerId="ADAL" clId="{BAAF2F4D-0070-4ABA-987E-B7F6150EF1CB}" dt="2024-05-06T10:33:28.276" v="1917" actId="165"/>
          <ac:spMkLst>
            <pc:docMk/>
            <pc:sldMk cId="0" sldId="263"/>
            <ac:spMk id="32" creationId="{564DC8E4-D7E4-4F7C-BC0B-DB80FDB10BD9}"/>
          </ac:spMkLst>
        </pc:spChg>
        <pc:spChg chg="mod">
          <ac:chgData name="Thu Tran" userId="3d6cfcd9-ceaf-40f3-bbba-fffc560a8ae6" providerId="ADAL" clId="{BAAF2F4D-0070-4ABA-987E-B7F6150EF1CB}" dt="2024-05-06T10:33:28.276" v="1917" actId="165"/>
          <ac:spMkLst>
            <pc:docMk/>
            <pc:sldMk cId="0" sldId="263"/>
            <ac:spMk id="33" creationId="{9A732399-FECD-9657-7E14-7F9A152FD679}"/>
          </ac:spMkLst>
        </pc:spChg>
        <pc:spChg chg="mod">
          <ac:chgData name="Thu Tran" userId="3d6cfcd9-ceaf-40f3-bbba-fffc560a8ae6" providerId="ADAL" clId="{BAAF2F4D-0070-4ABA-987E-B7F6150EF1CB}" dt="2024-05-06T10:33:28.276" v="1917" actId="165"/>
          <ac:spMkLst>
            <pc:docMk/>
            <pc:sldMk cId="0" sldId="263"/>
            <ac:spMk id="34" creationId="{17B1D72E-8B11-70BD-9721-C146CBE4FCCC}"/>
          </ac:spMkLst>
        </pc:spChg>
        <pc:spChg chg="mod">
          <ac:chgData name="Thu Tran" userId="3d6cfcd9-ceaf-40f3-bbba-fffc560a8ae6" providerId="ADAL" clId="{BAAF2F4D-0070-4ABA-987E-B7F6150EF1CB}" dt="2024-05-06T10:33:06.942" v="1912"/>
          <ac:spMkLst>
            <pc:docMk/>
            <pc:sldMk cId="0" sldId="263"/>
            <ac:spMk id="36" creationId="{21BC3312-3241-B2FC-AF0B-53057205586F}"/>
          </ac:spMkLst>
        </pc:spChg>
        <pc:spChg chg="mod">
          <ac:chgData name="Thu Tran" userId="3d6cfcd9-ceaf-40f3-bbba-fffc560a8ae6" providerId="ADAL" clId="{BAAF2F4D-0070-4ABA-987E-B7F6150EF1CB}" dt="2024-05-06T10:33:06.942" v="1912"/>
          <ac:spMkLst>
            <pc:docMk/>
            <pc:sldMk cId="0" sldId="263"/>
            <ac:spMk id="37" creationId="{61630E63-F8F5-5B41-4F99-D820556A9D76}"/>
          </ac:spMkLst>
        </pc:spChg>
        <pc:spChg chg="mod">
          <ac:chgData name="Thu Tran" userId="3d6cfcd9-ceaf-40f3-bbba-fffc560a8ae6" providerId="ADAL" clId="{BAAF2F4D-0070-4ABA-987E-B7F6150EF1CB}" dt="2024-05-06T10:33:06.942" v="1912"/>
          <ac:spMkLst>
            <pc:docMk/>
            <pc:sldMk cId="0" sldId="263"/>
            <ac:spMk id="38" creationId="{35F22986-8878-C37F-2FCF-A789787F4453}"/>
          </ac:spMkLst>
        </pc:spChg>
        <pc:spChg chg="mod">
          <ac:chgData name="Thu Tran" userId="3d6cfcd9-ceaf-40f3-bbba-fffc560a8ae6" providerId="ADAL" clId="{BAAF2F4D-0070-4ABA-987E-B7F6150EF1CB}" dt="2024-05-06T10:33:06.942" v="1912"/>
          <ac:spMkLst>
            <pc:docMk/>
            <pc:sldMk cId="0" sldId="263"/>
            <ac:spMk id="39" creationId="{985C7A7C-87CA-339A-1D13-6E4EB2CB52E4}"/>
          </ac:spMkLst>
        </pc:spChg>
        <pc:spChg chg="mod">
          <ac:chgData name="Thu Tran" userId="3d6cfcd9-ceaf-40f3-bbba-fffc560a8ae6" providerId="ADAL" clId="{BAAF2F4D-0070-4ABA-987E-B7F6150EF1CB}" dt="2024-05-06T10:33:06.942" v="1912"/>
          <ac:spMkLst>
            <pc:docMk/>
            <pc:sldMk cId="0" sldId="263"/>
            <ac:spMk id="40" creationId="{6A044483-2C84-B1F1-476D-F763F5BD94E6}"/>
          </ac:spMkLst>
        </pc:spChg>
        <pc:spChg chg="mod">
          <ac:chgData name="Thu Tran" userId="3d6cfcd9-ceaf-40f3-bbba-fffc560a8ae6" providerId="ADAL" clId="{BAAF2F4D-0070-4ABA-987E-B7F6150EF1CB}" dt="2024-05-06T10:33:06.942" v="1912"/>
          <ac:spMkLst>
            <pc:docMk/>
            <pc:sldMk cId="0" sldId="263"/>
            <ac:spMk id="41" creationId="{26AB20B8-6F76-FDED-A48E-CFB17EF4666B}"/>
          </ac:spMkLst>
        </pc:spChg>
        <pc:spChg chg="mod">
          <ac:chgData name="Thu Tran" userId="3d6cfcd9-ceaf-40f3-bbba-fffc560a8ae6" providerId="ADAL" clId="{BAAF2F4D-0070-4ABA-987E-B7F6150EF1CB}" dt="2024-05-06T10:33:06.942" v="1912"/>
          <ac:spMkLst>
            <pc:docMk/>
            <pc:sldMk cId="0" sldId="263"/>
            <ac:spMk id="42" creationId="{E4891DA9-7DA2-78CA-0FD9-D8DE6BB45E3C}"/>
          </ac:spMkLst>
        </pc:spChg>
        <pc:spChg chg="mod">
          <ac:chgData name="Thu Tran" userId="3d6cfcd9-ceaf-40f3-bbba-fffc560a8ae6" providerId="ADAL" clId="{BAAF2F4D-0070-4ABA-987E-B7F6150EF1CB}" dt="2024-05-06T10:33:06.942" v="1912"/>
          <ac:spMkLst>
            <pc:docMk/>
            <pc:sldMk cId="0" sldId="263"/>
            <ac:spMk id="43" creationId="{C268C746-8038-C516-9DA2-8CC9A51BCEC4}"/>
          </ac:spMkLst>
        </pc:spChg>
        <pc:spChg chg="mod">
          <ac:chgData name="Thu Tran" userId="3d6cfcd9-ceaf-40f3-bbba-fffc560a8ae6" providerId="ADAL" clId="{BAAF2F4D-0070-4ABA-987E-B7F6150EF1CB}" dt="2024-05-06T10:33:06.942" v="1912"/>
          <ac:spMkLst>
            <pc:docMk/>
            <pc:sldMk cId="0" sldId="263"/>
            <ac:spMk id="44" creationId="{9A01EA45-B7B1-66C2-61F8-7236C245E9BA}"/>
          </ac:spMkLst>
        </pc:spChg>
        <pc:spChg chg="mod">
          <ac:chgData name="Thu Tran" userId="3d6cfcd9-ceaf-40f3-bbba-fffc560a8ae6" providerId="ADAL" clId="{BAAF2F4D-0070-4ABA-987E-B7F6150EF1CB}" dt="2024-05-06T10:33:06.942" v="1912"/>
          <ac:spMkLst>
            <pc:docMk/>
            <pc:sldMk cId="0" sldId="263"/>
            <ac:spMk id="45" creationId="{70533464-10C9-468D-0C68-A3B056FC1F25}"/>
          </ac:spMkLst>
        </pc:spChg>
        <pc:spChg chg="mod">
          <ac:chgData name="Thu Tran" userId="3d6cfcd9-ceaf-40f3-bbba-fffc560a8ae6" providerId="ADAL" clId="{BAAF2F4D-0070-4ABA-987E-B7F6150EF1CB}" dt="2024-05-06T10:33:06.942" v="1912"/>
          <ac:spMkLst>
            <pc:docMk/>
            <pc:sldMk cId="0" sldId="263"/>
            <ac:spMk id="46" creationId="{C022CA50-4C98-A15F-F4B1-C81714A4FDCC}"/>
          </ac:spMkLst>
        </pc:spChg>
        <pc:spChg chg="mod">
          <ac:chgData name="Thu Tran" userId="3d6cfcd9-ceaf-40f3-bbba-fffc560a8ae6" providerId="ADAL" clId="{BAAF2F4D-0070-4ABA-987E-B7F6150EF1CB}" dt="2024-05-06T10:33:06.942" v="1912"/>
          <ac:spMkLst>
            <pc:docMk/>
            <pc:sldMk cId="0" sldId="263"/>
            <ac:spMk id="47" creationId="{7F92B268-4417-11BE-21EB-8A7AD16D69F8}"/>
          </ac:spMkLst>
        </pc:spChg>
        <pc:spChg chg="mod">
          <ac:chgData name="Thu Tran" userId="3d6cfcd9-ceaf-40f3-bbba-fffc560a8ae6" providerId="ADAL" clId="{BAAF2F4D-0070-4ABA-987E-B7F6150EF1CB}" dt="2024-05-06T10:33:06.942" v="1912"/>
          <ac:spMkLst>
            <pc:docMk/>
            <pc:sldMk cId="0" sldId="263"/>
            <ac:spMk id="48" creationId="{15F8AEFA-5EB4-921B-7054-A09514FAAAC5}"/>
          </ac:spMkLst>
        </pc:spChg>
        <pc:spChg chg="add mod">
          <ac:chgData name="Thu Tran" userId="3d6cfcd9-ceaf-40f3-bbba-fffc560a8ae6" providerId="ADAL" clId="{BAAF2F4D-0070-4ABA-987E-B7F6150EF1CB}" dt="2024-05-06T10:34:00.907" v="1923" actId="1076"/>
          <ac:spMkLst>
            <pc:docMk/>
            <pc:sldMk cId="0" sldId="263"/>
            <ac:spMk id="49" creationId="{D6C8E64D-C5DE-A526-2D13-940A95B75677}"/>
          </ac:spMkLst>
        </pc:spChg>
        <pc:spChg chg="add mod">
          <ac:chgData name="Thu Tran" userId="3d6cfcd9-ceaf-40f3-bbba-fffc560a8ae6" providerId="ADAL" clId="{BAAF2F4D-0070-4ABA-987E-B7F6150EF1CB}" dt="2024-05-06T10:33:55.994" v="1922" actId="1076"/>
          <ac:spMkLst>
            <pc:docMk/>
            <pc:sldMk cId="0" sldId="263"/>
            <ac:spMk id="50" creationId="{C4E0B882-D394-3B47-7D05-26B19EF43CF2}"/>
          </ac:spMkLst>
        </pc:spChg>
        <pc:spChg chg="add mod">
          <ac:chgData name="Thu Tran" userId="3d6cfcd9-ceaf-40f3-bbba-fffc560a8ae6" providerId="ADAL" clId="{BAAF2F4D-0070-4ABA-987E-B7F6150EF1CB}" dt="2024-05-06T10:34:04.772" v="1924" actId="1076"/>
          <ac:spMkLst>
            <pc:docMk/>
            <pc:sldMk cId="0" sldId="263"/>
            <ac:spMk id="51" creationId="{1FD81FDA-17F4-20EE-1982-BC490C3CC6BD}"/>
          </ac:spMkLst>
        </pc:spChg>
        <pc:spChg chg="mod">
          <ac:chgData name="Thu Tran" userId="3d6cfcd9-ceaf-40f3-bbba-fffc560a8ae6" providerId="ADAL" clId="{BAAF2F4D-0070-4ABA-987E-B7F6150EF1CB}" dt="2024-05-06T10:33:06.942" v="1912"/>
          <ac:spMkLst>
            <pc:docMk/>
            <pc:sldMk cId="0" sldId="263"/>
            <ac:spMk id="53" creationId="{CA19F65A-036F-DF4A-1AC3-AE8053AA02B9}"/>
          </ac:spMkLst>
        </pc:spChg>
        <pc:spChg chg="mod">
          <ac:chgData name="Thu Tran" userId="3d6cfcd9-ceaf-40f3-bbba-fffc560a8ae6" providerId="ADAL" clId="{BAAF2F4D-0070-4ABA-987E-B7F6150EF1CB}" dt="2024-05-06T10:33:06.942" v="1912"/>
          <ac:spMkLst>
            <pc:docMk/>
            <pc:sldMk cId="0" sldId="263"/>
            <ac:spMk id="54" creationId="{5F7E4EAB-D0A1-4EEA-3C5E-05E9542EC1A6}"/>
          </ac:spMkLst>
        </pc:spChg>
        <pc:spChg chg="mod">
          <ac:chgData name="Thu Tran" userId="3d6cfcd9-ceaf-40f3-bbba-fffc560a8ae6" providerId="ADAL" clId="{BAAF2F4D-0070-4ABA-987E-B7F6150EF1CB}" dt="2024-05-06T10:33:06.942" v="1912"/>
          <ac:spMkLst>
            <pc:docMk/>
            <pc:sldMk cId="0" sldId="263"/>
            <ac:spMk id="55" creationId="{F1F8A3A5-DB95-53A9-109B-2A1CD0BBB28F}"/>
          </ac:spMkLst>
        </pc:spChg>
        <pc:spChg chg="mod">
          <ac:chgData name="Thu Tran" userId="3d6cfcd9-ceaf-40f3-bbba-fffc560a8ae6" providerId="ADAL" clId="{BAAF2F4D-0070-4ABA-987E-B7F6150EF1CB}" dt="2024-05-06T10:33:06.942" v="1912"/>
          <ac:spMkLst>
            <pc:docMk/>
            <pc:sldMk cId="0" sldId="263"/>
            <ac:spMk id="56" creationId="{87AFFE0B-5AD6-51EE-8D22-C80914D4A8F1}"/>
          </ac:spMkLst>
        </pc:spChg>
        <pc:spChg chg="mod">
          <ac:chgData name="Thu Tran" userId="3d6cfcd9-ceaf-40f3-bbba-fffc560a8ae6" providerId="ADAL" clId="{BAAF2F4D-0070-4ABA-987E-B7F6150EF1CB}" dt="2024-05-06T10:33:06.942" v="1912"/>
          <ac:spMkLst>
            <pc:docMk/>
            <pc:sldMk cId="0" sldId="263"/>
            <ac:spMk id="57" creationId="{C9BF8AC7-91CF-8D53-9780-21B7590DA5BE}"/>
          </ac:spMkLst>
        </pc:spChg>
        <pc:spChg chg="mod">
          <ac:chgData name="Thu Tran" userId="3d6cfcd9-ceaf-40f3-bbba-fffc560a8ae6" providerId="ADAL" clId="{BAAF2F4D-0070-4ABA-987E-B7F6150EF1CB}" dt="2024-05-06T10:33:06.942" v="1912"/>
          <ac:spMkLst>
            <pc:docMk/>
            <pc:sldMk cId="0" sldId="263"/>
            <ac:spMk id="58" creationId="{49F64C5C-B3EB-1EB2-ABF6-4AABCDA476E6}"/>
          </ac:spMkLst>
        </pc:spChg>
        <pc:spChg chg="mod">
          <ac:chgData name="Thu Tran" userId="3d6cfcd9-ceaf-40f3-bbba-fffc560a8ae6" providerId="ADAL" clId="{BAAF2F4D-0070-4ABA-987E-B7F6150EF1CB}" dt="2024-05-06T10:33:06.942" v="1912"/>
          <ac:spMkLst>
            <pc:docMk/>
            <pc:sldMk cId="0" sldId="263"/>
            <ac:spMk id="59" creationId="{3363C85E-DF3A-9A92-D571-F4D5E9CC93CC}"/>
          </ac:spMkLst>
        </pc:spChg>
        <pc:spChg chg="mod">
          <ac:chgData name="Thu Tran" userId="3d6cfcd9-ceaf-40f3-bbba-fffc560a8ae6" providerId="ADAL" clId="{BAAF2F4D-0070-4ABA-987E-B7F6150EF1CB}" dt="2024-05-06T10:33:06.942" v="1912"/>
          <ac:spMkLst>
            <pc:docMk/>
            <pc:sldMk cId="0" sldId="263"/>
            <ac:spMk id="60" creationId="{5AA85DE8-B7BC-737D-60FD-0FE3356AC75C}"/>
          </ac:spMkLst>
        </pc:spChg>
        <pc:spChg chg="mod">
          <ac:chgData name="Thu Tran" userId="3d6cfcd9-ceaf-40f3-bbba-fffc560a8ae6" providerId="ADAL" clId="{BAAF2F4D-0070-4ABA-987E-B7F6150EF1CB}" dt="2024-05-06T10:33:06.942" v="1912"/>
          <ac:spMkLst>
            <pc:docMk/>
            <pc:sldMk cId="0" sldId="263"/>
            <ac:spMk id="61" creationId="{F684DEC7-4159-C0D7-972E-EB9298AE6D68}"/>
          </ac:spMkLst>
        </pc:spChg>
        <pc:spChg chg="mod">
          <ac:chgData name="Thu Tran" userId="3d6cfcd9-ceaf-40f3-bbba-fffc560a8ae6" providerId="ADAL" clId="{BAAF2F4D-0070-4ABA-987E-B7F6150EF1CB}" dt="2024-05-06T10:33:06.942" v="1912"/>
          <ac:spMkLst>
            <pc:docMk/>
            <pc:sldMk cId="0" sldId="263"/>
            <ac:spMk id="62" creationId="{87CDF503-70B5-9DDF-998B-67B4604C3B88}"/>
          </ac:spMkLst>
        </pc:spChg>
        <pc:spChg chg="mod">
          <ac:chgData name="Thu Tran" userId="3d6cfcd9-ceaf-40f3-bbba-fffc560a8ae6" providerId="ADAL" clId="{BAAF2F4D-0070-4ABA-987E-B7F6150EF1CB}" dt="2024-05-06T10:33:06.942" v="1912"/>
          <ac:spMkLst>
            <pc:docMk/>
            <pc:sldMk cId="0" sldId="263"/>
            <ac:spMk id="63" creationId="{2E741AF0-B9DE-D136-CC4A-BDF5FD86F997}"/>
          </ac:spMkLst>
        </pc:spChg>
        <pc:spChg chg="mod">
          <ac:chgData name="Thu Tran" userId="3d6cfcd9-ceaf-40f3-bbba-fffc560a8ae6" providerId="ADAL" clId="{BAAF2F4D-0070-4ABA-987E-B7F6150EF1CB}" dt="2024-05-06T10:33:06.942" v="1912"/>
          <ac:spMkLst>
            <pc:docMk/>
            <pc:sldMk cId="0" sldId="263"/>
            <ac:spMk id="896" creationId="{661D8582-C5C7-C229-6049-3F772FD38F2C}"/>
          </ac:spMkLst>
        </pc:spChg>
        <pc:spChg chg="mod">
          <ac:chgData name="Thu Tran" userId="3d6cfcd9-ceaf-40f3-bbba-fffc560a8ae6" providerId="ADAL" clId="{BAAF2F4D-0070-4ABA-987E-B7F6150EF1CB}" dt="2024-05-06T10:33:06.942" v="1912"/>
          <ac:spMkLst>
            <pc:docMk/>
            <pc:sldMk cId="0" sldId="263"/>
            <ac:spMk id="897" creationId="{3DE32900-095C-73E8-9362-6E9C8C75C4F5}"/>
          </ac:spMkLst>
        </pc:spChg>
        <pc:spChg chg="mod">
          <ac:chgData name="Thu Tran" userId="3d6cfcd9-ceaf-40f3-bbba-fffc560a8ae6" providerId="ADAL" clId="{BAAF2F4D-0070-4ABA-987E-B7F6150EF1CB}" dt="2024-05-06T10:33:06.942" v="1912"/>
          <ac:spMkLst>
            <pc:docMk/>
            <pc:sldMk cId="0" sldId="263"/>
            <ac:spMk id="898" creationId="{F3716534-EE1D-7D56-84C0-22DA2F5E80EC}"/>
          </ac:spMkLst>
        </pc:spChg>
        <pc:spChg chg="mod">
          <ac:chgData name="Thu Tran" userId="3d6cfcd9-ceaf-40f3-bbba-fffc560a8ae6" providerId="ADAL" clId="{BAAF2F4D-0070-4ABA-987E-B7F6150EF1CB}" dt="2024-05-06T10:33:06.942" v="1912"/>
          <ac:spMkLst>
            <pc:docMk/>
            <pc:sldMk cId="0" sldId="263"/>
            <ac:spMk id="899" creationId="{1A47E24F-CC7E-EF58-76B1-E49F4F741C81}"/>
          </ac:spMkLst>
        </pc:spChg>
        <pc:spChg chg="mod">
          <ac:chgData name="Thu Tran" userId="3d6cfcd9-ceaf-40f3-bbba-fffc560a8ae6" providerId="ADAL" clId="{BAAF2F4D-0070-4ABA-987E-B7F6150EF1CB}" dt="2024-05-06T10:33:06.942" v="1912"/>
          <ac:spMkLst>
            <pc:docMk/>
            <pc:sldMk cId="0" sldId="263"/>
            <ac:spMk id="900" creationId="{82401402-CA7D-6315-79EA-E73C07D46D37}"/>
          </ac:spMkLst>
        </pc:spChg>
        <pc:spChg chg="mod">
          <ac:chgData name="Thu Tran" userId="3d6cfcd9-ceaf-40f3-bbba-fffc560a8ae6" providerId="ADAL" clId="{BAAF2F4D-0070-4ABA-987E-B7F6150EF1CB}" dt="2024-05-06T10:33:06.942" v="1912"/>
          <ac:spMkLst>
            <pc:docMk/>
            <pc:sldMk cId="0" sldId="263"/>
            <ac:spMk id="901" creationId="{D2FA0368-79C9-D021-5CD9-2E1B2DFCF9D3}"/>
          </ac:spMkLst>
        </pc:spChg>
        <pc:spChg chg="mod">
          <ac:chgData name="Thu Tran" userId="3d6cfcd9-ceaf-40f3-bbba-fffc560a8ae6" providerId="ADAL" clId="{BAAF2F4D-0070-4ABA-987E-B7F6150EF1CB}" dt="2024-05-05T21:04:02.423" v="875" actId="1076"/>
          <ac:spMkLst>
            <pc:docMk/>
            <pc:sldMk cId="0" sldId="263"/>
            <ac:spMk id="902" creationId="{00000000-0000-0000-0000-000000000000}"/>
          </ac:spMkLst>
        </pc:spChg>
        <pc:spChg chg="mod">
          <ac:chgData name="Thu Tran" userId="3d6cfcd9-ceaf-40f3-bbba-fffc560a8ae6" providerId="ADAL" clId="{BAAF2F4D-0070-4ABA-987E-B7F6150EF1CB}" dt="2024-05-05T21:04:02.423" v="875" actId="1076"/>
          <ac:spMkLst>
            <pc:docMk/>
            <pc:sldMk cId="0" sldId="263"/>
            <ac:spMk id="903" creationId="{00000000-0000-0000-0000-000000000000}"/>
          </ac:spMkLst>
        </pc:spChg>
        <pc:spChg chg="del">
          <ac:chgData name="Thu Tran" userId="3d6cfcd9-ceaf-40f3-bbba-fffc560a8ae6" providerId="ADAL" clId="{BAAF2F4D-0070-4ABA-987E-B7F6150EF1CB}" dt="2024-05-05T21:03:49.335" v="873" actId="478"/>
          <ac:spMkLst>
            <pc:docMk/>
            <pc:sldMk cId="0" sldId="263"/>
            <ac:spMk id="904" creationId="{00000000-0000-0000-0000-000000000000}"/>
          </ac:spMkLst>
        </pc:spChg>
        <pc:spChg chg="mod">
          <ac:chgData name="Thu Tran" userId="3d6cfcd9-ceaf-40f3-bbba-fffc560a8ae6" providerId="ADAL" clId="{BAAF2F4D-0070-4ABA-987E-B7F6150EF1CB}" dt="2024-05-06T10:33:06.942" v="1912"/>
          <ac:spMkLst>
            <pc:docMk/>
            <pc:sldMk cId="0" sldId="263"/>
            <ac:spMk id="904" creationId="{A76246CB-5627-CE53-B755-DA192E692FAB}"/>
          </ac:spMkLst>
        </pc:spChg>
        <pc:spChg chg="mod">
          <ac:chgData name="Thu Tran" userId="3d6cfcd9-ceaf-40f3-bbba-fffc560a8ae6" providerId="ADAL" clId="{BAAF2F4D-0070-4ABA-987E-B7F6150EF1CB}" dt="2024-05-05T21:04:02.423" v="875" actId="1076"/>
          <ac:spMkLst>
            <pc:docMk/>
            <pc:sldMk cId="0" sldId="263"/>
            <ac:spMk id="905" creationId="{00000000-0000-0000-0000-000000000000}"/>
          </ac:spMkLst>
        </pc:spChg>
        <pc:spChg chg="mod">
          <ac:chgData name="Thu Tran" userId="3d6cfcd9-ceaf-40f3-bbba-fffc560a8ae6" providerId="ADAL" clId="{BAAF2F4D-0070-4ABA-987E-B7F6150EF1CB}" dt="2024-05-05T21:04:02.423" v="875" actId="1076"/>
          <ac:spMkLst>
            <pc:docMk/>
            <pc:sldMk cId="0" sldId="263"/>
            <ac:spMk id="906" creationId="{00000000-0000-0000-0000-000000000000}"/>
          </ac:spMkLst>
        </pc:spChg>
        <pc:spChg chg="mod">
          <ac:chgData name="Thu Tran" userId="3d6cfcd9-ceaf-40f3-bbba-fffc560a8ae6" providerId="ADAL" clId="{BAAF2F4D-0070-4ABA-987E-B7F6150EF1CB}" dt="2024-05-05T21:04:02.423" v="875" actId="1076"/>
          <ac:spMkLst>
            <pc:docMk/>
            <pc:sldMk cId="0" sldId="263"/>
            <ac:spMk id="907" creationId="{00000000-0000-0000-0000-000000000000}"/>
          </ac:spMkLst>
        </pc:spChg>
        <pc:spChg chg="mod">
          <ac:chgData name="Thu Tran" userId="3d6cfcd9-ceaf-40f3-bbba-fffc560a8ae6" providerId="ADAL" clId="{BAAF2F4D-0070-4ABA-987E-B7F6150EF1CB}" dt="2024-05-05T21:04:02.423" v="875" actId="1076"/>
          <ac:spMkLst>
            <pc:docMk/>
            <pc:sldMk cId="0" sldId="263"/>
            <ac:spMk id="908" creationId="{00000000-0000-0000-0000-000000000000}"/>
          </ac:spMkLst>
        </pc:spChg>
        <pc:spChg chg="mod">
          <ac:chgData name="Thu Tran" userId="3d6cfcd9-ceaf-40f3-bbba-fffc560a8ae6" providerId="ADAL" clId="{BAAF2F4D-0070-4ABA-987E-B7F6150EF1CB}" dt="2024-05-05T21:04:02.423" v="875" actId="1076"/>
          <ac:spMkLst>
            <pc:docMk/>
            <pc:sldMk cId="0" sldId="263"/>
            <ac:spMk id="909" creationId="{00000000-0000-0000-0000-000000000000}"/>
          </ac:spMkLst>
        </pc:spChg>
        <pc:spChg chg="mod">
          <ac:chgData name="Thu Tran" userId="3d6cfcd9-ceaf-40f3-bbba-fffc560a8ae6" providerId="ADAL" clId="{BAAF2F4D-0070-4ABA-987E-B7F6150EF1CB}" dt="2024-05-05T21:04:02.423" v="875" actId="1076"/>
          <ac:spMkLst>
            <pc:docMk/>
            <pc:sldMk cId="0" sldId="263"/>
            <ac:spMk id="910" creationId="{00000000-0000-0000-0000-000000000000}"/>
          </ac:spMkLst>
        </pc:spChg>
        <pc:spChg chg="mod">
          <ac:chgData name="Thu Tran" userId="3d6cfcd9-ceaf-40f3-bbba-fffc560a8ae6" providerId="ADAL" clId="{BAAF2F4D-0070-4ABA-987E-B7F6150EF1CB}" dt="2024-05-05T21:04:02.423" v="875" actId="1076"/>
          <ac:spMkLst>
            <pc:docMk/>
            <pc:sldMk cId="0" sldId="263"/>
            <ac:spMk id="911" creationId="{00000000-0000-0000-0000-000000000000}"/>
          </ac:spMkLst>
        </pc:spChg>
        <pc:spChg chg="mod">
          <ac:chgData name="Thu Tran" userId="3d6cfcd9-ceaf-40f3-bbba-fffc560a8ae6" providerId="ADAL" clId="{BAAF2F4D-0070-4ABA-987E-B7F6150EF1CB}" dt="2024-05-05T21:04:02.423" v="875" actId="1076"/>
          <ac:spMkLst>
            <pc:docMk/>
            <pc:sldMk cId="0" sldId="263"/>
            <ac:spMk id="912" creationId="{00000000-0000-0000-0000-000000000000}"/>
          </ac:spMkLst>
        </pc:spChg>
        <pc:spChg chg="mod">
          <ac:chgData name="Thu Tran" userId="3d6cfcd9-ceaf-40f3-bbba-fffc560a8ae6" providerId="ADAL" clId="{BAAF2F4D-0070-4ABA-987E-B7F6150EF1CB}" dt="2024-05-05T21:04:02.423" v="875" actId="1076"/>
          <ac:spMkLst>
            <pc:docMk/>
            <pc:sldMk cId="0" sldId="263"/>
            <ac:spMk id="913" creationId="{00000000-0000-0000-0000-000000000000}"/>
          </ac:spMkLst>
        </pc:spChg>
        <pc:spChg chg="mod">
          <ac:chgData name="Thu Tran" userId="3d6cfcd9-ceaf-40f3-bbba-fffc560a8ae6" providerId="ADAL" clId="{BAAF2F4D-0070-4ABA-987E-B7F6150EF1CB}" dt="2024-05-05T21:04:02.423" v="875" actId="1076"/>
          <ac:spMkLst>
            <pc:docMk/>
            <pc:sldMk cId="0" sldId="263"/>
            <ac:spMk id="914" creationId="{00000000-0000-0000-0000-000000000000}"/>
          </ac:spMkLst>
        </pc:spChg>
        <pc:spChg chg="mod">
          <ac:chgData name="Thu Tran" userId="3d6cfcd9-ceaf-40f3-bbba-fffc560a8ae6" providerId="ADAL" clId="{BAAF2F4D-0070-4ABA-987E-B7F6150EF1CB}" dt="2024-05-06T10:33:06.942" v="1912"/>
          <ac:spMkLst>
            <pc:docMk/>
            <pc:sldMk cId="0" sldId="263"/>
            <ac:spMk id="915" creationId="{8E823347-A438-BBC8-C9E7-5BA66BFD1D7D}"/>
          </ac:spMkLst>
        </pc:spChg>
        <pc:spChg chg="mod">
          <ac:chgData name="Thu Tran" userId="3d6cfcd9-ceaf-40f3-bbba-fffc560a8ae6" providerId="ADAL" clId="{BAAF2F4D-0070-4ABA-987E-B7F6150EF1CB}" dt="2024-05-06T10:33:06.942" v="1912"/>
          <ac:spMkLst>
            <pc:docMk/>
            <pc:sldMk cId="0" sldId="263"/>
            <ac:spMk id="916" creationId="{EDE503F3-F98A-E717-17F4-CBB22578F542}"/>
          </ac:spMkLst>
        </pc:spChg>
        <pc:spChg chg="mod">
          <ac:chgData name="Thu Tran" userId="3d6cfcd9-ceaf-40f3-bbba-fffc560a8ae6" providerId="ADAL" clId="{BAAF2F4D-0070-4ABA-987E-B7F6150EF1CB}" dt="2024-05-06T10:33:06.942" v="1912"/>
          <ac:spMkLst>
            <pc:docMk/>
            <pc:sldMk cId="0" sldId="263"/>
            <ac:spMk id="917" creationId="{3B03E8E1-659B-BA89-B6C8-E760CD8EA179}"/>
          </ac:spMkLst>
        </pc:spChg>
        <pc:spChg chg="mod">
          <ac:chgData name="Thu Tran" userId="3d6cfcd9-ceaf-40f3-bbba-fffc560a8ae6" providerId="ADAL" clId="{BAAF2F4D-0070-4ABA-987E-B7F6150EF1CB}" dt="2024-05-06T10:33:06.942" v="1912"/>
          <ac:spMkLst>
            <pc:docMk/>
            <pc:sldMk cId="0" sldId="263"/>
            <ac:spMk id="918" creationId="{7C12E6C5-1751-0AAB-5E0D-8FEE1108274C}"/>
          </ac:spMkLst>
        </pc:spChg>
        <pc:spChg chg="mod">
          <ac:chgData name="Thu Tran" userId="3d6cfcd9-ceaf-40f3-bbba-fffc560a8ae6" providerId="ADAL" clId="{BAAF2F4D-0070-4ABA-987E-B7F6150EF1CB}" dt="2024-05-06T10:33:06.942" v="1912"/>
          <ac:spMkLst>
            <pc:docMk/>
            <pc:sldMk cId="0" sldId="263"/>
            <ac:spMk id="919" creationId="{1BEFFB52-AC0F-75DA-706D-9B1462FD2C90}"/>
          </ac:spMkLst>
        </pc:spChg>
        <pc:spChg chg="mod">
          <ac:chgData name="Thu Tran" userId="3d6cfcd9-ceaf-40f3-bbba-fffc560a8ae6" providerId="ADAL" clId="{BAAF2F4D-0070-4ABA-987E-B7F6150EF1CB}" dt="2024-05-06T10:33:06.942" v="1912"/>
          <ac:spMkLst>
            <pc:docMk/>
            <pc:sldMk cId="0" sldId="263"/>
            <ac:spMk id="920" creationId="{7E7E9C7B-97BF-9D17-DC14-4ED42CDF8ADA}"/>
          </ac:spMkLst>
        </pc:spChg>
        <pc:spChg chg="mod">
          <ac:chgData name="Thu Tran" userId="3d6cfcd9-ceaf-40f3-bbba-fffc560a8ae6" providerId="ADAL" clId="{BAAF2F4D-0070-4ABA-987E-B7F6150EF1CB}" dt="2024-05-06T10:33:06.942" v="1912"/>
          <ac:spMkLst>
            <pc:docMk/>
            <pc:sldMk cId="0" sldId="263"/>
            <ac:spMk id="921" creationId="{AAE0A9D9-0990-BF09-02B9-3C3C08590A39}"/>
          </ac:spMkLst>
        </pc:spChg>
        <pc:spChg chg="mod">
          <ac:chgData name="Thu Tran" userId="3d6cfcd9-ceaf-40f3-bbba-fffc560a8ae6" providerId="ADAL" clId="{BAAF2F4D-0070-4ABA-987E-B7F6150EF1CB}" dt="2024-05-06T10:33:06.942" v="1912"/>
          <ac:spMkLst>
            <pc:docMk/>
            <pc:sldMk cId="0" sldId="263"/>
            <ac:spMk id="922" creationId="{AF9835CC-16A0-FE4F-4A87-6A6AFFDF351E}"/>
          </ac:spMkLst>
        </pc:spChg>
        <pc:spChg chg="mod">
          <ac:chgData name="Thu Tran" userId="3d6cfcd9-ceaf-40f3-bbba-fffc560a8ae6" providerId="ADAL" clId="{BAAF2F4D-0070-4ABA-987E-B7F6150EF1CB}" dt="2024-05-06T10:33:06.942" v="1912"/>
          <ac:spMkLst>
            <pc:docMk/>
            <pc:sldMk cId="0" sldId="263"/>
            <ac:spMk id="923" creationId="{D9E8F0C8-D6CC-03B5-10A6-FE5A03233847}"/>
          </ac:spMkLst>
        </pc:spChg>
        <pc:spChg chg="mod">
          <ac:chgData name="Thu Tran" userId="3d6cfcd9-ceaf-40f3-bbba-fffc560a8ae6" providerId="ADAL" clId="{BAAF2F4D-0070-4ABA-987E-B7F6150EF1CB}" dt="2024-05-06T10:33:06.942" v="1912"/>
          <ac:spMkLst>
            <pc:docMk/>
            <pc:sldMk cId="0" sldId="263"/>
            <ac:spMk id="924" creationId="{DDA6B7F8-43BB-7630-AF3E-6978A9289F92}"/>
          </ac:spMkLst>
        </pc:spChg>
        <pc:spChg chg="mod">
          <ac:chgData name="Thu Tran" userId="3d6cfcd9-ceaf-40f3-bbba-fffc560a8ae6" providerId="ADAL" clId="{BAAF2F4D-0070-4ABA-987E-B7F6150EF1CB}" dt="2024-05-06T10:33:06.942" v="1912"/>
          <ac:spMkLst>
            <pc:docMk/>
            <pc:sldMk cId="0" sldId="263"/>
            <ac:spMk id="925" creationId="{069E6E90-58A6-0062-274B-5349003F6E2C}"/>
          </ac:spMkLst>
        </pc:spChg>
        <pc:spChg chg="mod">
          <ac:chgData name="Thu Tran" userId="3d6cfcd9-ceaf-40f3-bbba-fffc560a8ae6" providerId="ADAL" clId="{BAAF2F4D-0070-4ABA-987E-B7F6150EF1CB}" dt="2024-05-06T10:33:06.942" v="1912"/>
          <ac:spMkLst>
            <pc:docMk/>
            <pc:sldMk cId="0" sldId="263"/>
            <ac:spMk id="926" creationId="{F582224E-151B-59FF-2F42-15884F5407F2}"/>
          </ac:spMkLst>
        </pc:spChg>
        <pc:spChg chg="mod">
          <ac:chgData name="Thu Tran" userId="3d6cfcd9-ceaf-40f3-bbba-fffc560a8ae6" providerId="ADAL" clId="{BAAF2F4D-0070-4ABA-987E-B7F6150EF1CB}" dt="2024-05-06T10:33:06.942" v="1912"/>
          <ac:spMkLst>
            <pc:docMk/>
            <pc:sldMk cId="0" sldId="263"/>
            <ac:spMk id="927" creationId="{A38CDD5E-9E49-9BAC-CA7C-12DD6BBF487D}"/>
          </ac:spMkLst>
        </pc:spChg>
        <pc:spChg chg="mod">
          <ac:chgData name="Thu Tran" userId="3d6cfcd9-ceaf-40f3-bbba-fffc560a8ae6" providerId="ADAL" clId="{BAAF2F4D-0070-4ABA-987E-B7F6150EF1CB}" dt="2024-05-06T10:33:06.942" v="1912"/>
          <ac:spMkLst>
            <pc:docMk/>
            <pc:sldMk cId="0" sldId="263"/>
            <ac:spMk id="928" creationId="{EE19FC67-1E86-AFC5-BE55-8435330B5B20}"/>
          </ac:spMkLst>
        </pc:spChg>
        <pc:spChg chg="mod">
          <ac:chgData name="Thu Tran" userId="3d6cfcd9-ceaf-40f3-bbba-fffc560a8ae6" providerId="ADAL" clId="{BAAF2F4D-0070-4ABA-987E-B7F6150EF1CB}" dt="2024-05-06T10:33:06.942" v="1912"/>
          <ac:spMkLst>
            <pc:docMk/>
            <pc:sldMk cId="0" sldId="263"/>
            <ac:spMk id="929" creationId="{32344A5E-BBEB-24E4-A312-43F8800B54AB}"/>
          </ac:spMkLst>
        </pc:spChg>
        <pc:spChg chg="mod">
          <ac:chgData name="Thu Tran" userId="3d6cfcd9-ceaf-40f3-bbba-fffc560a8ae6" providerId="ADAL" clId="{BAAF2F4D-0070-4ABA-987E-B7F6150EF1CB}" dt="2024-05-06T10:33:06.942" v="1912"/>
          <ac:spMkLst>
            <pc:docMk/>
            <pc:sldMk cId="0" sldId="263"/>
            <ac:spMk id="930" creationId="{8C3BAD39-B367-AEE0-9CAE-BB5524AB731F}"/>
          </ac:spMkLst>
        </pc:spChg>
        <pc:spChg chg="mod">
          <ac:chgData name="Thu Tran" userId="3d6cfcd9-ceaf-40f3-bbba-fffc560a8ae6" providerId="ADAL" clId="{BAAF2F4D-0070-4ABA-987E-B7F6150EF1CB}" dt="2024-05-06T10:33:06.942" v="1912"/>
          <ac:spMkLst>
            <pc:docMk/>
            <pc:sldMk cId="0" sldId="263"/>
            <ac:spMk id="931" creationId="{AA0A5523-0A7D-9A57-D71B-5E356980383E}"/>
          </ac:spMkLst>
        </pc:spChg>
        <pc:spChg chg="mod">
          <ac:chgData name="Thu Tran" userId="3d6cfcd9-ceaf-40f3-bbba-fffc560a8ae6" providerId="ADAL" clId="{BAAF2F4D-0070-4ABA-987E-B7F6150EF1CB}" dt="2024-05-06T10:33:06.942" v="1912"/>
          <ac:spMkLst>
            <pc:docMk/>
            <pc:sldMk cId="0" sldId="263"/>
            <ac:spMk id="932" creationId="{EFCDB328-8F47-7D31-5748-46C4E84FB5B3}"/>
          </ac:spMkLst>
        </pc:spChg>
        <pc:spChg chg="mod">
          <ac:chgData name="Thu Tran" userId="3d6cfcd9-ceaf-40f3-bbba-fffc560a8ae6" providerId="ADAL" clId="{BAAF2F4D-0070-4ABA-987E-B7F6150EF1CB}" dt="2024-05-06T10:33:06.942" v="1912"/>
          <ac:spMkLst>
            <pc:docMk/>
            <pc:sldMk cId="0" sldId="263"/>
            <ac:spMk id="933" creationId="{958FCD8A-147A-6297-A3FC-936893D91756}"/>
          </ac:spMkLst>
        </pc:spChg>
        <pc:grpChg chg="add del mod">
          <ac:chgData name="Thu Tran" userId="3d6cfcd9-ceaf-40f3-bbba-fffc560a8ae6" providerId="ADAL" clId="{BAAF2F4D-0070-4ABA-987E-B7F6150EF1CB}" dt="2024-05-06T10:33:28.276" v="1917" actId="165"/>
          <ac:grpSpMkLst>
            <pc:docMk/>
            <pc:sldMk cId="0" sldId="263"/>
            <ac:grpSpMk id="2" creationId="{A3CBFF72-5CCA-D364-7FF9-F88D87BACF4E}"/>
          </ac:grpSpMkLst>
        </pc:grpChg>
        <pc:grpChg chg="mod topLvl">
          <ac:chgData name="Thu Tran" userId="3d6cfcd9-ceaf-40f3-bbba-fffc560a8ae6" providerId="ADAL" clId="{BAAF2F4D-0070-4ABA-987E-B7F6150EF1CB}" dt="2024-05-06T10:33:28.276" v="1917" actId="165"/>
          <ac:grpSpMkLst>
            <pc:docMk/>
            <pc:sldMk cId="0" sldId="263"/>
            <ac:grpSpMk id="3" creationId="{1479B024-DD5A-770C-2E91-766B392D224A}"/>
          </ac:grpSpMkLst>
        </pc:grpChg>
        <pc:grpChg chg="mod topLvl">
          <ac:chgData name="Thu Tran" userId="3d6cfcd9-ceaf-40f3-bbba-fffc560a8ae6" providerId="ADAL" clId="{BAAF2F4D-0070-4ABA-987E-B7F6150EF1CB}" dt="2024-05-06T10:33:39.086" v="1920" actId="1076"/>
          <ac:grpSpMkLst>
            <pc:docMk/>
            <pc:sldMk cId="0" sldId="263"/>
            <ac:grpSpMk id="5" creationId="{F403FA70-C995-48D2-4019-8E237EB144E6}"/>
          </ac:grpSpMkLst>
        </pc:grpChg>
        <pc:grpChg chg="mod topLvl">
          <ac:chgData name="Thu Tran" userId="3d6cfcd9-ceaf-40f3-bbba-fffc560a8ae6" providerId="ADAL" clId="{BAAF2F4D-0070-4ABA-987E-B7F6150EF1CB}" dt="2024-05-06T10:33:28.276" v="1917" actId="165"/>
          <ac:grpSpMkLst>
            <pc:docMk/>
            <pc:sldMk cId="0" sldId="263"/>
            <ac:grpSpMk id="6" creationId="{15DA7900-BFA0-766F-67BF-43E16B43FC81}"/>
          </ac:grpSpMkLst>
        </pc:grpChg>
        <pc:grpChg chg="add mod">
          <ac:chgData name="Thu Tran" userId="3d6cfcd9-ceaf-40f3-bbba-fffc560a8ae6" providerId="ADAL" clId="{BAAF2F4D-0070-4ABA-987E-B7F6150EF1CB}" dt="2024-05-06T10:33:15.534" v="1914" actId="1076"/>
          <ac:grpSpMkLst>
            <pc:docMk/>
            <pc:sldMk cId="0" sldId="263"/>
            <ac:grpSpMk id="35" creationId="{C06C973C-9A7C-0D48-1186-0EBC9CC015F0}"/>
          </ac:grpSpMkLst>
        </pc:grpChg>
        <pc:grpChg chg="add mod">
          <ac:chgData name="Thu Tran" userId="3d6cfcd9-ceaf-40f3-bbba-fffc560a8ae6" providerId="ADAL" clId="{BAAF2F4D-0070-4ABA-987E-B7F6150EF1CB}" dt="2024-05-06T10:33:21.545" v="1916" actId="1076"/>
          <ac:grpSpMkLst>
            <pc:docMk/>
            <pc:sldMk cId="0" sldId="263"/>
            <ac:grpSpMk id="52" creationId="{E9A8029D-341D-4868-6EFC-00C2BBD6C6C9}"/>
          </ac:grpSpMkLst>
        </pc:grpChg>
      </pc:sldChg>
      <pc:sldChg chg="addSp delSp modSp mod ord modTransition">
        <pc:chgData name="Thu Tran" userId="3d6cfcd9-ceaf-40f3-bbba-fffc560a8ae6" providerId="ADAL" clId="{BAAF2F4D-0070-4ABA-987E-B7F6150EF1CB}" dt="2024-05-06T10:22:37.543" v="1882" actId="2711"/>
        <pc:sldMkLst>
          <pc:docMk/>
          <pc:sldMk cId="0" sldId="264"/>
        </pc:sldMkLst>
        <pc:spChg chg="add mod">
          <ac:chgData name="Thu Tran" userId="3d6cfcd9-ceaf-40f3-bbba-fffc560a8ae6" providerId="ADAL" clId="{BAAF2F4D-0070-4ABA-987E-B7F6150EF1CB}" dt="2024-05-06T10:21:03.485" v="1879" actId="1076"/>
          <ac:spMkLst>
            <pc:docMk/>
            <pc:sldMk cId="0" sldId="264"/>
            <ac:spMk id="2" creationId="{D0FCC00A-2AC1-B834-0DD6-A3BB0F57ED74}"/>
          </ac:spMkLst>
        </pc:spChg>
        <pc:spChg chg="add del mod">
          <ac:chgData name="Thu Tran" userId="3d6cfcd9-ceaf-40f3-bbba-fffc560a8ae6" providerId="ADAL" clId="{BAAF2F4D-0070-4ABA-987E-B7F6150EF1CB}" dt="2024-05-05T20:28:11.657" v="247" actId="478"/>
          <ac:spMkLst>
            <pc:docMk/>
            <pc:sldMk cId="0" sldId="264"/>
            <ac:spMk id="3" creationId="{A2A50A30-C3DC-5D06-D232-D077C7644C79}"/>
          </ac:spMkLst>
        </pc:spChg>
        <pc:spChg chg="add mod">
          <ac:chgData name="Thu Tran" userId="3d6cfcd9-ceaf-40f3-bbba-fffc560a8ae6" providerId="ADAL" clId="{BAAF2F4D-0070-4ABA-987E-B7F6150EF1CB}" dt="2024-05-06T10:22:37.543" v="1882" actId="2711"/>
          <ac:spMkLst>
            <pc:docMk/>
            <pc:sldMk cId="0" sldId="264"/>
            <ac:spMk id="3" creationId="{BE334A5E-5212-8E43-44E2-886A23D0734B}"/>
          </ac:spMkLst>
        </pc:spChg>
        <pc:spChg chg="add mod">
          <ac:chgData name="Thu Tran" userId="3d6cfcd9-ceaf-40f3-bbba-fffc560a8ae6" providerId="ADAL" clId="{BAAF2F4D-0070-4ABA-987E-B7F6150EF1CB}" dt="2024-05-05T20:30:08.041" v="267" actId="20577"/>
          <ac:spMkLst>
            <pc:docMk/>
            <pc:sldMk cId="0" sldId="264"/>
            <ac:spMk id="4" creationId="{D5CC791C-77A6-5CE1-5772-1A5CDCE48233}"/>
          </ac:spMkLst>
        </pc:spChg>
        <pc:spChg chg="add mod">
          <ac:chgData name="Thu Tran" userId="3d6cfcd9-ceaf-40f3-bbba-fffc560a8ae6" providerId="ADAL" clId="{BAAF2F4D-0070-4ABA-987E-B7F6150EF1CB}" dt="2024-05-05T20:29:56.731" v="257" actId="20577"/>
          <ac:spMkLst>
            <pc:docMk/>
            <pc:sldMk cId="0" sldId="264"/>
            <ac:spMk id="5" creationId="{694EFD6B-DC83-199F-34F4-8C3A2667BA03}"/>
          </ac:spMkLst>
        </pc:spChg>
        <pc:spChg chg="add mod">
          <ac:chgData name="Thu Tran" userId="3d6cfcd9-ceaf-40f3-bbba-fffc560a8ae6" providerId="ADAL" clId="{BAAF2F4D-0070-4ABA-987E-B7F6150EF1CB}" dt="2024-05-05T20:31:05.147" v="270" actId="14100"/>
          <ac:spMkLst>
            <pc:docMk/>
            <pc:sldMk cId="0" sldId="264"/>
            <ac:spMk id="6" creationId="{EF945170-78D7-4020-7DCB-68B2A3BB66B0}"/>
          </ac:spMkLst>
        </pc:spChg>
        <pc:spChg chg="add mod">
          <ac:chgData name="Thu Tran" userId="3d6cfcd9-ceaf-40f3-bbba-fffc560a8ae6" providerId="ADAL" clId="{BAAF2F4D-0070-4ABA-987E-B7F6150EF1CB}" dt="2024-05-06T10:21:22.601" v="1881" actId="1036"/>
          <ac:spMkLst>
            <pc:docMk/>
            <pc:sldMk cId="0" sldId="264"/>
            <ac:spMk id="7" creationId="{45F8F8B1-5681-1A21-33A5-86BF790F8A8D}"/>
          </ac:spMkLst>
        </pc:spChg>
        <pc:spChg chg="add mod">
          <ac:chgData name="Thu Tran" userId="3d6cfcd9-ceaf-40f3-bbba-fffc560a8ae6" providerId="ADAL" clId="{BAAF2F4D-0070-4ABA-987E-B7F6150EF1CB}" dt="2024-05-05T20:28:41.563" v="251"/>
          <ac:spMkLst>
            <pc:docMk/>
            <pc:sldMk cId="0" sldId="264"/>
            <ac:spMk id="7" creationId="{E55A7AEA-FD57-E434-03B1-0CA85D1A47B5}"/>
          </ac:spMkLst>
        </pc:spChg>
        <pc:spChg chg="add mod">
          <ac:chgData name="Thu Tran" userId="3d6cfcd9-ceaf-40f3-bbba-fffc560a8ae6" providerId="ADAL" clId="{BAAF2F4D-0070-4ABA-987E-B7F6150EF1CB}" dt="2024-05-06T10:21:22.601" v="1881" actId="1036"/>
          <ac:spMkLst>
            <pc:docMk/>
            <pc:sldMk cId="0" sldId="264"/>
            <ac:spMk id="8" creationId="{DD03F7C0-F057-8A77-B6C4-B68832549B8F}"/>
          </ac:spMkLst>
        </pc:spChg>
        <pc:spChg chg="add mod">
          <ac:chgData name="Thu Tran" userId="3d6cfcd9-ceaf-40f3-bbba-fffc560a8ae6" providerId="ADAL" clId="{BAAF2F4D-0070-4ABA-987E-B7F6150EF1CB}" dt="2024-05-06T10:20:43.095" v="1876" actId="1076"/>
          <ac:spMkLst>
            <pc:docMk/>
            <pc:sldMk cId="0" sldId="264"/>
            <ac:spMk id="9" creationId="{8C7FFACD-EDEE-C4B3-B7BF-084472D76D7A}"/>
          </ac:spMkLst>
        </pc:spChg>
        <pc:spChg chg="add mod">
          <ac:chgData name="Thu Tran" userId="3d6cfcd9-ceaf-40f3-bbba-fffc560a8ae6" providerId="ADAL" clId="{BAAF2F4D-0070-4ABA-987E-B7F6150EF1CB}" dt="2024-05-06T10:20:43.095" v="1876" actId="1076"/>
          <ac:spMkLst>
            <pc:docMk/>
            <pc:sldMk cId="0" sldId="264"/>
            <ac:spMk id="10" creationId="{0CAD16BE-E293-D1C7-2A83-3AFFEDFCA5BE}"/>
          </ac:spMkLst>
        </pc:spChg>
        <pc:spChg chg="del">
          <ac:chgData name="Thu Tran" userId="3d6cfcd9-ceaf-40f3-bbba-fffc560a8ae6" providerId="ADAL" clId="{BAAF2F4D-0070-4ABA-987E-B7F6150EF1CB}" dt="2024-05-05T20:28:09.894" v="246" actId="478"/>
          <ac:spMkLst>
            <pc:docMk/>
            <pc:sldMk cId="0" sldId="264"/>
            <ac:spMk id="919" creationId="{00000000-0000-0000-0000-000000000000}"/>
          </ac:spMkLst>
        </pc:spChg>
        <pc:spChg chg="mod topLvl">
          <ac:chgData name="Thu Tran" userId="3d6cfcd9-ceaf-40f3-bbba-fffc560a8ae6" providerId="ADAL" clId="{BAAF2F4D-0070-4ABA-987E-B7F6150EF1CB}" dt="2024-05-06T10:19:56.927" v="1874" actId="165"/>
          <ac:spMkLst>
            <pc:docMk/>
            <pc:sldMk cId="0" sldId="264"/>
            <ac:spMk id="921" creationId="{00000000-0000-0000-0000-000000000000}"/>
          </ac:spMkLst>
        </pc:spChg>
        <pc:spChg chg="mod">
          <ac:chgData name="Thu Tran" userId="3d6cfcd9-ceaf-40f3-bbba-fffc560a8ae6" providerId="ADAL" clId="{BAAF2F4D-0070-4ABA-987E-B7F6150EF1CB}" dt="2024-05-06T10:19:56.927" v="1874" actId="165"/>
          <ac:spMkLst>
            <pc:docMk/>
            <pc:sldMk cId="0" sldId="264"/>
            <ac:spMk id="923" creationId="{00000000-0000-0000-0000-000000000000}"/>
          </ac:spMkLst>
        </pc:spChg>
        <pc:spChg chg="mod">
          <ac:chgData name="Thu Tran" userId="3d6cfcd9-ceaf-40f3-bbba-fffc560a8ae6" providerId="ADAL" clId="{BAAF2F4D-0070-4ABA-987E-B7F6150EF1CB}" dt="2024-05-06T10:19:56.927" v="1874" actId="165"/>
          <ac:spMkLst>
            <pc:docMk/>
            <pc:sldMk cId="0" sldId="264"/>
            <ac:spMk id="924" creationId="{00000000-0000-0000-0000-000000000000}"/>
          </ac:spMkLst>
        </pc:spChg>
        <pc:spChg chg="mod">
          <ac:chgData name="Thu Tran" userId="3d6cfcd9-ceaf-40f3-bbba-fffc560a8ae6" providerId="ADAL" clId="{BAAF2F4D-0070-4ABA-987E-B7F6150EF1CB}" dt="2024-05-06T10:19:56.927" v="1874" actId="165"/>
          <ac:spMkLst>
            <pc:docMk/>
            <pc:sldMk cId="0" sldId="264"/>
            <ac:spMk id="925" creationId="{00000000-0000-0000-0000-000000000000}"/>
          </ac:spMkLst>
        </pc:spChg>
        <pc:spChg chg="mod">
          <ac:chgData name="Thu Tran" userId="3d6cfcd9-ceaf-40f3-bbba-fffc560a8ae6" providerId="ADAL" clId="{BAAF2F4D-0070-4ABA-987E-B7F6150EF1CB}" dt="2024-05-06T10:19:56.927" v="1874" actId="165"/>
          <ac:spMkLst>
            <pc:docMk/>
            <pc:sldMk cId="0" sldId="264"/>
            <ac:spMk id="926" creationId="{00000000-0000-0000-0000-000000000000}"/>
          </ac:spMkLst>
        </pc:spChg>
        <pc:spChg chg="mod">
          <ac:chgData name="Thu Tran" userId="3d6cfcd9-ceaf-40f3-bbba-fffc560a8ae6" providerId="ADAL" clId="{BAAF2F4D-0070-4ABA-987E-B7F6150EF1CB}" dt="2024-05-06T10:19:56.927" v="1874" actId="165"/>
          <ac:spMkLst>
            <pc:docMk/>
            <pc:sldMk cId="0" sldId="264"/>
            <ac:spMk id="927" creationId="{00000000-0000-0000-0000-000000000000}"/>
          </ac:spMkLst>
        </pc:spChg>
        <pc:spChg chg="mod">
          <ac:chgData name="Thu Tran" userId="3d6cfcd9-ceaf-40f3-bbba-fffc560a8ae6" providerId="ADAL" clId="{BAAF2F4D-0070-4ABA-987E-B7F6150EF1CB}" dt="2024-05-06T10:19:56.927" v="1874" actId="165"/>
          <ac:spMkLst>
            <pc:docMk/>
            <pc:sldMk cId="0" sldId="264"/>
            <ac:spMk id="928" creationId="{00000000-0000-0000-0000-000000000000}"/>
          </ac:spMkLst>
        </pc:spChg>
        <pc:spChg chg="mod">
          <ac:chgData name="Thu Tran" userId="3d6cfcd9-ceaf-40f3-bbba-fffc560a8ae6" providerId="ADAL" clId="{BAAF2F4D-0070-4ABA-987E-B7F6150EF1CB}" dt="2024-05-06T10:19:56.927" v="1874" actId="165"/>
          <ac:spMkLst>
            <pc:docMk/>
            <pc:sldMk cId="0" sldId="264"/>
            <ac:spMk id="929" creationId="{00000000-0000-0000-0000-000000000000}"/>
          </ac:spMkLst>
        </pc:spChg>
        <pc:spChg chg="mod">
          <ac:chgData name="Thu Tran" userId="3d6cfcd9-ceaf-40f3-bbba-fffc560a8ae6" providerId="ADAL" clId="{BAAF2F4D-0070-4ABA-987E-B7F6150EF1CB}" dt="2024-05-06T10:19:56.927" v="1874" actId="165"/>
          <ac:spMkLst>
            <pc:docMk/>
            <pc:sldMk cId="0" sldId="264"/>
            <ac:spMk id="930" creationId="{00000000-0000-0000-0000-000000000000}"/>
          </ac:spMkLst>
        </pc:spChg>
        <pc:spChg chg="mod">
          <ac:chgData name="Thu Tran" userId="3d6cfcd9-ceaf-40f3-bbba-fffc560a8ae6" providerId="ADAL" clId="{BAAF2F4D-0070-4ABA-987E-B7F6150EF1CB}" dt="2024-05-06T10:19:56.927" v="1874" actId="165"/>
          <ac:spMkLst>
            <pc:docMk/>
            <pc:sldMk cId="0" sldId="264"/>
            <ac:spMk id="931" creationId="{00000000-0000-0000-0000-000000000000}"/>
          </ac:spMkLst>
        </pc:spChg>
        <pc:spChg chg="mod">
          <ac:chgData name="Thu Tran" userId="3d6cfcd9-ceaf-40f3-bbba-fffc560a8ae6" providerId="ADAL" clId="{BAAF2F4D-0070-4ABA-987E-B7F6150EF1CB}" dt="2024-05-06T10:19:56.927" v="1874" actId="165"/>
          <ac:spMkLst>
            <pc:docMk/>
            <pc:sldMk cId="0" sldId="264"/>
            <ac:spMk id="932" creationId="{00000000-0000-0000-0000-000000000000}"/>
          </ac:spMkLst>
        </pc:spChg>
        <pc:spChg chg="mod">
          <ac:chgData name="Thu Tran" userId="3d6cfcd9-ceaf-40f3-bbba-fffc560a8ae6" providerId="ADAL" clId="{BAAF2F4D-0070-4ABA-987E-B7F6150EF1CB}" dt="2024-05-06T10:19:56.927" v="1874" actId="165"/>
          <ac:spMkLst>
            <pc:docMk/>
            <pc:sldMk cId="0" sldId="264"/>
            <ac:spMk id="933" creationId="{00000000-0000-0000-0000-000000000000}"/>
          </ac:spMkLst>
        </pc:spChg>
        <pc:spChg chg="mod">
          <ac:chgData name="Thu Tran" userId="3d6cfcd9-ceaf-40f3-bbba-fffc560a8ae6" providerId="ADAL" clId="{BAAF2F4D-0070-4ABA-987E-B7F6150EF1CB}" dt="2024-05-06T10:19:56.927" v="1874" actId="165"/>
          <ac:spMkLst>
            <pc:docMk/>
            <pc:sldMk cId="0" sldId="264"/>
            <ac:spMk id="934" creationId="{00000000-0000-0000-0000-000000000000}"/>
          </ac:spMkLst>
        </pc:spChg>
        <pc:spChg chg="mod">
          <ac:chgData name="Thu Tran" userId="3d6cfcd9-ceaf-40f3-bbba-fffc560a8ae6" providerId="ADAL" clId="{BAAF2F4D-0070-4ABA-987E-B7F6150EF1CB}" dt="2024-05-06T10:19:56.927" v="1874" actId="165"/>
          <ac:spMkLst>
            <pc:docMk/>
            <pc:sldMk cId="0" sldId="264"/>
            <ac:spMk id="935" creationId="{00000000-0000-0000-0000-000000000000}"/>
          </ac:spMkLst>
        </pc:spChg>
        <pc:spChg chg="mod">
          <ac:chgData name="Thu Tran" userId="3d6cfcd9-ceaf-40f3-bbba-fffc560a8ae6" providerId="ADAL" clId="{BAAF2F4D-0070-4ABA-987E-B7F6150EF1CB}" dt="2024-05-06T10:19:56.927" v="1874" actId="165"/>
          <ac:spMkLst>
            <pc:docMk/>
            <pc:sldMk cId="0" sldId="264"/>
            <ac:spMk id="936" creationId="{00000000-0000-0000-0000-000000000000}"/>
          </ac:spMkLst>
        </pc:spChg>
        <pc:spChg chg="mod">
          <ac:chgData name="Thu Tran" userId="3d6cfcd9-ceaf-40f3-bbba-fffc560a8ae6" providerId="ADAL" clId="{BAAF2F4D-0070-4ABA-987E-B7F6150EF1CB}" dt="2024-05-06T10:19:56.927" v="1874" actId="165"/>
          <ac:spMkLst>
            <pc:docMk/>
            <pc:sldMk cId="0" sldId="264"/>
            <ac:spMk id="937" creationId="{00000000-0000-0000-0000-000000000000}"/>
          </ac:spMkLst>
        </pc:spChg>
        <pc:spChg chg="mod">
          <ac:chgData name="Thu Tran" userId="3d6cfcd9-ceaf-40f3-bbba-fffc560a8ae6" providerId="ADAL" clId="{BAAF2F4D-0070-4ABA-987E-B7F6150EF1CB}" dt="2024-05-06T10:19:56.927" v="1874" actId="165"/>
          <ac:spMkLst>
            <pc:docMk/>
            <pc:sldMk cId="0" sldId="264"/>
            <ac:spMk id="938" creationId="{00000000-0000-0000-0000-000000000000}"/>
          </ac:spMkLst>
        </pc:spChg>
        <pc:spChg chg="mod">
          <ac:chgData name="Thu Tran" userId="3d6cfcd9-ceaf-40f3-bbba-fffc560a8ae6" providerId="ADAL" clId="{BAAF2F4D-0070-4ABA-987E-B7F6150EF1CB}" dt="2024-05-06T10:19:56.927" v="1874" actId="165"/>
          <ac:spMkLst>
            <pc:docMk/>
            <pc:sldMk cId="0" sldId="264"/>
            <ac:spMk id="939" creationId="{00000000-0000-0000-0000-000000000000}"/>
          </ac:spMkLst>
        </pc:spChg>
        <pc:spChg chg="mod">
          <ac:chgData name="Thu Tran" userId="3d6cfcd9-ceaf-40f3-bbba-fffc560a8ae6" providerId="ADAL" clId="{BAAF2F4D-0070-4ABA-987E-B7F6150EF1CB}" dt="2024-05-06T10:19:56.927" v="1874" actId="165"/>
          <ac:spMkLst>
            <pc:docMk/>
            <pc:sldMk cId="0" sldId="264"/>
            <ac:spMk id="940" creationId="{00000000-0000-0000-0000-000000000000}"/>
          </ac:spMkLst>
        </pc:spChg>
        <pc:spChg chg="mod">
          <ac:chgData name="Thu Tran" userId="3d6cfcd9-ceaf-40f3-bbba-fffc560a8ae6" providerId="ADAL" clId="{BAAF2F4D-0070-4ABA-987E-B7F6150EF1CB}" dt="2024-05-06T10:19:56.927" v="1874" actId="165"/>
          <ac:spMkLst>
            <pc:docMk/>
            <pc:sldMk cId="0" sldId="264"/>
            <ac:spMk id="941" creationId="{00000000-0000-0000-0000-000000000000}"/>
          </ac:spMkLst>
        </pc:spChg>
        <pc:spChg chg="mod">
          <ac:chgData name="Thu Tran" userId="3d6cfcd9-ceaf-40f3-bbba-fffc560a8ae6" providerId="ADAL" clId="{BAAF2F4D-0070-4ABA-987E-B7F6150EF1CB}" dt="2024-05-06T10:19:56.927" v="1874" actId="165"/>
          <ac:spMkLst>
            <pc:docMk/>
            <pc:sldMk cId="0" sldId="264"/>
            <ac:spMk id="944" creationId="{00000000-0000-0000-0000-000000000000}"/>
          </ac:spMkLst>
        </pc:spChg>
        <pc:spChg chg="mod">
          <ac:chgData name="Thu Tran" userId="3d6cfcd9-ceaf-40f3-bbba-fffc560a8ae6" providerId="ADAL" clId="{BAAF2F4D-0070-4ABA-987E-B7F6150EF1CB}" dt="2024-05-06T10:19:56.927" v="1874" actId="165"/>
          <ac:spMkLst>
            <pc:docMk/>
            <pc:sldMk cId="0" sldId="264"/>
            <ac:spMk id="945" creationId="{00000000-0000-0000-0000-000000000000}"/>
          </ac:spMkLst>
        </pc:spChg>
        <pc:spChg chg="mod">
          <ac:chgData name="Thu Tran" userId="3d6cfcd9-ceaf-40f3-bbba-fffc560a8ae6" providerId="ADAL" clId="{BAAF2F4D-0070-4ABA-987E-B7F6150EF1CB}" dt="2024-05-06T10:19:56.927" v="1874" actId="165"/>
          <ac:spMkLst>
            <pc:docMk/>
            <pc:sldMk cId="0" sldId="264"/>
            <ac:spMk id="946" creationId="{00000000-0000-0000-0000-000000000000}"/>
          </ac:spMkLst>
        </pc:spChg>
        <pc:spChg chg="mod">
          <ac:chgData name="Thu Tran" userId="3d6cfcd9-ceaf-40f3-bbba-fffc560a8ae6" providerId="ADAL" clId="{BAAF2F4D-0070-4ABA-987E-B7F6150EF1CB}" dt="2024-05-06T10:19:56.927" v="1874" actId="165"/>
          <ac:spMkLst>
            <pc:docMk/>
            <pc:sldMk cId="0" sldId="264"/>
            <ac:spMk id="947" creationId="{00000000-0000-0000-0000-000000000000}"/>
          </ac:spMkLst>
        </pc:spChg>
        <pc:spChg chg="mod">
          <ac:chgData name="Thu Tran" userId="3d6cfcd9-ceaf-40f3-bbba-fffc560a8ae6" providerId="ADAL" clId="{BAAF2F4D-0070-4ABA-987E-B7F6150EF1CB}" dt="2024-05-06T10:19:56.927" v="1874" actId="165"/>
          <ac:spMkLst>
            <pc:docMk/>
            <pc:sldMk cId="0" sldId="264"/>
            <ac:spMk id="948" creationId="{00000000-0000-0000-0000-000000000000}"/>
          </ac:spMkLst>
        </pc:spChg>
        <pc:spChg chg="mod">
          <ac:chgData name="Thu Tran" userId="3d6cfcd9-ceaf-40f3-bbba-fffc560a8ae6" providerId="ADAL" clId="{BAAF2F4D-0070-4ABA-987E-B7F6150EF1CB}" dt="2024-05-06T10:19:56.927" v="1874" actId="165"/>
          <ac:spMkLst>
            <pc:docMk/>
            <pc:sldMk cId="0" sldId="264"/>
            <ac:spMk id="949" creationId="{00000000-0000-0000-0000-000000000000}"/>
          </ac:spMkLst>
        </pc:spChg>
        <pc:spChg chg="mod">
          <ac:chgData name="Thu Tran" userId="3d6cfcd9-ceaf-40f3-bbba-fffc560a8ae6" providerId="ADAL" clId="{BAAF2F4D-0070-4ABA-987E-B7F6150EF1CB}" dt="2024-05-06T10:19:56.927" v="1874" actId="165"/>
          <ac:spMkLst>
            <pc:docMk/>
            <pc:sldMk cId="0" sldId="264"/>
            <ac:spMk id="950" creationId="{00000000-0000-0000-0000-000000000000}"/>
          </ac:spMkLst>
        </pc:spChg>
        <pc:spChg chg="mod">
          <ac:chgData name="Thu Tran" userId="3d6cfcd9-ceaf-40f3-bbba-fffc560a8ae6" providerId="ADAL" clId="{BAAF2F4D-0070-4ABA-987E-B7F6150EF1CB}" dt="2024-05-06T10:19:56.927" v="1874" actId="165"/>
          <ac:spMkLst>
            <pc:docMk/>
            <pc:sldMk cId="0" sldId="264"/>
            <ac:spMk id="951" creationId="{00000000-0000-0000-0000-000000000000}"/>
          </ac:spMkLst>
        </pc:spChg>
        <pc:spChg chg="mod">
          <ac:chgData name="Thu Tran" userId="3d6cfcd9-ceaf-40f3-bbba-fffc560a8ae6" providerId="ADAL" clId="{BAAF2F4D-0070-4ABA-987E-B7F6150EF1CB}" dt="2024-05-06T10:19:56.927" v="1874" actId="165"/>
          <ac:spMkLst>
            <pc:docMk/>
            <pc:sldMk cId="0" sldId="264"/>
            <ac:spMk id="952" creationId="{00000000-0000-0000-0000-000000000000}"/>
          </ac:spMkLst>
        </pc:spChg>
        <pc:spChg chg="mod">
          <ac:chgData name="Thu Tran" userId="3d6cfcd9-ceaf-40f3-bbba-fffc560a8ae6" providerId="ADAL" clId="{BAAF2F4D-0070-4ABA-987E-B7F6150EF1CB}" dt="2024-05-06T10:19:56.927" v="1874" actId="165"/>
          <ac:spMkLst>
            <pc:docMk/>
            <pc:sldMk cId="0" sldId="264"/>
            <ac:spMk id="953" creationId="{00000000-0000-0000-0000-000000000000}"/>
          </ac:spMkLst>
        </pc:spChg>
        <pc:spChg chg="mod">
          <ac:chgData name="Thu Tran" userId="3d6cfcd9-ceaf-40f3-bbba-fffc560a8ae6" providerId="ADAL" clId="{BAAF2F4D-0070-4ABA-987E-B7F6150EF1CB}" dt="2024-05-06T10:19:56.927" v="1874" actId="165"/>
          <ac:spMkLst>
            <pc:docMk/>
            <pc:sldMk cId="0" sldId="264"/>
            <ac:spMk id="954" creationId="{00000000-0000-0000-0000-000000000000}"/>
          </ac:spMkLst>
        </pc:spChg>
        <pc:spChg chg="mod">
          <ac:chgData name="Thu Tran" userId="3d6cfcd9-ceaf-40f3-bbba-fffc560a8ae6" providerId="ADAL" clId="{BAAF2F4D-0070-4ABA-987E-B7F6150EF1CB}" dt="2024-05-06T10:19:56.927" v="1874" actId="165"/>
          <ac:spMkLst>
            <pc:docMk/>
            <pc:sldMk cId="0" sldId="264"/>
            <ac:spMk id="955" creationId="{00000000-0000-0000-0000-000000000000}"/>
          </ac:spMkLst>
        </pc:spChg>
        <pc:spChg chg="mod">
          <ac:chgData name="Thu Tran" userId="3d6cfcd9-ceaf-40f3-bbba-fffc560a8ae6" providerId="ADAL" clId="{BAAF2F4D-0070-4ABA-987E-B7F6150EF1CB}" dt="2024-05-06T10:19:56.927" v="1874" actId="165"/>
          <ac:spMkLst>
            <pc:docMk/>
            <pc:sldMk cId="0" sldId="264"/>
            <ac:spMk id="956" creationId="{00000000-0000-0000-0000-000000000000}"/>
          </ac:spMkLst>
        </pc:spChg>
        <pc:spChg chg="mod">
          <ac:chgData name="Thu Tran" userId="3d6cfcd9-ceaf-40f3-bbba-fffc560a8ae6" providerId="ADAL" clId="{BAAF2F4D-0070-4ABA-987E-B7F6150EF1CB}" dt="2024-05-06T10:19:56.927" v="1874" actId="165"/>
          <ac:spMkLst>
            <pc:docMk/>
            <pc:sldMk cId="0" sldId="264"/>
            <ac:spMk id="957" creationId="{00000000-0000-0000-0000-000000000000}"/>
          </ac:spMkLst>
        </pc:spChg>
        <pc:spChg chg="mod">
          <ac:chgData name="Thu Tran" userId="3d6cfcd9-ceaf-40f3-bbba-fffc560a8ae6" providerId="ADAL" clId="{BAAF2F4D-0070-4ABA-987E-B7F6150EF1CB}" dt="2024-05-06T10:19:56.927" v="1874" actId="165"/>
          <ac:spMkLst>
            <pc:docMk/>
            <pc:sldMk cId="0" sldId="264"/>
            <ac:spMk id="958" creationId="{00000000-0000-0000-0000-000000000000}"/>
          </ac:spMkLst>
        </pc:spChg>
        <pc:spChg chg="mod">
          <ac:chgData name="Thu Tran" userId="3d6cfcd9-ceaf-40f3-bbba-fffc560a8ae6" providerId="ADAL" clId="{BAAF2F4D-0070-4ABA-987E-B7F6150EF1CB}" dt="2024-05-06T10:19:56.927" v="1874" actId="165"/>
          <ac:spMkLst>
            <pc:docMk/>
            <pc:sldMk cId="0" sldId="264"/>
            <ac:spMk id="959" creationId="{00000000-0000-0000-0000-000000000000}"/>
          </ac:spMkLst>
        </pc:spChg>
        <pc:spChg chg="mod">
          <ac:chgData name="Thu Tran" userId="3d6cfcd9-ceaf-40f3-bbba-fffc560a8ae6" providerId="ADAL" clId="{BAAF2F4D-0070-4ABA-987E-B7F6150EF1CB}" dt="2024-05-06T10:19:56.927" v="1874" actId="165"/>
          <ac:spMkLst>
            <pc:docMk/>
            <pc:sldMk cId="0" sldId="264"/>
            <ac:spMk id="961" creationId="{00000000-0000-0000-0000-000000000000}"/>
          </ac:spMkLst>
        </pc:spChg>
        <pc:spChg chg="mod">
          <ac:chgData name="Thu Tran" userId="3d6cfcd9-ceaf-40f3-bbba-fffc560a8ae6" providerId="ADAL" clId="{BAAF2F4D-0070-4ABA-987E-B7F6150EF1CB}" dt="2024-05-06T10:19:56.927" v="1874" actId="165"/>
          <ac:spMkLst>
            <pc:docMk/>
            <pc:sldMk cId="0" sldId="264"/>
            <ac:spMk id="962" creationId="{00000000-0000-0000-0000-000000000000}"/>
          </ac:spMkLst>
        </pc:spChg>
        <pc:spChg chg="mod">
          <ac:chgData name="Thu Tran" userId="3d6cfcd9-ceaf-40f3-bbba-fffc560a8ae6" providerId="ADAL" clId="{BAAF2F4D-0070-4ABA-987E-B7F6150EF1CB}" dt="2024-05-06T10:19:56.927" v="1874" actId="165"/>
          <ac:spMkLst>
            <pc:docMk/>
            <pc:sldMk cId="0" sldId="264"/>
            <ac:spMk id="963" creationId="{00000000-0000-0000-0000-000000000000}"/>
          </ac:spMkLst>
        </pc:spChg>
        <pc:spChg chg="mod">
          <ac:chgData name="Thu Tran" userId="3d6cfcd9-ceaf-40f3-bbba-fffc560a8ae6" providerId="ADAL" clId="{BAAF2F4D-0070-4ABA-987E-B7F6150EF1CB}" dt="2024-05-06T10:19:56.927" v="1874" actId="165"/>
          <ac:spMkLst>
            <pc:docMk/>
            <pc:sldMk cId="0" sldId="264"/>
            <ac:spMk id="964" creationId="{00000000-0000-0000-0000-000000000000}"/>
          </ac:spMkLst>
        </pc:spChg>
        <pc:spChg chg="mod">
          <ac:chgData name="Thu Tran" userId="3d6cfcd9-ceaf-40f3-bbba-fffc560a8ae6" providerId="ADAL" clId="{BAAF2F4D-0070-4ABA-987E-B7F6150EF1CB}" dt="2024-05-06T10:19:56.927" v="1874" actId="165"/>
          <ac:spMkLst>
            <pc:docMk/>
            <pc:sldMk cId="0" sldId="264"/>
            <ac:spMk id="965" creationId="{00000000-0000-0000-0000-000000000000}"/>
          </ac:spMkLst>
        </pc:spChg>
        <pc:spChg chg="mod">
          <ac:chgData name="Thu Tran" userId="3d6cfcd9-ceaf-40f3-bbba-fffc560a8ae6" providerId="ADAL" clId="{BAAF2F4D-0070-4ABA-987E-B7F6150EF1CB}" dt="2024-05-06T10:19:56.927" v="1874" actId="165"/>
          <ac:spMkLst>
            <pc:docMk/>
            <pc:sldMk cId="0" sldId="264"/>
            <ac:spMk id="966" creationId="{00000000-0000-0000-0000-000000000000}"/>
          </ac:spMkLst>
        </pc:spChg>
        <pc:spChg chg="mod">
          <ac:chgData name="Thu Tran" userId="3d6cfcd9-ceaf-40f3-bbba-fffc560a8ae6" providerId="ADAL" clId="{BAAF2F4D-0070-4ABA-987E-B7F6150EF1CB}" dt="2024-05-06T10:19:56.927" v="1874" actId="165"/>
          <ac:spMkLst>
            <pc:docMk/>
            <pc:sldMk cId="0" sldId="264"/>
            <ac:spMk id="968" creationId="{00000000-0000-0000-0000-000000000000}"/>
          </ac:spMkLst>
        </pc:spChg>
        <pc:spChg chg="mod">
          <ac:chgData name="Thu Tran" userId="3d6cfcd9-ceaf-40f3-bbba-fffc560a8ae6" providerId="ADAL" clId="{BAAF2F4D-0070-4ABA-987E-B7F6150EF1CB}" dt="2024-05-06T10:19:56.927" v="1874" actId="165"/>
          <ac:spMkLst>
            <pc:docMk/>
            <pc:sldMk cId="0" sldId="264"/>
            <ac:spMk id="969" creationId="{00000000-0000-0000-0000-000000000000}"/>
          </ac:spMkLst>
        </pc:spChg>
        <pc:spChg chg="mod">
          <ac:chgData name="Thu Tran" userId="3d6cfcd9-ceaf-40f3-bbba-fffc560a8ae6" providerId="ADAL" clId="{BAAF2F4D-0070-4ABA-987E-B7F6150EF1CB}" dt="2024-05-06T10:19:56.927" v="1874" actId="165"/>
          <ac:spMkLst>
            <pc:docMk/>
            <pc:sldMk cId="0" sldId="264"/>
            <ac:spMk id="970" creationId="{00000000-0000-0000-0000-000000000000}"/>
          </ac:spMkLst>
        </pc:spChg>
        <pc:spChg chg="mod">
          <ac:chgData name="Thu Tran" userId="3d6cfcd9-ceaf-40f3-bbba-fffc560a8ae6" providerId="ADAL" clId="{BAAF2F4D-0070-4ABA-987E-B7F6150EF1CB}" dt="2024-05-06T10:19:56.927" v="1874" actId="165"/>
          <ac:spMkLst>
            <pc:docMk/>
            <pc:sldMk cId="0" sldId="264"/>
            <ac:spMk id="971" creationId="{00000000-0000-0000-0000-000000000000}"/>
          </ac:spMkLst>
        </pc:spChg>
        <pc:spChg chg="mod">
          <ac:chgData name="Thu Tran" userId="3d6cfcd9-ceaf-40f3-bbba-fffc560a8ae6" providerId="ADAL" clId="{BAAF2F4D-0070-4ABA-987E-B7F6150EF1CB}" dt="2024-05-06T10:19:56.927" v="1874" actId="165"/>
          <ac:spMkLst>
            <pc:docMk/>
            <pc:sldMk cId="0" sldId="264"/>
            <ac:spMk id="972" creationId="{00000000-0000-0000-0000-000000000000}"/>
          </ac:spMkLst>
        </pc:spChg>
        <pc:spChg chg="mod">
          <ac:chgData name="Thu Tran" userId="3d6cfcd9-ceaf-40f3-bbba-fffc560a8ae6" providerId="ADAL" clId="{BAAF2F4D-0070-4ABA-987E-B7F6150EF1CB}" dt="2024-05-06T10:19:56.927" v="1874" actId="165"/>
          <ac:spMkLst>
            <pc:docMk/>
            <pc:sldMk cId="0" sldId="264"/>
            <ac:spMk id="973" creationId="{00000000-0000-0000-0000-000000000000}"/>
          </ac:spMkLst>
        </pc:spChg>
        <pc:spChg chg="mod">
          <ac:chgData name="Thu Tran" userId="3d6cfcd9-ceaf-40f3-bbba-fffc560a8ae6" providerId="ADAL" clId="{BAAF2F4D-0070-4ABA-987E-B7F6150EF1CB}" dt="2024-05-06T10:19:56.927" v="1874" actId="165"/>
          <ac:spMkLst>
            <pc:docMk/>
            <pc:sldMk cId="0" sldId="264"/>
            <ac:spMk id="974" creationId="{00000000-0000-0000-0000-000000000000}"/>
          </ac:spMkLst>
        </pc:spChg>
        <pc:spChg chg="mod">
          <ac:chgData name="Thu Tran" userId="3d6cfcd9-ceaf-40f3-bbba-fffc560a8ae6" providerId="ADAL" clId="{BAAF2F4D-0070-4ABA-987E-B7F6150EF1CB}" dt="2024-05-06T10:19:56.927" v="1874" actId="165"/>
          <ac:spMkLst>
            <pc:docMk/>
            <pc:sldMk cId="0" sldId="264"/>
            <ac:spMk id="975" creationId="{00000000-0000-0000-0000-000000000000}"/>
          </ac:spMkLst>
        </pc:spChg>
        <pc:spChg chg="mod">
          <ac:chgData name="Thu Tran" userId="3d6cfcd9-ceaf-40f3-bbba-fffc560a8ae6" providerId="ADAL" clId="{BAAF2F4D-0070-4ABA-987E-B7F6150EF1CB}" dt="2024-05-06T10:19:56.927" v="1874" actId="165"/>
          <ac:spMkLst>
            <pc:docMk/>
            <pc:sldMk cId="0" sldId="264"/>
            <ac:spMk id="976" creationId="{00000000-0000-0000-0000-000000000000}"/>
          </ac:spMkLst>
        </pc:spChg>
        <pc:spChg chg="mod">
          <ac:chgData name="Thu Tran" userId="3d6cfcd9-ceaf-40f3-bbba-fffc560a8ae6" providerId="ADAL" clId="{BAAF2F4D-0070-4ABA-987E-B7F6150EF1CB}" dt="2024-05-06T10:19:56.927" v="1874" actId="165"/>
          <ac:spMkLst>
            <pc:docMk/>
            <pc:sldMk cId="0" sldId="264"/>
            <ac:spMk id="977" creationId="{00000000-0000-0000-0000-000000000000}"/>
          </ac:spMkLst>
        </pc:spChg>
        <pc:spChg chg="mod">
          <ac:chgData name="Thu Tran" userId="3d6cfcd9-ceaf-40f3-bbba-fffc560a8ae6" providerId="ADAL" clId="{BAAF2F4D-0070-4ABA-987E-B7F6150EF1CB}" dt="2024-05-06T10:19:56.927" v="1874" actId="165"/>
          <ac:spMkLst>
            <pc:docMk/>
            <pc:sldMk cId="0" sldId="264"/>
            <ac:spMk id="979" creationId="{00000000-0000-0000-0000-000000000000}"/>
          </ac:spMkLst>
        </pc:spChg>
        <pc:spChg chg="mod">
          <ac:chgData name="Thu Tran" userId="3d6cfcd9-ceaf-40f3-bbba-fffc560a8ae6" providerId="ADAL" clId="{BAAF2F4D-0070-4ABA-987E-B7F6150EF1CB}" dt="2024-05-06T10:19:56.927" v="1874" actId="165"/>
          <ac:spMkLst>
            <pc:docMk/>
            <pc:sldMk cId="0" sldId="264"/>
            <ac:spMk id="980" creationId="{00000000-0000-0000-0000-000000000000}"/>
          </ac:spMkLst>
        </pc:spChg>
        <pc:spChg chg="mod">
          <ac:chgData name="Thu Tran" userId="3d6cfcd9-ceaf-40f3-bbba-fffc560a8ae6" providerId="ADAL" clId="{BAAF2F4D-0070-4ABA-987E-B7F6150EF1CB}" dt="2024-05-06T10:19:56.927" v="1874" actId="165"/>
          <ac:spMkLst>
            <pc:docMk/>
            <pc:sldMk cId="0" sldId="264"/>
            <ac:spMk id="981" creationId="{00000000-0000-0000-0000-000000000000}"/>
          </ac:spMkLst>
        </pc:spChg>
        <pc:spChg chg="mod">
          <ac:chgData name="Thu Tran" userId="3d6cfcd9-ceaf-40f3-bbba-fffc560a8ae6" providerId="ADAL" clId="{BAAF2F4D-0070-4ABA-987E-B7F6150EF1CB}" dt="2024-05-06T10:19:56.927" v="1874" actId="165"/>
          <ac:spMkLst>
            <pc:docMk/>
            <pc:sldMk cId="0" sldId="264"/>
            <ac:spMk id="982" creationId="{00000000-0000-0000-0000-000000000000}"/>
          </ac:spMkLst>
        </pc:spChg>
        <pc:spChg chg="mod">
          <ac:chgData name="Thu Tran" userId="3d6cfcd9-ceaf-40f3-bbba-fffc560a8ae6" providerId="ADAL" clId="{BAAF2F4D-0070-4ABA-987E-B7F6150EF1CB}" dt="2024-05-06T10:19:56.927" v="1874" actId="165"/>
          <ac:spMkLst>
            <pc:docMk/>
            <pc:sldMk cId="0" sldId="264"/>
            <ac:spMk id="983" creationId="{00000000-0000-0000-0000-000000000000}"/>
          </ac:spMkLst>
        </pc:spChg>
        <pc:spChg chg="mod">
          <ac:chgData name="Thu Tran" userId="3d6cfcd9-ceaf-40f3-bbba-fffc560a8ae6" providerId="ADAL" clId="{BAAF2F4D-0070-4ABA-987E-B7F6150EF1CB}" dt="2024-05-06T10:19:56.927" v="1874" actId="165"/>
          <ac:spMkLst>
            <pc:docMk/>
            <pc:sldMk cId="0" sldId="264"/>
            <ac:spMk id="985" creationId="{00000000-0000-0000-0000-000000000000}"/>
          </ac:spMkLst>
        </pc:spChg>
        <pc:spChg chg="mod">
          <ac:chgData name="Thu Tran" userId="3d6cfcd9-ceaf-40f3-bbba-fffc560a8ae6" providerId="ADAL" clId="{BAAF2F4D-0070-4ABA-987E-B7F6150EF1CB}" dt="2024-05-06T10:19:56.927" v="1874" actId="165"/>
          <ac:spMkLst>
            <pc:docMk/>
            <pc:sldMk cId="0" sldId="264"/>
            <ac:spMk id="986" creationId="{00000000-0000-0000-0000-000000000000}"/>
          </ac:spMkLst>
        </pc:spChg>
        <pc:spChg chg="mod">
          <ac:chgData name="Thu Tran" userId="3d6cfcd9-ceaf-40f3-bbba-fffc560a8ae6" providerId="ADAL" clId="{BAAF2F4D-0070-4ABA-987E-B7F6150EF1CB}" dt="2024-05-06T10:19:56.927" v="1874" actId="165"/>
          <ac:spMkLst>
            <pc:docMk/>
            <pc:sldMk cId="0" sldId="264"/>
            <ac:spMk id="987" creationId="{00000000-0000-0000-0000-000000000000}"/>
          </ac:spMkLst>
        </pc:spChg>
        <pc:spChg chg="mod">
          <ac:chgData name="Thu Tran" userId="3d6cfcd9-ceaf-40f3-bbba-fffc560a8ae6" providerId="ADAL" clId="{BAAF2F4D-0070-4ABA-987E-B7F6150EF1CB}" dt="2024-05-06T10:19:56.927" v="1874" actId="165"/>
          <ac:spMkLst>
            <pc:docMk/>
            <pc:sldMk cId="0" sldId="264"/>
            <ac:spMk id="989" creationId="{00000000-0000-0000-0000-000000000000}"/>
          </ac:spMkLst>
        </pc:spChg>
        <pc:spChg chg="mod">
          <ac:chgData name="Thu Tran" userId="3d6cfcd9-ceaf-40f3-bbba-fffc560a8ae6" providerId="ADAL" clId="{BAAF2F4D-0070-4ABA-987E-B7F6150EF1CB}" dt="2024-05-06T10:19:56.927" v="1874" actId="165"/>
          <ac:spMkLst>
            <pc:docMk/>
            <pc:sldMk cId="0" sldId="264"/>
            <ac:spMk id="990" creationId="{00000000-0000-0000-0000-000000000000}"/>
          </ac:spMkLst>
        </pc:spChg>
        <pc:spChg chg="mod">
          <ac:chgData name="Thu Tran" userId="3d6cfcd9-ceaf-40f3-bbba-fffc560a8ae6" providerId="ADAL" clId="{BAAF2F4D-0070-4ABA-987E-B7F6150EF1CB}" dt="2024-05-06T10:19:56.927" v="1874" actId="165"/>
          <ac:spMkLst>
            <pc:docMk/>
            <pc:sldMk cId="0" sldId="264"/>
            <ac:spMk id="991" creationId="{00000000-0000-0000-0000-000000000000}"/>
          </ac:spMkLst>
        </pc:spChg>
        <pc:spChg chg="mod">
          <ac:chgData name="Thu Tran" userId="3d6cfcd9-ceaf-40f3-bbba-fffc560a8ae6" providerId="ADAL" clId="{BAAF2F4D-0070-4ABA-987E-B7F6150EF1CB}" dt="2024-05-06T10:19:56.927" v="1874" actId="165"/>
          <ac:spMkLst>
            <pc:docMk/>
            <pc:sldMk cId="0" sldId="264"/>
            <ac:spMk id="992" creationId="{00000000-0000-0000-0000-000000000000}"/>
          </ac:spMkLst>
        </pc:spChg>
        <pc:spChg chg="mod">
          <ac:chgData name="Thu Tran" userId="3d6cfcd9-ceaf-40f3-bbba-fffc560a8ae6" providerId="ADAL" clId="{BAAF2F4D-0070-4ABA-987E-B7F6150EF1CB}" dt="2024-05-06T10:19:56.927" v="1874" actId="165"/>
          <ac:spMkLst>
            <pc:docMk/>
            <pc:sldMk cId="0" sldId="264"/>
            <ac:spMk id="994" creationId="{00000000-0000-0000-0000-000000000000}"/>
          </ac:spMkLst>
        </pc:spChg>
        <pc:spChg chg="mod">
          <ac:chgData name="Thu Tran" userId="3d6cfcd9-ceaf-40f3-bbba-fffc560a8ae6" providerId="ADAL" clId="{BAAF2F4D-0070-4ABA-987E-B7F6150EF1CB}" dt="2024-05-06T10:19:56.927" v="1874" actId="165"/>
          <ac:spMkLst>
            <pc:docMk/>
            <pc:sldMk cId="0" sldId="264"/>
            <ac:spMk id="995" creationId="{00000000-0000-0000-0000-000000000000}"/>
          </ac:spMkLst>
        </pc:spChg>
        <pc:spChg chg="mod">
          <ac:chgData name="Thu Tran" userId="3d6cfcd9-ceaf-40f3-bbba-fffc560a8ae6" providerId="ADAL" clId="{BAAF2F4D-0070-4ABA-987E-B7F6150EF1CB}" dt="2024-05-06T10:19:56.927" v="1874" actId="165"/>
          <ac:spMkLst>
            <pc:docMk/>
            <pc:sldMk cId="0" sldId="264"/>
            <ac:spMk id="996" creationId="{00000000-0000-0000-0000-000000000000}"/>
          </ac:spMkLst>
        </pc:spChg>
        <pc:spChg chg="mod">
          <ac:chgData name="Thu Tran" userId="3d6cfcd9-ceaf-40f3-bbba-fffc560a8ae6" providerId="ADAL" clId="{BAAF2F4D-0070-4ABA-987E-B7F6150EF1CB}" dt="2024-05-06T10:19:56.927" v="1874" actId="165"/>
          <ac:spMkLst>
            <pc:docMk/>
            <pc:sldMk cId="0" sldId="264"/>
            <ac:spMk id="997" creationId="{00000000-0000-0000-0000-000000000000}"/>
          </ac:spMkLst>
        </pc:spChg>
        <pc:spChg chg="mod">
          <ac:chgData name="Thu Tran" userId="3d6cfcd9-ceaf-40f3-bbba-fffc560a8ae6" providerId="ADAL" clId="{BAAF2F4D-0070-4ABA-987E-B7F6150EF1CB}" dt="2024-05-06T10:19:56.927" v="1874" actId="165"/>
          <ac:spMkLst>
            <pc:docMk/>
            <pc:sldMk cId="0" sldId="264"/>
            <ac:spMk id="998" creationId="{00000000-0000-0000-0000-000000000000}"/>
          </ac:spMkLst>
        </pc:spChg>
        <pc:spChg chg="mod">
          <ac:chgData name="Thu Tran" userId="3d6cfcd9-ceaf-40f3-bbba-fffc560a8ae6" providerId="ADAL" clId="{BAAF2F4D-0070-4ABA-987E-B7F6150EF1CB}" dt="2024-05-06T10:19:56.927" v="1874" actId="165"/>
          <ac:spMkLst>
            <pc:docMk/>
            <pc:sldMk cId="0" sldId="264"/>
            <ac:spMk id="1000" creationId="{00000000-0000-0000-0000-000000000000}"/>
          </ac:spMkLst>
        </pc:spChg>
        <pc:spChg chg="mod">
          <ac:chgData name="Thu Tran" userId="3d6cfcd9-ceaf-40f3-bbba-fffc560a8ae6" providerId="ADAL" clId="{BAAF2F4D-0070-4ABA-987E-B7F6150EF1CB}" dt="2024-05-06T10:19:56.927" v="1874" actId="165"/>
          <ac:spMkLst>
            <pc:docMk/>
            <pc:sldMk cId="0" sldId="264"/>
            <ac:spMk id="1001" creationId="{00000000-0000-0000-0000-000000000000}"/>
          </ac:spMkLst>
        </pc:spChg>
        <pc:spChg chg="mod">
          <ac:chgData name="Thu Tran" userId="3d6cfcd9-ceaf-40f3-bbba-fffc560a8ae6" providerId="ADAL" clId="{BAAF2F4D-0070-4ABA-987E-B7F6150EF1CB}" dt="2024-05-06T10:19:56.927" v="1874" actId="165"/>
          <ac:spMkLst>
            <pc:docMk/>
            <pc:sldMk cId="0" sldId="264"/>
            <ac:spMk id="1002" creationId="{00000000-0000-0000-0000-000000000000}"/>
          </ac:spMkLst>
        </pc:spChg>
        <pc:spChg chg="mod">
          <ac:chgData name="Thu Tran" userId="3d6cfcd9-ceaf-40f3-bbba-fffc560a8ae6" providerId="ADAL" clId="{BAAF2F4D-0070-4ABA-987E-B7F6150EF1CB}" dt="2024-05-06T10:19:56.927" v="1874" actId="165"/>
          <ac:spMkLst>
            <pc:docMk/>
            <pc:sldMk cId="0" sldId="264"/>
            <ac:spMk id="1003" creationId="{00000000-0000-0000-0000-000000000000}"/>
          </ac:spMkLst>
        </pc:spChg>
        <pc:spChg chg="mod">
          <ac:chgData name="Thu Tran" userId="3d6cfcd9-ceaf-40f3-bbba-fffc560a8ae6" providerId="ADAL" clId="{BAAF2F4D-0070-4ABA-987E-B7F6150EF1CB}" dt="2024-05-06T10:19:56.927" v="1874" actId="165"/>
          <ac:spMkLst>
            <pc:docMk/>
            <pc:sldMk cId="0" sldId="264"/>
            <ac:spMk id="1004" creationId="{00000000-0000-0000-0000-000000000000}"/>
          </ac:spMkLst>
        </pc:spChg>
        <pc:spChg chg="mod">
          <ac:chgData name="Thu Tran" userId="3d6cfcd9-ceaf-40f3-bbba-fffc560a8ae6" providerId="ADAL" clId="{BAAF2F4D-0070-4ABA-987E-B7F6150EF1CB}" dt="2024-05-06T10:19:56.927" v="1874" actId="165"/>
          <ac:spMkLst>
            <pc:docMk/>
            <pc:sldMk cId="0" sldId="264"/>
            <ac:spMk id="1005" creationId="{00000000-0000-0000-0000-000000000000}"/>
          </ac:spMkLst>
        </pc:spChg>
        <pc:spChg chg="mod">
          <ac:chgData name="Thu Tran" userId="3d6cfcd9-ceaf-40f3-bbba-fffc560a8ae6" providerId="ADAL" clId="{BAAF2F4D-0070-4ABA-987E-B7F6150EF1CB}" dt="2024-05-06T10:19:56.927" v="1874" actId="165"/>
          <ac:spMkLst>
            <pc:docMk/>
            <pc:sldMk cId="0" sldId="264"/>
            <ac:spMk id="1006" creationId="{00000000-0000-0000-0000-000000000000}"/>
          </ac:spMkLst>
        </pc:spChg>
        <pc:spChg chg="mod">
          <ac:chgData name="Thu Tran" userId="3d6cfcd9-ceaf-40f3-bbba-fffc560a8ae6" providerId="ADAL" clId="{BAAF2F4D-0070-4ABA-987E-B7F6150EF1CB}" dt="2024-05-06T10:19:56.927" v="1874" actId="165"/>
          <ac:spMkLst>
            <pc:docMk/>
            <pc:sldMk cId="0" sldId="264"/>
            <ac:spMk id="1007" creationId="{00000000-0000-0000-0000-000000000000}"/>
          </ac:spMkLst>
        </pc:spChg>
        <pc:spChg chg="mod">
          <ac:chgData name="Thu Tran" userId="3d6cfcd9-ceaf-40f3-bbba-fffc560a8ae6" providerId="ADAL" clId="{BAAF2F4D-0070-4ABA-987E-B7F6150EF1CB}" dt="2024-05-06T10:19:56.927" v="1874" actId="165"/>
          <ac:spMkLst>
            <pc:docMk/>
            <pc:sldMk cId="0" sldId="264"/>
            <ac:spMk id="1008" creationId="{00000000-0000-0000-0000-000000000000}"/>
          </ac:spMkLst>
        </pc:spChg>
        <pc:spChg chg="mod">
          <ac:chgData name="Thu Tran" userId="3d6cfcd9-ceaf-40f3-bbba-fffc560a8ae6" providerId="ADAL" clId="{BAAF2F4D-0070-4ABA-987E-B7F6150EF1CB}" dt="2024-05-06T10:19:56.927" v="1874" actId="165"/>
          <ac:spMkLst>
            <pc:docMk/>
            <pc:sldMk cId="0" sldId="264"/>
            <ac:spMk id="1009" creationId="{00000000-0000-0000-0000-000000000000}"/>
          </ac:spMkLst>
        </pc:spChg>
        <pc:spChg chg="mod">
          <ac:chgData name="Thu Tran" userId="3d6cfcd9-ceaf-40f3-bbba-fffc560a8ae6" providerId="ADAL" clId="{BAAF2F4D-0070-4ABA-987E-B7F6150EF1CB}" dt="2024-05-06T10:19:56.927" v="1874" actId="165"/>
          <ac:spMkLst>
            <pc:docMk/>
            <pc:sldMk cId="0" sldId="264"/>
            <ac:spMk id="1010" creationId="{00000000-0000-0000-0000-000000000000}"/>
          </ac:spMkLst>
        </pc:spChg>
        <pc:spChg chg="mod">
          <ac:chgData name="Thu Tran" userId="3d6cfcd9-ceaf-40f3-bbba-fffc560a8ae6" providerId="ADAL" clId="{BAAF2F4D-0070-4ABA-987E-B7F6150EF1CB}" dt="2024-05-06T10:19:56.927" v="1874" actId="165"/>
          <ac:spMkLst>
            <pc:docMk/>
            <pc:sldMk cId="0" sldId="264"/>
            <ac:spMk id="1011" creationId="{00000000-0000-0000-0000-000000000000}"/>
          </ac:spMkLst>
        </pc:spChg>
        <pc:spChg chg="mod">
          <ac:chgData name="Thu Tran" userId="3d6cfcd9-ceaf-40f3-bbba-fffc560a8ae6" providerId="ADAL" clId="{BAAF2F4D-0070-4ABA-987E-B7F6150EF1CB}" dt="2024-05-06T10:19:56.927" v="1874" actId="165"/>
          <ac:spMkLst>
            <pc:docMk/>
            <pc:sldMk cId="0" sldId="264"/>
            <ac:spMk id="1012" creationId="{00000000-0000-0000-0000-000000000000}"/>
          </ac:spMkLst>
        </pc:spChg>
        <pc:spChg chg="mod">
          <ac:chgData name="Thu Tran" userId="3d6cfcd9-ceaf-40f3-bbba-fffc560a8ae6" providerId="ADAL" clId="{BAAF2F4D-0070-4ABA-987E-B7F6150EF1CB}" dt="2024-05-06T10:19:56.927" v="1874" actId="165"/>
          <ac:spMkLst>
            <pc:docMk/>
            <pc:sldMk cId="0" sldId="264"/>
            <ac:spMk id="1013" creationId="{00000000-0000-0000-0000-000000000000}"/>
          </ac:spMkLst>
        </pc:spChg>
        <pc:spChg chg="mod">
          <ac:chgData name="Thu Tran" userId="3d6cfcd9-ceaf-40f3-bbba-fffc560a8ae6" providerId="ADAL" clId="{BAAF2F4D-0070-4ABA-987E-B7F6150EF1CB}" dt="2024-05-06T10:19:56.927" v="1874" actId="165"/>
          <ac:spMkLst>
            <pc:docMk/>
            <pc:sldMk cId="0" sldId="264"/>
            <ac:spMk id="1014" creationId="{00000000-0000-0000-0000-000000000000}"/>
          </ac:spMkLst>
        </pc:spChg>
        <pc:spChg chg="mod">
          <ac:chgData name="Thu Tran" userId="3d6cfcd9-ceaf-40f3-bbba-fffc560a8ae6" providerId="ADAL" clId="{BAAF2F4D-0070-4ABA-987E-B7F6150EF1CB}" dt="2024-05-06T10:19:56.927" v="1874" actId="165"/>
          <ac:spMkLst>
            <pc:docMk/>
            <pc:sldMk cId="0" sldId="264"/>
            <ac:spMk id="1015" creationId="{00000000-0000-0000-0000-000000000000}"/>
          </ac:spMkLst>
        </pc:spChg>
        <pc:spChg chg="mod">
          <ac:chgData name="Thu Tran" userId="3d6cfcd9-ceaf-40f3-bbba-fffc560a8ae6" providerId="ADAL" clId="{BAAF2F4D-0070-4ABA-987E-B7F6150EF1CB}" dt="2024-05-06T10:19:56.927" v="1874" actId="165"/>
          <ac:spMkLst>
            <pc:docMk/>
            <pc:sldMk cId="0" sldId="264"/>
            <ac:spMk id="1016" creationId="{00000000-0000-0000-0000-000000000000}"/>
          </ac:spMkLst>
        </pc:spChg>
        <pc:spChg chg="mod">
          <ac:chgData name="Thu Tran" userId="3d6cfcd9-ceaf-40f3-bbba-fffc560a8ae6" providerId="ADAL" clId="{BAAF2F4D-0070-4ABA-987E-B7F6150EF1CB}" dt="2024-05-06T10:19:56.927" v="1874" actId="165"/>
          <ac:spMkLst>
            <pc:docMk/>
            <pc:sldMk cId="0" sldId="264"/>
            <ac:spMk id="1017" creationId="{00000000-0000-0000-0000-000000000000}"/>
          </ac:spMkLst>
        </pc:spChg>
        <pc:spChg chg="mod">
          <ac:chgData name="Thu Tran" userId="3d6cfcd9-ceaf-40f3-bbba-fffc560a8ae6" providerId="ADAL" clId="{BAAF2F4D-0070-4ABA-987E-B7F6150EF1CB}" dt="2024-05-06T10:19:56.927" v="1874" actId="165"/>
          <ac:spMkLst>
            <pc:docMk/>
            <pc:sldMk cId="0" sldId="264"/>
            <ac:spMk id="1018" creationId="{00000000-0000-0000-0000-000000000000}"/>
          </ac:spMkLst>
        </pc:spChg>
        <pc:spChg chg="mod">
          <ac:chgData name="Thu Tran" userId="3d6cfcd9-ceaf-40f3-bbba-fffc560a8ae6" providerId="ADAL" clId="{BAAF2F4D-0070-4ABA-987E-B7F6150EF1CB}" dt="2024-05-06T10:19:56.927" v="1874" actId="165"/>
          <ac:spMkLst>
            <pc:docMk/>
            <pc:sldMk cId="0" sldId="264"/>
            <ac:spMk id="1019" creationId="{00000000-0000-0000-0000-000000000000}"/>
          </ac:spMkLst>
        </pc:spChg>
        <pc:spChg chg="mod">
          <ac:chgData name="Thu Tran" userId="3d6cfcd9-ceaf-40f3-bbba-fffc560a8ae6" providerId="ADAL" clId="{BAAF2F4D-0070-4ABA-987E-B7F6150EF1CB}" dt="2024-05-06T10:19:56.927" v="1874" actId="165"/>
          <ac:spMkLst>
            <pc:docMk/>
            <pc:sldMk cId="0" sldId="264"/>
            <ac:spMk id="1020" creationId="{00000000-0000-0000-0000-000000000000}"/>
          </ac:spMkLst>
        </pc:spChg>
        <pc:spChg chg="mod">
          <ac:chgData name="Thu Tran" userId="3d6cfcd9-ceaf-40f3-bbba-fffc560a8ae6" providerId="ADAL" clId="{BAAF2F4D-0070-4ABA-987E-B7F6150EF1CB}" dt="2024-05-06T10:19:56.927" v="1874" actId="165"/>
          <ac:spMkLst>
            <pc:docMk/>
            <pc:sldMk cId="0" sldId="264"/>
            <ac:spMk id="1021" creationId="{00000000-0000-0000-0000-000000000000}"/>
          </ac:spMkLst>
        </pc:spChg>
        <pc:spChg chg="mod">
          <ac:chgData name="Thu Tran" userId="3d6cfcd9-ceaf-40f3-bbba-fffc560a8ae6" providerId="ADAL" clId="{BAAF2F4D-0070-4ABA-987E-B7F6150EF1CB}" dt="2024-05-06T10:19:56.927" v="1874" actId="165"/>
          <ac:spMkLst>
            <pc:docMk/>
            <pc:sldMk cId="0" sldId="264"/>
            <ac:spMk id="1022" creationId="{00000000-0000-0000-0000-000000000000}"/>
          </ac:spMkLst>
        </pc:spChg>
        <pc:spChg chg="mod">
          <ac:chgData name="Thu Tran" userId="3d6cfcd9-ceaf-40f3-bbba-fffc560a8ae6" providerId="ADAL" clId="{BAAF2F4D-0070-4ABA-987E-B7F6150EF1CB}" dt="2024-05-06T10:19:56.927" v="1874" actId="165"/>
          <ac:spMkLst>
            <pc:docMk/>
            <pc:sldMk cId="0" sldId="264"/>
            <ac:spMk id="1023" creationId="{00000000-0000-0000-0000-000000000000}"/>
          </ac:spMkLst>
        </pc:spChg>
        <pc:spChg chg="mod">
          <ac:chgData name="Thu Tran" userId="3d6cfcd9-ceaf-40f3-bbba-fffc560a8ae6" providerId="ADAL" clId="{BAAF2F4D-0070-4ABA-987E-B7F6150EF1CB}" dt="2024-05-06T10:19:56.927" v="1874" actId="165"/>
          <ac:spMkLst>
            <pc:docMk/>
            <pc:sldMk cId="0" sldId="264"/>
            <ac:spMk id="1024" creationId="{00000000-0000-0000-0000-000000000000}"/>
          </ac:spMkLst>
        </pc:spChg>
        <pc:spChg chg="mod">
          <ac:chgData name="Thu Tran" userId="3d6cfcd9-ceaf-40f3-bbba-fffc560a8ae6" providerId="ADAL" clId="{BAAF2F4D-0070-4ABA-987E-B7F6150EF1CB}" dt="2024-05-06T10:19:56.927" v="1874" actId="165"/>
          <ac:spMkLst>
            <pc:docMk/>
            <pc:sldMk cId="0" sldId="264"/>
            <ac:spMk id="1025" creationId="{00000000-0000-0000-0000-000000000000}"/>
          </ac:spMkLst>
        </pc:spChg>
        <pc:spChg chg="mod">
          <ac:chgData name="Thu Tran" userId="3d6cfcd9-ceaf-40f3-bbba-fffc560a8ae6" providerId="ADAL" clId="{BAAF2F4D-0070-4ABA-987E-B7F6150EF1CB}" dt="2024-05-06T10:19:56.927" v="1874" actId="165"/>
          <ac:spMkLst>
            <pc:docMk/>
            <pc:sldMk cId="0" sldId="264"/>
            <ac:spMk id="1026" creationId="{00000000-0000-0000-0000-000000000000}"/>
          </ac:spMkLst>
        </pc:spChg>
        <pc:spChg chg="mod">
          <ac:chgData name="Thu Tran" userId="3d6cfcd9-ceaf-40f3-bbba-fffc560a8ae6" providerId="ADAL" clId="{BAAF2F4D-0070-4ABA-987E-B7F6150EF1CB}" dt="2024-05-06T10:19:56.927" v="1874" actId="165"/>
          <ac:spMkLst>
            <pc:docMk/>
            <pc:sldMk cId="0" sldId="264"/>
            <ac:spMk id="1027" creationId="{00000000-0000-0000-0000-000000000000}"/>
          </ac:spMkLst>
        </pc:spChg>
        <pc:spChg chg="mod">
          <ac:chgData name="Thu Tran" userId="3d6cfcd9-ceaf-40f3-bbba-fffc560a8ae6" providerId="ADAL" clId="{BAAF2F4D-0070-4ABA-987E-B7F6150EF1CB}" dt="2024-05-06T10:19:56.927" v="1874" actId="165"/>
          <ac:spMkLst>
            <pc:docMk/>
            <pc:sldMk cId="0" sldId="264"/>
            <ac:spMk id="1028" creationId="{00000000-0000-0000-0000-000000000000}"/>
          </ac:spMkLst>
        </pc:spChg>
        <pc:spChg chg="mod">
          <ac:chgData name="Thu Tran" userId="3d6cfcd9-ceaf-40f3-bbba-fffc560a8ae6" providerId="ADAL" clId="{BAAF2F4D-0070-4ABA-987E-B7F6150EF1CB}" dt="2024-05-06T10:19:56.927" v="1874" actId="165"/>
          <ac:spMkLst>
            <pc:docMk/>
            <pc:sldMk cId="0" sldId="264"/>
            <ac:spMk id="1029" creationId="{00000000-0000-0000-0000-000000000000}"/>
          </ac:spMkLst>
        </pc:spChg>
        <pc:spChg chg="mod">
          <ac:chgData name="Thu Tran" userId="3d6cfcd9-ceaf-40f3-bbba-fffc560a8ae6" providerId="ADAL" clId="{BAAF2F4D-0070-4ABA-987E-B7F6150EF1CB}" dt="2024-05-06T10:19:56.927" v="1874" actId="165"/>
          <ac:spMkLst>
            <pc:docMk/>
            <pc:sldMk cId="0" sldId="264"/>
            <ac:spMk id="1031" creationId="{00000000-0000-0000-0000-000000000000}"/>
          </ac:spMkLst>
        </pc:spChg>
        <pc:spChg chg="mod">
          <ac:chgData name="Thu Tran" userId="3d6cfcd9-ceaf-40f3-bbba-fffc560a8ae6" providerId="ADAL" clId="{BAAF2F4D-0070-4ABA-987E-B7F6150EF1CB}" dt="2024-05-06T10:19:56.927" v="1874" actId="165"/>
          <ac:spMkLst>
            <pc:docMk/>
            <pc:sldMk cId="0" sldId="264"/>
            <ac:spMk id="1033" creationId="{00000000-0000-0000-0000-000000000000}"/>
          </ac:spMkLst>
        </pc:spChg>
        <pc:spChg chg="mod">
          <ac:chgData name="Thu Tran" userId="3d6cfcd9-ceaf-40f3-bbba-fffc560a8ae6" providerId="ADAL" clId="{BAAF2F4D-0070-4ABA-987E-B7F6150EF1CB}" dt="2024-05-06T10:19:56.927" v="1874" actId="165"/>
          <ac:spMkLst>
            <pc:docMk/>
            <pc:sldMk cId="0" sldId="264"/>
            <ac:spMk id="1034" creationId="{00000000-0000-0000-0000-000000000000}"/>
          </ac:spMkLst>
        </pc:spChg>
        <pc:spChg chg="mod">
          <ac:chgData name="Thu Tran" userId="3d6cfcd9-ceaf-40f3-bbba-fffc560a8ae6" providerId="ADAL" clId="{BAAF2F4D-0070-4ABA-987E-B7F6150EF1CB}" dt="2024-05-06T10:19:56.927" v="1874" actId="165"/>
          <ac:spMkLst>
            <pc:docMk/>
            <pc:sldMk cId="0" sldId="264"/>
            <ac:spMk id="1035" creationId="{00000000-0000-0000-0000-000000000000}"/>
          </ac:spMkLst>
        </pc:spChg>
        <pc:spChg chg="mod">
          <ac:chgData name="Thu Tran" userId="3d6cfcd9-ceaf-40f3-bbba-fffc560a8ae6" providerId="ADAL" clId="{BAAF2F4D-0070-4ABA-987E-B7F6150EF1CB}" dt="2024-05-06T10:19:56.927" v="1874" actId="165"/>
          <ac:spMkLst>
            <pc:docMk/>
            <pc:sldMk cId="0" sldId="264"/>
            <ac:spMk id="1036" creationId="{00000000-0000-0000-0000-000000000000}"/>
          </ac:spMkLst>
        </pc:spChg>
        <pc:spChg chg="mod">
          <ac:chgData name="Thu Tran" userId="3d6cfcd9-ceaf-40f3-bbba-fffc560a8ae6" providerId="ADAL" clId="{BAAF2F4D-0070-4ABA-987E-B7F6150EF1CB}" dt="2024-05-06T10:19:56.927" v="1874" actId="165"/>
          <ac:spMkLst>
            <pc:docMk/>
            <pc:sldMk cId="0" sldId="264"/>
            <ac:spMk id="1037" creationId="{00000000-0000-0000-0000-000000000000}"/>
          </ac:spMkLst>
        </pc:spChg>
        <pc:spChg chg="mod">
          <ac:chgData name="Thu Tran" userId="3d6cfcd9-ceaf-40f3-bbba-fffc560a8ae6" providerId="ADAL" clId="{BAAF2F4D-0070-4ABA-987E-B7F6150EF1CB}" dt="2024-05-06T10:19:56.927" v="1874" actId="165"/>
          <ac:spMkLst>
            <pc:docMk/>
            <pc:sldMk cId="0" sldId="264"/>
            <ac:spMk id="1038" creationId="{00000000-0000-0000-0000-000000000000}"/>
          </ac:spMkLst>
        </pc:spChg>
        <pc:spChg chg="mod">
          <ac:chgData name="Thu Tran" userId="3d6cfcd9-ceaf-40f3-bbba-fffc560a8ae6" providerId="ADAL" clId="{BAAF2F4D-0070-4ABA-987E-B7F6150EF1CB}" dt="2024-05-06T10:19:56.927" v="1874" actId="165"/>
          <ac:spMkLst>
            <pc:docMk/>
            <pc:sldMk cId="0" sldId="264"/>
            <ac:spMk id="1039" creationId="{00000000-0000-0000-0000-000000000000}"/>
          </ac:spMkLst>
        </pc:spChg>
        <pc:spChg chg="mod topLvl">
          <ac:chgData name="Thu Tran" userId="3d6cfcd9-ceaf-40f3-bbba-fffc560a8ae6" providerId="ADAL" clId="{BAAF2F4D-0070-4ABA-987E-B7F6150EF1CB}" dt="2024-05-06T10:19:56.927" v="1874" actId="165"/>
          <ac:spMkLst>
            <pc:docMk/>
            <pc:sldMk cId="0" sldId="264"/>
            <ac:spMk id="1040" creationId="{00000000-0000-0000-0000-000000000000}"/>
          </ac:spMkLst>
        </pc:spChg>
        <pc:spChg chg="mod topLvl">
          <ac:chgData name="Thu Tran" userId="3d6cfcd9-ceaf-40f3-bbba-fffc560a8ae6" providerId="ADAL" clId="{BAAF2F4D-0070-4ABA-987E-B7F6150EF1CB}" dt="2024-05-06T10:19:56.927" v="1874" actId="165"/>
          <ac:spMkLst>
            <pc:docMk/>
            <pc:sldMk cId="0" sldId="264"/>
            <ac:spMk id="1041" creationId="{00000000-0000-0000-0000-000000000000}"/>
          </ac:spMkLst>
        </pc:spChg>
        <pc:spChg chg="mod">
          <ac:chgData name="Thu Tran" userId="3d6cfcd9-ceaf-40f3-bbba-fffc560a8ae6" providerId="ADAL" clId="{BAAF2F4D-0070-4ABA-987E-B7F6150EF1CB}" dt="2024-05-06T10:19:56.927" v="1874" actId="165"/>
          <ac:spMkLst>
            <pc:docMk/>
            <pc:sldMk cId="0" sldId="264"/>
            <ac:spMk id="1043" creationId="{00000000-0000-0000-0000-000000000000}"/>
          </ac:spMkLst>
        </pc:spChg>
        <pc:spChg chg="mod">
          <ac:chgData name="Thu Tran" userId="3d6cfcd9-ceaf-40f3-bbba-fffc560a8ae6" providerId="ADAL" clId="{BAAF2F4D-0070-4ABA-987E-B7F6150EF1CB}" dt="2024-05-06T10:19:56.927" v="1874" actId="165"/>
          <ac:spMkLst>
            <pc:docMk/>
            <pc:sldMk cId="0" sldId="264"/>
            <ac:spMk id="1044" creationId="{00000000-0000-0000-0000-000000000000}"/>
          </ac:spMkLst>
        </pc:spChg>
        <pc:spChg chg="mod">
          <ac:chgData name="Thu Tran" userId="3d6cfcd9-ceaf-40f3-bbba-fffc560a8ae6" providerId="ADAL" clId="{BAAF2F4D-0070-4ABA-987E-B7F6150EF1CB}" dt="2024-05-06T10:19:56.927" v="1874" actId="165"/>
          <ac:spMkLst>
            <pc:docMk/>
            <pc:sldMk cId="0" sldId="264"/>
            <ac:spMk id="1046" creationId="{00000000-0000-0000-0000-000000000000}"/>
          </ac:spMkLst>
        </pc:spChg>
        <pc:spChg chg="mod">
          <ac:chgData name="Thu Tran" userId="3d6cfcd9-ceaf-40f3-bbba-fffc560a8ae6" providerId="ADAL" clId="{BAAF2F4D-0070-4ABA-987E-B7F6150EF1CB}" dt="2024-05-06T10:19:56.927" v="1874" actId="165"/>
          <ac:spMkLst>
            <pc:docMk/>
            <pc:sldMk cId="0" sldId="264"/>
            <ac:spMk id="1047" creationId="{00000000-0000-0000-0000-000000000000}"/>
          </ac:spMkLst>
        </pc:spChg>
        <pc:spChg chg="mod">
          <ac:chgData name="Thu Tran" userId="3d6cfcd9-ceaf-40f3-bbba-fffc560a8ae6" providerId="ADAL" clId="{BAAF2F4D-0070-4ABA-987E-B7F6150EF1CB}" dt="2024-05-06T10:19:56.927" v="1874" actId="165"/>
          <ac:spMkLst>
            <pc:docMk/>
            <pc:sldMk cId="0" sldId="264"/>
            <ac:spMk id="1048" creationId="{00000000-0000-0000-0000-000000000000}"/>
          </ac:spMkLst>
        </pc:spChg>
        <pc:spChg chg="mod">
          <ac:chgData name="Thu Tran" userId="3d6cfcd9-ceaf-40f3-bbba-fffc560a8ae6" providerId="ADAL" clId="{BAAF2F4D-0070-4ABA-987E-B7F6150EF1CB}" dt="2024-05-06T10:19:56.927" v="1874" actId="165"/>
          <ac:spMkLst>
            <pc:docMk/>
            <pc:sldMk cId="0" sldId="264"/>
            <ac:spMk id="1049" creationId="{00000000-0000-0000-0000-000000000000}"/>
          </ac:spMkLst>
        </pc:spChg>
        <pc:spChg chg="mod">
          <ac:chgData name="Thu Tran" userId="3d6cfcd9-ceaf-40f3-bbba-fffc560a8ae6" providerId="ADAL" clId="{BAAF2F4D-0070-4ABA-987E-B7F6150EF1CB}" dt="2024-05-06T10:19:56.927" v="1874" actId="165"/>
          <ac:spMkLst>
            <pc:docMk/>
            <pc:sldMk cId="0" sldId="264"/>
            <ac:spMk id="1050" creationId="{00000000-0000-0000-0000-000000000000}"/>
          </ac:spMkLst>
        </pc:spChg>
        <pc:spChg chg="mod">
          <ac:chgData name="Thu Tran" userId="3d6cfcd9-ceaf-40f3-bbba-fffc560a8ae6" providerId="ADAL" clId="{BAAF2F4D-0070-4ABA-987E-B7F6150EF1CB}" dt="2024-05-06T10:19:56.927" v="1874" actId="165"/>
          <ac:spMkLst>
            <pc:docMk/>
            <pc:sldMk cId="0" sldId="264"/>
            <ac:spMk id="1051" creationId="{00000000-0000-0000-0000-000000000000}"/>
          </ac:spMkLst>
        </pc:spChg>
        <pc:spChg chg="mod">
          <ac:chgData name="Thu Tran" userId="3d6cfcd9-ceaf-40f3-bbba-fffc560a8ae6" providerId="ADAL" clId="{BAAF2F4D-0070-4ABA-987E-B7F6150EF1CB}" dt="2024-05-06T10:19:56.927" v="1874" actId="165"/>
          <ac:spMkLst>
            <pc:docMk/>
            <pc:sldMk cId="0" sldId="264"/>
            <ac:spMk id="1052" creationId="{00000000-0000-0000-0000-000000000000}"/>
          </ac:spMkLst>
        </pc:spChg>
        <pc:spChg chg="mod">
          <ac:chgData name="Thu Tran" userId="3d6cfcd9-ceaf-40f3-bbba-fffc560a8ae6" providerId="ADAL" clId="{BAAF2F4D-0070-4ABA-987E-B7F6150EF1CB}" dt="2024-05-06T10:19:56.927" v="1874" actId="165"/>
          <ac:spMkLst>
            <pc:docMk/>
            <pc:sldMk cId="0" sldId="264"/>
            <ac:spMk id="1053" creationId="{00000000-0000-0000-0000-000000000000}"/>
          </ac:spMkLst>
        </pc:spChg>
        <pc:spChg chg="mod">
          <ac:chgData name="Thu Tran" userId="3d6cfcd9-ceaf-40f3-bbba-fffc560a8ae6" providerId="ADAL" clId="{BAAF2F4D-0070-4ABA-987E-B7F6150EF1CB}" dt="2024-05-06T10:19:56.927" v="1874" actId="165"/>
          <ac:spMkLst>
            <pc:docMk/>
            <pc:sldMk cId="0" sldId="264"/>
            <ac:spMk id="1054" creationId="{00000000-0000-0000-0000-000000000000}"/>
          </ac:spMkLst>
        </pc:spChg>
        <pc:spChg chg="mod">
          <ac:chgData name="Thu Tran" userId="3d6cfcd9-ceaf-40f3-bbba-fffc560a8ae6" providerId="ADAL" clId="{BAAF2F4D-0070-4ABA-987E-B7F6150EF1CB}" dt="2024-05-06T10:19:56.927" v="1874" actId="165"/>
          <ac:spMkLst>
            <pc:docMk/>
            <pc:sldMk cId="0" sldId="264"/>
            <ac:spMk id="1055" creationId="{00000000-0000-0000-0000-000000000000}"/>
          </ac:spMkLst>
        </pc:spChg>
        <pc:spChg chg="mod">
          <ac:chgData name="Thu Tran" userId="3d6cfcd9-ceaf-40f3-bbba-fffc560a8ae6" providerId="ADAL" clId="{BAAF2F4D-0070-4ABA-987E-B7F6150EF1CB}" dt="2024-05-06T10:19:56.927" v="1874" actId="165"/>
          <ac:spMkLst>
            <pc:docMk/>
            <pc:sldMk cId="0" sldId="264"/>
            <ac:spMk id="1056" creationId="{00000000-0000-0000-0000-000000000000}"/>
          </ac:spMkLst>
        </pc:spChg>
        <pc:spChg chg="mod">
          <ac:chgData name="Thu Tran" userId="3d6cfcd9-ceaf-40f3-bbba-fffc560a8ae6" providerId="ADAL" clId="{BAAF2F4D-0070-4ABA-987E-B7F6150EF1CB}" dt="2024-05-06T10:19:56.927" v="1874" actId="165"/>
          <ac:spMkLst>
            <pc:docMk/>
            <pc:sldMk cId="0" sldId="264"/>
            <ac:spMk id="1057" creationId="{00000000-0000-0000-0000-000000000000}"/>
          </ac:spMkLst>
        </pc:spChg>
        <pc:spChg chg="mod">
          <ac:chgData name="Thu Tran" userId="3d6cfcd9-ceaf-40f3-bbba-fffc560a8ae6" providerId="ADAL" clId="{BAAF2F4D-0070-4ABA-987E-B7F6150EF1CB}" dt="2024-05-06T10:19:56.927" v="1874" actId="165"/>
          <ac:spMkLst>
            <pc:docMk/>
            <pc:sldMk cId="0" sldId="264"/>
            <ac:spMk id="1058" creationId="{00000000-0000-0000-0000-000000000000}"/>
          </ac:spMkLst>
        </pc:spChg>
        <pc:grpChg chg="del">
          <ac:chgData name="Thu Tran" userId="3d6cfcd9-ceaf-40f3-bbba-fffc560a8ae6" providerId="ADAL" clId="{BAAF2F4D-0070-4ABA-987E-B7F6150EF1CB}" dt="2024-05-06T10:19:56.927" v="1874" actId="165"/>
          <ac:grpSpMkLst>
            <pc:docMk/>
            <pc:sldMk cId="0" sldId="264"/>
            <ac:grpSpMk id="920"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922"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942"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43"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60"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67"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78"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84"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88" creationId="{00000000-0000-0000-0000-000000000000}"/>
          </ac:grpSpMkLst>
        </pc:grpChg>
        <pc:grpChg chg="mod">
          <ac:chgData name="Thu Tran" userId="3d6cfcd9-ceaf-40f3-bbba-fffc560a8ae6" providerId="ADAL" clId="{BAAF2F4D-0070-4ABA-987E-B7F6150EF1CB}" dt="2024-05-06T10:19:56.927" v="1874" actId="165"/>
          <ac:grpSpMkLst>
            <pc:docMk/>
            <pc:sldMk cId="0" sldId="264"/>
            <ac:grpSpMk id="993"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999"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1030"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1042" creationId="{00000000-0000-0000-0000-000000000000}"/>
          </ac:grpSpMkLst>
        </pc:grpChg>
        <pc:grpChg chg="mod topLvl">
          <ac:chgData name="Thu Tran" userId="3d6cfcd9-ceaf-40f3-bbba-fffc560a8ae6" providerId="ADAL" clId="{BAAF2F4D-0070-4ABA-987E-B7F6150EF1CB}" dt="2024-05-06T10:19:56.927" v="1874" actId="165"/>
          <ac:grpSpMkLst>
            <pc:docMk/>
            <pc:sldMk cId="0" sldId="264"/>
            <ac:grpSpMk id="1045" creationId="{00000000-0000-0000-0000-000000000000}"/>
          </ac:grpSpMkLst>
        </pc:grpChg>
        <pc:cxnChg chg="mod">
          <ac:chgData name="Thu Tran" userId="3d6cfcd9-ceaf-40f3-bbba-fffc560a8ae6" providerId="ADAL" clId="{BAAF2F4D-0070-4ABA-987E-B7F6150EF1CB}" dt="2024-05-06T10:19:56.927" v="1874" actId="165"/>
          <ac:cxnSpMkLst>
            <pc:docMk/>
            <pc:sldMk cId="0" sldId="264"/>
            <ac:cxnSpMk id="1032" creationId="{00000000-0000-0000-0000-000000000000}"/>
          </ac:cxnSpMkLst>
        </pc:cxnChg>
      </pc:sldChg>
      <pc:sldChg chg="del">
        <pc:chgData name="Thu Tran" userId="3d6cfcd9-ceaf-40f3-bbba-fffc560a8ae6" providerId="ADAL" clId="{BAAF2F4D-0070-4ABA-987E-B7F6150EF1CB}" dt="2024-05-04T11:23:51.950" v="5" actId="47"/>
        <pc:sldMkLst>
          <pc:docMk/>
          <pc:sldMk cId="0" sldId="265"/>
        </pc:sldMkLst>
      </pc:sldChg>
      <pc:sldChg chg="addSp delSp modSp mod ord modTransition">
        <pc:chgData name="Thu Tran" userId="3d6cfcd9-ceaf-40f3-bbba-fffc560a8ae6" providerId="ADAL" clId="{BAAF2F4D-0070-4ABA-987E-B7F6150EF1CB}" dt="2024-05-06T10:32:35.288" v="1911" actId="1076"/>
        <pc:sldMkLst>
          <pc:docMk/>
          <pc:sldMk cId="0" sldId="266"/>
        </pc:sldMkLst>
        <pc:spChg chg="add mod">
          <ac:chgData name="Thu Tran" userId="3d6cfcd9-ceaf-40f3-bbba-fffc560a8ae6" providerId="ADAL" clId="{BAAF2F4D-0070-4ABA-987E-B7F6150EF1CB}" dt="2024-05-06T10:32:08.639" v="1907" actId="1076"/>
          <ac:spMkLst>
            <pc:docMk/>
            <pc:sldMk cId="0" sldId="266"/>
            <ac:spMk id="2" creationId="{A07BDF29-5E0C-4F52-85DD-CF376BE86FA9}"/>
          </ac:spMkLst>
        </pc:spChg>
        <pc:spChg chg="add del mod">
          <ac:chgData name="Thu Tran" userId="3d6cfcd9-ceaf-40f3-bbba-fffc560a8ae6" providerId="ADAL" clId="{BAAF2F4D-0070-4ABA-987E-B7F6150EF1CB}" dt="2024-05-05T20:43:52.325" v="653" actId="478"/>
          <ac:spMkLst>
            <pc:docMk/>
            <pc:sldMk cId="0" sldId="266"/>
            <ac:spMk id="3" creationId="{0AB7309D-35AD-660E-D4DA-FCBCF0F7C17C}"/>
          </ac:spMkLst>
        </pc:spChg>
        <pc:spChg chg="add mod">
          <ac:chgData name="Thu Tran" userId="3d6cfcd9-ceaf-40f3-bbba-fffc560a8ae6" providerId="ADAL" clId="{BAAF2F4D-0070-4ABA-987E-B7F6150EF1CB}" dt="2024-05-06T10:32:17.362" v="1908" actId="1076"/>
          <ac:spMkLst>
            <pc:docMk/>
            <pc:sldMk cId="0" sldId="266"/>
            <ac:spMk id="3" creationId="{230334C2-A126-4F50-200A-163476FFFF02}"/>
          </ac:spMkLst>
        </pc:spChg>
        <pc:spChg chg="add mod">
          <ac:chgData name="Thu Tran" userId="3d6cfcd9-ceaf-40f3-bbba-fffc560a8ae6" providerId="ADAL" clId="{BAAF2F4D-0070-4ABA-987E-B7F6150EF1CB}" dt="2024-05-06T10:32:24.134" v="1909" actId="1076"/>
          <ac:spMkLst>
            <pc:docMk/>
            <pc:sldMk cId="0" sldId="266"/>
            <ac:spMk id="4" creationId="{A895CD49-8CE9-91C2-ECDA-41E65B16B9E7}"/>
          </ac:spMkLst>
        </pc:spChg>
        <pc:spChg chg="add del mod">
          <ac:chgData name="Thu Tran" userId="3d6cfcd9-ceaf-40f3-bbba-fffc560a8ae6" providerId="ADAL" clId="{BAAF2F4D-0070-4ABA-987E-B7F6150EF1CB}" dt="2024-05-05T20:43:52.325" v="653" actId="478"/>
          <ac:spMkLst>
            <pc:docMk/>
            <pc:sldMk cId="0" sldId="266"/>
            <ac:spMk id="5" creationId="{3F12CAA3-C807-A1CB-4B8D-A8B1C261CA17}"/>
          </ac:spMkLst>
        </pc:spChg>
        <pc:spChg chg="add mod">
          <ac:chgData name="Thu Tran" userId="3d6cfcd9-ceaf-40f3-bbba-fffc560a8ae6" providerId="ADAL" clId="{BAAF2F4D-0070-4ABA-987E-B7F6150EF1CB}" dt="2024-05-06T10:32:29.731" v="1910" actId="1076"/>
          <ac:spMkLst>
            <pc:docMk/>
            <pc:sldMk cId="0" sldId="266"/>
            <ac:spMk id="5" creationId="{FF5DCDA1-ABCC-3CB5-4908-6A4ADCF50DEB}"/>
          </ac:spMkLst>
        </pc:spChg>
        <pc:spChg chg="add mod">
          <ac:chgData name="Thu Tran" userId="3d6cfcd9-ceaf-40f3-bbba-fffc560a8ae6" providerId="ADAL" clId="{BAAF2F4D-0070-4ABA-987E-B7F6150EF1CB}" dt="2024-05-05T20:46:10.401" v="673" actId="1076"/>
          <ac:spMkLst>
            <pc:docMk/>
            <pc:sldMk cId="0" sldId="266"/>
            <ac:spMk id="6" creationId="{2074C020-124F-7364-7F51-DDBF2A8B7FFE}"/>
          </ac:spMkLst>
        </pc:spChg>
        <pc:spChg chg="add mod">
          <ac:chgData name="Thu Tran" userId="3d6cfcd9-ceaf-40f3-bbba-fffc560a8ae6" providerId="ADAL" clId="{BAAF2F4D-0070-4ABA-987E-B7F6150EF1CB}" dt="2024-05-05T20:44:14.437" v="657" actId="20577"/>
          <ac:spMkLst>
            <pc:docMk/>
            <pc:sldMk cId="0" sldId="266"/>
            <ac:spMk id="7" creationId="{8CB67221-020C-2A1F-7AA6-FB0C273EB699}"/>
          </ac:spMkLst>
        </pc:spChg>
        <pc:spChg chg="add mod">
          <ac:chgData name="Thu Tran" userId="3d6cfcd9-ceaf-40f3-bbba-fffc560a8ae6" providerId="ADAL" clId="{BAAF2F4D-0070-4ABA-987E-B7F6150EF1CB}" dt="2024-05-05T20:46:05.357" v="672" actId="1076"/>
          <ac:spMkLst>
            <pc:docMk/>
            <pc:sldMk cId="0" sldId="266"/>
            <ac:spMk id="8" creationId="{390B9D80-B827-6BDB-47DA-FAC6B2C6AC4D}"/>
          </ac:spMkLst>
        </pc:spChg>
        <pc:spChg chg="add mod">
          <ac:chgData name="Thu Tran" userId="3d6cfcd9-ceaf-40f3-bbba-fffc560a8ae6" providerId="ADAL" clId="{BAAF2F4D-0070-4ABA-987E-B7F6150EF1CB}" dt="2024-05-06T10:31:06.541" v="1903" actId="207"/>
          <ac:spMkLst>
            <pc:docMk/>
            <pc:sldMk cId="0" sldId="266"/>
            <ac:spMk id="9" creationId="{4D73F5D0-F3AC-36D3-D7E0-6393AC240210}"/>
          </ac:spMkLst>
        </pc:spChg>
        <pc:spChg chg="add mod">
          <ac:chgData name="Thu Tran" userId="3d6cfcd9-ceaf-40f3-bbba-fffc560a8ae6" providerId="ADAL" clId="{BAAF2F4D-0070-4ABA-987E-B7F6150EF1CB}" dt="2024-05-06T10:32:35.288" v="1911" actId="1076"/>
          <ac:spMkLst>
            <pc:docMk/>
            <pc:sldMk cId="0" sldId="266"/>
            <ac:spMk id="10" creationId="{ACB07189-6A25-E9D6-7874-822581C8B11D}"/>
          </ac:spMkLst>
        </pc:spChg>
        <pc:spChg chg="add mod">
          <ac:chgData name="Thu Tran" userId="3d6cfcd9-ceaf-40f3-bbba-fffc560a8ae6" providerId="ADAL" clId="{BAAF2F4D-0070-4ABA-987E-B7F6150EF1CB}" dt="2024-05-06T10:32:24.134" v="1909" actId="1076"/>
          <ac:spMkLst>
            <pc:docMk/>
            <pc:sldMk cId="0" sldId="266"/>
            <ac:spMk id="11" creationId="{B6AC90A6-5510-08FD-A6BB-3FE4E0B2770E}"/>
          </ac:spMkLst>
        </pc:spChg>
        <pc:spChg chg="add mod">
          <ac:chgData name="Thu Tran" userId="3d6cfcd9-ceaf-40f3-bbba-fffc560a8ae6" providerId="ADAL" clId="{BAAF2F4D-0070-4ABA-987E-B7F6150EF1CB}" dt="2024-05-06T10:32:08.639" v="1907" actId="1076"/>
          <ac:spMkLst>
            <pc:docMk/>
            <pc:sldMk cId="0" sldId="266"/>
            <ac:spMk id="12" creationId="{A5408197-54C5-574C-2930-561DC1552AF0}"/>
          </ac:spMkLst>
        </pc:spChg>
        <pc:spChg chg="add mod">
          <ac:chgData name="Thu Tran" userId="3d6cfcd9-ceaf-40f3-bbba-fffc560a8ae6" providerId="ADAL" clId="{BAAF2F4D-0070-4ABA-987E-B7F6150EF1CB}" dt="2024-05-06T10:32:17.362" v="1908" actId="1076"/>
          <ac:spMkLst>
            <pc:docMk/>
            <pc:sldMk cId="0" sldId="266"/>
            <ac:spMk id="13" creationId="{36592442-EDD6-A460-E1F8-D7594B45E53F}"/>
          </ac:spMkLst>
        </pc:spChg>
        <pc:spChg chg="add mod">
          <ac:chgData name="Thu Tran" userId="3d6cfcd9-ceaf-40f3-bbba-fffc560a8ae6" providerId="ADAL" clId="{BAAF2F4D-0070-4ABA-987E-B7F6150EF1CB}" dt="2024-05-06T10:32:29.731" v="1910" actId="1076"/>
          <ac:spMkLst>
            <pc:docMk/>
            <pc:sldMk cId="0" sldId="266"/>
            <ac:spMk id="14" creationId="{2F42E518-7364-45E4-5FA3-97EDBA7BA5CC}"/>
          </ac:spMkLst>
        </pc:spChg>
        <pc:spChg chg="add mod">
          <ac:chgData name="Thu Tran" userId="3d6cfcd9-ceaf-40f3-bbba-fffc560a8ae6" providerId="ADAL" clId="{BAAF2F4D-0070-4ABA-987E-B7F6150EF1CB}" dt="2024-05-06T10:31:46.718" v="1904" actId="2711"/>
          <ac:spMkLst>
            <pc:docMk/>
            <pc:sldMk cId="0" sldId="266"/>
            <ac:spMk id="15" creationId="{77C8D63D-6686-222D-AC84-9252E2FBCAA0}"/>
          </ac:spMkLst>
        </pc:spChg>
        <pc:spChg chg="add mod">
          <ac:chgData name="Thu Tran" userId="3d6cfcd9-ceaf-40f3-bbba-fffc560a8ae6" providerId="ADAL" clId="{BAAF2F4D-0070-4ABA-987E-B7F6150EF1CB}" dt="2024-05-06T10:32:35.288" v="1911" actId="1076"/>
          <ac:spMkLst>
            <pc:docMk/>
            <pc:sldMk cId="0" sldId="266"/>
            <ac:spMk id="16" creationId="{A140C44E-CDD5-9DD2-5535-89055844A10D}"/>
          </ac:spMkLst>
        </pc:spChg>
        <pc:spChg chg="del">
          <ac:chgData name="Thu Tran" userId="3d6cfcd9-ceaf-40f3-bbba-fffc560a8ae6" providerId="ADAL" clId="{BAAF2F4D-0070-4ABA-987E-B7F6150EF1CB}" dt="2024-05-05T20:43:48.242" v="652" actId="478"/>
          <ac:spMkLst>
            <pc:docMk/>
            <pc:sldMk cId="0" sldId="266"/>
            <ac:spMk id="1080" creationId="{00000000-0000-0000-0000-000000000000}"/>
          </ac:spMkLst>
        </pc:spChg>
        <pc:spChg chg="del">
          <ac:chgData name="Thu Tran" userId="3d6cfcd9-ceaf-40f3-bbba-fffc560a8ae6" providerId="ADAL" clId="{BAAF2F4D-0070-4ABA-987E-B7F6150EF1CB}" dt="2024-05-05T20:43:48.242" v="652" actId="478"/>
          <ac:spMkLst>
            <pc:docMk/>
            <pc:sldMk cId="0" sldId="266"/>
            <ac:spMk id="1081" creationId="{00000000-0000-0000-0000-000000000000}"/>
          </ac:spMkLst>
        </pc:spChg>
        <pc:spChg chg="mod topLvl">
          <ac:chgData name="Thu Tran" userId="3d6cfcd9-ceaf-40f3-bbba-fffc560a8ae6" providerId="ADAL" clId="{BAAF2F4D-0070-4ABA-987E-B7F6150EF1CB}" dt="2024-05-06T10:29:30.561" v="1899" actId="165"/>
          <ac:spMkLst>
            <pc:docMk/>
            <pc:sldMk cId="0" sldId="266"/>
            <ac:spMk id="1083" creationId="{00000000-0000-0000-0000-000000000000}"/>
          </ac:spMkLst>
        </pc:spChg>
        <pc:spChg chg="mod topLvl">
          <ac:chgData name="Thu Tran" userId="3d6cfcd9-ceaf-40f3-bbba-fffc560a8ae6" providerId="ADAL" clId="{BAAF2F4D-0070-4ABA-987E-B7F6150EF1CB}" dt="2024-05-06T10:29:30.561" v="1899" actId="165"/>
          <ac:spMkLst>
            <pc:docMk/>
            <pc:sldMk cId="0" sldId="266"/>
            <ac:spMk id="1084" creationId="{00000000-0000-0000-0000-000000000000}"/>
          </ac:spMkLst>
        </pc:spChg>
        <pc:spChg chg="mod topLvl">
          <ac:chgData name="Thu Tran" userId="3d6cfcd9-ceaf-40f3-bbba-fffc560a8ae6" providerId="ADAL" clId="{BAAF2F4D-0070-4ABA-987E-B7F6150EF1CB}" dt="2024-05-06T10:29:30.561" v="1899" actId="165"/>
          <ac:spMkLst>
            <pc:docMk/>
            <pc:sldMk cId="0" sldId="266"/>
            <ac:spMk id="1085" creationId="{00000000-0000-0000-0000-000000000000}"/>
          </ac:spMkLst>
        </pc:spChg>
        <pc:spChg chg="mod">
          <ac:chgData name="Thu Tran" userId="3d6cfcd9-ceaf-40f3-bbba-fffc560a8ae6" providerId="ADAL" clId="{BAAF2F4D-0070-4ABA-987E-B7F6150EF1CB}" dt="2024-05-06T10:29:30.561" v="1899" actId="165"/>
          <ac:spMkLst>
            <pc:docMk/>
            <pc:sldMk cId="0" sldId="266"/>
            <ac:spMk id="1087" creationId="{00000000-0000-0000-0000-000000000000}"/>
          </ac:spMkLst>
        </pc:spChg>
        <pc:spChg chg="mod">
          <ac:chgData name="Thu Tran" userId="3d6cfcd9-ceaf-40f3-bbba-fffc560a8ae6" providerId="ADAL" clId="{BAAF2F4D-0070-4ABA-987E-B7F6150EF1CB}" dt="2024-05-06T10:29:30.561" v="1899" actId="165"/>
          <ac:spMkLst>
            <pc:docMk/>
            <pc:sldMk cId="0" sldId="266"/>
            <ac:spMk id="1088" creationId="{00000000-0000-0000-0000-000000000000}"/>
          </ac:spMkLst>
        </pc:spChg>
        <pc:spChg chg="mod">
          <ac:chgData name="Thu Tran" userId="3d6cfcd9-ceaf-40f3-bbba-fffc560a8ae6" providerId="ADAL" clId="{BAAF2F4D-0070-4ABA-987E-B7F6150EF1CB}" dt="2024-05-06T10:29:30.561" v="1899" actId="165"/>
          <ac:spMkLst>
            <pc:docMk/>
            <pc:sldMk cId="0" sldId="266"/>
            <ac:spMk id="1089" creationId="{00000000-0000-0000-0000-000000000000}"/>
          </ac:spMkLst>
        </pc:spChg>
        <pc:spChg chg="mod">
          <ac:chgData name="Thu Tran" userId="3d6cfcd9-ceaf-40f3-bbba-fffc560a8ae6" providerId="ADAL" clId="{BAAF2F4D-0070-4ABA-987E-B7F6150EF1CB}" dt="2024-05-06T10:29:30.561" v="1899" actId="165"/>
          <ac:spMkLst>
            <pc:docMk/>
            <pc:sldMk cId="0" sldId="266"/>
            <ac:spMk id="1090" creationId="{00000000-0000-0000-0000-000000000000}"/>
          </ac:spMkLst>
        </pc:spChg>
        <pc:spChg chg="mod">
          <ac:chgData name="Thu Tran" userId="3d6cfcd9-ceaf-40f3-bbba-fffc560a8ae6" providerId="ADAL" clId="{BAAF2F4D-0070-4ABA-987E-B7F6150EF1CB}" dt="2024-05-06T10:29:30.561" v="1899" actId="165"/>
          <ac:spMkLst>
            <pc:docMk/>
            <pc:sldMk cId="0" sldId="266"/>
            <ac:spMk id="1091" creationId="{00000000-0000-0000-0000-000000000000}"/>
          </ac:spMkLst>
        </pc:spChg>
        <pc:spChg chg="mod">
          <ac:chgData name="Thu Tran" userId="3d6cfcd9-ceaf-40f3-bbba-fffc560a8ae6" providerId="ADAL" clId="{BAAF2F4D-0070-4ABA-987E-B7F6150EF1CB}" dt="2024-05-06T10:29:30.561" v="1899" actId="165"/>
          <ac:spMkLst>
            <pc:docMk/>
            <pc:sldMk cId="0" sldId="266"/>
            <ac:spMk id="1092" creationId="{00000000-0000-0000-0000-000000000000}"/>
          </ac:spMkLst>
        </pc:spChg>
        <pc:spChg chg="mod">
          <ac:chgData name="Thu Tran" userId="3d6cfcd9-ceaf-40f3-bbba-fffc560a8ae6" providerId="ADAL" clId="{BAAF2F4D-0070-4ABA-987E-B7F6150EF1CB}" dt="2024-05-06T10:29:30.561" v="1899" actId="165"/>
          <ac:spMkLst>
            <pc:docMk/>
            <pc:sldMk cId="0" sldId="266"/>
            <ac:spMk id="1095" creationId="{00000000-0000-0000-0000-000000000000}"/>
          </ac:spMkLst>
        </pc:spChg>
        <pc:spChg chg="mod">
          <ac:chgData name="Thu Tran" userId="3d6cfcd9-ceaf-40f3-bbba-fffc560a8ae6" providerId="ADAL" clId="{BAAF2F4D-0070-4ABA-987E-B7F6150EF1CB}" dt="2024-05-06T10:29:30.561" v="1899" actId="165"/>
          <ac:spMkLst>
            <pc:docMk/>
            <pc:sldMk cId="0" sldId="266"/>
            <ac:spMk id="1096" creationId="{00000000-0000-0000-0000-000000000000}"/>
          </ac:spMkLst>
        </pc:spChg>
        <pc:spChg chg="mod">
          <ac:chgData name="Thu Tran" userId="3d6cfcd9-ceaf-40f3-bbba-fffc560a8ae6" providerId="ADAL" clId="{BAAF2F4D-0070-4ABA-987E-B7F6150EF1CB}" dt="2024-05-06T10:29:30.561" v="1899" actId="165"/>
          <ac:spMkLst>
            <pc:docMk/>
            <pc:sldMk cId="0" sldId="266"/>
            <ac:spMk id="1097" creationId="{00000000-0000-0000-0000-000000000000}"/>
          </ac:spMkLst>
        </pc:spChg>
        <pc:spChg chg="mod">
          <ac:chgData name="Thu Tran" userId="3d6cfcd9-ceaf-40f3-bbba-fffc560a8ae6" providerId="ADAL" clId="{BAAF2F4D-0070-4ABA-987E-B7F6150EF1CB}" dt="2024-05-06T10:29:30.561" v="1899" actId="165"/>
          <ac:spMkLst>
            <pc:docMk/>
            <pc:sldMk cId="0" sldId="266"/>
            <ac:spMk id="1098" creationId="{00000000-0000-0000-0000-000000000000}"/>
          </ac:spMkLst>
        </pc:spChg>
        <pc:spChg chg="mod">
          <ac:chgData name="Thu Tran" userId="3d6cfcd9-ceaf-40f3-bbba-fffc560a8ae6" providerId="ADAL" clId="{BAAF2F4D-0070-4ABA-987E-B7F6150EF1CB}" dt="2024-05-06T10:29:30.561" v="1899" actId="165"/>
          <ac:spMkLst>
            <pc:docMk/>
            <pc:sldMk cId="0" sldId="266"/>
            <ac:spMk id="1099" creationId="{00000000-0000-0000-0000-000000000000}"/>
          </ac:spMkLst>
        </pc:spChg>
        <pc:spChg chg="mod">
          <ac:chgData name="Thu Tran" userId="3d6cfcd9-ceaf-40f3-bbba-fffc560a8ae6" providerId="ADAL" clId="{BAAF2F4D-0070-4ABA-987E-B7F6150EF1CB}" dt="2024-05-06T10:29:30.561" v="1899" actId="165"/>
          <ac:spMkLst>
            <pc:docMk/>
            <pc:sldMk cId="0" sldId="266"/>
            <ac:spMk id="1100" creationId="{00000000-0000-0000-0000-000000000000}"/>
          </ac:spMkLst>
        </pc:spChg>
        <pc:spChg chg="mod">
          <ac:chgData name="Thu Tran" userId="3d6cfcd9-ceaf-40f3-bbba-fffc560a8ae6" providerId="ADAL" clId="{BAAF2F4D-0070-4ABA-987E-B7F6150EF1CB}" dt="2024-05-06T10:29:30.561" v="1899" actId="165"/>
          <ac:spMkLst>
            <pc:docMk/>
            <pc:sldMk cId="0" sldId="266"/>
            <ac:spMk id="1101" creationId="{00000000-0000-0000-0000-000000000000}"/>
          </ac:spMkLst>
        </pc:spChg>
        <pc:spChg chg="mod">
          <ac:chgData name="Thu Tran" userId="3d6cfcd9-ceaf-40f3-bbba-fffc560a8ae6" providerId="ADAL" clId="{BAAF2F4D-0070-4ABA-987E-B7F6150EF1CB}" dt="2024-05-06T10:29:30.561" v="1899" actId="165"/>
          <ac:spMkLst>
            <pc:docMk/>
            <pc:sldMk cId="0" sldId="266"/>
            <ac:spMk id="1102" creationId="{00000000-0000-0000-0000-000000000000}"/>
          </ac:spMkLst>
        </pc:spChg>
        <pc:spChg chg="mod">
          <ac:chgData name="Thu Tran" userId="3d6cfcd9-ceaf-40f3-bbba-fffc560a8ae6" providerId="ADAL" clId="{BAAF2F4D-0070-4ABA-987E-B7F6150EF1CB}" dt="2024-05-06T10:29:30.561" v="1899" actId="165"/>
          <ac:spMkLst>
            <pc:docMk/>
            <pc:sldMk cId="0" sldId="266"/>
            <ac:spMk id="1103" creationId="{00000000-0000-0000-0000-000000000000}"/>
          </ac:spMkLst>
        </pc:spChg>
        <pc:spChg chg="mod">
          <ac:chgData name="Thu Tran" userId="3d6cfcd9-ceaf-40f3-bbba-fffc560a8ae6" providerId="ADAL" clId="{BAAF2F4D-0070-4ABA-987E-B7F6150EF1CB}" dt="2024-05-06T10:29:30.561" v="1899" actId="165"/>
          <ac:spMkLst>
            <pc:docMk/>
            <pc:sldMk cId="0" sldId="266"/>
            <ac:spMk id="1104" creationId="{00000000-0000-0000-0000-000000000000}"/>
          </ac:spMkLst>
        </pc:spChg>
        <pc:spChg chg="mod">
          <ac:chgData name="Thu Tran" userId="3d6cfcd9-ceaf-40f3-bbba-fffc560a8ae6" providerId="ADAL" clId="{BAAF2F4D-0070-4ABA-987E-B7F6150EF1CB}" dt="2024-05-06T10:29:30.561" v="1899" actId="165"/>
          <ac:spMkLst>
            <pc:docMk/>
            <pc:sldMk cId="0" sldId="266"/>
            <ac:spMk id="1105" creationId="{00000000-0000-0000-0000-000000000000}"/>
          </ac:spMkLst>
        </pc:spChg>
        <pc:spChg chg="mod">
          <ac:chgData name="Thu Tran" userId="3d6cfcd9-ceaf-40f3-bbba-fffc560a8ae6" providerId="ADAL" clId="{BAAF2F4D-0070-4ABA-987E-B7F6150EF1CB}" dt="2024-05-06T10:29:30.561" v="1899" actId="165"/>
          <ac:spMkLst>
            <pc:docMk/>
            <pc:sldMk cId="0" sldId="266"/>
            <ac:spMk id="1106" creationId="{00000000-0000-0000-0000-000000000000}"/>
          </ac:spMkLst>
        </pc:spChg>
        <pc:spChg chg="mod">
          <ac:chgData name="Thu Tran" userId="3d6cfcd9-ceaf-40f3-bbba-fffc560a8ae6" providerId="ADAL" clId="{BAAF2F4D-0070-4ABA-987E-B7F6150EF1CB}" dt="2024-05-06T10:29:30.561" v="1899" actId="165"/>
          <ac:spMkLst>
            <pc:docMk/>
            <pc:sldMk cId="0" sldId="266"/>
            <ac:spMk id="1107" creationId="{00000000-0000-0000-0000-000000000000}"/>
          </ac:spMkLst>
        </pc:spChg>
        <pc:spChg chg="mod">
          <ac:chgData name="Thu Tran" userId="3d6cfcd9-ceaf-40f3-bbba-fffc560a8ae6" providerId="ADAL" clId="{BAAF2F4D-0070-4ABA-987E-B7F6150EF1CB}" dt="2024-05-06T10:29:30.561" v="1899" actId="165"/>
          <ac:spMkLst>
            <pc:docMk/>
            <pc:sldMk cId="0" sldId="266"/>
            <ac:spMk id="1108" creationId="{00000000-0000-0000-0000-000000000000}"/>
          </ac:spMkLst>
        </pc:spChg>
        <pc:spChg chg="mod">
          <ac:chgData name="Thu Tran" userId="3d6cfcd9-ceaf-40f3-bbba-fffc560a8ae6" providerId="ADAL" clId="{BAAF2F4D-0070-4ABA-987E-B7F6150EF1CB}" dt="2024-05-06T10:29:30.561" v="1899" actId="165"/>
          <ac:spMkLst>
            <pc:docMk/>
            <pc:sldMk cId="0" sldId="266"/>
            <ac:spMk id="1109" creationId="{00000000-0000-0000-0000-000000000000}"/>
          </ac:spMkLst>
        </pc:spChg>
        <pc:spChg chg="mod">
          <ac:chgData name="Thu Tran" userId="3d6cfcd9-ceaf-40f3-bbba-fffc560a8ae6" providerId="ADAL" clId="{BAAF2F4D-0070-4ABA-987E-B7F6150EF1CB}" dt="2024-05-06T10:29:30.561" v="1899" actId="165"/>
          <ac:spMkLst>
            <pc:docMk/>
            <pc:sldMk cId="0" sldId="266"/>
            <ac:spMk id="1110" creationId="{00000000-0000-0000-0000-000000000000}"/>
          </ac:spMkLst>
        </pc:spChg>
        <pc:spChg chg="mod">
          <ac:chgData name="Thu Tran" userId="3d6cfcd9-ceaf-40f3-bbba-fffc560a8ae6" providerId="ADAL" clId="{BAAF2F4D-0070-4ABA-987E-B7F6150EF1CB}" dt="2024-05-06T10:29:30.561" v="1899" actId="165"/>
          <ac:spMkLst>
            <pc:docMk/>
            <pc:sldMk cId="0" sldId="266"/>
            <ac:spMk id="1111" creationId="{00000000-0000-0000-0000-000000000000}"/>
          </ac:spMkLst>
        </pc:spChg>
        <pc:spChg chg="mod">
          <ac:chgData name="Thu Tran" userId="3d6cfcd9-ceaf-40f3-bbba-fffc560a8ae6" providerId="ADAL" clId="{BAAF2F4D-0070-4ABA-987E-B7F6150EF1CB}" dt="2024-05-06T10:29:30.561" v="1899" actId="165"/>
          <ac:spMkLst>
            <pc:docMk/>
            <pc:sldMk cId="0" sldId="266"/>
            <ac:spMk id="1112" creationId="{00000000-0000-0000-0000-000000000000}"/>
          </ac:spMkLst>
        </pc:spChg>
        <pc:spChg chg="mod">
          <ac:chgData name="Thu Tran" userId="3d6cfcd9-ceaf-40f3-bbba-fffc560a8ae6" providerId="ADAL" clId="{BAAF2F4D-0070-4ABA-987E-B7F6150EF1CB}" dt="2024-05-06T10:29:30.561" v="1899" actId="165"/>
          <ac:spMkLst>
            <pc:docMk/>
            <pc:sldMk cId="0" sldId="266"/>
            <ac:spMk id="1113" creationId="{00000000-0000-0000-0000-000000000000}"/>
          </ac:spMkLst>
        </pc:spChg>
        <pc:spChg chg="mod">
          <ac:chgData name="Thu Tran" userId="3d6cfcd9-ceaf-40f3-bbba-fffc560a8ae6" providerId="ADAL" clId="{BAAF2F4D-0070-4ABA-987E-B7F6150EF1CB}" dt="2024-05-06T10:29:30.561" v="1899" actId="165"/>
          <ac:spMkLst>
            <pc:docMk/>
            <pc:sldMk cId="0" sldId="266"/>
            <ac:spMk id="1114" creationId="{00000000-0000-0000-0000-000000000000}"/>
          </ac:spMkLst>
        </pc:spChg>
        <pc:spChg chg="mod">
          <ac:chgData name="Thu Tran" userId="3d6cfcd9-ceaf-40f3-bbba-fffc560a8ae6" providerId="ADAL" clId="{BAAF2F4D-0070-4ABA-987E-B7F6150EF1CB}" dt="2024-05-06T10:29:30.561" v="1899" actId="165"/>
          <ac:spMkLst>
            <pc:docMk/>
            <pc:sldMk cId="0" sldId="266"/>
            <ac:spMk id="1115" creationId="{00000000-0000-0000-0000-000000000000}"/>
          </ac:spMkLst>
        </pc:spChg>
        <pc:spChg chg="mod">
          <ac:chgData name="Thu Tran" userId="3d6cfcd9-ceaf-40f3-bbba-fffc560a8ae6" providerId="ADAL" clId="{BAAF2F4D-0070-4ABA-987E-B7F6150EF1CB}" dt="2024-05-06T10:29:30.561" v="1899" actId="165"/>
          <ac:spMkLst>
            <pc:docMk/>
            <pc:sldMk cId="0" sldId="266"/>
            <ac:spMk id="1116" creationId="{00000000-0000-0000-0000-000000000000}"/>
          </ac:spMkLst>
        </pc:spChg>
        <pc:spChg chg="mod">
          <ac:chgData name="Thu Tran" userId="3d6cfcd9-ceaf-40f3-bbba-fffc560a8ae6" providerId="ADAL" clId="{BAAF2F4D-0070-4ABA-987E-B7F6150EF1CB}" dt="2024-05-06T10:29:30.561" v="1899" actId="165"/>
          <ac:spMkLst>
            <pc:docMk/>
            <pc:sldMk cId="0" sldId="266"/>
            <ac:spMk id="1117" creationId="{00000000-0000-0000-0000-000000000000}"/>
          </ac:spMkLst>
        </pc:spChg>
        <pc:spChg chg="mod">
          <ac:chgData name="Thu Tran" userId="3d6cfcd9-ceaf-40f3-bbba-fffc560a8ae6" providerId="ADAL" clId="{BAAF2F4D-0070-4ABA-987E-B7F6150EF1CB}" dt="2024-05-06T10:29:30.561" v="1899" actId="165"/>
          <ac:spMkLst>
            <pc:docMk/>
            <pc:sldMk cId="0" sldId="266"/>
            <ac:spMk id="1118" creationId="{00000000-0000-0000-0000-000000000000}"/>
          </ac:spMkLst>
        </pc:spChg>
        <pc:spChg chg="mod">
          <ac:chgData name="Thu Tran" userId="3d6cfcd9-ceaf-40f3-bbba-fffc560a8ae6" providerId="ADAL" clId="{BAAF2F4D-0070-4ABA-987E-B7F6150EF1CB}" dt="2024-05-06T10:29:30.561" v="1899" actId="165"/>
          <ac:spMkLst>
            <pc:docMk/>
            <pc:sldMk cId="0" sldId="266"/>
            <ac:spMk id="1119" creationId="{00000000-0000-0000-0000-000000000000}"/>
          </ac:spMkLst>
        </pc:spChg>
        <pc:spChg chg="mod">
          <ac:chgData name="Thu Tran" userId="3d6cfcd9-ceaf-40f3-bbba-fffc560a8ae6" providerId="ADAL" clId="{BAAF2F4D-0070-4ABA-987E-B7F6150EF1CB}" dt="2024-05-06T10:29:30.561" v="1899" actId="165"/>
          <ac:spMkLst>
            <pc:docMk/>
            <pc:sldMk cId="0" sldId="266"/>
            <ac:spMk id="1121" creationId="{00000000-0000-0000-0000-000000000000}"/>
          </ac:spMkLst>
        </pc:spChg>
        <pc:spChg chg="mod">
          <ac:chgData name="Thu Tran" userId="3d6cfcd9-ceaf-40f3-bbba-fffc560a8ae6" providerId="ADAL" clId="{BAAF2F4D-0070-4ABA-987E-B7F6150EF1CB}" dt="2024-05-06T10:29:30.561" v="1899" actId="165"/>
          <ac:spMkLst>
            <pc:docMk/>
            <pc:sldMk cId="0" sldId="266"/>
            <ac:spMk id="1122" creationId="{00000000-0000-0000-0000-000000000000}"/>
          </ac:spMkLst>
        </pc:spChg>
        <pc:spChg chg="mod">
          <ac:chgData name="Thu Tran" userId="3d6cfcd9-ceaf-40f3-bbba-fffc560a8ae6" providerId="ADAL" clId="{BAAF2F4D-0070-4ABA-987E-B7F6150EF1CB}" dt="2024-05-06T10:29:30.561" v="1899" actId="165"/>
          <ac:spMkLst>
            <pc:docMk/>
            <pc:sldMk cId="0" sldId="266"/>
            <ac:spMk id="1123" creationId="{00000000-0000-0000-0000-000000000000}"/>
          </ac:spMkLst>
        </pc:spChg>
        <pc:spChg chg="mod">
          <ac:chgData name="Thu Tran" userId="3d6cfcd9-ceaf-40f3-bbba-fffc560a8ae6" providerId="ADAL" clId="{BAAF2F4D-0070-4ABA-987E-B7F6150EF1CB}" dt="2024-05-06T10:29:30.561" v="1899" actId="165"/>
          <ac:spMkLst>
            <pc:docMk/>
            <pc:sldMk cId="0" sldId="266"/>
            <ac:spMk id="1124" creationId="{00000000-0000-0000-0000-000000000000}"/>
          </ac:spMkLst>
        </pc:spChg>
        <pc:spChg chg="mod">
          <ac:chgData name="Thu Tran" userId="3d6cfcd9-ceaf-40f3-bbba-fffc560a8ae6" providerId="ADAL" clId="{BAAF2F4D-0070-4ABA-987E-B7F6150EF1CB}" dt="2024-05-06T10:29:30.561" v="1899" actId="165"/>
          <ac:spMkLst>
            <pc:docMk/>
            <pc:sldMk cId="0" sldId="266"/>
            <ac:spMk id="1125" creationId="{00000000-0000-0000-0000-000000000000}"/>
          </ac:spMkLst>
        </pc:spChg>
        <pc:spChg chg="mod">
          <ac:chgData name="Thu Tran" userId="3d6cfcd9-ceaf-40f3-bbba-fffc560a8ae6" providerId="ADAL" clId="{BAAF2F4D-0070-4ABA-987E-B7F6150EF1CB}" dt="2024-05-06T10:29:30.561" v="1899" actId="165"/>
          <ac:spMkLst>
            <pc:docMk/>
            <pc:sldMk cId="0" sldId="266"/>
            <ac:spMk id="1126" creationId="{00000000-0000-0000-0000-000000000000}"/>
          </ac:spMkLst>
        </pc:spChg>
        <pc:spChg chg="mod">
          <ac:chgData name="Thu Tran" userId="3d6cfcd9-ceaf-40f3-bbba-fffc560a8ae6" providerId="ADAL" clId="{BAAF2F4D-0070-4ABA-987E-B7F6150EF1CB}" dt="2024-05-06T10:29:30.561" v="1899" actId="165"/>
          <ac:spMkLst>
            <pc:docMk/>
            <pc:sldMk cId="0" sldId="266"/>
            <ac:spMk id="1127" creationId="{00000000-0000-0000-0000-000000000000}"/>
          </ac:spMkLst>
        </pc:spChg>
        <pc:spChg chg="mod">
          <ac:chgData name="Thu Tran" userId="3d6cfcd9-ceaf-40f3-bbba-fffc560a8ae6" providerId="ADAL" clId="{BAAF2F4D-0070-4ABA-987E-B7F6150EF1CB}" dt="2024-05-06T10:29:30.561" v="1899" actId="165"/>
          <ac:spMkLst>
            <pc:docMk/>
            <pc:sldMk cId="0" sldId="266"/>
            <ac:spMk id="1128" creationId="{00000000-0000-0000-0000-000000000000}"/>
          </ac:spMkLst>
        </pc:spChg>
        <pc:spChg chg="mod">
          <ac:chgData name="Thu Tran" userId="3d6cfcd9-ceaf-40f3-bbba-fffc560a8ae6" providerId="ADAL" clId="{BAAF2F4D-0070-4ABA-987E-B7F6150EF1CB}" dt="2024-05-06T10:29:30.561" v="1899" actId="165"/>
          <ac:spMkLst>
            <pc:docMk/>
            <pc:sldMk cId="0" sldId="266"/>
            <ac:spMk id="1129" creationId="{00000000-0000-0000-0000-000000000000}"/>
          </ac:spMkLst>
        </pc:spChg>
        <pc:spChg chg="mod">
          <ac:chgData name="Thu Tran" userId="3d6cfcd9-ceaf-40f3-bbba-fffc560a8ae6" providerId="ADAL" clId="{BAAF2F4D-0070-4ABA-987E-B7F6150EF1CB}" dt="2024-05-06T10:29:30.561" v="1899" actId="165"/>
          <ac:spMkLst>
            <pc:docMk/>
            <pc:sldMk cId="0" sldId="266"/>
            <ac:spMk id="1130" creationId="{00000000-0000-0000-0000-000000000000}"/>
          </ac:spMkLst>
        </pc:spChg>
        <pc:spChg chg="mod">
          <ac:chgData name="Thu Tran" userId="3d6cfcd9-ceaf-40f3-bbba-fffc560a8ae6" providerId="ADAL" clId="{BAAF2F4D-0070-4ABA-987E-B7F6150EF1CB}" dt="2024-05-06T10:29:30.561" v="1899" actId="165"/>
          <ac:spMkLst>
            <pc:docMk/>
            <pc:sldMk cId="0" sldId="266"/>
            <ac:spMk id="1131" creationId="{00000000-0000-0000-0000-000000000000}"/>
          </ac:spMkLst>
        </pc:spChg>
        <pc:spChg chg="mod">
          <ac:chgData name="Thu Tran" userId="3d6cfcd9-ceaf-40f3-bbba-fffc560a8ae6" providerId="ADAL" clId="{BAAF2F4D-0070-4ABA-987E-B7F6150EF1CB}" dt="2024-05-06T10:29:30.561" v="1899" actId="165"/>
          <ac:spMkLst>
            <pc:docMk/>
            <pc:sldMk cId="0" sldId="266"/>
            <ac:spMk id="1132" creationId="{00000000-0000-0000-0000-000000000000}"/>
          </ac:spMkLst>
        </pc:spChg>
        <pc:spChg chg="mod">
          <ac:chgData name="Thu Tran" userId="3d6cfcd9-ceaf-40f3-bbba-fffc560a8ae6" providerId="ADAL" clId="{BAAF2F4D-0070-4ABA-987E-B7F6150EF1CB}" dt="2024-05-06T10:29:30.561" v="1899" actId="165"/>
          <ac:spMkLst>
            <pc:docMk/>
            <pc:sldMk cId="0" sldId="266"/>
            <ac:spMk id="1134" creationId="{00000000-0000-0000-0000-000000000000}"/>
          </ac:spMkLst>
        </pc:spChg>
        <pc:spChg chg="mod">
          <ac:chgData name="Thu Tran" userId="3d6cfcd9-ceaf-40f3-bbba-fffc560a8ae6" providerId="ADAL" clId="{BAAF2F4D-0070-4ABA-987E-B7F6150EF1CB}" dt="2024-05-06T10:29:30.561" v="1899" actId="165"/>
          <ac:spMkLst>
            <pc:docMk/>
            <pc:sldMk cId="0" sldId="266"/>
            <ac:spMk id="1135" creationId="{00000000-0000-0000-0000-000000000000}"/>
          </ac:spMkLst>
        </pc:spChg>
        <pc:spChg chg="mod">
          <ac:chgData name="Thu Tran" userId="3d6cfcd9-ceaf-40f3-bbba-fffc560a8ae6" providerId="ADAL" clId="{BAAF2F4D-0070-4ABA-987E-B7F6150EF1CB}" dt="2024-05-06T10:29:30.561" v="1899" actId="165"/>
          <ac:spMkLst>
            <pc:docMk/>
            <pc:sldMk cId="0" sldId="266"/>
            <ac:spMk id="1136" creationId="{00000000-0000-0000-0000-000000000000}"/>
          </ac:spMkLst>
        </pc:spChg>
        <pc:spChg chg="mod">
          <ac:chgData name="Thu Tran" userId="3d6cfcd9-ceaf-40f3-bbba-fffc560a8ae6" providerId="ADAL" clId="{BAAF2F4D-0070-4ABA-987E-B7F6150EF1CB}" dt="2024-05-06T10:29:30.561" v="1899" actId="165"/>
          <ac:spMkLst>
            <pc:docMk/>
            <pc:sldMk cId="0" sldId="266"/>
            <ac:spMk id="1137" creationId="{00000000-0000-0000-0000-000000000000}"/>
          </ac:spMkLst>
        </pc:spChg>
        <pc:spChg chg="mod">
          <ac:chgData name="Thu Tran" userId="3d6cfcd9-ceaf-40f3-bbba-fffc560a8ae6" providerId="ADAL" clId="{BAAF2F4D-0070-4ABA-987E-B7F6150EF1CB}" dt="2024-05-06T10:29:30.561" v="1899" actId="165"/>
          <ac:spMkLst>
            <pc:docMk/>
            <pc:sldMk cId="0" sldId="266"/>
            <ac:spMk id="1138" creationId="{00000000-0000-0000-0000-000000000000}"/>
          </ac:spMkLst>
        </pc:spChg>
        <pc:spChg chg="mod">
          <ac:chgData name="Thu Tran" userId="3d6cfcd9-ceaf-40f3-bbba-fffc560a8ae6" providerId="ADAL" clId="{BAAF2F4D-0070-4ABA-987E-B7F6150EF1CB}" dt="2024-05-06T10:29:30.561" v="1899" actId="165"/>
          <ac:spMkLst>
            <pc:docMk/>
            <pc:sldMk cId="0" sldId="266"/>
            <ac:spMk id="1139" creationId="{00000000-0000-0000-0000-000000000000}"/>
          </ac:spMkLst>
        </pc:spChg>
        <pc:spChg chg="mod">
          <ac:chgData name="Thu Tran" userId="3d6cfcd9-ceaf-40f3-bbba-fffc560a8ae6" providerId="ADAL" clId="{BAAF2F4D-0070-4ABA-987E-B7F6150EF1CB}" dt="2024-05-06T10:29:30.561" v="1899" actId="165"/>
          <ac:spMkLst>
            <pc:docMk/>
            <pc:sldMk cId="0" sldId="266"/>
            <ac:spMk id="1140" creationId="{00000000-0000-0000-0000-000000000000}"/>
          </ac:spMkLst>
        </pc:spChg>
        <pc:spChg chg="mod">
          <ac:chgData name="Thu Tran" userId="3d6cfcd9-ceaf-40f3-bbba-fffc560a8ae6" providerId="ADAL" clId="{BAAF2F4D-0070-4ABA-987E-B7F6150EF1CB}" dt="2024-05-06T10:29:30.561" v="1899" actId="165"/>
          <ac:spMkLst>
            <pc:docMk/>
            <pc:sldMk cId="0" sldId="266"/>
            <ac:spMk id="1141" creationId="{00000000-0000-0000-0000-000000000000}"/>
          </ac:spMkLst>
        </pc:spChg>
        <pc:spChg chg="mod">
          <ac:chgData name="Thu Tran" userId="3d6cfcd9-ceaf-40f3-bbba-fffc560a8ae6" providerId="ADAL" clId="{BAAF2F4D-0070-4ABA-987E-B7F6150EF1CB}" dt="2024-05-06T10:29:30.561" v="1899" actId="165"/>
          <ac:spMkLst>
            <pc:docMk/>
            <pc:sldMk cId="0" sldId="266"/>
            <ac:spMk id="1142" creationId="{00000000-0000-0000-0000-000000000000}"/>
          </ac:spMkLst>
        </pc:spChg>
        <pc:spChg chg="mod">
          <ac:chgData name="Thu Tran" userId="3d6cfcd9-ceaf-40f3-bbba-fffc560a8ae6" providerId="ADAL" clId="{BAAF2F4D-0070-4ABA-987E-B7F6150EF1CB}" dt="2024-05-06T10:29:30.561" v="1899" actId="165"/>
          <ac:spMkLst>
            <pc:docMk/>
            <pc:sldMk cId="0" sldId="266"/>
            <ac:spMk id="1143" creationId="{00000000-0000-0000-0000-000000000000}"/>
          </ac:spMkLst>
        </pc:spChg>
        <pc:spChg chg="mod">
          <ac:chgData name="Thu Tran" userId="3d6cfcd9-ceaf-40f3-bbba-fffc560a8ae6" providerId="ADAL" clId="{BAAF2F4D-0070-4ABA-987E-B7F6150EF1CB}" dt="2024-05-06T10:29:30.561" v="1899" actId="165"/>
          <ac:spMkLst>
            <pc:docMk/>
            <pc:sldMk cId="0" sldId="266"/>
            <ac:spMk id="1144" creationId="{00000000-0000-0000-0000-000000000000}"/>
          </ac:spMkLst>
        </pc:spChg>
        <pc:spChg chg="mod">
          <ac:chgData name="Thu Tran" userId="3d6cfcd9-ceaf-40f3-bbba-fffc560a8ae6" providerId="ADAL" clId="{BAAF2F4D-0070-4ABA-987E-B7F6150EF1CB}" dt="2024-05-06T10:29:30.561" v="1899" actId="165"/>
          <ac:spMkLst>
            <pc:docMk/>
            <pc:sldMk cId="0" sldId="266"/>
            <ac:spMk id="1145" creationId="{00000000-0000-0000-0000-000000000000}"/>
          </ac:spMkLst>
        </pc:spChg>
        <pc:spChg chg="mod">
          <ac:chgData name="Thu Tran" userId="3d6cfcd9-ceaf-40f3-bbba-fffc560a8ae6" providerId="ADAL" clId="{BAAF2F4D-0070-4ABA-987E-B7F6150EF1CB}" dt="2024-05-06T10:29:30.561" v="1899" actId="165"/>
          <ac:spMkLst>
            <pc:docMk/>
            <pc:sldMk cId="0" sldId="266"/>
            <ac:spMk id="1146" creationId="{00000000-0000-0000-0000-000000000000}"/>
          </ac:spMkLst>
        </pc:spChg>
        <pc:spChg chg="mod">
          <ac:chgData name="Thu Tran" userId="3d6cfcd9-ceaf-40f3-bbba-fffc560a8ae6" providerId="ADAL" clId="{BAAF2F4D-0070-4ABA-987E-B7F6150EF1CB}" dt="2024-05-06T10:29:30.561" v="1899" actId="165"/>
          <ac:spMkLst>
            <pc:docMk/>
            <pc:sldMk cId="0" sldId="266"/>
            <ac:spMk id="1147" creationId="{00000000-0000-0000-0000-000000000000}"/>
          </ac:spMkLst>
        </pc:spChg>
        <pc:spChg chg="mod">
          <ac:chgData name="Thu Tran" userId="3d6cfcd9-ceaf-40f3-bbba-fffc560a8ae6" providerId="ADAL" clId="{BAAF2F4D-0070-4ABA-987E-B7F6150EF1CB}" dt="2024-05-06T10:29:30.561" v="1899" actId="165"/>
          <ac:spMkLst>
            <pc:docMk/>
            <pc:sldMk cId="0" sldId="266"/>
            <ac:spMk id="1148" creationId="{00000000-0000-0000-0000-000000000000}"/>
          </ac:spMkLst>
        </pc:spChg>
        <pc:spChg chg="mod">
          <ac:chgData name="Thu Tran" userId="3d6cfcd9-ceaf-40f3-bbba-fffc560a8ae6" providerId="ADAL" clId="{BAAF2F4D-0070-4ABA-987E-B7F6150EF1CB}" dt="2024-05-06T10:29:30.561" v="1899" actId="165"/>
          <ac:spMkLst>
            <pc:docMk/>
            <pc:sldMk cId="0" sldId="266"/>
            <ac:spMk id="1149" creationId="{00000000-0000-0000-0000-000000000000}"/>
          </ac:spMkLst>
        </pc:spChg>
        <pc:spChg chg="mod">
          <ac:chgData name="Thu Tran" userId="3d6cfcd9-ceaf-40f3-bbba-fffc560a8ae6" providerId="ADAL" clId="{BAAF2F4D-0070-4ABA-987E-B7F6150EF1CB}" dt="2024-05-06T10:29:30.561" v="1899" actId="165"/>
          <ac:spMkLst>
            <pc:docMk/>
            <pc:sldMk cId="0" sldId="266"/>
            <ac:spMk id="1150" creationId="{00000000-0000-0000-0000-000000000000}"/>
          </ac:spMkLst>
        </pc:spChg>
        <pc:spChg chg="mod">
          <ac:chgData name="Thu Tran" userId="3d6cfcd9-ceaf-40f3-bbba-fffc560a8ae6" providerId="ADAL" clId="{BAAF2F4D-0070-4ABA-987E-B7F6150EF1CB}" dt="2024-05-06T10:29:30.561" v="1899" actId="165"/>
          <ac:spMkLst>
            <pc:docMk/>
            <pc:sldMk cId="0" sldId="266"/>
            <ac:spMk id="1151" creationId="{00000000-0000-0000-0000-000000000000}"/>
          </ac:spMkLst>
        </pc:spChg>
        <pc:spChg chg="mod">
          <ac:chgData name="Thu Tran" userId="3d6cfcd9-ceaf-40f3-bbba-fffc560a8ae6" providerId="ADAL" clId="{BAAF2F4D-0070-4ABA-987E-B7F6150EF1CB}" dt="2024-05-06T10:29:30.561" v="1899" actId="165"/>
          <ac:spMkLst>
            <pc:docMk/>
            <pc:sldMk cId="0" sldId="266"/>
            <ac:spMk id="1152" creationId="{00000000-0000-0000-0000-000000000000}"/>
          </ac:spMkLst>
        </pc:spChg>
        <pc:spChg chg="mod">
          <ac:chgData name="Thu Tran" userId="3d6cfcd9-ceaf-40f3-bbba-fffc560a8ae6" providerId="ADAL" clId="{BAAF2F4D-0070-4ABA-987E-B7F6150EF1CB}" dt="2024-05-06T10:29:30.561" v="1899" actId="165"/>
          <ac:spMkLst>
            <pc:docMk/>
            <pc:sldMk cId="0" sldId="266"/>
            <ac:spMk id="1153" creationId="{00000000-0000-0000-0000-000000000000}"/>
          </ac:spMkLst>
        </pc:spChg>
        <pc:spChg chg="mod">
          <ac:chgData name="Thu Tran" userId="3d6cfcd9-ceaf-40f3-bbba-fffc560a8ae6" providerId="ADAL" clId="{BAAF2F4D-0070-4ABA-987E-B7F6150EF1CB}" dt="2024-05-06T10:29:30.561" v="1899" actId="165"/>
          <ac:spMkLst>
            <pc:docMk/>
            <pc:sldMk cId="0" sldId="266"/>
            <ac:spMk id="1154" creationId="{00000000-0000-0000-0000-000000000000}"/>
          </ac:spMkLst>
        </pc:spChg>
        <pc:spChg chg="mod">
          <ac:chgData name="Thu Tran" userId="3d6cfcd9-ceaf-40f3-bbba-fffc560a8ae6" providerId="ADAL" clId="{BAAF2F4D-0070-4ABA-987E-B7F6150EF1CB}" dt="2024-05-06T10:29:30.561" v="1899" actId="165"/>
          <ac:spMkLst>
            <pc:docMk/>
            <pc:sldMk cId="0" sldId="266"/>
            <ac:spMk id="1155" creationId="{00000000-0000-0000-0000-000000000000}"/>
          </ac:spMkLst>
        </pc:spChg>
        <pc:spChg chg="mod">
          <ac:chgData name="Thu Tran" userId="3d6cfcd9-ceaf-40f3-bbba-fffc560a8ae6" providerId="ADAL" clId="{BAAF2F4D-0070-4ABA-987E-B7F6150EF1CB}" dt="2024-05-06T10:29:30.561" v="1899" actId="165"/>
          <ac:spMkLst>
            <pc:docMk/>
            <pc:sldMk cId="0" sldId="266"/>
            <ac:spMk id="1156" creationId="{00000000-0000-0000-0000-000000000000}"/>
          </ac:spMkLst>
        </pc:spChg>
        <pc:spChg chg="mod">
          <ac:chgData name="Thu Tran" userId="3d6cfcd9-ceaf-40f3-bbba-fffc560a8ae6" providerId="ADAL" clId="{BAAF2F4D-0070-4ABA-987E-B7F6150EF1CB}" dt="2024-05-06T10:29:30.561" v="1899" actId="165"/>
          <ac:spMkLst>
            <pc:docMk/>
            <pc:sldMk cId="0" sldId="266"/>
            <ac:spMk id="1157" creationId="{00000000-0000-0000-0000-000000000000}"/>
          </ac:spMkLst>
        </pc:spChg>
        <pc:spChg chg="mod">
          <ac:chgData name="Thu Tran" userId="3d6cfcd9-ceaf-40f3-bbba-fffc560a8ae6" providerId="ADAL" clId="{BAAF2F4D-0070-4ABA-987E-B7F6150EF1CB}" dt="2024-05-06T10:29:30.561" v="1899" actId="165"/>
          <ac:spMkLst>
            <pc:docMk/>
            <pc:sldMk cId="0" sldId="266"/>
            <ac:spMk id="1158" creationId="{00000000-0000-0000-0000-000000000000}"/>
          </ac:spMkLst>
        </pc:spChg>
        <pc:spChg chg="mod">
          <ac:chgData name="Thu Tran" userId="3d6cfcd9-ceaf-40f3-bbba-fffc560a8ae6" providerId="ADAL" clId="{BAAF2F4D-0070-4ABA-987E-B7F6150EF1CB}" dt="2024-05-06T10:29:30.561" v="1899" actId="165"/>
          <ac:spMkLst>
            <pc:docMk/>
            <pc:sldMk cId="0" sldId="266"/>
            <ac:spMk id="1159" creationId="{00000000-0000-0000-0000-000000000000}"/>
          </ac:spMkLst>
        </pc:spChg>
        <pc:spChg chg="mod">
          <ac:chgData name="Thu Tran" userId="3d6cfcd9-ceaf-40f3-bbba-fffc560a8ae6" providerId="ADAL" clId="{BAAF2F4D-0070-4ABA-987E-B7F6150EF1CB}" dt="2024-05-06T10:29:30.561" v="1899" actId="165"/>
          <ac:spMkLst>
            <pc:docMk/>
            <pc:sldMk cId="0" sldId="266"/>
            <ac:spMk id="1160" creationId="{00000000-0000-0000-0000-000000000000}"/>
          </ac:spMkLst>
        </pc:spChg>
        <pc:spChg chg="mod">
          <ac:chgData name="Thu Tran" userId="3d6cfcd9-ceaf-40f3-bbba-fffc560a8ae6" providerId="ADAL" clId="{BAAF2F4D-0070-4ABA-987E-B7F6150EF1CB}" dt="2024-05-06T10:29:30.561" v="1899" actId="165"/>
          <ac:spMkLst>
            <pc:docMk/>
            <pc:sldMk cId="0" sldId="266"/>
            <ac:spMk id="1161" creationId="{00000000-0000-0000-0000-000000000000}"/>
          </ac:spMkLst>
        </pc:spChg>
        <pc:spChg chg="mod">
          <ac:chgData name="Thu Tran" userId="3d6cfcd9-ceaf-40f3-bbba-fffc560a8ae6" providerId="ADAL" clId="{BAAF2F4D-0070-4ABA-987E-B7F6150EF1CB}" dt="2024-05-06T10:29:30.561" v="1899" actId="165"/>
          <ac:spMkLst>
            <pc:docMk/>
            <pc:sldMk cId="0" sldId="266"/>
            <ac:spMk id="1162" creationId="{00000000-0000-0000-0000-000000000000}"/>
          </ac:spMkLst>
        </pc:spChg>
        <pc:spChg chg="mod">
          <ac:chgData name="Thu Tran" userId="3d6cfcd9-ceaf-40f3-bbba-fffc560a8ae6" providerId="ADAL" clId="{BAAF2F4D-0070-4ABA-987E-B7F6150EF1CB}" dt="2024-05-06T10:29:30.561" v="1899" actId="165"/>
          <ac:spMkLst>
            <pc:docMk/>
            <pc:sldMk cId="0" sldId="266"/>
            <ac:spMk id="1163" creationId="{00000000-0000-0000-0000-000000000000}"/>
          </ac:spMkLst>
        </pc:spChg>
        <pc:spChg chg="mod">
          <ac:chgData name="Thu Tran" userId="3d6cfcd9-ceaf-40f3-bbba-fffc560a8ae6" providerId="ADAL" clId="{BAAF2F4D-0070-4ABA-987E-B7F6150EF1CB}" dt="2024-05-06T10:29:30.561" v="1899" actId="165"/>
          <ac:spMkLst>
            <pc:docMk/>
            <pc:sldMk cId="0" sldId="266"/>
            <ac:spMk id="1165" creationId="{00000000-0000-0000-0000-000000000000}"/>
          </ac:spMkLst>
        </pc:spChg>
        <pc:spChg chg="mod">
          <ac:chgData name="Thu Tran" userId="3d6cfcd9-ceaf-40f3-bbba-fffc560a8ae6" providerId="ADAL" clId="{BAAF2F4D-0070-4ABA-987E-B7F6150EF1CB}" dt="2024-05-06T10:29:30.561" v="1899" actId="165"/>
          <ac:spMkLst>
            <pc:docMk/>
            <pc:sldMk cId="0" sldId="266"/>
            <ac:spMk id="1166" creationId="{00000000-0000-0000-0000-000000000000}"/>
          </ac:spMkLst>
        </pc:spChg>
        <pc:spChg chg="mod">
          <ac:chgData name="Thu Tran" userId="3d6cfcd9-ceaf-40f3-bbba-fffc560a8ae6" providerId="ADAL" clId="{BAAF2F4D-0070-4ABA-987E-B7F6150EF1CB}" dt="2024-05-06T10:29:30.561" v="1899" actId="165"/>
          <ac:spMkLst>
            <pc:docMk/>
            <pc:sldMk cId="0" sldId="266"/>
            <ac:spMk id="1167" creationId="{00000000-0000-0000-0000-000000000000}"/>
          </ac:spMkLst>
        </pc:spChg>
        <pc:spChg chg="mod">
          <ac:chgData name="Thu Tran" userId="3d6cfcd9-ceaf-40f3-bbba-fffc560a8ae6" providerId="ADAL" clId="{BAAF2F4D-0070-4ABA-987E-B7F6150EF1CB}" dt="2024-05-06T10:29:30.561" v="1899" actId="165"/>
          <ac:spMkLst>
            <pc:docMk/>
            <pc:sldMk cId="0" sldId="266"/>
            <ac:spMk id="1168" creationId="{00000000-0000-0000-0000-000000000000}"/>
          </ac:spMkLst>
        </pc:spChg>
        <pc:spChg chg="mod">
          <ac:chgData name="Thu Tran" userId="3d6cfcd9-ceaf-40f3-bbba-fffc560a8ae6" providerId="ADAL" clId="{BAAF2F4D-0070-4ABA-987E-B7F6150EF1CB}" dt="2024-05-06T10:29:30.561" v="1899" actId="165"/>
          <ac:spMkLst>
            <pc:docMk/>
            <pc:sldMk cId="0" sldId="266"/>
            <ac:spMk id="1169" creationId="{00000000-0000-0000-0000-000000000000}"/>
          </ac:spMkLst>
        </pc:spChg>
        <pc:spChg chg="mod">
          <ac:chgData name="Thu Tran" userId="3d6cfcd9-ceaf-40f3-bbba-fffc560a8ae6" providerId="ADAL" clId="{BAAF2F4D-0070-4ABA-987E-B7F6150EF1CB}" dt="2024-05-06T10:29:30.561" v="1899" actId="165"/>
          <ac:spMkLst>
            <pc:docMk/>
            <pc:sldMk cId="0" sldId="266"/>
            <ac:spMk id="1170" creationId="{00000000-0000-0000-0000-000000000000}"/>
          </ac:spMkLst>
        </pc:spChg>
        <pc:spChg chg="mod">
          <ac:chgData name="Thu Tran" userId="3d6cfcd9-ceaf-40f3-bbba-fffc560a8ae6" providerId="ADAL" clId="{BAAF2F4D-0070-4ABA-987E-B7F6150EF1CB}" dt="2024-05-06T10:29:30.561" v="1899" actId="165"/>
          <ac:spMkLst>
            <pc:docMk/>
            <pc:sldMk cId="0" sldId="266"/>
            <ac:spMk id="1172" creationId="{00000000-0000-0000-0000-000000000000}"/>
          </ac:spMkLst>
        </pc:spChg>
        <pc:spChg chg="mod">
          <ac:chgData name="Thu Tran" userId="3d6cfcd9-ceaf-40f3-bbba-fffc560a8ae6" providerId="ADAL" clId="{BAAF2F4D-0070-4ABA-987E-B7F6150EF1CB}" dt="2024-05-06T10:29:30.561" v="1899" actId="165"/>
          <ac:spMkLst>
            <pc:docMk/>
            <pc:sldMk cId="0" sldId="266"/>
            <ac:spMk id="1173" creationId="{00000000-0000-0000-0000-000000000000}"/>
          </ac:spMkLst>
        </pc:spChg>
        <pc:spChg chg="mod topLvl">
          <ac:chgData name="Thu Tran" userId="3d6cfcd9-ceaf-40f3-bbba-fffc560a8ae6" providerId="ADAL" clId="{BAAF2F4D-0070-4ABA-987E-B7F6150EF1CB}" dt="2024-05-06T10:29:30.561" v="1899" actId="165"/>
          <ac:spMkLst>
            <pc:docMk/>
            <pc:sldMk cId="0" sldId="266"/>
            <ac:spMk id="1174" creationId="{00000000-0000-0000-0000-000000000000}"/>
          </ac:spMkLst>
        </pc:spChg>
        <pc:spChg chg="mod topLvl">
          <ac:chgData name="Thu Tran" userId="3d6cfcd9-ceaf-40f3-bbba-fffc560a8ae6" providerId="ADAL" clId="{BAAF2F4D-0070-4ABA-987E-B7F6150EF1CB}" dt="2024-05-06T10:29:30.561" v="1899" actId="165"/>
          <ac:spMkLst>
            <pc:docMk/>
            <pc:sldMk cId="0" sldId="266"/>
            <ac:spMk id="1175" creationId="{00000000-0000-0000-0000-000000000000}"/>
          </ac:spMkLst>
        </pc:spChg>
        <pc:grpChg chg="del">
          <ac:chgData name="Thu Tran" userId="3d6cfcd9-ceaf-40f3-bbba-fffc560a8ae6" providerId="ADAL" clId="{BAAF2F4D-0070-4ABA-987E-B7F6150EF1CB}" dt="2024-05-06T10:29:30.561" v="1899" actId="165"/>
          <ac:grpSpMkLst>
            <pc:docMk/>
            <pc:sldMk cId="0" sldId="266"/>
            <ac:grpSpMk id="1082"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086"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093" creationId="{00000000-0000-0000-0000-000000000000}"/>
          </ac:grpSpMkLst>
        </pc:grpChg>
        <pc:grpChg chg="mod">
          <ac:chgData name="Thu Tran" userId="3d6cfcd9-ceaf-40f3-bbba-fffc560a8ae6" providerId="ADAL" clId="{BAAF2F4D-0070-4ABA-987E-B7F6150EF1CB}" dt="2024-05-06T10:29:30.561" v="1899" actId="165"/>
          <ac:grpSpMkLst>
            <pc:docMk/>
            <pc:sldMk cId="0" sldId="266"/>
            <ac:grpSpMk id="1094"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120"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133"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164" creationId="{00000000-0000-0000-0000-000000000000}"/>
          </ac:grpSpMkLst>
        </pc:grpChg>
        <pc:grpChg chg="mod topLvl">
          <ac:chgData name="Thu Tran" userId="3d6cfcd9-ceaf-40f3-bbba-fffc560a8ae6" providerId="ADAL" clId="{BAAF2F4D-0070-4ABA-987E-B7F6150EF1CB}" dt="2024-05-06T10:29:30.561" v="1899" actId="165"/>
          <ac:grpSpMkLst>
            <pc:docMk/>
            <pc:sldMk cId="0" sldId="266"/>
            <ac:grpSpMk id="1171" creationId="{00000000-0000-0000-0000-000000000000}"/>
          </ac:grpSpMkLst>
        </pc:grpChg>
      </pc:sldChg>
      <pc:sldChg chg="del">
        <pc:chgData name="Thu Tran" userId="3d6cfcd9-ceaf-40f3-bbba-fffc560a8ae6" providerId="ADAL" clId="{BAAF2F4D-0070-4ABA-987E-B7F6150EF1CB}" dt="2024-05-05T22:23:20.658" v="1711" actId="47"/>
        <pc:sldMkLst>
          <pc:docMk/>
          <pc:sldMk cId="0" sldId="267"/>
        </pc:sldMkLst>
      </pc:sldChg>
      <pc:sldChg chg="del">
        <pc:chgData name="Thu Tran" userId="3d6cfcd9-ceaf-40f3-bbba-fffc560a8ae6" providerId="ADAL" clId="{BAAF2F4D-0070-4ABA-987E-B7F6150EF1CB}" dt="2024-05-05T22:23:22.882" v="1712" actId="47"/>
        <pc:sldMkLst>
          <pc:docMk/>
          <pc:sldMk cId="0" sldId="268"/>
        </pc:sldMkLst>
      </pc:sldChg>
      <pc:sldChg chg="del">
        <pc:chgData name="Thu Tran" userId="3d6cfcd9-ceaf-40f3-bbba-fffc560a8ae6" providerId="ADAL" clId="{BAAF2F4D-0070-4ABA-987E-B7F6150EF1CB}" dt="2024-05-05T22:23:18.518" v="1710" actId="47"/>
        <pc:sldMkLst>
          <pc:docMk/>
          <pc:sldMk cId="0" sldId="269"/>
        </pc:sldMkLst>
      </pc:sldChg>
      <pc:sldChg chg="addSp delSp modSp mod modTransition">
        <pc:chgData name="Thu Tran" userId="3d6cfcd9-ceaf-40f3-bbba-fffc560a8ae6" providerId="ADAL" clId="{BAAF2F4D-0070-4ABA-987E-B7F6150EF1CB}" dt="2024-05-06T11:14:40.044" v="2005" actId="1076"/>
        <pc:sldMkLst>
          <pc:docMk/>
          <pc:sldMk cId="0" sldId="270"/>
        </pc:sldMkLst>
        <pc:spChg chg="add mod">
          <ac:chgData name="Thu Tran" userId="3d6cfcd9-ceaf-40f3-bbba-fffc560a8ae6" providerId="ADAL" clId="{BAAF2F4D-0070-4ABA-987E-B7F6150EF1CB}" dt="2024-05-06T11:14:34.757" v="2003" actId="1076"/>
          <ac:spMkLst>
            <pc:docMk/>
            <pc:sldMk cId="0" sldId="270"/>
            <ac:spMk id="2" creationId="{C2622FF6-2C02-A2BA-B046-FD27EC5B63AA}"/>
          </ac:spMkLst>
        </pc:spChg>
        <pc:spChg chg="add del mod">
          <ac:chgData name="Thu Tran" userId="3d6cfcd9-ceaf-40f3-bbba-fffc560a8ae6" providerId="ADAL" clId="{BAAF2F4D-0070-4ABA-987E-B7F6150EF1CB}" dt="2024-05-05T22:05:36.384" v="1575" actId="478"/>
          <ac:spMkLst>
            <pc:docMk/>
            <pc:sldMk cId="0" sldId="270"/>
            <ac:spMk id="3" creationId="{58A6AE51-F4F9-3512-866A-E6E03A71A5D2}"/>
          </ac:spMkLst>
        </pc:spChg>
        <pc:spChg chg="mod">
          <ac:chgData name="Thu Tran" userId="3d6cfcd9-ceaf-40f3-bbba-fffc560a8ae6" providerId="ADAL" clId="{BAAF2F4D-0070-4ABA-987E-B7F6150EF1CB}" dt="2024-05-06T11:14:30.545" v="2002"/>
          <ac:spMkLst>
            <pc:docMk/>
            <pc:sldMk cId="0" sldId="270"/>
            <ac:spMk id="4" creationId="{38AB3F87-6F86-00CE-A0F0-F19EAE755530}"/>
          </ac:spMkLst>
        </pc:spChg>
        <pc:spChg chg="mod">
          <ac:chgData name="Thu Tran" userId="3d6cfcd9-ceaf-40f3-bbba-fffc560a8ae6" providerId="ADAL" clId="{BAAF2F4D-0070-4ABA-987E-B7F6150EF1CB}" dt="2024-05-06T11:14:30.545" v="2002"/>
          <ac:spMkLst>
            <pc:docMk/>
            <pc:sldMk cId="0" sldId="270"/>
            <ac:spMk id="5" creationId="{F3CBA515-6955-1226-599B-7CF50BB1C802}"/>
          </ac:spMkLst>
        </pc:spChg>
        <pc:spChg chg="mod">
          <ac:chgData name="Thu Tran" userId="3d6cfcd9-ceaf-40f3-bbba-fffc560a8ae6" providerId="ADAL" clId="{BAAF2F4D-0070-4ABA-987E-B7F6150EF1CB}" dt="2024-05-06T11:14:30.545" v="2002"/>
          <ac:spMkLst>
            <pc:docMk/>
            <pc:sldMk cId="0" sldId="270"/>
            <ac:spMk id="6" creationId="{99B6A5BF-C448-F161-E073-59B1C40F4838}"/>
          </ac:spMkLst>
        </pc:spChg>
        <pc:spChg chg="mod">
          <ac:chgData name="Thu Tran" userId="3d6cfcd9-ceaf-40f3-bbba-fffc560a8ae6" providerId="ADAL" clId="{BAAF2F4D-0070-4ABA-987E-B7F6150EF1CB}" dt="2024-05-06T11:14:30.545" v="2002"/>
          <ac:spMkLst>
            <pc:docMk/>
            <pc:sldMk cId="0" sldId="270"/>
            <ac:spMk id="7" creationId="{0B15D7AD-03E3-5538-060F-B5D0F622E198}"/>
          </ac:spMkLst>
        </pc:spChg>
        <pc:spChg chg="mod">
          <ac:chgData name="Thu Tran" userId="3d6cfcd9-ceaf-40f3-bbba-fffc560a8ae6" providerId="ADAL" clId="{BAAF2F4D-0070-4ABA-987E-B7F6150EF1CB}" dt="2024-05-06T11:14:30.545" v="2002"/>
          <ac:spMkLst>
            <pc:docMk/>
            <pc:sldMk cId="0" sldId="270"/>
            <ac:spMk id="8" creationId="{A9B653E7-03E2-CFE0-60C9-F6B650BA4E81}"/>
          </ac:spMkLst>
        </pc:spChg>
        <pc:spChg chg="mod">
          <ac:chgData name="Thu Tran" userId="3d6cfcd9-ceaf-40f3-bbba-fffc560a8ae6" providerId="ADAL" clId="{BAAF2F4D-0070-4ABA-987E-B7F6150EF1CB}" dt="2024-05-06T11:14:30.545" v="2002"/>
          <ac:spMkLst>
            <pc:docMk/>
            <pc:sldMk cId="0" sldId="270"/>
            <ac:spMk id="9" creationId="{DE80B738-D778-4A69-CE14-979B58C8BC03}"/>
          </ac:spMkLst>
        </pc:spChg>
        <pc:spChg chg="mod">
          <ac:chgData name="Thu Tran" userId="3d6cfcd9-ceaf-40f3-bbba-fffc560a8ae6" providerId="ADAL" clId="{BAAF2F4D-0070-4ABA-987E-B7F6150EF1CB}" dt="2024-05-06T11:14:30.545" v="2002"/>
          <ac:spMkLst>
            <pc:docMk/>
            <pc:sldMk cId="0" sldId="270"/>
            <ac:spMk id="10" creationId="{647DCEE8-EFCA-CFC4-62C9-E06D65B3560A}"/>
          </ac:spMkLst>
        </pc:spChg>
        <pc:spChg chg="mod">
          <ac:chgData name="Thu Tran" userId="3d6cfcd9-ceaf-40f3-bbba-fffc560a8ae6" providerId="ADAL" clId="{BAAF2F4D-0070-4ABA-987E-B7F6150EF1CB}" dt="2024-05-06T11:14:30.545" v="2002"/>
          <ac:spMkLst>
            <pc:docMk/>
            <pc:sldMk cId="0" sldId="270"/>
            <ac:spMk id="11" creationId="{B275DE59-CFC9-7F35-D5AD-8A50717A03EA}"/>
          </ac:spMkLst>
        </pc:spChg>
        <pc:spChg chg="mod">
          <ac:chgData name="Thu Tran" userId="3d6cfcd9-ceaf-40f3-bbba-fffc560a8ae6" providerId="ADAL" clId="{BAAF2F4D-0070-4ABA-987E-B7F6150EF1CB}" dt="2024-05-06T11:14:30.545" v="2002"/>
          <ac:spMkLst>
            <pc:docMk/>
            <pc:sldMk cId="0" sldId="270"/>
            <ac:spMk id="12" creationId="{4A3AC168-26AF-E1D6-232A-928E1BBB6703}"/>
          </ac:spMkLst>
        </pc:spChg>
        <pc:spChg chg="mod">
          <ac:chgData name="Thu Tran" userId="3d6cfcd9-ceaf-40f3-bbba-fffc560a8ae6" providerId="ADAL" clId="{BAAF2F4D-0070-4ABA-987E-B7F6150EF1CB}" dt="2024-05-06T11:14:30.545" v="2002"/>
          <ac:spMkLst>
            <pc:docMk/>
            <pc:sldMk cId="0" sldId="270"/>
            <ac:spMk id="13" creationId="{C670EEB1-E648-939D-1D61-0BCFB8DCE22F}"/>
          </ac:spMkLst>
        </pc:spChg>
        <pc:spChg chg="mod">
          <ac:chgData name="Thu Tran" userId="3d6cfcd9-ceaf-40f3-bbba-fffc560a8ae6" providerId="ADAL" clId="{BAAF2F4D-0070-4ABA-987E-B7F6150EF1CB}" dt="2024-05-06T11:14:30.545" v="2002"/>
          <ac:spMkLst>
            <pc:docMk/>
            <pc:sldMk cId="0" sldId="270"/>
            <ac:spMk id="14" creationId="{A73EE110-E7BE-F59D-3EBF-A91BE7986F17}"/>
          </ac:spMkLst>
        </pc:spChg>
        <pc:spChg chg="mod">
          <ac:chgData name="Thu Tran" userId="3d6cfcd9-ceaf-40f3-bbba-fffc560a8ae6" providerId="ADAL" clId="{BAAF2F4D-0070-4ABA-987E-B7F6150EF1CB}" dt="2024-05-06T11:14:30.545" v="2002"/>
          <ac:spMkLst>
            <pc:docMk/>
            <pc:sldMk cId="0" sldId="270"/>
            <ac:spMk id="15" creationId="{1FFADFAE-08AF-A300-9547-D4BC3C75F571}"/>
          </ac:spMkLst>
        </pc:spChg>
        <pc:spChg chg="add mod">
          <ac:chgData name="Thu Tran" userId="3d6cfcd9-ceaf-40f3-bbba-fffc560a8ae6" providerId="ADAL" clId="{BAAF2F4D-0070-4ABA-987E-B7F6150EF1CB}" dt="2024-05-06T11:14:34.757" v="2003" actId="1076"/>
          <ac:spMkLst>
            <pc:docMk/>
            <pc:sldMk cId="0" sldId="270"/>
            <ac:spMk id="16" creationId="{0D9F2713-043E-1ED9-BE00-B8E4FB2EC186}"/>
          </ac:spMkLst>
        </pc:spChg>
        <pc:spChg chg="mod">
          <ac:chgData name="Thu Tran" userId="3d6cfcd9-ceaf-40f3-bbba-fffc560a8ae6" providerId="ADAL" clId="{BAAF2F4D-0070-4ABA-987E-B7F6150EF1CB}" dt="2024-05-06T11:14:30.545" v="2002"/>
          <ac:spMkLst>
            <pc:docMk/>
            <pc:sldMk cId="0" sldId="270"/>
            <ac:spMk id="18" creationId="{A0C64DAC-FD99-8569-7D88-33FFCFA88CC3}"/>
          </ac:spMkLst>
        </pc:spChg>
        <pc:spChg chg="mod">
          <ac:chgData name="Thu Tran" userId="3d6cfcd9-ceaf-40f3-bbba-fffc560a8ae6" providerId="ADAL" clId="{BAAF2F4D-0070-4ABA-987E-B7F6150EF1CB}" dt="2024-05-06T11:14:30.545" v="2002"/>
          <ac:spMkLst>
            <pc:docMk/>
            <pc:sldMk cId="0" sldId="270"/>
            <ac:spMk id="19" creationId="{0428BDFC-B95E-7871-94BA-9861BF18EF53}"/>
          </ac:spMkLst>
        </pc:spChg>
        <pc:spChg chg="mod">
          <ac:chgData name="Thu Tran" userId="3d6cfcd9-ceaf-40f3-bbba-fffc560a8ae6" providerId="ADAL" clId="{BAAF2F4D-0070-4ABA-987E-B7F6150EF1CB}" dt="2024-05-06T11:14:30.545" v="2002"/>
          <ac:spMkLst>
            <pc:docMk/>
            <pc:sldMk cId="0" sldId="270"/>
            <ac:spMk id="21" creationId="{7BCF07E4-9ACB-01B5-285D-8A44535912FC}"/>
          </ac:spMkLst>
        </pc:spChg>
        <pc:spChg chg="mod">
          <ac:chgData name="Thu Tran" userId="3d6cfcd9-ceaf-40f3-bbba-fffc560a8ae6" providerId="ADAL" clId="{BAAF2F4D-0070-4ABA-987E-B7F6150EF1CB}" dt="2024-05-06T11:14:30.545" v="2002"/>
          <ac:spMkLst>
            <pc:docMk/>
            <pc:sldMk cId="0" sldId="270"/>
            <ac:spMk id="22" creationId="{B2D582F5-34B8-A516-51DB-683955E09C08}"/>
          </ac:spMkLst>
        </pc:spChg>
        <pc:spChg chg="mod">
          <ac:chgData name="Thu Tran" userId="3d6cfcd9-ceaf-40f3-bbba-fffc560a8ae6" providerId="ADAL" clId="{BAAF2F4D-0070-4ABA-987E-B7F6150EF1CB}" dt="2024-05-06T11:14:30.545" v="2002"/>
          <ac:spMkLst>
            <pc:docMk/>
            <pc:sldMk cId="0" sldId="270"/>
            <ac:spMk id="23" creationId="{332FE44C-8576-AC8A-C258-AF5B1A1BDD65}"/>
          </ac:spMkLst>
        </pc:spChg>
        <pc:spChg chg="mod">
          <ac:chgData name="Thu Tran" userId="3d6cfcd9-ceaf-40f3-bbba-fffc560a8ae6" providerId="ADAL" clId="{BAAF2F4D-0070-4ABA-987E-B7F6150EF1CB}" dt="2024-05-06T11:14:30.545" v="2002"/>
          <ac:spMkLst>
            <pc:docMk/>
            <pc:sldMk cId="0" sldId="270"/>
            <ac:spMk id="24" creationId="{4DFD994F-AA4A-DE46-9F76-445E1FC0C7A6}"/>
          </ac:spMkLst>
        </pc:spChg>
        <pc:spChg chg="mod">
          <ac:chgData name="Thu Tran" userId="3d6cfcd9-ceaf-40f3-bbba-fffc560a8ae6" providerId="ADAL" clId="{BAAF2F4D-0070-4ABA-987E-B7F6150EF1CB}" dt="2024-05-06T11:14:30.545" v="2002"/>
          <ac:spMkLst>
            <pc:docMk/>
            <pc:sldMk cId="0" sldId="270"/>
            <ac:spMk id="25" creationId="{C3CAFFE5-2C2B-EAF7-891A-A5C7CF1E0C5F}"/>
          </ac:spMkLst>
        </pc:spChg>
        <pc:spChg chg="mod">
          <ac:chgData name="Thu Tran" userId="3d6cfcd9-ceaf-40f3-bbba-fffc560a8ae6" providerId="ADAL" clId="{BAAF2F4D-0070-4ABA-987E-B7F6150EF1CB}" dt="2024-05-06T11:14:30.545" v="2002"/>
          <ac:spMkLst>
            <pc:docMk/>
            <pc:sldMk cId="0" sldId="270"/>
            <ac:spMk id="26" creationId="{A9C3777B-8EB3-638B-10D5-28B11720BB61}"/>
          </ac:spMkLst>
        </pc:spChg>
        <pc:spChg chg="mod">
          <ac:chgData name="Thu Tran" userId="3d6cfcd9-ceaf-40f3-bbba-fffc560a8ae6" providerId="ADAL" clId="{BAAF2F4D-0070-4ABA-987E-B7F6150EF1CB}" dt="2024-05-06T11:14:30.545" v="2002"/>
          <ac:spMkLst>
            <pc:docMk/>
            <pc:sldMk cId="0" sldId="270"/>
            <ac:spMk id="27" creationId="{507A3C8B-D075-5E1A-C55D-6457FA029831}"/>
          </ac:spMkLst>
        </pc:spChg>
        <pc:spChg chg="mod">
          <ac:chgData name="Thu Tran" userId="3d6cfcd9-ceaf-40f3-bbba-fffc560a8ae6" providerId="ADAL" clId="{BAAF2F4D-0070-4ABA-987E-B7F6150EF1CB}" dt="2024-05-06T11:14:30.545" v="2002"/>
          <ac:spMkLst>
            <pc:docMk/>
            <pc:sldMk cId="0" sldId="270"/>
            <ac:spMk id="28" creationId="{9EDE54F2-E096-6AEF-D99A-AF215A8BFDE3}"/>
          </ac:spMkLst>
        </pc:spChg>
        <pc:spChg chg="mod">
          <ac:chgData name="Thu Tran" userId="3d6cfcd9-ceaf-40f3-bbba-fffc560a8ae6" providerId="ADAL" clId="{BAAF2F4D-0070-4ABA-987E-B7F6150EF1CB}" dt="2024-05-06T11:14:30.545" v="2002"/>
          <ac:spMkLst>
            <pc:docMk/>
            <pc:sldMk cId="0" sldId="270"/>
            <ac:spMk id="29" creationId="{D36CEF9B-C1FD-252B-033C-71E799606DF9}"/>
          </ac:spMkLst>
        </pc:spChg>
        <pc:spChg chg="mod">
          <ac:chgData name="Thu Tran" userId="3d6cfcd9-ceaf-40f3-bbba-fffc560a8ae6" providerId="ADAL" clId="{BAAF2F4D-0070-4ABA-987E-B7F6150EF1CB}" dt="2024-05-06T11:14:30.545" v="2002"/>
          <ac:spMkLst>
            <pc:docMk/>
            <pc:sldMk cId="0" sldId="270"/>
            <ac:spMk id="30" creationId="{9BEFF112-23CB-1212-A323-2807D5204358}"/>
          </ac:spMkLst>
        </pc:spChg>
        <pc:spChg chg="mod">
          <ac:chgData name="Thu Tran" userId="3d6cfcd9-ceaf-40f3-bbba-fffc560a8ae6" providerId="ADAL" clId="{BAAF2F4D-0070-4ABA-987E-B7F6150EF1CB}" dt="2024-05-06T11:14:30.545" v="2002"/>
          <ac:spMkLst>
            <pc:docMk/>
            <pc:sldMk cId="0" sldId="270"/>
            <ac:spMk id="31" creationId="{A85A1958-6056-E7EC-482B-99055BCD6213}"/>
          </ac:spMkLst>
        </pc:spChg>
        <pc:spChg chg="mod">
          <ac:chgData name="Thu Tran" userId="3d6cfcd9-ceaf-40f3-bbba-fffc560a8ae6" providerId="ADAL" clId="{BAAF2F4D-0070-4ABA-987E-B7F6150EF1CB}" dt="2024-05-06T11:14:30.545" v="2002"/>
          <ac:spMkLst>
            <pc:docMk/>
            <pc:sldMk cId="0" sldId="270"/>
            <ac:spMk id="32" creationId="{24DACFB3-24D3-FADF-B814-C277EFB23375}"/>
          </ac:spMkLst>
        </pc:spChg>
        <pc:spChg chg="mod">
          <ac:chgData name="Thu Tran" userId="3d6cfcd9-ceaf-40f3-bbba-fffc560a8ae6" providerId="ADAL" clId="{BAAF2F4D-0070-4ABA-987E-B7F6150EF1CB}" dt="2024-05-06T11:14:30.545" v="2002"/>
          <ac:spMkLst>
            <pc:docMk/>
            <pc:sldMk cId="0" sldId="270"/>
            <ac:spMk id="33" creationId="{F8947472-0FE2-2B70-98EE-79B413265ABD}"/>
          </ac:spMkLst>
        </pc:spChg>
        <pc:spChg chg="del">
          <ac:chgData name="Thu Tran" userId="3d6cfcd9-ceaf-40f3-bbba-fffc560a8ae6" providerId="ADAL" clId="{BAAF2F4D-0070-4ABA-987E-B7F6150EF1CB}" dt="2024-05-05T22:05:34.188" v="1574" actId="478"/>
          <ac:spMkLst>
            <pc:docMk/>
            <pc:sldMk cId="0" sldId="270"/>
            <ac:spMk id="1252" creationId="{00000000-0000-0000-0000-000000000000}"/>
          </ac:spMkLst>
        </pc:spChg>
        <pc:grpChg chg="add mod">
          <ac:chgData name="Thu Tran" userId="3d6cfcd9-ceaf-40f3-bbba-fffc560a8ae6" providerId="ADAL" clId="{BAAF2F4D-0070-4ABA-987E-B7F6150EF1CB}" dt="2024-05-06T11:14:40.044" v="2005" actId="1076"/>
          <ac:grpSpMkLst>
            <pc:docMk/>
            <pc:sldMk cId="0" sldId="270"/>
            <ac:grpSpMk id="3" creationId="{E223A837-3825-6649-0A6C-DEE609347FC3}"/>
          </ac:grpSpMkLst>
        </pc:grpChg>
        <pc:grpChg chg="add mod">
          <ac:chgData name="Thu Tran" userId="3d6cfcd9-ceaf-40f3-bbba-fffc560a8ae6" providerId="ADAL" clId="{BAAF2F4D-0070-4ABA-987E-B7F6150EF1CB}" dt="2024-05-06T11:14:38.128" v="2004" actId="1076"/>
          <ac:grpSpMkLst>
            <pc:docMk/>
            <pc:sldMk cId="0" sldId="270"/>
            <ac:grpSpMk id="17" creationId="{83A3D7A3-D2BA-DFE6-AF6C-371CE72D9E4C}"/>
          </ac:grpSpMkLst>
        </pc:grpChg>
        <pc:grpChg chg="add mod">
          <ac:chgData name="Thu Tran" userId="3d6cfcd9-ceaf-40f3-bbba-fffc560a8ae6" providerId="ADAL" clId="{BAAF2F4D-0070-4ABA-987E-B7F6150EF1CB}" dt="2024-05-06T11:14:34.757" v="2003" actId="1076"/>
          <ac:grpSpMkLst>
            <pc:docMk/>
            <pc:sldMk cId="0" sldId="270"/>
            <ac:grpSpMk id="20" creationId="{63A489E9-CE8E-BF9C-91DA-3867F3D1B83A}"/>
          </ac:grpSpMkLst>
        </pc:grpChg>
        <pc:graphicFrameChg chg="mod modGraphic">
          <ac:chgData name="Thu Tran" userId="3d6cfcd9-ceaf-40f3-bbba-fffc560a8ae6" providerId="ADAL" clId="{BAAF2F4D-0070-4ABA-987E-B7F6150EF1CB}" dt="2024-05-06T11:07:03.358" v="2001" actId="20577"/>
          <ac:graphicFrameMkLst>
            <pc:docMk/>
            <pc:sldMk cId="0" sldId="270"/>
            <ac:graphicFrameMk id="1253" creationId="{00000000-0000-0000-0000-000000000000}"/>
          </ac:graphicFrameMkLst>
        </pc:graphicFrameChg>
      </pc:sldChg>
      <pc:sldChg chg="del">
        <pc:chgData name="Thu Tran" userId="3d6cfcd9-ceaf-40f3-bbba-fffc560a8ae6" providerId="ADAL" clId="{BAAF2F4D-0070-4ABA-987E-B7F6150EF1CB}" dt="2024-05-05T22:23:14.692" v="1709" actId="47"/>
        <pc:sldMkLst>
          <pc:docMk/>
          <pc:sldMk cId="0" sldId="271"/>
        </pc:sldMkLst>
      </pc:sldChg>
      <pc:sldChg chg="del">
        <pc:chgData name="Thu Tran" userId="3d6cfcd9-ceaf-40f3-bbba-fffc560a8ae6" providerId="ADAL" clId="{BAAF2F4D-0070-4ABA-987E-B7F6150EF1CB}" dt="2024-05-05T22:23:11.724" v="1708" actId="47"/>
        <pc:sldMkLst>
          <pc:docMk/>
          <pc:sldMk cId="0" sldId="272"/>
        </pc:sldMkLst>
      </pc:sldChg>
      <pc:sldChg chg="del">
        <pc:chgData name="Thu Tran" userId="3d6cfcd9-ceaf-40f3-bbba-fffc560a8ae6" providerId="ADAL" clId="{BAAF2F4D-0070-4ABA-987E-B7F6150EF1CB}" dt="2024-05-05T22:23:07.568" v="1706" actId="47"/>
        <pc:sldMkLst>
          <pc:docMk/>
          <pc:sldMk cId="0" sldId="273"/>
        </pc:sldMkLst>
      </pc:sldChg>
      <pc:sldChg chg="del">
        <pc:chgData name="Thu Tran" userId="3d6cfcd9-ceaf-40f3-bbba-fffc560a8ae6" providerId="ADAL" clId="{BAAF2F4D-0070-4ABA-987E-B7F6150EF1CB}" dt="2024-05-05T22:23:08.741" v="1707" actId="47"/>
        <pc:sldMkLst>
          <pc:docMk/>
          <pc:sldMk cId="0" sldId="274"/>
        </pc:sldMkLst>
      </pc:sldChg>
      <pc:sldChg chg="delSp modSp mod modTransition">
        <pc:chgData name="Thu Tran" userId="3d6cfcd9-ceaf-40f3-bbba-fffc560a8ae6" providerId="ADAL" clId="{BAAF2F4D-0070-4ABA-987E-B7F6150EF1CB}" dt="2024-05-06T11:18:01.222" v="2025" actId="165"/>
        <pc:sldMkLst>
          <pc:docMk/>
          <pc:sldMk cId="0" sldId="275"/>
        </pc:sldMkLst>
        <pc:spChg chg="mod">
          <ac:chgData name="Thu Tran" userId="3d6cfcd9-ceaf-40f3-bbba-fffc560a8ae6" providerId="ADAL" clId="{BAAF2F4D-0070-4ABA-987E-B7F6150EF1CB}" dt="2024-05-04T11:23:42.187" v="4" actId="1076"/>
          <ac:spMkLst>
            <pc:docMk/>
            <pc:sldMk cId="0" sldId="275"/>
            <ac:spMk id="1340" creationId="{00000000-0000-0000-0000-000000000000}"/>
          </ac:spMkLst>
        </pc:spChg>
        <pc:spChg chg="mod">
          <ac:chgData name="Thu Tran" userId="3d6cfcd9-ceaf-40f3-bbba-fffc560a8ae6" providerId="ADAL" clId="{BAAF2F4D-0070-4ABA-987E-B7F6150EF1CB}" dt="2024-05-04T11:23:42.187" v="4" actId="1076"/>
          <ac:spMkLst>
            <pc:docMk/>
            <pc:sldMk cId="0" sldId="275"/>
            <ac:spMk id="1341" creationId="{00000000-0000-0000-0000-000000000000}"/>
          </ac:spMkLst>
        </pc:spChg>
        <pc:spChg chg="del">
          <ac:chgData name="Thu Tran" userId="3d6cfcd9-ceaf-40f3-bbba-fffc560a8ae6" providerId="ADAL" clId="{BAAF2F4D-0070-4ABA-987E-B7F6150EF1CB}" dt="2024-05-04T11:22:58.368" v="0" actId="478"/>
          <ac:spMkLst>
            <pc:docMk/>
            <pc:sldMk cId="0" sldId="275"/>
            <ac:spMk id="1342" creationId="{00000000-0000-0000-0000-000000000000}"/>
          </ac:spMkLst>
        </pc:spChg>
        <pc:spChg chg="mod">
          <ac:chgData name="Thu Tran" userId="3d6cfcd9-ceaf-40f3-bbba-fffc560a8ae6" providerId="ADAL" clId="{BAAF2F4D-0070-4ABA-987E-B7F6150EF1CB}" dt="2024-05-06T11:18:01.222" v="2025" actId="165"/>
          <ac:spMkLst>
            <pc:docMk/>
            <pc:sldMk cId="0" sldId="275"/>
            <ac:spMk id="1356" creationId="{00000000-0000-0000-0000-000000000000}"/>
          </ac:spMkLst>
        </pc:spChg>
        <pc:spChg chg="mod">
          <ac:chgData name="Thu Tran" userId="3d6cfcd9-ceaf-40f3-bbba-fffc560a8ae6" providerId="ADAL" clId="{BAAF2F4D-0070-4ABA-987E-B7F6150EF1CB}" dt="2024-05-06T11:18:01.222" v="2025" actId="165"/>
          <ac:spMkLst>
            <pc:docMk/>
            <pc:sldMk cId="0" sldId="275"/>
            <ac:spMk id="1357" creationId="{00000000-0000-0000-0000-000000000000}"/>
          </ac:spMkLst>
        </pc:spChg>
        <pc:spChg chg="mod">
          <ac:chgData name="Thu Tran" userId="3d6cfcd9-ceaf-40f3-bbba-fffc560a8ae6" providerId="ADAL" clId="{BAAF2F4D-0070-4ABA-987E-B7F6150EF1CB}" dt="2024-05-06T11:18:01.222" v="2025" actId="165"/>
          <ac:spMkLst>
            <pc:docMk/>
            <pc:sldMk cId="0" sldId="275"/>
            <ac:spMk id="1358" creationId="{00000000-0000-0000-0000-000000000000}"/>
          </ac:spMkLst>
        </pc:spChg>
        <pc:spChg chg="mod">
          <ac:chgData name="Thu Tran" userId="3d6cfcd9-ceaf-40f3-bbba-fffc560a8ae6" providerId="ADAL" clId="{BAAF2F4D-0070-4ABA-987E-B7F6150EF1CB}" dt="2024-05-06T11:18:01.222" v="2025" actId="165"/>
          <ac:spMkLst>
            <pc:docMk/>
            <pc:sldMk cId="0" sldId="275"/>
            <ac:spMk id="1359" creationId="{00000000-0000-0000-0000-000000000000}"/>
          </ac:spMkLst>
        </pc:spChg>
        <pc:spChg chg="mod">
          <ac:chgData name="Thu Tran" userId="3d6cfcd9-ceaf-40f3-bbba-fffc560a8ae6" providerId="ADAL" clId="{BAAF2F4D-0070-4ABA-987E-B7F6150EF1CB}" dt="2024-05-06T11:18:01.222" v="2025" actId="165"/>
          <ac:spMkLst>
            <pc:docMk/>
            <pc:sldMk cId="0" sldId="275"/>
            <ac:spMk id="1360" creationId="{00000000-0000-0000-0000-000000000000}"/>
          </ac:spMkLst>
        </pc:spChg>
        <pc:spChg chg="mod">
          <ac:chgData name="Thu Tran" userId="3d6cfcd9-ceaf-40f3-bbba-fffc560a8ae6" providerId="ADAL" clId="{BAAF2F4D-0070-4ABA-987E-B7F6150EF1CB}" dt="2024-05-06T11:18:01.222" v="2025" actId="165"/>
          <ac:spMkLst>
            <pc:docMk/>
            <pc:sldMk cId="0" sldId="275"/>
            <ac:spMk id="1361" creationId="{00000000-0000-0000-0000-000000000000}"/>
          </ac:spMkLst>
        </pc:spChg>
        <pc:spChg chg="mod">
          <ac:chgData name="Thu Tran" userId="3d6cfcd9-ceaf-40f3-bbba-fffc560a8ae6" providerId="ADAL" clId="{BAAF2F4D-0070-4ABA-987E-B7F6150EF1CB}" dt="2024-05-06T11:18:01.222" v="2025" actId="165"/>
          <ac:spMkLst>
            <pc:docMk/>
            <pc:sldMk cId="0" sldId="275"/>
            <ac:spMk id="1362" creationId="{00000000-0000-0000-0000-000000000000}"/>
          </ac:spMkLst>
        </pc:spChg>
        <pc:spChg chg="mod">
          <ac:chgData name="Thu Tran" userId="3d6cfcd9-ceaf-40f3-bbba-fffc560a8ae6" providerId="ADAL" clId="{BAAF2F4D-0070-4ABA-987E-B7F6150EF1CB}" dt="2024-05-06T11:18:01.222" v="2025" actId="165"/>
          <ac:spMkLst>
            <pc:docMk/>
            <pc:sldMk cId="0" sldId="275"/>
            <ac:spMk id="1363" creationId="{00000000-0000-0000-0000-000000000000}"/>
          </ac:spMkLst>
        </pc:spChg>
        <pc:spChg chg="mod">
          <ac:chgData name="Thu Tran" userId="3d6cfcd9-ceaf-40f3-bbba-fffc560a8ae6" providerId="ADAL" clId="{BAAF2F4D-0070-4ABA-987E-B7F6150EF1CB}" dt="2024-05-06T11:18:01.222" v="2025" actId="165"/>
          <ac:spMkLst>
            <pc:docMk/>
            <pc:sldMk cId="0" sldId="275"/>
            <ac:spMk id="1364" creationId="{00000000-0000-0000-0000-000000000000}"/>
          </ac:spMkLst>
        </pc:spChg>
        <pc:spChg chg="mod">
          <ac:chgData name="Thu Tran" userId="3d6cfcd9-ceaf-40f3-bbba-fffc560a8ae6" providerId="ADAL" clId="{BAAF2F4D-0070-4ABA-987E-B7F6150EF1CB}" dt="2024-05-06T11:18:01.222" v="2025" actId="165"/>
          <ac:spMkLst>
            <pc:docMk/>
            <pc:sldMk cId="0" sldId="275"/>
            <ac:spMk id="1365" creationId="{00000000-0000-0000-0000-000000000000}"/>
          </ac:spMkLst>
        </pc:spChg>
        <pc:spChg chg="mod">
          <ac:chgData name="Thu Tran" userId="3d6cfcd9-ceaf-40f3-bbba-fffc560a8ae6" providerId="ADAL" clId="{BAAF2F4D-0070-4ABA-987E-B7F6150EF1CB}" dt="2024-05-06T11:18:01.222" v="2025" actId="165"/>
          <ac:spMkLst>
            <pc:docMk/>
            <pc:sldMk cId="0" sldId="275"/>
            <ac:spMk id="1366" creationId="{00000000-0000-0000-0000-000000000000}"/>
          </ac:spMkLst>
        </pc:spChg>
        <pc:spChg chg="mod">
          <ac:chgData name="Thu Tran" userId="3d6cfcd9-ceaf-40f3-bbba-fffc560a8ae6" providerId="ADAL" clId="{BAAF2F4D-0070-4ABA-987E-B7F6150EF1CB}" dt="2024-05-06T11:18:01.222" v="2025" actId="165"/>
          <ac:spMkLst>
            <pc:docMk/>
            <pc:sldMk cId="0" sldId="275"/>
            <ac:spMk id="1367" creationId="{00000000-0000-0000-0000-000000000000}"/>
          </ac:spMkLst>
        </pc:spChg>
        <pc:spChg chg="mod">
          <ac:chgData name="Thu Tran" userId="3d6cfcd9-ceaf-40f3-bbba-fffc560a8ae6" providerId="ADAL" clId="{BAAF2F4D-0070-4ABA-987E-B7F6150EF1CB}" dt="2024-05-06T11:18:01.222" v="2025" actId="165"/>
          <ac:spMkLst>
            <pc:docMk/>
            <pc:sldMk cId="0" sldId="275"/>
            <ac:spMk id="1368" creationId="{00000000-0000-0000-0000-000000000000}"/>
          </ac:spMkLst>
        </pc:spChg>
        <pc:spChg chg="mod">
          <ac:chgData name="Thu Tran" userId="3d6cfcd9-ceaf-40f3-bbba-fffc560a8ae6" providerId="ADAL" clId="{BAAF2F4D-0070-4ABA-987E-B7F6150EF1CB}" dt="2024-05-06T11:18:01.222" v="2025" actId="165"/>
          <ac:spMkLst>
            <pc:docMk/>
            <pc:sldMk cId="0" sldId="275"/>
            <ac:spMk id="1369" creationId="{00000000-0000-0000-0000-000000000000}"/>
          </ac:spMkLst>
        </pc:spChg>
        <pc:spChg chg="mod">
          <ac:chgData name="Thu Tran" userId="3d6cfcd9-ceaf-40f3-bbba-fffc560a8ae6" providerId="ADAL" clId="{BAAF2F4D-0070-4ABA-987E-B7F6150EF1CB}" dt="2024-05-06T11:18:01.222" v="2025" actId="165"/>
          <ac:spMkLst>
            <pc:docMk/>
            <pc:sldMk cId="0" sldId="275"/>
            <ac:spMk id="1370" creationId="{00000000-0000-0000-0000-000000000000}"/>
          </ac:spMkLst>
        </pc:spChg>
        <pc:spChg chg="mod">
          <ac:chgData name="Thu Tran" userId="3d6cfcd9-ceaf-40f3-bbba-fffc560a8ae6" providerId="ADAL" clId="{BAAF2F4D-0070-4ABA-987E-B7F6150EF1CB}" dt="2024-05-06T11:18:01.222" v="2025" actId="165"/>
          <ac:spMkLst>
            <pc:docMk/>
            <pc:sldMk cId="0" sldId="275"/>
            <ac:spMk id="1372" creationId="{00000000-0000-0000-0000-000000000000}"/>
          </ac:spMkLst>
        </pc:spChg>
        <pc:spChg chg="mod">
          <ac:chgData name="Thu Tran" userId="3d6cfcd9-ceaf-40f3-bbba-fffc560a8ae6" providerId="ADAL" clId="{BAAF2F4D-0070-4ABA-987E-B7F6150EF1CB}" dt="2024-05-06T11:18:01.222" v="2025" actId="165"/>
          <ac:spMkLst>
            <pc:docMk/>
            <pc:sldMk cId="0" sldId="275"/>
            <ac:spMk id="1373" creationId="{00000000-0000-0000-0000-000000000000}"/>
          </ac:spMkLst>
        </pc:spChg>
        <pc:spChg chg="mod">
          <ac:chgData name="Thu Tran" userId="3d6cfcd9-ceaf-40f3-bbba-fffc560a8ae6" providerId="ADAL" clId="{BAAF2F4D-0070-4ABA-987E-B7F6150EF1CB}" dt="2024-05-06T11:18:01.222" v="2025" actId="165"/>
          <ac:spMkLst>
            <pc:docMk/>
            <pc:sldMk cId="0" sldId="275"/>
            <ac:spMk id="1374" creationId="{00000000-0000-0000-0000-000000000000}"/>
          </ac:spMkLst>
        </pc:spChg>
        <pc:spChg chg="mod">
          <ac:chgData name="Thu Tran" userId="3d6cfcd9-ceaf-40f3-bbba-fffc560a8ae6" providerId="ADAL" clId="{BAAF2F4D-0070-4ABA-987E-B7F6150EF1CB}" dt="2024-05-06T11:18:01.222" v="2025" actId="165"/>
          <ac:spMkLst>
            <pc:docMk/>
            <pc:sldMk cId="0" sldId="275"/>
            <ac:spMk id="1375" creationId="{00000000-0000-0000-0000-000000000000}"/>
          </ac:spMkLst>
        </pc:spChg>
        <pc:spChg chg="mod">
          <ac:chgData name="Thu Tran" userId="3d6cfcd9-ceaf-40f3-bbba-fffc560a8ae6" providerId="ADAL" clId="{BAAF2F4D-0070-4ABA-987E-B7F6150EF1CB}" dt="2024-05-06T11:18:01.222" v="2025" actId="165"/>
          <ac:spMkLst>
            <pc:docMk/>
            <pc:sldMk cId="0" sldId="275"/>
            <ac:spMk id="1376" creationId="{00000000-0000-0000-0000-000000000000}"/>
          </ac:spMkLst>
        </pc:spChg>
        <pc:spChg chg="mod">
          <ac:chgData name="Thu Tran" userId="3d6cfcd9-ceaf-40f3-bbba-fffc560a8ae6" providerId="ADAL" clId="{BAAF2F4D-0070-4ABA-987E-B7F6150EF1CB}" dt="2024-05-06T11:18:01.222" v="2025" actId="165"/>
          <ac:spMkLst>
            <pc:docMk/>
            <pc:sldMk cId="0" sldId="275"/>
            <ac:spMk id="1377" creationId="{00000000-0000-0000-0000-000000000000}"/>
          </ac:spMkLst>
        </pc:spChg>
        <pc:spChg chg="mod">
          <ac:chgData name="Thu Tran" userId="3d6cfcd9-ceaf-40f3-bbba-fffc560a8ae6" providerId="ADAL" clId="{BAAF2F4D-0070-4ABA-987E-B7F6150EF1CB}" dt="2024-05-06T11:18:01.222" v="2025" actId="165"/>
          <ac:spMkLst>
            <pc:docMk/>
            <pc:sldMk cId="0" sldId="275"/>
            <ac:spMk id="1378" creationId="{00000000-0000-0000-0000-000000000000}"/>
          </ac:spMkLst>
        </pc:spChg>
        <pc:spChg chg="mod">
          <ac:chgData name="Thu Tran" userId="3d6cfcd9-ceaf-40f3-bbba-fffc560a8ae6" providerId="ADAL" clId="{BAAF2F4D-0070-4ABA-987E-B7F6150EF1CB}" dt="2024-05-06T11:18:01.222" v="2025" actId="165"/>
          <ac:spMkLst>
            <pc:docMk/>
            <pc:sldMk cId="0" sldId="275"/>
            <ac:spMk id="1379" creationId="{00000000-0000-0000-0000-000000000000}"/>
          </ac:spMkLst>
        </pc:spChg>
        <pc:spChg chg="mod">
          <ac:chgData name="Thu Tran" userId="3d6cfcd9-ceaf-40f3-bbba-fffc560a8ae6" providerId="ADAL" clId="{BAAF2F4D-0070-4ABA-987E-B7F6150EF1CB}" dt="2024-05-06T11:18:01.222" v="2025" actId="165"/>
          <ac:spMkLst>
            <pc:docMk/>
            <pc:sldMk cId="0" sldId="275"/>
            <ac:spMk id="1380" creationId="{00000000-0000-0000-0000-000000000000}"/>
          </ac:spMkLst>
        </pc:spChg>
        <pc:spChg chg="mod">
          <ac:chgData name="Thu Tran" userId="3d6cfcd9-ceaf-40f3-bbba-fffc560a8ae6" providerId="ADAL" clId="{BAAF2F4D-0070-4ABA-987E-B7F6150EF1CB}" dt="2024-05-06T11:18:01.222" v="2025" actId="165"/>
          <ac:spMkLst>
            <pc:docMk/>
            <pc:sldMk cId="0" sldId="275"/>
            <ac:spMk id="1381" creationId="{00000000-0000-0000-0000-000000000000}"/>
          </ac:spMkLst>
        </pc:spChg>
        <pc:spChg chg="mod">
          <ac:chgData name="Thu Tran" userId="3d6cfcd9-ceaf-40f3-bbba-fffc560a8ae6" providerId="ADAL" clId="{BAAF2F4D-0070-4ABA-987E-B7F6150EF1CB}" dt="2024-05-06T11:18:01.222" v="2025" actId="165"/>
          <ac:spMkLst>
            <pc:docMk/>
            <pc:sldMk cId="0" sldId="275"/>
            <ac:spMk id="1382" creationId="{00000000-0000-0000-0000-000000000000}"/>
          </ac:spMkLst>
        </pc:spChg>
        <pc:spChg chg="mod">
          <ac:chgData name="Thu Tran" userId="3d6cfcd9-ceaf-40f3-bbba-fffc560a8ae6" providerId="ADAL" clId="{BAAF2F4D-0070-4ABA-987E-B7F6150EF1CB}" dt="2024-05-06T11:18:01.222" v="2025" actId="165"/>
          <ac:spMkLst>
            <pc:docMk/>
            <pc:sldMk cId="0" sldId="275"/>
            <ac:spMk id="1383" creationId="{00000000-0000-0000-0000-000000000000}"/>
          </ac:spMkLst>
        </pc:spChg>
        <pc:spChg chg="mod">
          <ac:chgData name="Thu Tran" userId="3d6cfcd9-ceaf-40f3-bbba-fffc560a8ae6" providerId="ADAL" clId="{BAAF2F4D-0070-4ABA-987E-B7F6150EF1CB}" dt="2024-05-06T11:18:01.222" v="2025" actId="165"/>
          <ac:spMkLst>
            <pc:docMk/>
            <pc:sldMk cId="0" sldId="275"/>
            <ac:spMk id="1384" creationId="{00000000-0000-0000-0000-000000000000}"/>
          </ac:spMkLst>
        </pc:spChg>
        <pc:spChg chg="mod">
          <ac:chgData name="Thu Tran" userId="3d6cfcd9-ceaf-40f3-bbba-fffc560a8ae6" providerId="ADAL" clId="{BAAF2F4D-0070-4ABA-987E-B7F6150EF1CB}" dt="2024-05-06T11:18:01.222" v="2025" actId="165"/>
          <ac:spMkLst>
            <pc:docMk/>
            <pc:sldMk cId="0" sldId="275"/>
            <ac:spMk id="1385" creationId="{00000000-0000-0000-0000-000000000000}"/>
          </ac:spMkLst>
        </pc:spChg>
        <pc:spChg chg="mod">
          <ac:chgData name="Thu Tran" userId="3d6cfcd9-ceaf-40f3-bbba-fffc560a8ae6" providerId="ADAL" clId="{BAAF2F4D-0070-4ABA-987E-B7F6150EF1CB}" dt="2024-05-06T11:18:01.222" v="2025" actId="165"/>
          <ac:spMkLst>
            <pc:docMk/>
            <pc:sldMk cId="0" sldId="275"/>
            <ac:spMk id="1386" creationId="{00000000-0000-0000-0000-000000000000}"/>
          </ac:spMkLst>
        </pc:spChg>
        <pc:spChg chg="mod">
          <ac:chgData name="Thu Tran" userId="3d6cfcd9-ceaf-40f3-bbba-fffc560a8ae6" providerId="ADAL" clId="{BAAF2F4D-0070-4ABA-987E-B7F6150EF1CB}" dt="2024-05-06T11:18:01.222" v="2025" actId="165"/>
          <ac:spMkLst>
            <pc:docMk/>
            <pc:sldMk cId="0" sldId="275"/>
            <ac:spMk id="1387" creationId="{00000000-0000-0000-0000-000000000000}"/>
          </ac:spMkLst>
        </pc:spChg>
        <pc:spChg chg="mod">
          <ac:chgData name="Thu Tran" userId="3d6cfcd9-ceaf-40f3-bbba-fffc560a8ae6" providerId="ADAL" clId="{BAAF2F4D-0070-4ABA-987E-B7F6150EF1CB}" dt="2024-05-06T11:18:01.222" v="2025" actId="165"/>
          <ac:spMkLst>
            <pc:docMk/>
            <pc:sldMk cId="0" sldId="275"/>
            <ac:spMk id="1388" creationId="{00000000-0000-0000-0000-000000000000}"/>
          </ac:spMkLst>
        </pc:spChg>
        <pc:spChg chg="mod">
          <ac:chgData name="Thu Tran" userId="3d6cfcd9-ceaf-40f3-bbba-fffc560a8ae6" providerId="ADAL" clId="{BAAF2F4D-0070-4ABA-987E-B7F6150EF1CB}" dt="2024-05-06T11:18:01.222" v="2025" actId="165"/>
          <ac:spMkLst>
            <pc:docMk/>
            <pc:sldMk cId="0" sldId="275"/>
            <ac:spMk id="1389" creationId="{00000000-0000-0000-0000-000000000000}"/>
          </ac:spMkLst>
        </pc:spChg>
        <pc:spChg chg="mod">
          <ac:chgData name="Thu Tran" userId="3d6cfcd9-ceaf-40f3-bbba-fffc560a8ae6" providerId="ADAL" clId="{BAAF2F4D-0070-4ABA-987E-B7F6150EF1CB}" dt="2024-05-06T11:18:01.222" v="2025" actId="165"/>
          <ac:spMkLst>
            <pc:docMk/>
            <pc:sldMk cId="0" sldId="275"/>
            <ac:spMk id="1390" creationId="{00000000-0000-0000-0000-000000000000}"/>
          </ac:spMkLst>
        </pc:spChg>
        <pc:spChg chg="mod">
          <ac:chgData name="Thu Tran" userId="3d6cfcd9-ceaf-40f3-bbba-fffc560a8ae6" providerId="ADAL" clId="{BAAF2F4D-0070-4ABA-987E-B7F6150EF1CB}" dt="2024-05-06T11:18:01.222" v="2025" actId="165"/>
          <ac:spMkLst>
            <pc:docMk/>
            <pc:sldMk cId="0" sldId="275"/>
            <ac:spMk id="1391" creationId="{00000000-0000-0000-0000-000000000000}"/>
          </ac:spMkLst>
        </pc:spChg>
        <pc:spChg chg="mod">
          <ac:chgData name="Thu Tran" userId="3d6cfcd9-ceaf-40f3-bbba-fffc560a8ae6" providerId="ADAL" clId="{BAAF2F4D-0070-4ABA-987E-B7F6150EF1CB}" dt="2024-05-06T11:18:01.222" v="2025" actId="165"/>
          <ac:spMkLst>
            <pc:docMk/>
            <pc:sldMk cId="0" sldId="275"/>
            <ac:spMk id="1392" creationId="{00000000-0000-0000-0000-000000000000}"/>
          </ac:spMkLst>
        </pc:spChg>
        <pc:spChg chg="mod">
          <ac:chgData name="Thu Tran" userId="3d6cfcd9-ceaf-40f3-bbba-fffc560a8ae6" providerId="ADAL" clId="{BAAF2F4D-0070-4ABA-987E-B7F6150EF1CB}" dt="2024-05-06T11:18:01.222" v="2025" actId="165"/>
          <ac:spMkLst>
            <pc:docMk/>
            <pc:sldMk cId="0" sldId="275"/>
            <ac:spMk id="1393" creationId="{00000000-0000-0000-0000-000000000000}"/>
          </ac:spMkLst>
        </pc:spChg>
        <pc:spChg chg="mod">
          <ac:chgData name="Thu Tran" userId="3d6cfcd9-ceaf-40f3-bbba-fffc560a8ae6" providerId="ADAL" clId="{BAAF2F4D-0070-4ABA-987E-B7F6150EF1CB}" dt="2024-05-06T11:18:01.222" v="2025" actId="165"/>
          <ac:spMkLst>
            <pc:docMk/>
            <pc:sldMk cId="0" sldId="275"/>
            <ac:spMk id="1394" creationId="{00000000-0000-0000-0000-000000000000}"/>
          </ac:spMkLst>
        </pc:spChg>
        <pc:spChg chg="mod">
          <ac:chgData name="Thu Tran" userId="3d6cfcd9-ceaf-40f3-bbba-fffc560a8ae6" providerId="ADAL" clId="{BAAF2F4D-0070-4ABA-987E-B7F6150EF1CB}" dt="2024-05-06T11:18:01.222" v="2025" actId="165"/>
          <ac:spMkLst>
            <pc:docMk/>
            <pc:sldMk cId="0" sldId="275"/>
            <ac:spMk id="1395" creationId="{00000000-0000-0000-0000-000000000000}"/>
          </ac:spMkLst>
        </pc:spChg>
        <pc:spChg chg="mod">
          <ac:chgData name="Thu Tran" userId="3d6cfcd9-ceaf-40f3-bbba-fffc560a8ae6" providerId="ADAL" clId="{BAAF2F4D-0070-4ABA-987E-B7F6150EF1CB}" dt="2024-05-06T11:18:01.222" v="2025" actId="165"/>
          <ac:spMkLst>
            <pc:docMk/>
            <pc:sldMk cId="0" sldId="275"/>
            <ac:spMk id="1396" creationId="{00000000-0000-0000-0000-000000000000}"/>
          </ac:spMkLst>
        </pc:spChg>
        <pc:spChg chg="mod">
          <ac:chgData name="Thu Tran" userId="3d6cfcd9-ceaf-40f3-bbba-fffc560a8ae6" providerId="ADAL" clId="{BAAF2F4D-0070-4ABA-987E-B7F6150EF1CB}" dt="2024-05-06T11:18:01.222" v="2025" actId="165"/>
          <ac:spMkLst>
            <pc:docMk/>
            <pc:sldMk cId="0" sldId="275"/>
            <ac:spMk id="1397" creationId="{00000000-0000-0000-0000-000000000000}"/>
          </ac:spMkLst>
        </pc:spChg>
        <pc:spChg chg="mod">
          <ac:chgData name="Thu Tran" userId="3d6cfcd9-ceaf-40f3-bbba-fffc560a8ae6" providerId="ADAL" clId="{BAAF2F4D-0070-4ABA-987E-B7F6150EF1CB}" dt="2024-05-06T11:18:01.222" v="2025" actId="165"/>
          <ac:spMkLst>
            <pc:docMk/>
            <pc:sldMk cId="0" sldId="275"/>
            <ac:spMk id="1398" creationId="{00000000-0000-0000-0000-000000000000}"/>
          </ac:spMkLst>
        </pc:spChg>
        <pc:spChg chg="mod">
          <ac:chgData name="Thu Tran" userId="3d6cfcd9-ceaf-40f3-bbba-fffc560a8ae6" providerId="ADAL" clId="{BAAF2F4D-0070-4ABA-987E-B7F6150EF1CB}" dt="2024-05-06T11:18:01.222" v="2025" actId="165"/>
          <ac:spMkLst>
            <pc:docMk/>
            <pc:sldMk cId="0" sldId="275"/>
            <ac:spMk id="1400" creationId="{00000000-0000-0000-0000-000000000000}"/>
          </ac:spMkLst>
        </pc:spChg>
        <pc:spChg chg="mod">
          <ac:chgData name="Thu Tran" userId="3d6cfcd9-ceaf-40f3-bbba-fffc560a8ae6" providerId="ADAL" clId="{BAAF2F4D-0070-4ABA-987E-B7F6150EF1CB}" dt="2024-05-06T11:18:01.222" v="2025" actId="165"/>
          <ac:spMkLst>
            <pc:docMk/>
            <pc:sldMk cId="0" sldId="275"/>
            <ac:spMk id="1401" creationId="{00000000-0000-0000-0000-000000000000}"/>
          </ac:spMkLst>
        </pc:spChg>
        <pc:spChg chg="mod">
          <ac:chgData name="Thu Tran" userId="3d6cfcd9-ceaf-40f3-bbba-fffc560a8ae6" providerId="ADAL" clId="{BAAF2F4D-0070-4ABA-987E-B7F6150EF1CB}" dt="2024-05-06T11:18:01.222" v="2025" actId="165"/>
          <ac:spMkLst>
            <pc:docMk/>
            <pc:sldMk cId="0" sldId="275"/>
            <ac:spMk id="1402" creationId="{00000000-0000-0000-0000-000000000000}"/>
          </ac:spMkLst>
        </pc:spChg>
        <pc:spChg chg="mod">
          <ac:chgData name="Thu Tran" userId="3d6cfcd9-ceaf-40f3-bbba-fffc560a8ae6" providerId="ADAL" clId="{BAAF2F4D-0070-4ABA-987E-B7F6150EF1CB}" dt="2024-05-06T11:18:01.222" v="2025" actId="165"/>
          <ac:spMkLst>
            <pc:docMk/>
            <pc:sldMk cId="0" sldId="275"/>
            <ac:spMk id="1403" creationId="{00000000-0000-0000-0000-000000000000}"/>
          </ac:spMkLst>
        </pc:spChg>
        <pc:spChg chg="mod">
          <ac:chgData name="Thu Tran" userId="3d6cfcd9-ceaf-40f3-bbba-fffc560a8ae6" providerId="ADAL" clId="{BAAF2F4D-0070-4ABA-987E-B7F6150EF1CB}" dt="2024-05-06T11:18:01.222" v="2025" actId="165"/>
          <ac:spMkLst>
            <pc:docMk/>
            <pc:sldMk cId="0" sldId="275"/>
            <ac:spMk id="1404" creationId="{00000000-0000-0000-0000-000000000000}"/>
          </ac:spMkLst>
        </pc:spChg>
        <pc:spChg chg="mod">
          <ac:chgData name="Thu Tran" userId="3d6cfcd9-ceaf-40f3-bbba-fffc560a8ae6" providerId="ADAL" clId="{BAAF2F4D-0070-4ABA-987E-B7F6150EF1CB}" dt="2024-05-06T11:18:01.222" v="2025" actId="165"/>
          <ac:spMkLst>
            <pc:docMk/>
            <pc:sldMk cId="0" sldId="275"/>
            <ac:spMk id="1405" creationId="{00000000-0000-0000-0000-000000000000}"/>
          </ac:spMkLst>
        </pc:spChg>
        <pc:spChg chg="mod">
          <ac:chgData name="Thu Tran" userId="3d6cfcd9-ceaf-40f3-bbba-fffc560a8ae6" providerId="ADAL" clId="{BAAF2F4D-0070-4ABA-987E-B7F6150EF1CB}" dt="2024-05-06T11:18:01.222" v="2025" actId="165"/>
          <ac:spMkLst>
            <pc:docMk/>
            <pc:sldMk cId="0" sldId="275"/>
            <ac:spMk id="1406" creationId="{00000000-0000-0000-0000-000000000000}"/>
          </ac:spMkLst>
        </pc:spChg>
        <pc:spChg chg="mod">
          <ac:chgData name="Thu Tran" userId="3d6cfcd9-ceaf-40f3-bbba-fffc560a8ae6" providerId="ADAL" clId="{BAAF2F4D-0070-4ABA-987E-B7F6150EF1CB}" dt="2024-05-06T11:18:01.222" v="2025" actId="165"/>
          <ac:spMkLst>
            <pc:docMk/>
            <pc:sldMk cId="0" sldId="275"/>
            <ac:spMk id="1407" creationId="{00000000-0000-0000-0000-000000000000}"/>
          </ac:spMkLst>
        </pc:spChg>
        <pc:spChg chg="mod">
          <ac:chgData name="Thu Tran" userId="3d6cfcd9-ceaf-40f3-bbba-fffc560a8ae6" providerId="ADAL" clId="{BAAF2F4D-0070-4ABA-987E-B7F6150EF1CB}" dt="2024-05-06T11:18:01.222" v="2025" actId="165"/>
          <ac:spMkLst>
            <pc:docMk/>
            <pc:sldMk cId="0" sldId="275"/>
            <ac:spMk id="1409" creationId="{00000000-0000-0000-0000-000000000000}"/>
          </ac:spMkLst>
        </pc:spChg>
        <pc:spChg chg="mod">
          <ac:chgData name="Thu Tran" userId="3d6cfcd9-ceaf-40f3-bbba-fffc560a8ae6" providerId="ADAL" clId="{BAAF2F4D-0070-4ABA-987E-B7F6150EF1CB}" dt="2024-05-06T11:18:01.222" v="2025" actId="165"/>
          <ac:spMkLst>
            <pc:docMk/>
            <pc:sldMk cId="0" sldId="275"/>
            <ac:spMk id="1410" creationId="{00000000-0000-0000-0000-000000000000}"/>
          </ac:spMkLst>
        </pc:spChg>
        <pc:spChg chg="mod">
          <ac:chgData name="Thu Tran" userId="3d6cfcd9-ceaf-40f3-bbba-fffc560a8ae6" providerId="ADAL" clId="{BAAF2F4D-0070-4ABA-987E-B7F6150EF1CB}" dt="2024-05-06T11:18:01.222" v="2025" actId="165"/>
          <ac:spMkLst>
            <pc:docMk/>
            <pc:sldMk cId="0" sldId="275"/>
            <ac:spMk id="1411" creationId="{00000000-0000-0000-0000-000000000000}"/>
          </ac:spMkLst>
        </pc:spChg>
        <pc:spChg chg="mod">
          <ac:chgData name="Thu Tran" userId="3d6cfcd9-ceaf-40f3-bbba-fffc560a8ae6" providerId="ADAL" clId="{BAAF2F4D-0070-4ABA-987E-B7F6150EF1CB}" dt="2024-05-06T11:18:01.222" v="2025" actId="165"/>
          <ac:spMkLst>
            <pc:docMk/>
            <pc:sldMk cId="0" sldId="275"/>
            <ac:spMk id="1412" creationId="{00000000-0000-0000-0000-000000000000}"/>
          </ac:spMkLst>
        </pc:spChg>
        <pc:spChg chg="mod">
          <ac:chgData name="Thu Tran" userId="3d6cfcd9-ceaf-40f3-bbba-fffc560a8ae6" providerId="ADAL" clId="{BAAF2F4D-0070-4ABA-987E-B7F6150EF1CB}" dt="2024-05-06T11:18:01.222" v="2025" actId="165"/>
          <ac:spMkLst>
            <pc:docMk/>
            <pc:sldMk cId="0" sldId="275"/>
            <ac:spMk id="1413" creationId="{00000000-0000-0000-0000-000000000000}"/>
          </ac:spMkLst>
        </pc:spChg>
        <pc:spChg chg="mod">
          <ac:chgData name="Thu Tran" userId="3d6cfcd9-ceaf-40f3-bbba-fffc560a8ae6" providerId="ADAL" clId="{BAAF2F4D-0070-4ABA-987E-B7F6150EF1CB}" dt="2024-05-06T11:18:01.222" v="2025" actId="165"/>
          <ac:spMkLst>
            <pc:docMk/>
            <pc:sldMk cId="0" sldId="275"/>
            <ac:spMk id="1414" creationId="{00000000-0000-0000-0000-000000000000}"/>
          </ac:spMkLst>
        </pc:spChg>
        <pc:spChg chg="mod">
          <ac:chgData name="Thu Tran" userId="3d6cfcd9-ceaf-40f3-bbba-fffc560a8ae6" providerId="ADAL" clId="{BAAF2F4D-0070-4ABA-987E-B7F6150EF1CB}" dt="2024-05-06T11:18:01.222" v="2025" actId="165"/>
          <ac:spMkLst>
            <pc:docMk/>
            <pc:sldMk cId="0" sldId="275"/>
            <ac:spMk id="1415" creationId="{00000000-0000-0000-0000-000000000000}"/>
          </ac:spMkLst>
        </pc:spChg>
        <pc:spChg chg="mod">
          <ac:chgData name="Thu Tran" userId="3d6cfcd9-ceaf-40f3-bbba-fffc560a8ae6" providerId="ADAL" clId="{BAAF2F4D-0070-4ABA-987E-B7F6150EF1CB}" dt="2024-05-06T11:18:01.222" v="2025" actId="165"/>
          <ac:spMkLst>
            <pc:docMk/>
            <pc:sldMk cId="0" sldId="275"/>
            <ac:spMk id="1416" creationId="{00000000-0000-0000-0000-000000000000}"/>
          </ac:spMkLst>
        </pc:spChg>
        <pc:spChg chg="mod">
          <ac:chgData name="Thu Tran" userId="3d6cfcd9-ceaf-40f3-bbba-fffc560a8ae6" providerId="ADAL" clId="{BAAF2F4D-0070-4ABA-987E-B7F6150EF1CB}" dt="2024-05-06T11:18:01.222" v="2025" actId="165"/>
          <ac:spMkLst>
            <pc:docMk/>
            <pc:sldMk cId="0" sldId="275"/>
            <ac:spMk id="1417" creationId="{00000000-0000-0000-0000-000000000000}"/>
          </ac:spMkLst>
        </pc:spChg>
        <pc:spChg chg="mod">
          <ac:chgData name="Thu Tran" userId="3d6cfcd9-ceaf-40f3-bbba-fffc560a8ae6" providerId="ADAL" clId="{BAAF2F4D-0070-4ABA-987E-B7F6150EF1CB}" dt="2024-05-06T11:18:01.222" v="2025" actId="165"/>
          <ac:spMkLst>
            <pc:docMk/>
            <pc:sldMk cId="0" sldId="275"/>
            <ac:spMk id="1418" creationId="{00000000-0000-0000-0000-000000000000}"/>
          </ac:spMkLst>
        </pc:spChg>
        <pc:spChg chg="mod">
          <ac:chgData name="Thu Tran" userId="3d6cfcd9-ceaf-40f3-bbba-fffc560a8ae6" providerId="ADAL" clId="{BAAF2F4D-0070-4ABA-987E-B7F6150EF1CB}" dt="2024-05-06T11:18:01.222" v="2025" actId="165"/>
          <ac:spMkLst>
            <pc:docMk/>
            <pc:sldMk cId="0" sldId="275"/>
            <ac:spMk id="1419" creationId="{00000000-0000-0000-0000-000000000000}"/>
          </ac:spMkLst>
        </pc:spChg>
        <pc:spChg chg="mod">
          <ac:chgData name="Thu Tran" userId="3d6cfcd9-ceaf-40f3-bbba-fffc560a8ae6" providerId="ADAL" clId="{BAAF2F4D-0070-4ABA-987E-B7F6150EF1CB}" dt="2024-05-06T11:18:01.222" v="2025" actId="165"/>
          <ac:spMkLst>
            <pc:docMk/>
            <pc:sldMk cId="0" sldId="275"/>
            <ac:spMk id="1420" creationId="{00000000-0000-0000-0000-000000000000}"/>
          </ac:spMkLst>
        </pc:spChg>
        <pc:spChg chg="mod topLvl">
          <ac:chgData name="Thu Tran" userId="3d6cfcd9-ceaf-40f3-bbba-fffc560a8ae6" providerId="ADAL" clId="{BAAF2F4D-0070-4ABA-987E-B7F6150EF1CB}" dt="2024-05-06T11:18:01.222" v="2025" actId="165"/>
          <ac:spMkLst>
            <pc:docMk/>
            <pc:sldMk cId="0" sldId="275"/>
            <ac:spMk id="1421" creationId="{00000000-0000-0000-0000-000000000000}"/>
          </ac:spMkLst>
        </pc:spChg>
        <pc:spChg chg="mod topLvl">
          <ac:chgData name="Thu Tran" userId="3d6cfcd9-ceaf-40f3-bbba-fffc560a8ae6" providerId="ADAL" clId="{BAAF2F4D-0070-4ABA-987E-B7F6150EF1CB}" dt="2024-05-06T11:18:01.222" v="2025" actId="165"/>
          <ac:spMkLst>
            <pc:docMk/>
            <pc:sldMk cId="0" sldId="275"/>
            <ac:spMk id="1422" creationId="{00000000-0000-0000-0000-000000000000}"/>
          </ac:spMkLst>
        </pc:spChg>
        <pc:spChg chg="mod topLvl">
          <ac:chgData name="Thu Tran" userId="3d6cfcd9-ceaf-40f3-bbba-fffc560a8ae6" providerId="ADAL" clId="{BAAF2F4D-0070-4ABA-987E-B7F6150EF1CB}" dt="2024-05-06T11:18:01.222" v="2025" actId="165"/>
          <ac:spMkLst>
            <pc:docMk/>
            <pc:sldMk cId="0" sldId="275"/>
            <ac:spMk id="1423" creationId="{00000000-0000-0000-0000-000000000000}"/>
          </ac:spMkLst>
        </pc:spChg>
        <pc:spChg chg="mod topLvl">
          <ac:chgData name="Thu Tran" userId="3d6cfcd9-ceaf-40f3-bbba-fffc560a8ae6" providerId="ADAL" clId="{BAAF2F4D-0070-4ABA-987E-B7F6150EF1CB}" dt="2024-05-06T11:18:01.222" v="2025" actId="165"/>
          <ac:spMkLst>
            <pc:docMk/>
            <pc:sldMk cId="0" sldId="275"/>
            <ac:spMk id="1424" creationId="{00000000-0000-0000-0000-000000000000}"/>
          </ac:spMkLst>
        </pc:spChg>
        <pc:spChg chg="mod">
          <ac:chgData name="Thu Tran" userId="3d6cfcd9-ceaf-40f3-bbba-fffc560a8ae6" providerId="ADAL" clId="{BAAF2F4D-0070-4ABA-987E-B7F6150EF1CB}" dt="2024-05-06T11:18:01.222" v="2025" actId="165"/>
          <ac:spMkLst>
            <pc:docMk/>
            <pc:sldMk cId="0" sldId="275"/>
            <ac:spMk id="1426" creationId="{00000000-0000-0000-0000-000000000000}"/>
          </ac:spMkLst>
        </pc:spChg>
        <pc:spChg chg="mod">
          <ac:chgData name="Thu Tran" userId="3d6cfcd9-ceaf-40f3-bbba-fffc560a8ae6" providerId="ADAL" clId="{BAAF2F4D-0070-4ABA-987E-B7F6150EF1CB}" dt="2024-05-06T11:18:01.222" v="2025" actId="165"/>
          <ac:spMkLst>
            <pc:docMk/>
            <pc:sldMk cId="0" sldId="275"/>
            <ac:spMk id="1427" creationId="{00000000-0000-0000-0000-000000000000}"/>
          </ac:spMkLst>
        </pc:spChg>
        <pc:grpChg chg="del">
          <ac:chgData name="Thu Tran" userId="3d6cfcd9-ceaf-40f3-bbba-fffc560a8ae6" providerId="ADAL" clId="{BAAF2F4D-0070-4ABA-987E-B7F6150EF1CB}" dt="2024-05-04T11:23:03.696" v="1" actId="478"/>
          <ac:grpSpMkLst>
            <pc:docMk/>
            <pc:sldMk cId="0" sldId="275"/>
            <ac:grpSpMk id="1343" creationId="{00000000-0000-0000-0000-000000000000}"/>
          </ac:grpSpMkLst>
        </pc:grpChg>
        <pc:grpChg chg="del">
          <ac:chgData name="Thu Tran" userId="3d6cfcd9-ceaf-40f3-bbba-fffc560a8ae6" providerId="ADAL" clId="{BAAF2F4D-0070-4ABA-987E-B7F6150EF1CB}" dt="2024-05-04T11:23:03.696" v="1" actId="478"/>
          <ac:grpSpMkLst>
            <pc:docMk/>
            <pc:sldMk cId="0" sldId="275"/>
            <ac:grpSpMk id="1346" creationId="{00000000-0000-0000-0000-000000000000}"/>
          </ac:grpSpMkLst>
        </pc:grpChg>
        <pc:grpChg chg="del">
          <ac:chgData name="Thu Tran" userId="3d6cfcd9-ceaf-40f3-bbba-fffc560a8ae6" providerId="ADAL" clId="{BAAF2F4D-0070-4ABA-987E-B7F6150EF1CB}" dt="2024-05-04T11:23:03.696" v="1" actId="478"/>
          <ac:grpSpMkLst>
            <pc:docMk/>
            <pc:sldMk cId="0" sldId="275"/>
            <ac:grpSpMk id="1349" creationId="{00000000-0000-0000-0000-000000000000}"/>
          </ac:grpSpMkLst>
        </pc:grpChg>
        <pc:grpChg chg="del">
          <ac:chgData name="Thu Tran" userId="3d6cfcd9-ceaf-40f3-bbba-fffc560a8ae6" providerId="ADAL" clId="{BAAF2F4D-0070-4ABA-987E-B7F6150EF1CB}" dt="2024-05-06T11:18:01.222" v="2025" actId="165"/>
          <ac:grpSpMkLst>
            <pc:docMk/>
            <pc:sldMk cId="0" sldId="275"/>
            <ac:grpSpMk id="1354" creationId="{00000000-0000-0000-0000-000000000000}"/>
          </ac:grpSpMkLst>
        </pc:grpChg>
        <pc:grpChg chg="mod topLvl">
          <ac:chgData name="Thu Tran" userId="3d6cfcd9-ceaf-40f3-bbba-fffc560a8ae6" providerId="ADAL" clId="{BAAF2F4D-0070-4ABA-987E-B7F6150EF1CB}" dt="2024-05-06T11:18:01.222" v="2025" actId="165"/>
          <ac:grpSpMkLst>
            <pc:docMk/>
            <pc:sldMk cId="0" sldId="275"/>
            <ac:grpSpMk id="1355" creationId="{00000000-0000-0000-0000-000000000000}"/>
          </ac:grpSpMkLst>
        </pc:grpChg>
        <pc:grpChg chg="mod topLvl">
          <ac:chgData name="Thu Tran" userId="3d6cfcd9-ceaf-40f3-bbba-fffc560a8ae6" providerId="ADAL" clId="{BAAF2F4D-0070-4ABA-987E-B7F6150EF1CB}" dt="2024-05-06T11:18:01.222" v="2025" actId="165"/>
          <ac:grpSpMkLst>
            <pc:docMk/>
            <pc:sldMk cId="0" sldId="275"/>
            <ac:grpSpMk id="1371" creationId="{00000000-0000-0000-0000-000000000000}"/>
          </ac:grpSpMkLst>
        </pc:grpChg>
        <pc:grpChg chg="mod topLvl">
          <ac:chgData name="Thu Tran" userId="3d6cfcd9-ceaf-40f3-bbba-fffc560a8ae6" providerId="ADAL" clId="{BAAF2F4D-0070-4ABA-987E-B7F6150EF1CB}" dt="2024-05-06T11:18:01.222" v="2025" actId="165"/>
          <ac:grpSpMkLst>
            <pc:docMk/>
            <pc:sldMk cId="0" sldId="275"/>
            <ac:grpSpMk id="1399" creationId="{00000000-0000-0000-0000-000000000000}"/>
          </ac:grpSpMkLst>
        </pc:grpChg>
        <pc:grpChg chg="mod topLvl">
          <ac:chgData name="Thu Tran" userId="3d6cfcd9-ceaf-40f3-bbba-fffc560a8ae6" providerId="ADAL" clId="{BAAF2F4D-0070-4ABA-987E-B7F6150EF1CB}" dt="2024-05-06T11:18:01.222" v="2025" actId="165"/>
          <ac:grpSpMkLst>
            <pc:docMk/>
            <pc:sldMk cId="0" sldId="275"/>
            <ac:grpSpMk id="1408" creationId="{00000000-0000-0000-0000-000000000000}"/>
          </ac:grpSpMkLst>
        </pc:grpChg>
        <pc:grpChg chg="mod topLvl">
          <ac:chgData name="Thu Tran" userId="3d6cfcd9-ceaf-40f3-bbba-fffc560a8ae6" providerId="ADAL" clId="{BAAF2F4D-0070-4ABA-987E-B7F6150EF1CB}" dt="2024-05-06T11:18:01.222" v="2025" actId="165"/>
          <ac:grpSpMkLst>
            <pc:docMk/>
            <pc:sldMk cId="0" sldId="275"/>
            <ac:grpSpMk id="1425" creationId="{00000000-0000-0000-0000-000000000000}"/>
          </ac:grpSpMkLst>
        </pc:grpChg>
      </pc:sldChg>
      <pc:sldChg chg="del">
        <pc:chgData name="Thu Tran" userId="3d6cfcd9-ceaf-40f3-bbba-fffc560a8ae6" providerId="ADAL" clId="{BAAF2F4D-0070-4ABA-987E-B7F6150EF1CB}" dt="2024-05-05T22:23:27.914" v="1713" actId="47"/>
        <pc:sldMkLst>
          <pc:docMk/>
          <pc:sldMk cId="0" sldId="276"/>
        </pc:sldMkLst>
      </pc:sldChg>
      <pc:sldChg chg="del">
        <pc:chgData name="Thu Tran" userId="3d6cfcd9-ceaf-40f3-bbba-fffc560a8ae6" providerId="ADAL" clId="{BAAF2F4D-0070-4ABA-987E-B7F6150EF1CB}" dt="2024-05-05T22:23:28.493" v="1714" actId="47"/>
        <pc:sldMkLst>
          <pc:docMk/>
          <pc:sldMk cId="0" sldId="277"/>
        </pc:sldMkLst>
      </pc:sldChg>
      <pc:sldChg chg="addSp delSp modSp mod ord modTransition">
        <pc:chgData name="Thu Tran" userId="3d6cfcd9-ceaf-40f3-bbba-fffc560a8ae6" providerId="ADAL" clId="{BAAF2F4D-0070-4ABA-987E-B7F6150EF1CB}" dt="2024-05-06T11:17:42.965" v="2024" actId="1076"/>
        <pc:sldMkLst>
          <pc:docMk/>
          <pc:sldMk cId="0" sldId="278"/>
        </pc:sldMkLst>
        <pc:spChg chg="add mod">
          <ac:chgData name="Thu Tran" userId="3d6cfcd9-ceaf-40f3-bbba-fffc560a8ae6" providerId="ADAL" clId="{BAAF2F4D-0070-4ABA-987E-B7F6150EF1CB}" dt="2024-05-06T11:14:52.584" v="2006"/>
          <ac:spMkLst>
            <pc:docMk/>
            <pc:sldMk cId="0" sldId="278"/>
            <ac:spMk id="2" creationId="{A52F321F-80FC-47EE-895B-7D00F4A7274F}"/>
          </ac:spMkLst>
        </pc:spChg>
        <pc:spChg chg="add mod">
          <ac:chgData name="Thu Tran" userId="3d6cfcd9-ceaf-40f3-bbba-fffc560a8ae6" providerId="ADAL" clId="{BAAF2F4D-0070-4ABA-987E-B7F6150EF1CB}" dt="2024-05-06T11:14:52.584" v="2006"/>
          <ac:spMkLst>
            <pc:docMk/>
            <pc:sldMk cId="0" sldId="278"/>
            <ac:spMk id="3" creationId="{8592FD95-26CF-61B1-1072-B180E8726BE0}"/>
          </ac:spMkLst>
        </pc:spChg>
        <pc:spChg chg="add del mod">
          <ac:chgData name="Thu Tran" userId="3d6cfcd9-ceaf-40f3-bbba-fffc560a8ae6" providerId="ADAL" clId="{BAAF2F4D-0070-4ABA-987E-B7F6150EF1CB}" dt="2024-05-05T22:11:42.756" v="1607" actId="478"/>
          <ac:spMkLst>
            <pc:docMk/>
            <pc:sldMk cId="0" sldId="278"/>
            <ac:spMk id="3" creationId="{BFA21CCD-2EA1-989B-0502-06E950D5A31E}"/>
          </ac:spMkLst>
        </pc:spChg>
        <pc:spChg chg="add del mod">
          <ac:chgData name="Thu Tran" userId="3d6cfcd9-ceaf-40f3-bbba-fffc560a8ae6" providerId="ADAL" clId="{BAAF2F4D-0070-4ABA-987E-B7F6150EF1CB}" dt="2024-05-05T22:11:42.756" v="1607" actId="478"/>
          <ac:spMkLst>
            <pc:docMk/>
            <pc:sldMk cId="0" sldId="278"/>
            <ac:spMk id="5" creationId="{B52D0BC3-E2DE-9FC3-4141-A4EC3FB00A83}"/>
          </ac:spMkLst>
        </pc:spChg>
        <pc:spChg chg="add mod">
          <ac:chgData name="Thu Tran" userId="3d6cfcd9-ceaf-40f3-bbba-fffc560a8ae6" providerId="ADAL" clId="{BAAF2F4D-0070-4ABA-987E-B7F6150EF1CB}" dt="2024-05-05T22:22:08.586" v="1701" actId="1076"/>
          <ac:spMkLst>
            <pc:docMk/>
            <pc:sldMk cId="0" sldId="278"/>
            <ac:spMk id="7" creationId="{80801248-9028-904A-A982-4A42A07D8337}"/>
          </ac:spMkLst>
        </pc:spChg>
        <pc:spChg chg="mod">
          <ac:chgData name="Thu Tran" userId="3d6cfcd9-ceaf-40f3-bbba-fffc560a8ae6" providerId="ADAL" clId="{BAAF2F4D-0070-4ABA-987E-B7F6150EF1CB}" dt="2024-05-06T11:14:52.584" v="2006"/>
          <ac:spMkLst>
            <pc:docMk/>
            <pc:sldMk cId="0" sldId="278"/>
            <ac:spMk id="11" creationId="{D88C7C53-CAA5-32D2-9543-CFC7B5D2F2EA}"/>
          </ac:spMkLst>
        </pc:spChg>
        <pc:spChg chg="mod">
          <ac:chgData name="Thu Tran" userId="3d6cfcd9-ceaf-40f3-bbba-fffc560a8ae6" providerId="ADAL" clId="{BAAF2F4D-0070-4ABA-987E-B7F6150EF1CB}" dt="2024-05-06T11:14:52.584" v="2006"/>
          <ac:spMkLst>
            <pc:docMk/>
            <pc:sldMk cId="0" sldId="278"/>
            <ac:spMk id="12" creationId="{87278740-E144-92DC-9BE9-C0ECFF13E3B8}"/>
          </ac:spMkLst>
        </pc:spChg>
        <pc:spChg chg="mod">
          <ac:chgData name="Thu Tran" userId="3d6cfcd9-ceaf-40f3-bbba-fffc560a8ae6" providerId="ADAL" clId="{BAAF2F4D-0070-4ABA-987E-B7F6150EF1CB}" dt="2024-05-06T11:14:52.584" v="2006"/>
          <ac:spMkLst>
            <pc:docMk/>
            <pc:sldMk cId="0" sldId="278"/>
            <ac:spMk id="13" creationId="{AB66A9EE-F06B-95E4-C571-148BBFF5E688}"/>
          </ac:spMkLst>
        </pc:spChg>
        <pc:spChg chg="mod">
          <ac:chgData name="Thu Tran" userId="3d6cfcd9-ceaf-40f3-bbba-fffc560a8ae6" providerId="ADAL" clId="{BAAF2F4D-0070-4ABA-987E-B7F6150EF1CB}" dt="2024-05-06T11:14:52.584" v="2006"/>
          <ac:spMkLst>
            <pc:docMk/>
            <pc:sldMk cId="0" sldId="278"/>
            <ac:spMk id="14" creationId="{EB768007-FB72-E71B-6051-AB51DACBFA26}"/>
          </ac:spMkLst>
        </pc:spChg>
        <pc:spChg chg="mod">
          <ac:chgData name="Thu Tran" userId="3d6cfcd9-ceaf-40f3-bbba-fffc560a8ae6" providerId="ADAL" clId="{BAAF2F4D-0070-4ABA-987E-B7F6150EF1CB}" dt="2024-05-06T11:14:52.584" v="2006"/>
          <ac:spMkLst>
            <pc:docMk/>
            <pc:sldMk cId="0" sldId="278"/>
            <ac:spMk id="16" creationId="{5B3D155B-F0C9-F66C-A0A1-421B74342BEC}"/>
          </ac:spMkLst>
        </pc:spChg>
        <pc:spChg chg="mod">
          <ac:chgData name="Thu Tran" userId="3d6cfcd9-ceaf-40f3-bbba-fffc560a8ae6" providerId="ADAL" clId="{BAAF2F4D-0070-4ABA-987E-B7F6150EF1CB}" dt="2024-05-06T11:14:52.584" v="2006"/>
          <ac:spMkLst>
            <pc:docMk/>
            <pc:sldMk cId="0" sldId="278"/>
            <ac:spMk id="17" creationId="{8BD51163-77F3-FFCD-D5AE-53586E24BDA5}"/>
          </ac:spMkLst>
        </pc:spChg>
        <pc:spChg chg="mod">
          <ac:chgData name="Thu Tran" userId="3d6cfcd9-ceaf-40f3-bbba-fffc560a8ae6" providerId="ADAL" clId="{BAAF2F4D-0070-4ABA-987E-B7F6150EF1CB}" dt="2024-05-06T11:14:52.584" v="2006"/>
          <ac:spMkLst>
            <pc:docMk/>
            <pc:sldMk cId="0" sldId="278"/>
            <ac:spMk id="18" creationId="{2BE4665B-473B-2405-A53B-000393501184}"/>
          </ac:spMkLst>
        </pc:spChg>
        <pc:spChg chg="mod">
          <ac:chgData name="Thu Tran" userId="3d6cfcd9-ceaf-40f3-bbba-fffc560a8ae6" providerId="ADAL" clId="{BAAF2F4D-0070-4ABA-987E-B7F6150EF1CB}" dt="2024-05-06T11:14:52.584" v="2006"/>
          <ac:spMkLst>
            <pc:docMk/>
            <pc:sldMk cId="0" sldId="278"/>
            <ac:spMk id="19" creationId="{6A62027D-96A7-600D-6A6B-B9DFAC5E7941}"/>
          </ac:spMkLst>
        </pc:spChg>
        <pc:spChg chg="mod">
          <ac:chgData name="Thu Tran" userId="3d6cfcd9-ceaf-40f3-bbba-fffc560a8ae6" providerId="ADAL" clId="{BAAF2F4D-0070-4ABA-987E-B7F6150EF1CB}" dt="2024-05-06T11:14:52.584" v="2006"/>
          <ac:spMkLst>
            <pc:docMk/>
            <pc:sldMk cId="0" sldId="278"/>
            <ac:spMk id="20" creationId="{7B551A4A-AAF1-9F81-B7C9-524BF442DA07}"/>
          </ac:spMkLst>
        </pc:spChg>
        <pc:spChg chg="mod">
          <ac:chgData name="Thu Tran" userId="3d6cfcd9-ceaf-40f3-bbba-fffc560a8ae6" providerId="ADAL" clId="{BAAF2F4D-0070-4ABA-987E-B7F6150EF1CB}" dt="2024-05-06T11:14:52.584" v="2006"/>
          <ac:spMkLst>
            <pc:docMk/>
            <pc:sldMk cId="0" sldId="278"/>
            <ac:spMk id="21" creationId="{355C0F35-7CBE-7034-89A8-1F79F24071E4}"/>
          </ac:spMkLst>
        </pc:spChg>
        <pc:spChg chg="mod">
          <ac:chgData name="Thu Tran" userId="3d6cfcd9-ceaf-40f3-bbba-fffc560a8ae6" providerId="ADAL" clId="{BAAF2F4D-0070-4ABA-987E-B7F6150EF1CB}" dt="2024-05-06T11:14:52.584" v="2006"/>
          <ac:spMkLst>
            <pc:docMk/>
            <pc:sldMk cId="0" sldId="278"/>
            <ac:spMk id="22" creationId="{BA21DF3E-418A-C547-56C0-7FAA62ECDA48}"/>
          </ac:spMkLst>
        </pc:spChg>
        <pc:spChg chg="mod">
          <ac:chgData name="Thu Tran" userId="3d6cfcd9-ceaf-40f3-bbba-fffc560a8ae6" providerId="ADAL" clId="{BAAF2F4D-0070-4ABA-987E-B7F6150EF1CB}" dt="2024-05-06T11:14:52.584" v="2006"/>
          <ac:spMkLst>
            <pc:docMk/>
            <pc:sldMk cId="0" sldId="278"/>
            <ac:spMk id="23" creationId="{8933A29D-C2AF-8316-0A78-23DA082BE23F}"/>
          </ac:spMkLst>
        </pc:spChg>
        <pc:spChg chg="mod">
          <ac:chgData name="Thu Tran" userId="3d6cfcd9-ceaf-40f3-bbba-fffc560a8ae6" providerId="ADAL" clId="{BAAF2F4D-0070-4ABA-987E-B7F6150EF1CB}" dt="2024-05-06T11:14:52.584" v="2006"/>
          <ac:spMkLst>
            <pc:docMk/>
            <pc:sldMk cId="0" sldId="278"/>
            <ac:spMk id="24" creationId="{18B90C40-C6D8-CD54-84E6-98EAC459C81A}"/>
          </ac:spMkLst>
        </pc:spChg>
        <pc:spChg chg="mod">
          <ac:chgData name="Thu Tran" userId="3d6cfcd9-ceaf-40f3-bbba-fffc560a8ae6" providerId="ADAL" clId="{BAAF2F4D-0070-4ABA-987E-B7F6150EF1CB}" dt="2024-05-06T11:14:52.584" v="2006"/>
          <ac:spMkLst>
            <pc:docMk/>
            <pc:sldMk cId="0" sldId="278"/>
            <ac:spMk id="25" creationId="{AF4A55D7-976D-8433-6434-26049B06B658}"/>
          </ac:spMkLst>
        </pc:spChg>
        <pc:spChg chg="mod">
          <ac:chgData name="Thu Tran" userId="3d6cfcd9-ceaf-40f3-bbba-fffc560a8ae6" providerId="ADAL" clId="{BAAF2F4D-0070-4ABA-987E-B7F6150EF1CB}" dt="2024-05-06T11:14:52.584" v="2006"/>
          <ac:spMkLst>
            <pc:docMk/>
            <pc:sldMk cId="0" sldId="278"/>
            <ac:spMk id="26" creationId="{8EC64F2A-303F-15D3-7592-2949685710BE}"/>
          </ac:spMkLst>
        </pc:spChg>
        <pc:spChg chg="mod">
          <ac:chgData name="Thu Tran" userId="3d6cfcd9-ceaf-40f3-bbba-fffc560a8ae6" providerId="ADAL" clId="{BAAF2F4D-0070-4ABA-987E-B7F6150EF1CB}" dt="2024-05-06T11:14:52.584" v="2006"/>
          <ac:spMkLst>
            <pc:docMk/>
            <pc:sldMk cId="0" sldId="278"/>
            <ac:spMk id="27" creationId="{817647E2-FD9D-116C-33A8-6699285AF85E}"/>
          </ac:spMkLst>
        </pc:spChg>
        <pc:spChg chg="mod">
          <ac:chgData name="Thu Tran" userId="3d6cfcd9-ceaf-40f3-bbba-fffc560a8ae6" providerId="ADAL" clId="{BAAF2F4D-0070-4ABA-987E-B7F6150EF1CB}" dt="2024-05-06T11:14:52.584" v="2006"/>
          <ac:spMkLst>
            <pc:docMk/>
            <pc:sldMk cId="0" sldId="278"/>
            <ac:spMk id="28" creationId="{2851564E-BADF-EC46-16D3-CA322F0B3EFE}"/>
          </ac:spMkLst>
        </pc:spChg>
        <pc:spChg chg="mod">
          <ac:chgData name="Thu Tran" userId="3d6cfcd9-ceaf-40f3-bbba-fffc560a8ae6" providerId="ADAL" clId="{BAAF2F4D-0070-4ABA-987E-B7F6150EF1CB}" dt="2024-05-06T11:14:52.584" v="2006"/>
          <ac:spMkLst>
            <pc:docMk/>
            <pc:sldMk cId="0" sldId="278"/>
            <ac:spMk id="29" creationId="{451ACC0B-1D4A-B4D6-519A-0803732EEDB0}"/>
          </ac:spMkLst>
        </pc:spChg>
        <pc:spChg chg="mod">
          <ac:chgData name="Thu Tran" userId="3d6cfcd9-ceaf-40f3-bbba-fffc560a8ae6" providerId="ADAL" clId="{BAAF2F4D-0070-4ABA-987E-B7F6150EF1CB}" dt="2024-05-06T11:14:52.584" v="2006"/>
          <ac:spMkLst>
            <pc:docMk/>
            <pc:sldMk cId="0" sldId="278"/>
            <ac:spMk id="30" creationId="{67C21129-7881-E1C7-C01E-722361960A7F}"/>
          </ac:spMkLst>
        </pc:spChg>
        <pc:spChg chg="mod">
          <ac:chgData name="Thu Tran" userId="3d6cfcd9-ceaf-40f3-bbba-fffc560a8ae6" providerId="ADAL" clId="{BAAF2F4D-0070-4ABA-987E-B7F6150EF1CB}" dt="2024-05-06T11:14:52.584" v="2006"/>
          <ac:spMkLst>
            <pc:docMk/>
            <pc:sldMk cId="0" sldId="278"/>
            <ac:spMk id="31" creationId="{85931E3F-EB36-C122-7B4F-1C65ABDBAAD9}"/>
          </ac:spMkLst>
        </pc:spChg>
        <pc:spChg chg="mod">
          <ac:chgData name="Thu Tran" userId="3d6cfcd9-ceaf-40f3-bbba-fffc560a8ae6" providerId="ADAL" clId="{BAAF2F4D-0070-4ABA-987E-B7F6150EF1CB}" dt="2024-05-06T11:14:52.584" v="2006"/>
          <ac:spMkLst>
            <pc:docMk/>
            <pc:sldMk cId="0" sldId="278"/>
            <ac:spMk id="32" creationId="{FA90D692-612E-FABE-77DB-EC88814B489D}"/>
          </ac:spMkLst>
        </pc:spChg>
        <pc:spChg chg="mod">
          <ac:chgData name="Thu Tran" userId="3d6cfcd9-ceaf-40f3-bbba-fffc560a8ae6" providerId="ADAL" clId="{BAAF2F4D-0070-4ABA-987E-B7F6150EF1CB}" dt="2024-05-06T11:14:52.584" v="2006"/>
          <ac:spMkLst>
            <pc:docMk/>
            <pc:sldMk cId="0" sldId="278"/>
            <ac:spMk id="33" creationId="{13AB3682-2A96-8267-1909-95BEF80B987C}"/>
          </ac:spMkLst>
        </pc:spChg>
        <pc:spChg chg="mod">
          <ac:chgData name="Thu Tran" userId="3d6cfcd9-ceaf-40f3-bbba-fffc560a8ae6" providerId="ADAL" clId="{BAAF2F4D-0070-4ABA-987E-B7F6150EF1CB}" dt="2024-05-06T11:14:52.584" v="2006"/>
          <ac:spMkLst>
            <pc:docMk/>
            <pc:sldMk cId="0" sldId="278"/>
            <ac:spMk id="34" creationId="{C1EF2939-A63F-5061-E1B9-BD8C8DEBCB7B}"/>
          </ac:spMkLst>
        </pc:spChg>
        <pc:spChg chg="mod">
          <ac:chgData name="Thu Tran" userId="3d6cfcd9-ceaf-40f3-bbba-fffc560a8ae6" providerId="ADAL" clId="{BAAF2F4D-0070-4ABA-987E-B7F6150EF1CB}" dt="2024-05-06T11:14:52.584" v="2006"/>
          <ac:spMkLst>
            <pc:docMk/>
            <pc:sldMk cId="0" sldId="278"/>
            <ac:spMk id="35" creationId="{F2E3901D-38C0-8AF5-FA72-7A339FAAB33E}"/>
          </ac:spMkLst>
        </pc:spChg>
        <pc:spChg chg="mod">
          <ac:chgData name="Thu Tran" userId="3d6cfcd9-ceaf-40f3-bbba-fffc560a8ae6" providerId="ADAL" clId="{BAAF2F4D-0070-4ABA-987E-B7F6150EF1CB}" dt="2024-05-06T11:14:52.584" v="2006"/>
          <ac:spMkLst>
            <pc:docMk/>
            <pc:sldMk cId="0" sldId="278"/>
            <ac:spMk id="36" creationId="{70A0A658-C8D1-DDE6-BD7E-B85FE31EC0DF}"/>
          </ac:spMkLst>
        </pc:spChg>
        <pc:spChg chg="mod">
          <ac:chgData name="Thu Tran" userId="3d6cfcd9-ceaf-40f3-bbba-fffc560a8ae6" providerId="ADAL" clId="{BAAF2F4D-0070-4ABA-987E-B7F6150EF1CB}" dt="2024-05-06T11:14:52.584" v="2006"/>
          <ac:spMkLst>
            <pc:docMk/>
            <pc:sldMk cId="0" sldId="278"/>
            <ac:spMk id="37" creationId="{F25AF8C0-E16E-8A10-2C65-6B6339209048}"/>
          </ac:spMkLst>
        </pc:spChg>
        <pc:spChg chg="mod">
          <ac:chgData name="Thu Tran" userId="3d6cfcd9-ceaf-40f3-bbba-fffc560a8ae6" providerId="ADAL" clId="{BAAF2F4D-0070-4ABA-987E-B7F6150EF1CB}" dt="2024-05-06T11:14:52.584" v="2006"/>
          <ac:spMkLst>
            <pc:docMk/>
            <pc:sldMk cId="0" sldId="278"/>
            <ac:spMk id="38" creationId="{C0232F4D-9641-D021-9D63-FD6A97D0D52C}"/>
          </ac:spMkLst>
        </pc:spChg>
        <pc:spChg chg="mod">
          <ac:chgData name="Thu Tran" userId="3d6cfcd9-ceaf-40f3-bbba-fffc560a8ae6" providerId="ADAL" clId="{BAAF2F4D-0070-4ABA-987E-B7F6150EF1CB}" dt="2024-05-06T11:14:52.584" v="2006"/>
          <ac:spMkLst>
            <pc:docMk/>
            <pc:sldMk cId="0" sldId="278"/>
            <ac:spMk id="39" creationId="{E09EB2B7-074D-C04E-20EA-710A9E0858C5}"/>
          </ac:spMkLst>
        </pc:spChg>
        <pc:spChg chg="mod">
          <ac:chgData name="Thu Tran" userId="3d6cfcd9-ceaf-40f3-bbba-fffc560a8ae6" providerId="ADAL" clId="{BAAF2F4D-0070-4ABA-987E-B7F6150EF1CB}" dt="2024-05-06T11:14:52.584" v="2006"/>
          <ac:spMkLst>
            <pc:docMk/>
            <pc:sldMk cId="0" sldId="278"/>
            <ac:spMk id="40" creationId="{CE4BEE1E-7D49-DBBA-AF84-6E97CBD32E06}"/>
          </ac:spMkLst>
        </pc:spChg>
        <pc:spChg chg="mod">
          <ac:chgData name="Thu Tran" userId="3d6cfcd9-ceaf-40f3-bbba-fffc560a8ae6" providerId="ADAL" clId="{BAAF2F4D-0070-4ABA-987E-B7F6150EF1CB}" dt="2024-05-06T11:14:52.584" v="2006"/>
          <ac:spMkLst>
            <pc:docMk/>
            <pc:sldMk cId="0" sldId="278"/>
            <ac:spMk id="41" creationId="{D17C6619-D7A2-394E-2FE4-C30D0652C85B}"/>
          </ac:spMkLst>
        </pc:spChg>
        <pc:spChg chg="mod">
          <ac:chgData name="Thu Tran" userId="3d6cfcd9-ceaf-40f3-bbba-fffc560a8ae6" providerId="ADAL" clId="{BAAF2F4D-0070-4ABA-987E-B7F6150EF1CB}" dt="2024-05-06T11:14:52.584" v="2006"/>
          <ac:spMkLst>
            <pc:docMk/>
            <pc:sldMk cId="0" sldId="278"/>
            <ac:spMk id="42" creationId="{4A24BF23-0037-E34D-EA5D-9F04562E7518}"/>
          </ac:spMkLst>
        </pc:spChg>
        <pc:spChg chg="mod">
          <ac:chgData name="Thu Tran" userId="3d6cfcd9-ceaf-40f3-bbba-fffc560a8ae6" providerId="ADAL" clId="{BAAF2F4D-0070-4ABA-987E-B7F6150EF1CB}" dt="2024-05-06T11:14:52.584" v="2006"/>
          <ac:spMkLst>
            <pc:docMk/>
            <pc:sldMk cId="0" sldId="278"/>
            <ac:spMk id="43" creationId="{2BA397D9-FBAF-44CA-3BBF-CBBEAE483891}"/>
          </ac:spMkLst>
        </pc:spChg>
        <pc:spChg chg="mod">
          <ac:chgData name="Thu Tran" userId="3d6cfcd9-ceaf-40f3-bbba-fffc560a8ae6" providerId="ADAL" clId="{BAAF2F4D-0070-4ABA-987E-B7F6150EF1CB}" dt="2024-05-06T11:14:52.584" v="2006"/>
          <ac:spMkLst>
            <pc:docMk/>
            <pc:sldMk cId="0" sldId="278"/>
            <ac:spMk id="44" creationId="{EF44B4A8-3913-1D84-4FE1-0C28741FF9BD}"/>
          </ac:spMkLst>
        </pc:spChg>
        <pc:spChg chg="mod">
          <ac:chgData name="Thu Tran" userId="3d6cfcd9-ceaf-40f3-bbba-fffc560a8ae6" providerId="ADAL" clId="{BAAF2F4D-0070-4ABA-987E-B7F6150EF1CB}" dt="2024-05-06T11:14:52.584" v="2006"/>
          <ac:spMkLst>
            <pc:docMk/>
            <pc:sldMk cId="0" sldId="278"/>
            <ac:spMk id="45" creationId="{6890C0A0-1A5A-E71E-5835-48593CE83A3E}"/>
          </ac:spMkLst>
        </pc:spChg>
        <pc:spChg chg="mod">
          <ac:chgData name="Thu Tran" userId="3d6cfcd9-ceaf-40f3-bbba-fffc560a8ae6" providerId="ADAL" clId="{BAAF2F4D-0070-4ABA-987E-B7F6150EF1CB}" dt="2024-05-06T11:14:52.584" v="2006"/>
          <ac:spMkLst>
            <pc:docMk/>
            <pc:sldMk cId="0" sldId="278"/>
            <ac:spMk id="46" creationId="{915B7795-DBFB-FE88-035A-94BA37462228}"/>
          </ac:spMkLst>
        </pc:spChg>
        <pc:spChg chg="mod">
          <ac:chgData name="Thu Tran" userId="3d6cfcd9-ceaf-40f3-bbba-fffc560a8ae6" providerId="ADAL" clId="{BAAF2F4D-0070-4ABA-987E-B7F6150EF1CB}" dt="2024-05-06T11:14:52.584" v="2006"/>
          <ac:spMkLst>
            <pc:docMk/>
            <pc:sldMk cId="0" sldId="278"/>
            <ac:spMk id="47" creationId="{4A397B47-34F5-089E-3D2C-A717367F90CC}"/>
          </ac:spMkLst>
        </pc:spChg>
        <pc:spChg chg="mod">
          <ac:chgData name="Thu Tran" userId="3d6cfcd9-ceaf-40f3-bbba-fffc560a8ae6" providerId="ADAL" clId="{BAAF2F4D-0070-4ABA-987E-B7F6150EF1CB}" dt="2024-05-06T11:14:52.584" v="2006"/>
          <ac:spMkLst>
            <pc:docMk/>
            <pc:sldMk cId="0" sldId="278"/>
            <ac:spMk id="48" creationId="{68334C25-E947-FD59-96BB-73EC259A1FCA}"/>
          </ac:spMkLst>
        </pc:spChg>
        <pc:spChg chg="mod">
          <ac:chgData name="Thu Tran" userId="3d6cfcd9-ceaf-40f3-bbba-fffc560a8ae6" providerId="ADAL" clId="{BAAF2F4D-0070-4ABA-987E-B7F6150EF1CB}" dt="2024-05-06T11:14:52.584" v="2006"/>
          <ac:spMkLst>
            <pc:docMk/>
            <pc:sldMk cId="0" sldId="278"/>
            <ac:spMk id="49" creationId="{0AC8016D-60AE-951C-ED76-C613426FD98A}"/>
          </ac:spMkLst>
        </pc:spChg>
        <pc:spChg chg="mod">
          <ac:chgData name="Thu Tran" userId="3d6cfcd9-ceaf-40f3-bbba-fffc560a8ae6" providerId="ADAL" clId="{BAAF2F4D-0070-4ABA-987E-B7F6150EF1CB}" dt="2024-05-06T11:14:52.584" v="2006"/>
          <ac:spMkLst>
            <pc:docMk/>
            <pc:sldMk cId="0" sldId="278"/>
            <ac:spMk id="50" creationId="{D83D8496-9F7D-3892-7FDD-5BBD90DB8BBA}"/>
          </ac:spMkLst>
        </pc:spChg>
        <pc:spChg chg="mod">
          <ac:chgData name="Thu Tran" userId="3d6cfcd9-ceaf-40f3-bbba-fffc560a8ae6" providerId="ADAL" clId="{BAAF2F4D-0070-4ABA-987E-B7F6150EF1CB}" dt="2024-05-06T11:14:52.584" v="2006"/>
          <ac:spMkLst>
            <pc:docMk/>
            <pc:sldMk cId="0" sldId="278"/>
            <ac:spMk id="51" creationId="{E7F16CB7-7945-0EA7-2F88-701F60EA1BFD}"/>
          </ac:spMkLst>
        </pc:spChg>
        <pc:spChg chg="mod">
          <ac:chgData name="Thu Tran" userId="3d6cfcd9-ceaf-40f3-bbba-fffc560a8ae6" providerId="ADAL" clId="{BAAF2F4D-0070-4ABA-987E-B7F6150EF1CB}" dt="2024-05-06T11:14:52.584" v="2006"/>
          <ac:spMkLst>
            <pc:docMk/>
            <pc:sldMk cId="0" sldId="278"/>
            <ac:spMk id="52" creationId="{E8BBBB2E-6E9D-A34E-D04B-9DD3F591E1DB}"/>
          </ac:spMkLst>
        </pc:spChg>
        <pc:spChg chg="mod">
          <ac:chgData name="Thu Tran" userId="3d6cfcd9-ceaf-40f3-bbba-fffc560a8ae6" providerId="ADAL" clId="{BAAF2F4D-0070-4ABA-987E-B7F6150EF1CB}" dt="2024-05-06T11:14:52.584" v="2006"/>
          <ac:spMkLst>
            <pc:docMk/>
            <pc:sldMk cId="0" sldId="278"/>
            <ac:spMk id="53" creationId="{0EEB9407-918B-F909-AF58-7331786AE2E7}"/>
          </ac:spMkLst>
        </pc:spChg>
        <pc:spChg chg="mod">
          <ac:chgData name="Thu Tran" userId="3d6cfcd9-ceaf-40f3-bbba-fffc560a8ae6" providerId="ADAL" clId="{BAAF2F4D-0070-4ABA-987E-B7F6150EF1CB}" dt="2024-05-06T11:14:52.584" v="2006"/>
          <ac:spMkLst>
            <pc:docMk/>
            <pc:sldMk cId="0" sldId="278"/>
            <ac:spMk id="54" creationId="{16DAB238-3897-C4CC-388D-55C398CB0667}"/>
          </ac:spMkLst>
        </pc:spChg>
        <pc:spChg chg="mod">
          <ac:chgData name="Thu Tran" userId="3d6cfcd9-ceaf-40f3-bbba-fffc560a8ae6" providerId="ADAL" clId="{BAAF2F4D-0070-4ABA-987E-B7F6150EF1CB}" dt="2024-05-06T11:14:52.584" v="2006"/>
          <ac:spMkLst>
            <pc:docMk/>
            <pc:sldMk cId="0" sldId="278"/>
            <ac:spMk id="55" creationId="{A411E035-2821-3197-5FAF-9CB655A4529B}"/>
          </ac:spMkLst>
        </pc:spChg>
        <pc:spChg chg="mod">
          <ac:chgData name="Thu Tran" userId="3d6cfcd9-ceaf-40f3-bbba-fffc560a8ae6" providerId="ADAL" clId="{BAAF2F4D-0070-4ABA-987E-B7F6150EF1CB}" dt="2024-05-06T11:14:52.584" v="2006"/>
          <ac:spMkLst>
            <pc:docMk/>
            <pc:sldMk cId="0" sldId="278"/>
            <ac:spMk id="56" creationId="{C92F08B6-BDA6-F38E-09C2-7E651472BA46}"/>
          </ac:spMkLst>
        </pc:spChg>
        <pc:spChg chg="mod">
          <ac:chgData name="Thu Tran" userId="3d6cfcd9-ceaf-40f3-bbba-fffc560a8ae6" providerId="ADAL" clId="{BAAF2F4D-0070-4ABA-987E-B7F6150EF1CB}" dt="2024-05-06T11:14:52.584" v="2006"/>
          <ac:spMkLst>
            <pc:docMk/>
            <pc:sldMk cId="0" sldId="278"/>
            <ac:spMk id="57" creationId="{E42E054E-C739-6B17-1CB6-6CD06573674F}"/>
          </ac:spMkLst>
        </pc:spChg>
        <pc:spChg chg="mod">
          <ac:chgData name="Thu Tran" userId="3d6cfcd9-ceaf-40f3-bbba-fffc560a8ae6" providerId="ADAL" clId="{BAAF2F4D-0070-4ABA-987E-B7F6150EF1CB}" dt="2024-05-06T11:14:52.584" v="2006"/>
          <ac:spMkLst>
            <pc:docMk/>
            <pc:sldMk cId="0" sldId="278"/>
            <ac:spMk id="58" creationId="{9DDD0E88-1588-5B91-72C3-38F21578F68A}"/>
          </ac:spMkLst>
        </pc:spChg>
        <pc:spChg chg="mod">
          <ac:chgData name="Thu Tran" userId="3d6cfcd9-ceaf-40f3-bbba-fffc560a8ae6" providerId="ADAL" clId="{BAAF2F4D-0070-4ABA-987E-B7F6150EF1CB}" dt="2024-05-06T11:14:52.584" v="2006"/>
          <ac:spMkLst>
            <pc:docMk/>
            <pc:sldMk cId="0" sldId="278"/>
            <ac:spMk id="59" creationId="{F3D0FFF1-0AEE-1342-17E2-E8C91B4CEEF7}"/>
          </ac:spMkLst>
        </pc:spChg>
        <pc:spChg chg="mod">
          <ac:chgData name="Thu Tran" userId="3d6cfcd9-ceaf-40f3-bbba-fffc560a8ae6" providerId="ADAL" clId="{BAAF2F4D-0070-4ABA-987E-B7F6150EF1CB}" dt="2024-05-06T11:14:52.584" v="2006"/>
          <ac:spMkLst>
            <pc:docMk/>
            <pc:sldMk cId="0" sldId="278"/>
            <ac:spMk id="60" creationId="{34BAD099-7A08-DB7B-9465-1085B2AF585B}"/>
          </ac:spMkLst>
        </pc:spChg>
        <pc:spChg chg="mod">
          <ac:chgData name="Thu Tran" userId="3d6cfcd9-ceaf-40f3-bbba-fffc560a8ae6" providerId="ADAL" clId="{BAAF2F4D-0070-4ABA-987E-B7F6150EF1CB}" dt="2024-05-06T11:14:52.584" v="2006"/>
          <ac:spMkLst>
            <pc:docMk/>
            <pc:sldMk cId="0" sldId="278"/>
            <ac:spMk id="61" creationId="{BA471041-059E-141B-7B65-D7CAA2A5CE46}"/>
          </ac:spMkLst>
        </pc:spChg>
        <pc:spChg chg="mod">
          <ac:chgData name="Thu Tran" userId="3d6cfcd9-ceaf-40f3-bbba-fffc560a8ae6" providerId="ADAL" clId="{BAAF2F4D-0070-4ABA-987E-B7F6150EF1CB}" dt="2024-05-06T11:14:52.584" v="2006"/>
          <ac:spMkLst>
            <pc:docMk/>
            <pc:sldMk cId="0" sldId="278"/>
            <ac:spMk id="62" creationId="{ADCAEEB8-AA0A-C995-BDB7-BBF8FA71F4F4}"/>
          </ac:spMkLst>
        </pc:spChg>
        <pc:spChg chg="mod">
          <ac:chgData name="Thu Tran" userId="3d6cfcd9-ceaf-40f3-bbba-fffc560a8ae6" providerId="ADAL" clId="{BAAF2F4D-0070-4ABA-987E-B7F6150EF1CB}" dt="2024-05-06T11:14:52.584" v="2006"/>
          <ac:spMkLst>
            <pc:docMk/>
            <pc:sldMk cId="0" sldId="278"/>
            <ac:spMk id="63" creationId="{F285C3D2-1F9C-BE86-5D5F-AE40F3C322BD}"/>
          </ac:spMkLst>
        </pc:spChg>
        <pc:spChg chg="del">
          <ac:chgData name="Thu Tran" userId="3d6cfcd9-ceaf-40f3-bbba-fffc560a8ae6" providerId="ADAL" clId="{BAAF2F4D-0070-4ABA-987E-B7F6150EF1CB}" dt="2024-05-05T22:11:40.059" v="1606" actId="478"/>
          <ac:spMkLst>
            <pc:docMk/>
            <pc:sldMk cId="0" sldId="278"/>
            <ac:spMk id="1856" creationId="{00000000-0000-0000-0000-000000000000}"/>
          </ac:spMkLst>
        </pc:spChg>
        <pc:spChg chg="mod">
          <ac:chgData name="Thu Tran" userId="3d6cfcd9-ceaf-40f3-bbba-fffc560a8ae6" providerId="ADAL" clId="{BAAF2F4D-0070-4ABA-987E-B7F6150EF1CB}" dt="2024-05-06T11:14:52.584" v="2006"/>
          <ac:spMkLst>
            <pc:docMk/>
            <pc:sldMk cId="0" sldId="278"/>
            <ac:spMk id="1856" creationId="{293900AB-A8C7-EC90-3026-4CD22FF11F54}"/>
          </ac:spMkLst>
        </pc:spChg>
        <pc:spChg chg="del">
          <ac:chgData name="Thu Tran" userId="3d6cfcd9-ceaf-40f3-bbba-fffc560a8ae6" providerId="ADAL" clId="{BAAF2F4D-0070-4ABA-987E-B7F6150EF1CB}" dt="2024-05-05T22:11:40.059" v="1606" actId="478"/>
          <ac:spMkLst>
            <pc:docMk/>
            <pc:sldMk cId="0" sldId="278"/>
            <ac:spMk id="1857" creationId="{00000000-0000-0000-0000-000000000000}"/>
          </ac:spMkLst>
        </pc:spChg>
        <pc:spChg chg="mod">
          <ac:chgData name="Thu Tran" userId="3d6cfcd9-ceaf-40f3-bbba-fffc560a8ae6" providerId="ADAL" clId="{BAAF2F4D-0070-4ABA-987E-B7F6150EF1CB}" dt="2024-05-06T11:14:52.584" v="2006"/>
          <ac:spMkLst>
            <pc:docMk/>
            <pc:sldMk cId="0" sldId="278"/>
            <ac:spMk id="1857" creationId="{3AC8206B-B40D-4007-24A6-C2512C139C0B}"/>
          </ac:spMkLst>
        </pc:spChg>
        <pc:spChg chg="mod">
          <ac:chgData name="Thu Tran" userId="3d6cfcd9-ceaf-40f3-bbba-fffc560a8ae6" providerId="ADAL" clId="{BAAF2F4D-0070-4ABA-987E-B7F6150EF1CB}" dt="2024-05-06T11:14:52.584" v="2006"/>
          <ac:spMkLst>
            <pc:docMk/>
            <pc:sldMk cId="0" sldId="278"/>
            <ac:spMk id="1858" creationId="{0494A495-1A8E-7BB0-0738-893CADD75279}"/>
          </ac:spMkLst>
        </pc:spChg>
        <pc:spChg chg="mod">
          <ac:chgData name="Thu Tran" userId="3d6cfcd9-ceaf-40f3-bbba-fffc560a8ae6" providerId="ADAL" clId="{BAAF2F4D-0070-4ABA-987E-B7F6150EF1CB}" dt="2024-05-05T22:22:56.422" v="1704" actId="165"/>
          <ac:spMkLst>
            <pc:docMk/>
            <pc:sldMk cId="0" sldId="278"/>
            <ac:spMk id="1860" creationId="{00000000-0000-0000-0000-000000000000}"/>
          </ac:spMkLst>
        </pc:spChg>
        <pc:spChg chg="mod">
          <ac:chgData name="Thu Tran" userId="3d6cfcd9-ceaf-40f3-bbba-fffc560a8ae6" providerId="ADAL" clId="{BAAF2F4D-0070-4ABA-987E-B7F6150EF1CB}" dt="2024-05-05T22:22:56.422" v="1704" actId="165"/>
          <ac:spMkLst>
            <pc:docMk/>
            <pc:sldMk cId="0" sldId="278"/>
            <ac:spMk id="1861" creationId="{00000000-0000-0000-0000-000000000000}"/>
          </ac:spMkLst>
        </pc:spChg>
        <pc:spChg chg="mod">
          <ac:chgData name="Thu Tran" userId="3d6cfcd9-ceaf-40f3-bbba-fffc560a8ae6" providerId="ADAL" clId="{BAAF2F4D-0070-4ABA-987E-B7F6150EF1CB}" dt="2024-05-05T22:22:56.422" v="1704" actId="165"/>
          <ac:spMkLst>
            <pc:docMk/>
            <pc:sldMk cId="0" sldId="278"/>
            <ac:spMk id="1862" creationId="{00000000-0000-0000-0000-000000000000}"/>
          </ac:spMkLst>
        </pc:spChg>
        <pc:spChg chg="mod">
          <ac:chgData name="Thu Tran" userId="3d6cfcd9-ceaf-40f3-bbba-fffc560a8ae6" providerId="ADAL" clId="{BAAF2F4D-0070-4ABA-987E-B7F6150EF1CB}" dt="2024-05-05T22:22:56.422" v="1704" actId="165"/>
          <ac:spMkLst>
            <pc:docMk/>
            <pc:sldMk cId="0" sldId="278"/>
            <ac:spMk id="1863" creationId="{00000000-0000-0000-0000-000000000000}"/>
          </ac:spMkLst>
        </pc:spChg>
        <pc:spChg chg="mod">
          <ac:chgData name="Thu Tran" userId="3d6cfcd9-ceaf-40f3-bbba-fffc560a8ae6" providerId="ADAL" clId="{BAAF2F4D-0070-4ABA-987E-B7F6150EF1CB}" dt="2024-05-05T22:22:56.422" v="1704" actId="165"/>
          <ac:spMkLst>
            <pc:docMk/>
            <pc:sldMk cId="0" sldId="278"/>
            <ac:spMk id="1864" creationId="{00000000-0000-0000-0000-000000000000}"/>
          </ac:spMkLst>
        </pc:spChg>
        <pc:spChg chg="mod">
          <ac:chgData name="Thu Tran" userId="3d6cfcd9-ceaf-40f3-bbba-fffc560a8ae6" providerId="ADAL" clId="{BAAF2F4D-0070-4ABA-987E-B7F6150EF1CB}" dt="2024-05-05T22:22:56.422" v="1704" actId="165"/>
          <ac:spMkLst>
            <pc:docMk/>
            <pc:sldMk cId="0" sldId="278"/>
            <ac:spMk id="1865" creationId="{00000000-0000-0000-0000-000000000000}"/>
          </ac:spMkLst>
        </pc:spChg>
        <pc:spChg chg="mod">
          <ac:chgData name="Thu Tran" userId="3d6cfcd9-ceaf-40f3-bbba-fffc560a8ae6" providerId="ADAL" clId="{BAAF2F4D-0070-4ABA-987E-B7F6150EF1CB}" dt="2024-05-05T22:22:56.422" v="1704" actId="165"/>
          <ac:spMkLst>
            <pc:docMk/>
            <pc:sldMk cId="0" sldId="278"/>
            <ac:spMk id="1866" creationId="{00000000-0000-0000-0000-000000000000}"/>
          </ac:spMkLst>
        </pc:spChg>
        <pc:spChg chg="mod">
          <ac:chgData name="Thu Tran" userId="3d6cfcd9-ceaf-40f3-bbba-fffc560a8ae6" providerId="ADAL" clId="{BAAF2F4D-0070-4ABA-987E-B7F6150EF1CB}" dt="2024-05-05T22:22:56.422" v="1704" actId="165"/>
          <ac:spMkLst>
            <pc:docMk/>
            <pc:sldMk cId="0" sldId="278"/>
            <ac:spMk id="1867" creationId="{00000000-0000-0000-0000-000000000000}"/>
          </ac:spMkLst>
        </pc:spChg>
        <pc:spChg chg="mod">
          <ac:chgData name="Thu Tran" userId="3d6cfcd9-ceaf-40f3-bbba-fffc560a8ae6" providerId="ADAL" clId="{BAAF2F4D-0070-4ABA-987E-B7F6150EF1CB}" dt="2024-05-05T22:22:56.422" v="1704" actId="165"/>
          <ac:spMkLst>
            <pc:docMk/>
            <pc:sldMk cId="0" sldId="278"/>
            <ac:spMk id="1868" creationId="{00000000-0000-0000-0000-000000000000}"/>
          </ac:spMkLst>
        </pc:spChg>
        <pc:spChg chg="mod">
          <ac:chgData name="Thu Tran" userId="3d6cfcd9-ceaf-40f3-bbba-fffc560a8ae6" providerId="ADAL" clId="{BAAF2F4D-0070-4ABA-987E-B7F6150EF1CB}" dt="2024-05-05T22:22:56.422" v="1704" actId="165"/>
          <ac:spMkLst>
            <pc:docMk/>
            <pc:sldMk cId="0" sldId="278"/>
            <ac:spMk id="1869" creationId="{00000000-0000-0000-0000-000000000000}"/>
          </ac:spMkLst>
        </pc:spChg>
        <pc:spChg chg="mod">
          <ac:chgData name="Thu Tran" userId="3d6cfcd9-ceaf-40f3-bbba-fffc560a8ae6" providerId="ADAL" clId="{BAAF2F4D-0070-4ABA-987E-B7F6150EF1CB}" dt="2024-05-05T22:22:56.422" v="1704" actId="165"/>
          <ac:spMkLst>
            <pc:docMk/>
            <pc:sldMk cId="0" sldId="278"/>
            <ac:spMk id="1870" creationId="{00000000-0000-0000-0000-000000000000}"/>
          </ac:spMkLst>
        </pc:spChg>
        <pc:spChg chg="mod">
          <ac:chgData name="Thu Tran" userId="3d6cfcd9-ceaf-40f3-bbba-fffc560a8ae6" providerId="ADAL" clId="{BAAF2F4D-0070-4ABA-987E-B7F6150EF1CB}" dt="2024-05-05T22:22:56.422" v="1704" actId="165"/>
          <ac:spMkLst>
            <pc:docMk/>
            <pc:sldMk cId="0" sldId="278"/>
            <ac:spMk id="1871" creationId="{00000000-0000-0000-0000-000000000000}"/>
          </ac:spMkLst>
        </pc:spChg>
        <pc:spChg chg="mod topLvl">
          <ac:chgData name="Thu Tran" userId="3d6cfcd9-ceaf-40f3-bbba-fffc560a8ae6" providerId="ADAL" clId="{BAAF2F4D-0070-4ABA-987E-B7F6150EF1CB}" dt="2024-05-05T22:22:56.422" v="1704" actId="165"/>
          <ac:spMkLst>
            <pc:docMk/>
            <pc:sldMk cId="0" sldId="278"/>
            <ac:spMk id="1872" creationId="{00000000-0000-0000-0000-000000000000}"/>
          </ac:spMkLst>
        </pc:spChg>
        <pc:spChg chg="mod">
          <ac:chgData name="Thu Tran" userId="3d6cfcd9-ceaf-40f3-bbba-fffc560a8ae6" providerId="ADAL" clId="{BAAF2F4D-0070-4ABA-987E-B7F6150EF1CB}" dt="2024-05-05T22:22:56.422" v="1704" actId="165"/>
          <ac:spMkLst>
            <pc:docMk/>
            <pc:sldMk cId="0" sldId="278"/>
            <ac:spMk id="1874" creationId="{00000000-0000-0000-0000-000000000000}"/>
          </ac:spMkLst>
        </pc:spChg>
        <pc:spChg chg="mod">
          <ac:chgData name="Thu Tran" userId="3d6cfcd9-ceaf-40f3-bbba-fffc560a8ae6" providerId="ADAL" clId="{BAAF2F4D-0070-4ABA-987E-B7F6150EF1CB}" dt="2024-05-05T22:22:56.422" v="1704" actId="165"/>
          <ac:spMkLst>
            <pc:docMk/>
            <pc:sldMk cId="0" sldId="278"/>
            <ac:spMk id="1875" creationId="{00000000-0000-0000-0000-000000000000}"/>
          </ac:spMkLst>
        </pc:spChg>
        <pc:spChg chg="mod">
          <ac:chgData name="Thu Tran" userId="3d6cfcd9-ceaf-40f3-bbba-fffc560a8ae6" providerId="ADAL" clId="{BAAF2F4D-0070-4ABA-987E-B7F6150EF1CB}" dt="2024-05-05T22:22:56.422" v="1704" actId="165"/>
          <ac:spMkLst>
            <pc:docMk/>
            <pc:sldMk cId="0" sldId="278"/>
            <ac:spMk id="1877" creationId="{00000000-0000-0000-0000-000000000000}"/>
          </ac:spMkLst>
        </pc:spChg>
        <pc:spChg chg="mod">
          <ac:chgData name="Thu Tran" userId="3d6cfcd9-ceaf-40f3-bbba-fffc560a8ae6" providerId="ADAL" clId="{BAAF2F4D-0070-4ABA-987E-B7F6150EF1CB}" dt="2024-05-05T22:22:56.422" v="1704" actId="165"/>
          <ac:spMkLst>
            <pc:docMk/>
            <pc:sldMk cId="0" sldId="278"/>
            <ac:spMk id="1878" creationId="{00000000-0000-0000-0000-000000000000}"/>
          </ac:spMkLst>
        </pc:spChg>
        <pc:spChg chg="mod">
          <ac:chgData name="Thu Tran" userId="3d6cfcd9-ceaf-40f3-bbba-fffc560a8ae6" providerId="ADAL" clId="{BAAF2F4D-0070-4ABA-987E-B7F6150EF1CB}" dt="2024-05-05T22:22:56.422" v="1704" actId="165"/>
          <ac:spMkLst>
            <pc:docMk/>
            <pc:sldMk cId="0" sldId="278"/>
            <ac:spMk id="1879" creationId="{00000000-0000-0000-0000-000000000000}"/>
          </ac:spMkLst>
        </pc:spChg>
        <pc:spChg chg="mod">
          <ac:chgData name="Thu Tran" userId="3d6cfcd9-ceaf-40f3-bbba-fffc560a8ae6" providerId="ADAL" clId="{BAAF2F4D-0070-4ABA-987E-B7F6150EF1CB}" dt="2024-05-05T22:22:56.422" v="1704" actId="165"/>
          <ac:spMkLst>
            <pc:docMk/>
            <pc:sldMk cId="0" sldId="278"/>
            <ac:spMk id="1880" creationId="{00000000-0000-0000-0000-000000000000}"/>
          </ac:spMkLst>
        </pc:spChg>
        <pc:spChg chg="mod">
          <ac:chgData name="Thu Tran" userId="3d6cfcd9-ceaf-40f3-bbba-fffc560a8ae6" providerId="ADAL" clId="{BAAF2F4D-0070-4ABA-987E-B7F6150EF1CB}" dt="2024-05-05T22:22:56.422" v="1704" actId="165"/>
          <ac:spMkLst>
            <pc:docMk/>
            <pc:sldMk cId="0" sldId="278"/>
            <ac:spMk id="1881" creationId="{00000000-0000-0000-0000-000000000000}"/>
          </ac:spMkLst>
        </pc:spChg>
        <pc:spChg chg="mod">
          <ac:chgData name="Thu Tran" userId="3d6cfcd9-ceaf-40f3-bbba-fffc560a8ae6" providerId="ADAL" clId="{BAAF2F4D-0070-4ABA-987E-B7F6150EF1CB}" dt="2024-05-05T22:22:56.422" v="1704" actId="165"/>
          <ac:spMkLst>
            <pc:docMk/>
            <pc:sldMk cId="0" sldId="278"/>
            <ac:spMk id="1882" creationId="{00000000-0000-0000-0000-000000000000}"/>
          </ac:spMkLst>
        </pc:spChg>
        <pc:spChg chg="mod">
          <ac:chgData name="Thu Tran" userId="3d6cfcd9-ceaf-40f3-bbba-fffc560a8ae6" providerId="ADAL" clId="{BAAF2F4D-0070-4ABA-987E-B7F6150EF1CB}" dt="2024-05-05T22:22:56.422" v="1704" actId="165"/>
          <ac:spMkLst>
            <pc:docMk/>
            <pc:sldMk cId="0" sldId="278"/>
            <ac:spMk id="1883" creationId="{00000000-0000-0000-0000-000000000000}"/>
          </ac:spMkLst>
        </pc:spChg>
        <pc:spChg chg="mod">
          <ac:chgData name="Thu Tran" userId="3d6cfcd9-ceaf-40f3-bbba-fffc560a8ae6" providerId="ADAL" clId="{BAAF2F4D-0070-4ABA-987E-B7F6150EF1CB}" dt="2024-05-05T22:22:56.422" v="1704" actId="165"/>
          <ac:spMkLst>
            <pc:docMk/>
            <pc:sldMk cId="0" sldId="278"/>
            <ac:spMk id="1884" creationId="{00000000-0000-0000-0000-000000000000}"/>
          </ac:spMkLst>
        </pc:spChg>
        <pc:spChg chg="mod">
          <ac:chgData name="Thu Tran" userId="3d6cfcd9-ceaf-40f3-bbba-fffc560a8ae6" providerId="ADAL" clId="{BAAF2F4D-0070-4ABA-987E-B7F6150EF1CB}" dt="2024-05-05T22:22:56.422" v="1704" actId="165"/>
          <ac:spMkLst>
            <pc:docMk/>
            <pc:sldMk cId="0" sldId="278"/>
            <ac:spMk id="1885" creationId="{00000000-0000-0000-0000-000000000000}"/>
          </ac:spMkLst>
        </pc:spChg>
        <pc:spChg chg="mod">
          <ac:chgData name="Thu Tran" userId="3d6cfcd9-ceaf-40f3-bbba-fffc560a8ae6" providerId="ADAL" clId="{BAAF2F4D-0070-4ABA-987E-B7F6150EF1CB}" dt="2024-05-05T22:22:56.422" v="1704" actId="165"/>
          <ac:spMkLst>
            <pc:docMk/>
            <pc:sldMk cId="0" sldId="278"/>
            <ac:spMk id="1886" creationId="{00000000-0000-0000-0000-000000000000}"/>
          </ac:spMkLst>
        </pc:spChg>
        <pc:spChg chg="mod">
          <ac:chgData name="Thu Tran" userId="3d6cfcd9-ceaf-40f3-bbba-fffc560a8ae6" providerId="ADAL" clId="{BAAF2F4D-0070-4ABA-987E-B7F6150EF1CB}" dt="2024-05-05T22:22:56.422" v="1704" actId="165"/>
          <ac:spMkLst>
            <pc:docMk/>
            <pc:sldMk cId="0" sldId="278"/>
            <ac:spMk id="1887" creationId="{00000000-0000-0000-0000-000000000000}"/>
          </ac:spMkLst>
        </pc:spChg>
        <pc:spChg chg="mod">
          <ac:chgData name="Thu Tran" userId="3d6cfcd9-ceaf-40f3-bbba-fffc560a8ae6" providerId="ADAL" clId="{BAAF2F4D-0070-4ABA-987E-B7F6150EF1CB}" dt="2024-05-05T22:22:56.422" v="1704" actId="165"/>
          <ac:spMkLst>
            <pc:docMk/>
            <pc:sldMk cId="0" sldId="278"/>
            <ac:spMk id="1888" creationId="{00000000-0000-0000-0000-000000000000}"/>
          </ac:spMkLst>
        </pc:spChg>
        <pc:spChg chg="mod">
          <ac:chgData name="Thu Tran" userId="3d6cfcd9-ceaf-40f3-bbba-fffc560a8ae6" providerId="ADAL" clId="{BAAF2F4D-0070-4ABA-987E-B7F6150EF1CB}" dt="2024-05-05T22:22:56.422" v="1704" actId="165"/>
          <ac:spMkLst>
            <pc:docMk/>
            <pc:sldMk cId="0" sldId="278"/>
            <ac:spMk id="1889" creationId="{00000000-0000-0000-0000-000000000000}"/>
          </ac:spMkLst>
        </pc:spChg>
        <pc:spChg chg="mod topLvl">
          <ac:chgData name="Thu Tran" userId="3d6cfcd9-ceaf-40f3-bbba-fffc560a8ae6" providerId="ADAL" clId="{BAAF2F4D-0070-4ABA-987E-B7F6150EF1CB}" dt="2024-05-05T22:22:56.422" v="1704" actId="165"/>
          <ac:spMkLst>
            <pc:docMk/>
            <pc:sldMk cId="0" sldId="278"/>
            <ac:spMk id="1890" creationId="{00000000-0000-0000-0000-000000000000}"/>
          </ac:spMkLst>
        </pc:spChg>
        <pc:spChg chg="mod">
          <ac:chgData name="Thu Tran" userId="3d6cfcd9-ceaf-40f3-bbba-fffc560a8ae6" providerId="ADAL" clId="{BAAF2F4D-0070-4ABA-987E-B7F6150EF1CB}" dt="2024-05-06T11:14:52.584" v="2006"/>
          <ac:spMkLst>
            <pc:docMk/>
            <pc:sldMk cId="0" sldId="278"/>
            <ac:spMk id="1891" creationId="{A30B99F8-9A8E-B359-8927-9BF9B95ACD2B}"/>
          </ac:spMkLst>
        </pc:spChg>
        <pc:spChg chg="mod">
          <ac:chgData name="Thu Tran" userId="3d6cfcd9-ceaf-40f3-bbba-fffc560a8ae6" providerId="ADAL" clId="{BAAF2F4D-0070-4ABA-987E-B7F6150EF1CB}" dt="2024-05-06T11:14:52.584" v="2006"/>
          <ac:spMkLst>
            <pc:docMk/>
            <pc:sldMk cId="0" sldId="278"/>
            <ac:spMk id="1892" creationId="{804BD2FC-B49E-FFF7-F94F-B409C47DF345}"/>
          </ac:spMkLst>
        </pc:spChg>
        <pc:spChg chg="mod">
          <ac:chgData name="Thu Tran" userId="3d6cfcd9-ceaf-40f3-bbba-fffc560a8ae6" providerId="ADAL" clId="{BAAF2F4D-0070-4ABA-987E-B7F6150EF1CB}" dt="2024-05-06T11:14:52.584" v="2006"/>
          <ac:spMkLst>
            <pc:docMk/>
            <pc:sldMk cId="0" sldId="278"/>
            <ac:spMk id="1893" creationId="{A40F99F9-C7D0-B2E4-1527-F8EA32605CF1}"/>
          </ac:spMkLst>
        </pc:spChg>
        <pc:spChg chg="mod">
          <ac:chgData name="Thu Tran" userId="3d6cfcd9-ceaf-40f3-bbba-fffc560a8ae6" providerId="ADAL" clId="{BAAF2F4D-0070-4ABA-987E-B7F6150EF1CB}" dt="2024-05-06T11:14:52.584" v="2006"/>
          <ac:spMkLst>
            <pc:docMk/>
            <pc:sldMk cId="0" sldId="278"/>
            <ac:spMk id="1894" creationId="{2E7EF1BA-C3DD-F30B-6D4B-B606EF8108EE}"/>
          </ac:spMkLst>
        </pc:spChg>
        <pc:spChg chg="mod">
          <ac:chgData name="Thu Tran" userId="3d6cfcd9-ceaf-40f3-bbba-fffc560a8ae6" providerId="ADAL" clId="{BAAF2F4D-0070-4ABA-987E-B7F6150EF1CB}" dt="2024-05-06T11:14:52.584" v="2006"/>
          <ac:spMkLst>
            <pc:docMk/>
            <pc:sldMk cId="0" sldId="278"/>
            <ac:spMk id="1895" creationId="{372D0ED0-19D4-0B28-4AEE-2B4BFE29741E}"/>
          </ac:spMkLst>
        </pc:spChg>
        <pc:spChg chg="mod">
          <ac:chgData name="Thu Tran" userId="3d6cfcd9-ceaf-40f3-bbba-fffc560a8ae6" providerId="ADAL" clId="{BAAF2F4D-0070-4ABA-987E-B7F6150EF1CB}" dt="2024-05-06T11:14:52.584" v="2006"/>
          <ac:spMkLst>
            <pc:docMk/>
            <pc:sldMk cId="0" sldId="278"/>
            <ac:spMk id="1896" creationId="{E00C3C61-A513-8BE5-3675-DED8B5D8B733}"/>
          </ac:spMkLst>
        </pc:spChg>
        <pc:spChg chg="mod">
          <ac:chgData name="Thu Tran" userId="3d6cfcd9-ceaf-40f3-bbba-fffc560a8ae6" providerId="ADAL" clId="{BAAF2F4D-0070-4ABA-987E-B7F6150EF1CB}" dt="2024-05-06T11:14:52.584" v="2006"/>
          <ac:spMkLst>
            <pc:docMk/>
            <pc:sldMk cId="0" sldId="278"/>
            <ac:spMk id="1897" creationId="{EF4B498B-38CF-DF0B-6637-BCB2BAC09FDA}"/>
          </ac:spMkLst>
        </pc:spChg>
        <pc:spChg chg="mod">
          <ac:chgData name="Thu Tran" userId="3d6cfcd9-ceaf-40f3-bbba-fffc560a8ae6" providerId="ADAL" clId="{BAAF2F4D-0070-4ABA-987E-B7F6150EF1CB}" dt="2024-05-06T11:14:52.584" v="2006"/>
          <ac:spMkLst>
            <pc:docMk/>
            <pc:sldMk cId="0" sldId="278"/>
            <ac:spMk id="1898" creationId="{DBF7924C-2224-8C60-FBEF-BEAE2616524C}"/>
          </ac:spMkLst>
        </pc:spChg>
        <pc:spChg chg="mod">
          <ac:chgData name="Thu Tran" userId="3d6cfcd9-ceaf-40f3-bbba-fffc560a8ae6" providerId="ADAL" clId="{BAAF2F4D-0070-4ABA-987E-B7F6150EF1CB}" dt="2024-05-06T11:14:52.584" v="2006"/>
          <ac:spMkLst>
            <pc:docMk/>
            <pc:sldMk cId="0" sldId="278"/>
            <ac:spMk id="1899" creationId="{4C46C14C-EA9A-87FD-FACF-22129055D5ED}"/>
          </ac:spMkLst>
        </pc:spChg>
        <pc:spChg chg="mod">
          <ac:chgData name="Thu Tran" userId="3d6cfcd9-ceaf-40f3-bbba-fffc560a8ae6" providerId="ADAL" clId="{BAAF2F4D-0070-4ABA-987E-B7F6150EF1CB}" dt="2024-05-06T11:14:52.584" v="2006"/>
          <ac:spMkLst>
            <pc:docMk/>
            <pc:sldMk cId="0" sldId="278"/>
            <ac:spMk id="1900" creationId="{7ED46623-B541-B23A-5528-AA0E5679824B}"/>
          </ac:spMkLst>
        </pc:spChg>
        <pc:spChg chg="mod">
          <ac:chgData name="Thu Tran" userId="3d6cfcd9-ceaf-40f3-bbba-fffc560a8ae6" providerId="ADAL" clId="{BAAF2F4D-0070-4ABA-987E-B7F6150EF1CB}" dt="2024-05-06T11:14:52.584" v="2006"/>
          <ac:spMkLst>
            <pc:docMk/>
            <pc:sldMk cId="0" sldId="278"/>
            <ac:spMk id="1901" creationId="{B52D6140-A261-8309-8052-D6F4CA54C12A}"/>
          </ac:spMkLst>
        </pc:spChg>
        <pc:spChg chg="mod">
          <ac:chgData name="Thu Tran" userId="3d6cfcd9-ceaf-40f3-bbba-fffc560a8ae6" providerId="ADAL" clId="{BAAF2F4D-0070-4ABA-987E-B7F6150EF1CB}" dt="2024-05-06T11:14:52.584" v="2006"/>
          <ac:spMkLst>
            <pc:docMk/>
            <pc:sldMk cId="0" sldId="278"/>
            <ac:spMk id="1902" creationId="{5F9165D2-A175-5931-336F-862A4A84367F}"/>
          </ac:spMkLst>
        </pc:spChg>
        <pc:spChg chg="mod">
          <ac:chgData name="Thu Tran" userId="3d6cfcd9-ceaf-40f3-bbba-fffc560a8ae6" providerId="ADAL" clId="{BAAF2F4D-0070-4ABA-987E-B7F6150EF1CB}" dt="2024-05-06T11:14:52.584" v="2006"/>
          <ac:spMkLst>
            <pc:docMk/>
            <pc:sldMk cId="0" sldId="278"/>
            <ac:spMk id="1903" creationId="{8E2F68DC-5247-D848-395D-9417A0864507}"/>
          </ac:spMkLst>
        </pc:spChg>
        <pc:spChg chg="add mod">
          <ac:chgData name="Thu Tran" userId="3d6cfcd9-ceaf-40f3-bbba-fffc560a8ae6" providerId="ADAL" clId="{BAAF2F4D-0070-4ABA-987E-B7F6150EF1CB}" dt="2024-05-06T11:17:09.259" v="2013" actId="1076"/>
          <ac:spMkLst>
            <pc:docMk/>
            <pc:sldMk cId="0" sldId="278"/>
            <ac:spMk id="1904" creationId="{2F11152D-BE47-C5BE-A6B8-36BD9FC885E0}"/>
          </ac:spMkLst>
        </pc:spChg>
        <pc:spChg chg="add mod">
          <ac:chgData name="Thu Tran" userId="3d6cfcd9-ceaf-40f3-bbba-fffc560a8ae6" providerId="ADAL" clId="{BAAF2F4D-0070-4ABA-987E-B7F6150EF1CB}" dt="2024-05-06T11:17:12.665" v="2014" actId="1076"/>
          <ac:spMkLst>
            <pc:docMk/>
            <pc:sldMk cId="0" sldId="278"/>
            <ac:spMk id="1905" creationId="{A93BF849-BCBD-A36F-D8C8-33F0962735EC}"/>
          </ac:spMkLst>
        </pc:spChg>
        <pc:spChg chg="mod topLvl">
          <ac:chgData name="Thu Tran" userId="3d6cfcd9-ceaf-40f3-bbba-fffc560a8ae6" providerId="ADAL" clId="{BAAF2F4D-0070-4ABA-987E-B7F6150EF1CB}" dt="2024-05-06T11:17:37.736" v="2022" actId="1076"/>
          <ac:spMkLst>
            <pc:docMk/>
            <pc:sldMk cId="0" sldId="278"/>
            <ac:spMk id="1911" creationId="{B90F76E1-6AC1-4BFF-E17A-0A59486AE3EE}"/>
          </ac:spMkLst>
        </pc:spChg>
        <pc:spChg chg="mod topLvl">
          <ac:chgData name="Thu Tran" userId="3d6cfcd9-ceaf-40f3-bbba-fffc560a8ae6" providerId="ADAL" clId="{BAAF2F4D-0070-4ABA-987E-B7F6150EF1CB}" dt="2024-05-06T11:17:30.335" v="2019" actId="1076"/>
          <ac:spMkLst>
            <pc:docMk/>
            <pc:sldMk cId="0" sldId="278"/>
            <ac:spMk id="1912" creationId="{4EC4889A-87E8-FE4A-D7D0-96CB309E4855}"/>
          </ac:spMkLst>
        </pc:spChg>
        <pc:spChg chg="mod topLvl">
          <ac:chgData name="Thu Tran" userId="3d6cfcd9-ceaf-40f3-bbba-fffc560a8ae6" providerId="ADAL" clId="{BAAF2F4D-0070-4ABA-987E-B7F6150EF1CB}" dt="2024-05-06T11:17:40.327" v="2023" actId="1076"/>
          <ac:spMkLst>
            <pc:docMk/>
            <pc:sldMk cId="0" sldId="278"/>
            <ac:spMk id="1913" creationId="{CD029E33-1F0D-AA86-38E6-5D3D034C463A}"/>
          </ac:spMkLst>
        </pc:spChg>
        <pc:spChg chg="mod topLvl">
          <ac:chgData name="Thu Tran" userId="3d6cfcd9-ceaf-40f3-bbba-fffc560a8ae6" providerId="ADAL" clId="{BAAF2F4D-0070-4ABA-987E-B7F6150EF1CB}" dt="2024-05-06T11:17:34.894" v="2021" actId="1076"/>
          <ac:spMkLst>
            <pc:docMk/>
            <pc:sldMk cId="0" sldId="278"/>
            <ac:spMk id="1914" creationId="{78F5D2B7-C24B-E26A-1F5A-149327DDC4C8}"/>
          </ac:spMkLst>
        </pc:spChg>
        <pc:spChg chg="mod">
          <ac:chgData name="Thu Tran" userId="3d6cfcd9-ceaf-40f3-bbba-fffc560a8ae6" providerId="ADAL" clId="{BAAF2F4D-0070-4ABA-987E-B7F6150EF1CB}" dt="2024-05-06T11:17:21.178" v="2016" actId="165"/>
          <ac:spMkLst>
            <pc:docMk/>
            <pc:sldMk cId="0" sldId="278"/>
            <ac:spMk id="1916" creationId="{83893DDE-AAAA-0726-7C6D-CD40C551F636}"/>
          </ac:spMkLst>
        </pc:spChg>
        <pc:spChg chg="mod">
          <ac:chgData name="Thu Tran" userId="3d6cfcd9-ceaf-40f3-bbba-fffc560a8ae6" providerId="ADAL" clId="{BAAF2F4D-0070-4ABA-987E-B7F6150EF1CB}" dt="2024-05-06T11:17:21.178" v="2016" actId="165"/>
          <ac:spMkLst>
            <pc:docMk/>
            <pc:sldMk cId="0" sldId="278"/>
            <ac:spMk id="1917" creationId="{73FA0029-E5DB-C7B9-2DF3-C166FDFDDF9A}"/>
          </ac:spMkLst>
        </pc:spChg>
        <pc:spChg chg="mod">
          <ac:chgData name="Thu Tran" userId="3d6cfcd9-ceaf-40f3-bbba-fffc560a8ae6" providerId="ADAL" clId="{BAAF2F4D-0070-4ABA-987E-B7F6150EF1CB}" dt="2024-05-06T11:17:21.178" v="2016" actId="165"/>
          <ac:spMkLst>
            <pc:docMk/>
            <pc:sldMk cId="0" sldId="278"/>
            <ac:spMk id="1918" creationId="{7BDB7167-5054-8DBB-CEF6-3A45258F99A9}"/>
          </ac:spMkLst>
        </pc:spChg>
        <pc:spChg chg="mod">
          <ac:chgData name="Thu Tran" userId="3d6cfcd9-ceaf-40f3-bbba-fffc560a8ae6" providerId="ADAL" clId="{BAAF2F4D-0070-4ABA-987E-B7F6150EF1CB}" dt="2024-05-06T11:17:21.178" v="2016" actId="165"/>
          <ac:spMkLst>
            <pc:docMk/>
            <pc:sldMk cId="0" sldId="278"/>
            <ac:spMk id="1919" creationId="{B6FA11B4-B1CF-3AAB-90B6-E9431FAE2ED0}"/>
          </ac:spMkLst>
        </pc:spChg>
        <pc:spChg chg="mod">
          <ac:chgData name="Thu Tran" userId="3d6cfcd9-ceaf-40f3-bbba-fffc560a8ae6" providerId="ADAL" clId="{BAAF2F4D-0070-4ABA-987E-B7F6150EF1CB}" dt="2024-05-06T11:17:21.178" v="2016" actId="165"/>
          <ac:spMkLst>
            <pc:docMk/>
            <pc:sldMk cId="0" sldId="278"/>
            <ac:spMk id="1920" creationId="{D5849A96-5CD5-F0E2-DDB8-119B48594989}"/>
          </ac:spMkLst>
        </pc:spChg>
        <pc:spChg chg="mod">
          <ac:chgData name="Thu Tran" userId="3d6cfcd9-ceaf-40f3-bbba-fffc560a8ae6" providerId="ADAL" clId="{BAAF2F4D-0070-4ABA-987E-B7F6150EF1CB}" dt="2024-05-06T11:17:21.178" v="2016" actId="165"/>
          <ac:spMkLst>
            <pc:docMk/>
            <pc:sldMk cId="0" sldId="278"/>
            <ac:spMk id="1921" creationId="{822E28D8-B242-DE66-0535-DAFE6184F0EC}"/>
          </ac:spMkLst>
        </pc:spChg>
        <pc:spChg chg="mod">
          <ac:chgData name="Thu Tran" userId="3d6cfcd9-ceaf-40f3-bbba-fffc560a8ae6" providerId="ADAL" clId="{BAAF2F4D-0070-4ABA-987E-B7F6150EF1CB}" dt="2024-05-06T11:17:21.178" v="2016" actId="165"/>
          <ac:spMkLst>
            <pc:docMk/>
            <pc:sldMk cId="0" sldId="278"/>
            <ac:spMk id="1922" creationId="{F00D4F91-0435-1DE1-8323-45581CE9139F}"/>
          </ac:spMkLst>
        </pc:spChg>
        <pc:spChg chg="mod">
          <ac:chgData name="Thu Tran" userId="3d6cfcd9-ceaf-40f3-bbba-fffc560a8ae6" providerId="ADAL" clId="{BAAF2F4D-0070-4ABA-987E-B7F6150EF1CB}" dt="2024-05-06T11:17:21.178" v="2016" actId="165"/>
          <ac:spMkLst>
            <pc:docMk/>
            <pc:sldMk cId="0" sldId="278"/>
            <ac:spMk id="1923" creationId="{1BB87CE5-9869-3333-247A-CD9477D71832}"/>
          </ac:spMkLst>
        </pc:spChg>
        <pc:spChg chg="mod">
          <ac:chgData name="Thu Tran" userId="3d6cfcd9-ceaf-40f3-bbba-fffc560a8ae6" providerId="ADAL" clId="{BAAF2F4D-0070-4ABA-987E-B7F6150EF1CB}" dt="2024-05-06T11:17:21.178" v="2016" actId="165"/>
          <ac:spMkLst>
            <pc:docMk/>
            <pc:sldMk cId="0" sldId="278"/>
            <ac:spMk id="1924" creationId="{F3D4F128-79EE-A6D1-3967-3EB38C1CA7C2}"/>
          </ac:spMkLst>
        </pc:spChg>
        <pc:spChg chg="mod">
          <ac:chgData name="Thu Tran" userId="3d6cfcd9-ceaf-40f3-bbba-fffc560a8ae6" providerId="ADAL" clId="{BAAF2F4D-0070-4ABA-987E-B7F6150EF1CB}" dt="2024-05-06T11:17:21.178" v="2016" actId="165"/>
          <ac:spMkLst>
            <pc:docMk/>
            <pc:sldMk cId="0" sldId="278"/>
            <ac:spMk id="1925" creationId="{DE315205-D49D-6855-0025-3390AE4CFFAB}"/>
          </ac:spMkLst>
        </pc:spChg>
        <pc:spChg chg="mod">
          <ac:chgData name="Thu Tran" userId="3d6cfcd9-ceaf-40f3-bbba-fffc560a8ae6" providerId="ADAL" clId="{BAAF2F4D-0070-4ABA-987E-B7F6150EF1CB}" dt="2024-05-06T11:17:21.178" v="2016" actId="165"/>
          <ac:spMkLst>
            <pc:docMk/>
            <pc:sldMk cId="0" sldId="278"/>
            <ac:spMk id="1926" creationId="{97D502F3-FA47-C990-C3B2-BFF4BEB36631}"/>
          </ac:spMkLst>
        </pc:spChg>
        <pc:spChg chg="mod">
          <ac:chgData name="Thu Tran" userId="3d6cfcd9-ceaf-40f3-bbba-fffc560a8ae6" providerId="ADAL" clId="{BAAF2F4D-0070-4ABA-987E-B7F6150EF1CB}" dt="2024-05-06T11:17:21.178" v="2016" actId="165"/>
          <ac:spMkLst>
            <pc:docMk/>
            <pc:sldMk cId="0" sldId="278"/>
            <ac:spMk id="1927" creationId="{73B5B314-40BA-3C4A-22CC-42421E344345}"/>
          </ac:spMkLst>
        </pc:spChg>
        <pc:spChg chg="mod">
          <ac:chgData name="Thu Tran" userId="3d6cfcd9-ceaf-40f3-bbba-fffc560a8ae6" providerId="ADAL" clId="{BAAF2F4D-0070-4ABA-987E-B7F6150EF1CB}" dt="2024-05-06T11:17:21.178" v="2016" actId="165"/>
          <ac:spMkLst>
            <pc:docMk/>
            <pc:sldMk cId="0" sldId="278"/>
            <ac:spMk id="1928" creationId="{E2DA33A6-B2C7-351A-704E-945CCCDB2A4D}"/>
          </ac:spMkLst>
        </pc:spChg>
        <pc:spChg chg="mod">
          <ac:chgData name="Thu Tran" userId="3d6cfcd9-ceaf-40f3-bbba-fffc560a8ae6" providerId="ADAL" clId="{BAAF2F4D-0070-4ABA-987E-B7F6150EF1CB}" dt="2024-05-06T11:17:21.178" v="2016" actId="165"/>
          <ac:spMkLst>
            <pc:docMk/>
            <pc:sldMk cId="0" sldId="278"/>
            <ac:spMk id="1929" creationId="{44169913-517F-FFA2-0B51-813E6496E02A}"/>
          </ac:spMkLst>
        </pc:spChg>
        <pc:spChg chg="mod">
          <ac:chgData name="Thu Tran" userId="3d6cfcd9-ceaf-40f3-bbba-fffc560a8ae6" providerId="ADAL" clId="{BAAF2F4D-0070-4ABA-987E-B7F6150EF1CB}" dt="2024-05-06T11:17:21.178" v="2016" actId="165"/>
          <ac:spMkLst>
            <pc:docMk/>
            <pc:sldMk cId="0" sldId="278"/>
            <ac:spMk id="1930" creationId="{E700213C-A258-1D47-9981-DC43C36C117F}"/>
          </ac:spMkLst>
        </pc:spChg>
        <pc:spChg chg="mod">
          <ac:chgData name="Thu Tran" userId="3d6cfcd9-ceaf-40f3-bbba-fffc560a8ae6" providerId="ADAL" clId="{BAAF2F4D-0070-4ABA-987E-B7F6150EF1CB}" dt="2024-05-06T11:17:21.178" v="2016" actId="165"/>
          <ac:spMkLst>
            <pc:docMk/>
            <pc:sldMk cId="0" sldId="278"/>
            <ac:spMk id="1931" creationId="{B9D43789-2B2D-57A3-E17A-66577506B03E}"/>
          </ac:spMkLst>
        </pc:spChg>
        <pc:spChg chg="mod">
          <ac:chgData name="Thu Tran" userId="3d6cfcd9-ceaf-40f3-bbba-fffc560a8ae6" providerId="ADAL" clId="{BAAF2F4D-0070-4ABA-987E-B7F6150EF1CB}" dt="2024-05-06T11:17:21.178" v="2016" actId="165"/>
          <ac:spMkLst>
            <pc:docMk/>
            <pc:sldMk cId="0" sldId="278"/>
            <ac:spMk id="1932" creationId="{FAA4F578-41C2-E648-5F2C-D87215E1D399}"/>
          </ac:spMkLst>
        </pc:spChg>
        <pc:spChg chg="mod">
          <ac:chgData name="Thu Tran" userId="3d6cfcd9-ceaf-40f3-bbba-fffc560a8ae6" providerId="ADAL" clId="{BAAF2F4D-0070-4ABA-987E-B7F6150EF1CB}" dt="2024-05-06T11:17:21.178" v="2016" actId="165"/>
          <ac:spMkLst>
            <pc:docMk/>
            <pc:sldMk cId="0" sldId="278"/>
            <ac:spMk id="1933" creationId="{E45045D1-4D12-C17E-3F8A-38815169FF3F}"/>
          </ac:spMkLst>
        </pc:spChg>
        <pc:spChg chg="mod">
          <ac:chgData name="Thu Tran" userId="3d6cfcd9-ceaf-40f3-bbba-fffc560a8ae6" providerId="ADAL" clId="{BAAF2F4D-0070-4ABA-987E-B7F6150EF1CB}" dt="2024-05-06T11:17:21.178" v="2016" actId="165"/>
          <ac:spMkLst>
            <pc:docMk/>
            <pc:sldMk cId="0" sldId="278"/>
            <ac:spMk id="1934" creationId="{4B0ABDF5-B4F7-3655-8C52-F3A8518A5443}"/>
          </ac:spMkLst>
        </pc:spChg>
        <pc:spChg chg="mod">
          <ac:chgData name="Thu Tran" userId="3d6cfcd9-ceaf-40f3-bbba-fffc560a8ae6" providerId="ADAL" clId="{BAAF2F4D-0070-4ABA-987E-B7F6150EF1CB}" dt="2024-05-06T11:17:21.178" v="2016" actId="165"/>
          <ac:spMkLst>
            <pc:docMk/>
            <pc:sldMk cId="0" sldId="278"/>
            <ac:spMk id="1935" creationId="{E75EAB11-0144-73CE-9537-37536AF67384}"/>
          </ac:spMkLst>
        </pc:spChg>
        <pc:spChg chg="mod">
          <ac:chgData name="Thu Tran" userId="3d6cfcd9-ceaf-40f3-bbba-fffc560a8ae6" providerId="ADAL" clId="{BAAF2F4D-0070-4ABA-987E-B7F6150EF1CB}" dt="2024-05-06T11:17:21.178" v="2016" actId="165"/>
          <ac:spMkLst>
            <pc:docMk/>
            <pc:sldMk cId="0" sldId="278"/>
            <ac:spMk id="1936" creationId="{5889A722-C190-FC22-40D9-A6A7997CF4F8}"/>
          </ac:spMkLst>
        </pc:spChg>
        <pc:spChg chg="mod">
          <ac:chgData name="Thu Tran" userId="3d6cfcd9-ceaf-40f3-bbba-fffc560a8ae6" providerId="ADAL" clId="{BAAF2F4D-0070-4ABA-987E-B7F6150EF1CB}" dt="2024-05-06T11:17:21.178" v="2016" actId="165"/>
          <ac:spMkLst>
            <pc:docMk/>
            <pc:sldMk cId="0" sldId="278"/>
            <ac:spMk id="1937" creationId="{80F75055-5481-AC9A-3F70-CEFDBE197732}"/>
          </ac:spMkLst>
        </pc:spChg>
        <pc:spChg chg="mod">
          <ac:chgData name="Thu Tran" userId="3d6cfcd9-ceaf-40f3-bbba-fffc560a8ae6" providerId="ADAL" clId="{BAAF2F4D-0070-4ABA-987E-B7F6150EF1CB}" dt="2024-05-06T11:17:21.178" v="2016" actId="165"/>
          <ac:spMkLst>
            <pc:docMk/>
            <pc:sldMk cId="0" sldId="278"/>
            <ac:spMk id="1938" creationId="{562BB047-0B41-98B8-6968-255D4FC888D6}"/>
          </ac:spMkLst>
        </pc:spChg>
        <pc:spChg chg="mod">
          <ac:chgData name="Thu Tran" userId="3d6cfcd9-ceaf-40f3-bbba-fffc560a8ae6" providerId="ADAL" clId="{BAAF2F4D-0070-4ABA-987E-B7F6150EF1CB}" dt="2024-05-06T11:17:21.178" v="2016" actId="165"/>
          <ac:spMkLst>
            <pc:docMk/>
            <pc:sldMk cId="0" sldId="278"/>
            <ac:spMk id="1939" creationId="{EA2ADA49-9820-AA33-3A0C-E16DB888F105}"/>
          </ac:spMkLst>
        </pc:spChg>
        <pc:spChg chg="mod">
          <ac:chgData name="Thu Tran" userId="3d6cfcd9-ceaf-40f3-bbba-fffc560a8ae6" providerId="ADAL" clId="{BAAF2F4D-0070-4ABA-987E-B7F6150EF1CB}" dt="2024-05-06T11:17:21.178" v="2016" actId="165"/>
          <ac:spMkLst>
            <pc:docMk/>
            <pc:sldMk cId="0" sldId="278"/>
            <ac:spMk id="1940" creationId="{08379A79-168B-BE6E-406D-532116301846}"/>
          </ac:spMkLst>
        </pc:spChg>
        <pc:spChg chg="mod">
          <ac:chgData name="Thu Tran" userId="3d6cfcd9-ceaf-40f3-bbba-fffc560a8ae6" providerId="ADAL" clId="{BAAF2F4D-0070-4ABA-987E-B7F6150EF1CB}" dt="2024-05-06T11:17:21.178" v="2016" actId="165"/>
          <ac:spMkLst>
            <pc:docMk/>
            <pc:sldMk cId="0" sldId="278"/>
            <ac:spMk id="1941" creationId="{12114B3C-1004-97FE-1966-4AA5F427B068}"/>
          </ac:spMkLst>
        </pc:spChg>
        <pc:spChg chg="mod">
          <ac:chgData name="Thu Tran" userId="3d6cfcd9-ceaf-40f3-bbba-fffc560a8ae6" providerId="ADAL" clId="{BAAF2F4D-0070-4ABA-987E-B7F6150EF1CB}" dt="2024-05-06T11:17:21.178" v="2016" actId="165"/>
          <ac:spMkLst>
            <pc:docMk/>
            <pc:sldMk cId="0" sldId="278"/>
            <ac:spMk id="1942" creationId="{97E9575D-24AB-51C6-F4AB-2B210CEA4547}"/>
          </ac:spMkLst>
        </pc:spChg>
        <pc:spChg chg="mod">
          <ac:chgData name="Thu Tran" userId="3d6cfcd9-ceaf-40f3-bbba-fffc560a8ae6" providerId="ADAL" clId="{BAAF2F4D-0070-4ABA-987E-B7F6150EF1CB}" dt="2024-05-06T11:17:21.178" v="2016" actId="165"/>
          <ac:spMkLst>
            <pc:docMk/>
            <pc:sldMk cId="0" sldId="278"/>
            <ac:spMk id="1943" creationId="{6B10DDEF-6391-0D8B-0CDD-B7CE965DF4BF}"/>
          </ac:spMkLst>
        </pc:spChg>
        <pc:spChg chg="mod">
          <ac:chgData name="Thu Tran" userId="3d6cfcd9-ceaf-40f3-bbba-fffc560a8ae6" providerId="ADAL" clId="{BAAF2F4D-0070-4ABA-987E-B7F6150EF1CB}" dt="2024-05-06T11:17:21.178" v="2016" actId="165"/>
          <ac:spMkLst>
            <pc:docMk/>
            <pc:sldMk cId="0" sldId="278"/>
            <ac:spMk id="1944" creationId="{340CB389-9672-3793-98C4-9F6CCD13359B}"/>
          </ac:spMkLst>
        </pc:spChg>
        <pc:spChg chg="mod">
          <ac:chgData name="Thu Tran" userId="3d6cfcd9-ceaf-40f3-bbba-fffc560a8ae6" providerId="ADAL" clId="{BAAF2F4D-0070-4ABA-987E-B7F6150EF1CB}" dt="2024-05-06T11:17:21.178" v="2016" actId="165"/>
          <ac:spMkLst>
            <pc:docMk/>
            <pc:sldMk cId="0" sldId="278"/>
            <ac:spMk id="1945" creationId="{2DF3B92B-AF71-C46F-C5F9-AE1594D04CBF}"/>
          </ac:spMkLst>
        </pc:spChg>
        <pc:spChg chg="mod">
          <ac:chgData name="Thu Tran" userId="3d6cfcd9-ceaf-40f3-bbba-fffc560a8ae6" providerId="ADAL" clId="{BAAF2F4D-0070-4ABA-987E-B7F6150EF1CB}" dt="2024-05-06T11:17:21.178" v="2016" actId="165"/>
          <ac:spMkLst>
            <pc:docMk/>
            <pc:sldMk cId="0" sldId="278"/>
            <ac:spMk id="1946" creationId="{B1257F22-891F-BBDC-411B-1E7B0E1902C6}"/>
          </ac:spMkLst>
        </pc:spChg>
        <pc:spChg chg="mod">
          <ac:chgData name="Thu Tran" userId="3d6cfcd9-ceaf-40f3-bbba-fffc560a8ae6" providerId="ADAL" clId="{BAAF2F4D-0070-4ABA-987E-B7F6150EF1CB}" dt="2024-05-06T11:17:21.178" v="2016" actId="165"/>
          <ac:spMkLst>
            <pc:docMk/>
            <pc:sldMk cId="0" sldId="278"/>
            <ac:spMk id="1947" creationId="{A8ECE2BB-CFEE-82FF-85B1-127B7466EAA0}"/>
          </ac:spMkLst>
        </pc:spChg>
        <pc:spChg chg="mod">
          <ac:chgData name="Thu Tran" userId="3d6cfcd9-ceaf-40f3-bbba-fffc560a8ae6" providerId="ADAL" clId="{BAAF2F4D-0070-4ABA-987E-B7F6150EF1CB}" dt="2024-05-06T11:17:21.178" v="2016" actId="165"/>
          <ac:spMkLst>
            <pc:docMk/>
            <pc:sldMk cId="0" sldId="278"/>
            <ac:spMk id="1948" creationId="{440D6522-077F-889C-C620-A6A163BBDCF6}"/>
          </ac:spMkLst>
        </pc:spChg>
        <pc:spChg chg="mod">
          <ac:chgData name="Thu Tran" userId="3d6cfcd9-ceaf-40f3-bbba-fffc560a8ae6" providerId="ADAL" clId="{BAAF2F4D-0070-4ABA-987E-B7F6150EF1CB}" dt="2024-05-06T11:17:21.178" v="2016" actId="165"/>
          <ac:spMkLst>
            <pc:docMk/>
            <pc:sldMk cId="0" sldId="278"/>
            <ac:spMk id="1949" creationId="{3CEF6A9B-F227-BDC4-B2EC-23676B872976}"/>
          </ac:spMkLst>
        </pc:spChg>
        <pc:spChg chg="mod">
          <ac:chgData name="Thu Tran" userId="3d6cfcd9-ceaf-40f3-bbba-fffc560a8ae6" providerId="ADAL" clId="{BAAF2F4D-0070-4ABA-987E-B7F6150EF1CB}" dt="2024-05-06T11:17:21.178" v="2016" actId="165"/>
          <ac:spMkLst>
            <pc:docMk/>
            <pc:sldMk cId="0" sldId="278"/>
            <ac:spMk id="1950" creationId="{DF8F669E-B823-682A-F849-579AC2E7C550}"/>
          </ac:spMkLst>
        </pc:spChg>
        <pc:spChg chg="mod">
          <ac:chgData name="Thu Tran" userId="3d6cfcd9-ceaf-40f3-bbba-fffc560a8ae6" providerId="ADAL" clId="{BAAF2F4D-0070-4ABA-987E-B7F6150EF1CB}" dt="2024-05-06T11:17:21.178" v="2016" actId="165"/>
          <ac:spMkLst>
            <pc:docMk/>
            <pc:sldMk cId="0" sldId="278"/>
            <ac:spMk id="1951" creationId="{AC0458EA-ED12-F20B-A755-9F3DEEE5FEED}"/>
          </ac:spMkLst>
        </pc:spChg>
        <pc:spChg chg="mod">
          <ac:chgData name="Thu Tran" userId="3d6cfcd9-ceaf-40f3-bbba-fffc560a8ae6" providerId="ADAL" clId="{BAAF2F4D-0070-4ABA-987E-B7F6150EF1CB}" dt="2024-05-06T11:17:21.178" v="2016" actId="165"/>
          <ac:spMkLst>
            <pc:docMk/>
            <pc:sldMk cId="0" sldId="278"/>
            <ac:spMk id="1952" creationId="{BAD3584F-7E18-73F3-7444-37D4CAA9385E}"/>
          </ac:spMkLst>
        </pc:spChg>
        <pc:spChg chg="mod">
          <ac:chgData name="Thu Tran" userId="3d6cfcd9-ceaf-40f3-bbba-fffc560a8ae6" providerId="ADAL" clId="{BAAF2F4D-0070-4ABA-987E-B7F6150EF1CB}" dt="2024-05-06T11:17:21.178" v="2016" actId="165"/>
          <ac:spMkLst>
            <pc:docMk/>
            <pc:sldMk cId="0" sldId="278"/>
            <ac:spMk id="1953" creationId="{ED9B5590-6ACC-8B1C-DECF-6A81D84D4B3F}"/>
          </ac:spMkLst>
        </pc:spChg>
        <pc:spChg chg="mod">
          <ac:chgData name="Thu Tran" userId="3d6cfcd9-ceaf-40f3-bbba-fffc560a8ae6" providerId="ADAL" clId="{BAAF2F4D-0070-4ABA-987E-B7F6150EF1CB}" dt="2024-05-06T11:17:21.178" v="2016" actId="165"/>
          <ac:spMkLst>
            <pc:docMk/>
            <pc:sldMk cId="0" sldId="278"/>
            <ac:spMk id="1954" creationId="{C7824C5C-B65D-7126-ADD2-0097B72E9A1B}"/>
          </ac:spMkLst>
        </pc:spChg>
        <pc:spChg chg="mod">
          <ac:chgData name="Thu Tran" userId="3d6cfcd9-ceaf-40f3-bbba-fffc560a8ae6" providerId="ADAL" clId="{BAAF2F4D-0070-4ABA-987E-B7F6150EF1CB}" dt="2024-05-06T11:17:21.178" v="2016" actId="165"/>
          <ac:spMkLst>
            <pc:docMk/>
            <pc:sldMk cId="0" sldId="278"/>
            <ac:spMk id="1955" creationId="{FC52EBB2-E433-D984-D8BC-EBEF4427F395}"/>
          </ac:spMkLst>
        </pc:spChg>
        <pc:spChg chg="mod">
          <ac:chgData name="Thu Tran" userId="3d6cfcd9-ceaf-40f3-bbba-fffc560a8ae6" providerId="ADAL" clId="{BAAF2F4D-0070-4ABA-987E-B7F6150EF1CB}" dt="2024-05-06T11:17:21.178" v="2016" actId="165"/>
          <ac:spMkLst>
            <pc:docMk/>
            <pc:sldMk cId="0" sldId="278"/>
            <ac:spMk id="1956" creationId="{B1F14B3D-C016-59EB-F9CE-2E8D4B76590C}"/>
          </ac:spMkLst>
        </pc:spChg>
        <pc:spChg chg="mod">
          <ac:chgData name="Thu Tran" userId="3d6cfcd9-ceaf-40f3-bbba-fffc560a8ae6" providerId="ADAL" clId="{BAAF2F4D-0070-4ABA-987E-B7F6150EF1CB}" dt="2024-05-06T11:17:21.178" v="2016" actId="165"/>
          <ac:spMkLst>
            <pc:docMk/>
            <pc:sldMk cId="0" sldId="278"/>
            <ac:spMk id="1957" creationId="{2C517E73-8BC5-C568-118D-C50771E02340}"/>
          </ac:spMkLst>
        </pc:spChg>
        <pc:spChg chg="mod">
          <ac:chgData name="Thu Tran" userId="3d6cfcd9-ceaf-40f3-bbba-fffc560a8ae6" providerId="ADAL" clId="{BAAF2F4D-0070-4ABA-987E-B7F6150EF1CB}" dt="2024-05-06T11:17:21.178" v="2016" actId="165"/>
          <ac:spMkLst>
            <pc:docMk/>
            <pc:sldMk cId="0" sldId="278"/>
            <ac:spMk id="1958" creationId="{161D7820-26F9-7781-6E41-5ED412CEA269}"/>
          </ac:spMkLst>
        </pc:spChg>
        <pc:spChg chg="mod">
          <ac:chgData name="Thu Tran" userId="3d6cfcd9-ceaf-40f3-bbba-fffc560a8ae6" providerId="ADAL" clId="{BAAF2F4D-0070-4ABA-987E-B7F6150EF1CB}" dt="2024-05-06T11:17:21.178" v="2016" actId="165"/>
          <ac:spMkLst>
            <pc:docMk/>
            <pc:sldMk cId="0" sldId="278"/>
            <ac:spMk id="1959" creationId="{5944937C-84A3-5AC5-78EE-6AE0A4BA443D}"/>
          </ac:spMkLst>
        </pc:spChg>
        <pc:spChg chg="mod">
          <ac:chgData name="Thu Tran" userId="3d6cfcd9-ceaf-40f3-bbba-fffc560a8ae6" providerId="ADAL" clId="{BAAF2F4D-0070-4ABA-987E-B7F6150EF1CB}" dt="2024-05-06T11:17:21.178" v="2016" actId="165"/>
          <ac:spMkLst>
            <pc:docMk/>
            <pc:sldMk cId="0" sldId="278"/>
            <ac:spMk id="1960" creationId="{EE8D7458-CFF4-6289-D004-CB4FAA603449}"/>
          </ac:spMkLst>
        </pc:spChg>
        <pc:spChg chg="mod">
          <ac:chgData name="Thu Tran" userId="3d6cfcd9-ceaf-40f3-bbba-fffc560a8ae6" providerId="ADAL" clId="{BAAF2F4D-0070-4ABA-987E-B7F6150EF1CB}" dt="2024-05-06T11:17:21.178" v="2016" actId="165"/>
          <ac:spMkLst>
            <pc:docMk/>
            <pc:sldMk cId="0" sldId="278"/>
            <ac:spMk id="1961" creationId="{75AFFD2D-2AEF-7F6B-BAD6-B7F59967BB07}"/>
          </ac:spMkLst>
        </pc:spChg>
        <pc:spChg chg="mod">
          <ac:chgData name="Thu Tran" userId="3d6cfcd9-ceaf-40f3-bbba-fffc560a8ae6" providerId="ADAL" clId="{BAAF2F4D-0070-4ABA-987E-B7F6150EF1CB}" dt="2024-05-06T11:17:21.178" v="2016" actId="165"/>
          <ac:spMkLst>
            <pc:docMk/>
            <pc:sldMk cId="0" sldId="278"/>
            <ac:spMk id="1962" creationId="{7F58B4E9-A7BB-1450-38FE-0BEF441F5681}"/>
          </ac:spMkLst>
        </pc:spChg>
        <pc:spChg chg="mod">
          <ac:chgData name="Thu Tran" userId="3d6cfcd9-ceaf-40f3-bbba-fffc560a8ae6" providerId="ADAL" clId="{BAAF2F4D-0070-4ABA-987E-B7F6150EF1CB}" dt="2024-05-06T11:17:21.178" v="2016" actId="165"/>
          <ac:spMkLst>
            <pc:docMk/>
            <pc:sldMk cId="0" sldId="278"/>
            <ac:spMk id="1963" creationId="{BA37A3F0-73FC-D263-CDFA-6A36535AAD0A}"/>
          </ac:spMkLst>
        </pc:spChg>
        <pc:spChg chg="mod">
          <ac:chgData name="Thu Tran" userId="3d6cfcd9-ceaf-40f3-bbba-fffc560a8ae6" providerId="ADAL" clId="{BAAF2F4D-0070-4ABA-987E-B7F6150EF1CB}" dt="2024-05-06T11:17:21.178" v="2016" actId="165"/>
          <ac:spMkLst>
            <pc:docMk/>
            <pc:sldMk cId="0" sldId="278"/>
            <ac:spMk id="1964" creationId="{4390035E-FC4C-DCFC-E5ED-F2F3E35BF8C4}"/>
          </ac:spMkLst>
        </pc:spChg>
        <pc:spChg chg="mod">
          <ac:chgData name="Thu Tran" userId="3d6cfcd9-ceaf-40f3-bbba-fffc560a8ae6" providerId="ADAL" clId="{BAAF2F4D-0070-4ABA-987E-B7F6150EF1CB}" dt="2024-05-06T11:17:21.178" v="2016" actId="165"/>
          <ac:spMkLst>
            <pc:docMk/>
            <pc:sldMk cId="0" sldId="278"/>
            <ac:spMk id="1965" creationId="{A7808905-F2E0-13AC-0746-644E063AD30D}"/>
          </ac:spMkLst>
        </pc:spChg>
        <pc:spChg chg="mod">
          <ac:chgData name="Thu Tran" userId="3d6cfcd9-ceaf-40f3-bbba-fffc560a8ae6" providerId="ADAL" clId="{BAAF2F4D-0070-4ABA-987E-B7F6150EF1CB}" dt="2024-05-06T11:17:21.178" v="2016" actId="165"/>
          <ac:spMkLst>
            <pc:docMk/>
            <pc:sldMk cId="0" sldId="278"/>
            <ac:spMk id="1966" creationId="{BBAFE520-2CB3-C7F6-09F5-87E299460369}"/>
          </ac:spMkLst>
        </pc:spChg>
        <pc:spChg chg="mod">
          <ac:chgData name="Thu Tran" userId="3d6cfcd9-ceaf-40f3-bbba-fffc560a8ae6" providerId="ADAL" clId="{BAAF2F4D-0070-4ABA-987E-B7F6150EF1CB}" dt="2024-05-06T11:17:21.178" v="2016" actId="165"/>
          <ac:spMkLst>
            <pc:docMk/>
            <pc:sldMk cId="0" sldId="278"/>
            <ac:spMk id="1967" creationId="{0BD73400-4C0B-DA03-81D2-028B229B25E0}"/>
          </ac:spMkLst>
        </pc:spChg>
        <pc:spChg chg="mod">
          <ac:chgData name="Thu Tran" userId="3d6cfcd9-ceaf-40f3-bbba-fffc560a8ae6" providerId="ADAL" clId="{BAAF2F4D-0070-4ABA-987E-B7F6150EF1CB}" dt="2024-05-06T11:17:21.178" v="2016" actId="165"/>
          <ac:spMkLst>
            <pc:docMk/>
            <pc:sldMk cId="0" sldId="278"/>
            <ac:spMk id="1968" creationId="{24B853D9-1F24-89E4-E65D-E2AD1A4D25FE}"/>
          </ac:spMkLst>
        </pc:spChg>
        <pc:spChg chg="mod">
          <ac:chgData name="Thu Tran" userId="3d6cfcd9-ceaf-40f3-bbba-fffc560a8ae6" providerId="ADAL" clId="{BAAF2F4D-0070-4ABA-987E-B7F6150EF1CB}" dt="2024-05-06T11:17:21.178" v="2016" actId="165"/>
          <ac:spMkLst>
            <pc:docMk/>
            <pc:sldMk cId="0" sldId="278"/>
            <ac:spMk id="1969" creationId="{C704284F-2088-BDC4-8C34-C94704662FE4}"/>
          </ac:spMkLst>
        </pc:spChg>
        <pc:spChg chg="mod">
          <ac:chgData name="Thu Tran" userId="3d6cfcd9-ceaf-40f3-bbba-fffc560a8ae6" providerId="ADAL" clId="{BAAF2F4D-0070-4ABA-987E-B7F6150EF1CB}" dt="2024-05-06T11:17:21.178" v="2016" actId="165"/>
          <ac:spMkLst>
            <pc:docMk/>
            <pc:sldMk cId="0" sldId="278"/>
            <ac:spMk id="1970" creationId="{6BA15760-5358-9713-94C5-FC9C8D51C23A}"/>
          </ac:spMkLst>
        </pc:spChg>
        <pc:spChg chg="mod">
          <ac:chgData name="Thu Tran" userId="3d6cfcd9-ceaf-40f3-bbba-fffc560a8ae6" providerId="ADAL" clId="{BAAF2F4D-0070-4ABA-987E-B7F6150EF1CB}" dt="2024-05-06T11:17:21.178" v="2016" actId="165"/>
          <ac:spMkLst>
            <pc:docMk/>
            <pc:sldMk cId="0" sldId="278"/>
            <ac:spMk id="1971" creationId="{09155B38-2F94-BCC1-F4CD-6FFA8C88E99C}"/>
          </ac:spMkLst>
        </pc:spChg>
        <pc:spChg chg="mod">
          <ac:chgData name="Thu Tran" userId="3d6cfcd9-ceaf-40f3-bbba-fffc560a8ae6" providerId="ADAL" clId="{BAAF2F4D-0070-4ABA-987E-B7F6150EF1CB}" dt="2024-05-06T11:17:21.178" v="2016" actId="165"/>
          <ac:spMkLst>
            <pc:docMk/>
            <pc:sldMk cId="0" sldId="278"/>
            <ac:spMk id="1972" creationId="{29C79B9F-4196-2474-A633-2A756845BAAF}"/>
          </ac:spMkLst>
        </pc:spChg>
        <pc:spChg chg="mod">
          <ac:chgData name="Thu Tran" userId="3d6cfcd9-ceaf-40f3-bbba-fffc560a8ae6" providerId="ADAL" clId="{BAAF2F4D-0070-4ABA-987E-B7F6150EF1CB}" dt="2024-05-06T11:17:21.178" v="2016" actId="165"/>
          <ac:spMkLst>
            <pc:docMk/>
            <pc:sldMk cId="0" sldId="278"/>
            <ac:spMk id="1973" creationId="{A18ADE04-C8BA-FD83-56EE-7D0BBC9FDFFC}"/>
          </ac:spMkLst>
        </pc:spChg>
        <pc:spChg chg="mod">
          <ac:chgData name="Thu Tran" userId="3d6cfcd9-ceaf-40f3-bbba-fffc560a8ae6" providerId="ADAL" clId="{BAAF2F4D-0070-4ABA-987E-B7F6150EF1CB}" dt="2024-05-06T11:17:21.178" v="2016" actId="165"/>
          <ac:spMkLst>
            <pc:docMk/>
            <pc:sldMk cId="0" sldId="278"/>
            <ac:spMk id="1974" creationId="{965F139E-CEE9-32FF-BE20-AAC1B5E8A1BD}"/>
          </ac:spMkLst>
        </pc:spChg>
        <pc:spChg chg="mod">
          <ac:chgData name="Thu Tran" userId="3d6cfcd9-ceaf-40f3-bbba-fffc560a8ae6" providerId="ADAL" clId="{BAAF2F4D-0070-4ABA-987E-B7F6150EF1CB}" dt="2024-05-06T11:17:21.178" v="2016" actId="165"/>
          <ac:spMkLst>
            <pc:docMk/>
            <pc:sldMk cId="0" sldId="278"/>
            <ac:spMk id="1975" creationId="{28C6752B-B446-0FE4-C6AA-9D33C5560618}"/>
          </ac:spMkLst>
        </pc:spChg>
        <pc:spChg chg="mod">
          <ac:chgData name="Thu Tran" userId="3d6cfcd9-ceaf-40f3-bbba-fffc560a8ae6" providerId="ADAL" clId="{BAAF2F4D-0070-4ABA-987E-B7F6150EF1CB}" dt="2024-05-06T11:17:21.178" v="2016" actId="165"/>
          <ac:spMkLst>
            <pc:docMk/>
            <pc:sldMk cId="0" sldId="278"/>
            <ac:spMk id="1976" creationId="{44BAE995-9F4A-9EE2-687C-7A29221D3124}"/>
          </ac:spMkLst>
        </pc:spChg>
        <pc:spChg chg="mod">
          <ac:chgData name="Thu Tran" userId="3d6cfcd9-ceaf-40f3-bbba-fffc560a8ae6" providerId="ADAL" clId="{BAAF2F4D-0070-4ABA-987E-B7F6150EF1CB}" dt="2024-05-06T11:17:21.178" v="2016" actId="165"/>
          <ac:spMkLst>
            <pc:docMk/>
            <pc:sldMk cId="0" sldId="278"/>
            <ac:spMk id="1977" creationId="{2E1C2BFA-23F7-D05F-E41E-3AC0AA3DA980}"/>
          </ac:spMkLst>
        </pc:spChg>
        <pc:spChg chg="mod">
          <ac:chgData name="Thu Tran" userId="3d6cfcd9-ceaf-40f3-bbba-fffc560a8ae6" providerId="ADAL" clId="{BAAF2F4D-0070-4ABA-987E-B7F6150EF1CB}" dt="2024-05-06T11:17:21.178" v="2016" actId="165"/>
          <ac:spMkLst>
            <pc:docMk/>
            <pc:sldMk cId="0" sldId="278"/>
            <ac:spMk id="1978" creationId="{B41AA799-82BB-AD4F-5E18-CF849C71FFA9}"/>
          </ac:spMkLst>
        </pc:spChg>
        <pc:spChg chg="mod">
          <ac:chgData name="Thu Tran" userId="3d6cfcd9-ceaf-40f3-bbba-fffc560a8ae6" providerId="ADAL" clId="{BAAF2F4D-0070-4ABA-987E-B7F6150EF1CB}" dt="2024-05-06T11:17:21.178" v="2016" actId="165"/>
          <ac:spMkLst>
            <pc:docMk/>
            <pc:sldMk cId="0" sldId="278"/>
            <ac:spMk id="1979" creationId="{CF29C973-41C6-46C0-5ECB-EE65FD2B4C08}"/>
          </ac:spMkLst>
        </pc:spChg>
        <pc:grpChg chg="add mod">
          <ac:chgData name="Thu Tran" userId="3d6cfcd9-ceaf-40f3-bbba-fffc560a8ae6" providerId="ADAL" clId="{BAAF2F4D-0070-4ABA-987E-B7F6150EF1CB}" dt="2024-05-06T11:16:53.072" v="2010" actId="1076"/>
          <ac:grpSpMkLst>
            <pc:docMk/>
            <pc:sldMk cId="0" sldId="278"/>
            <ac:grpSpMk id="4" creationId="{682D7F9D-A36C-E152-3B8D-DB728C4FACE7}"/>
          </ac:grpSpMkLst>
        </pc:grpChg>
        <pc:grpChg chg="mod">
          <ac:chgData name="Thu Tran" userId="3d6cfcd9-ceaf-40f3-bbba-fffc560a8ae6" providerId="ADAL" clId="{BAAF2F4D-0070-4ABA-987E-B7F6150EF1CB}" dt="2024-05-06T11:14:52.584" v="2006"/>
          <ac:grpSpMkLst>
            <pc:docMk/>
            <pc:sldMk cId="0" sldId="278"/>
            <ac:grpSpMk id="5" creationId="{CA413CD2-15ED-0A43-759C-B21A28180A8C}"/>
          </ac:grpSpMkLst>
        </pc:grpChg>
        <pc:grpChg chg="mod">
          <ac:chgData name="Thu Tran" userId="3d6cfcd9-ceaf-40f3-bbba-fffc560a8ae6" providerId="ADAL" clId="{BAAF2F4D-0070-4ABA-987E-B7F6150EF1CB}" dt="2024-05-06T11:14:52.584" v="2006"/>
          <ac:grpSpMkLst>
            <pc:docMk/>
            <pc:sldMk cId="0" sldId="278"/>
            <ac:grpSpMk id="8" creationId="{91B27683-BEBB-9BCC-1C7F-89EF0A7ECF09}"/>
          </ac:grpSpMkLst>
        </pc:grpChg>
        <pc:grpChg chg="mod">
          <ac:chgData name="Thu Tran" userId="3d6cfcd9-ceaf-40f3-bbba-fffc560a8ae6" providerId="ADAL" clId="{BAAF2F4D-0070-4ABA-987E-B7F6150EF1CB}" dt="2024-05-06T11:14:52.584" v="2006"/>
          <ac:grpSpMkLst>
            <pc:docMk/>
            <pc:sldMk cId="0" sldId="278"/>
            <ac:grpSpMk id="9" creationId="{26A1FE1D-8827-CC6B-F0E2-E51997BD9C88}"/>
          </ac:grpSpMkLst>
        </pc:grpChg>
        <pc:grpChg chg="mod">
          <ac:chgData name="Thu Tran" userId="3d6cfcd9-ceaf-40f3-bbba-fffc560a8ae6" providerId="ADAL" clId="{BAAF2F4D-0070-4ABA-987E-B7F6150EF1CB}" dt="2024-05-06T11:14:52.584" v="2006"/>
          <ac:grpSpMkLst>
            <pc:docMk/>
            <pc:sldMk cId="0" sldId="278"/>
            <ac:grpSpMk id="10" creationId="{591DF523-BBB7-5DEC-FC70-127565DEA4C8}"/>
          </ac:grpSpMkLst>
        </pc:grpChg>
        <pc:grpChg chg="mod">
          <ac:chgData name="Thu Tran" userId="3d6cfcd9-ceaf-40f3-bbba-fffc560a8ae6" providerId="ADAL" clId="{BAAF2F4D-0070-4ABA-987E-B7F6150EF1CB}" dt="2024-05-06T11:14:52.584" v="2006"/>
          <ac:grpSpMkLst>
            <pc:docMk/>
            <pc:sldMk cId="0" sldId="278"/>
            <ac:grpSpMk id="15" creationId="{C28C7C6E-B042-3DA4-372B-2A35594C4E2C}"/>
          </ac:grpSpMkLst>
        </pc:grpChg>
        <pc:grpChg chg="del mod ord">
          <ac:chgData name="Thu Tran" userId="3d6cfcd9-ceaf-40f3-bbba-fffc560a8ae6" providerId="ADAL" clId="{BAAF2F4D-0070-4ABA-987E-B7F6150EF1CB}" dt="2024-05-05T22:22:56.422" v="1704" actId="165"/>
          <ac:grpSpMkLst>
            <pc:docMk/>
            <pc:sldMk cId="0" sldId="278"/>
            <ac:grpSpMk id="1858" creationId="{00000000-0000-0000-0000-000000000000}"/>
          </ac:grpSpMkLst>
        </pc:grpChg>
        <pc:grpChg chg="mod topLvl">
          <ac:chgData name="Thu Tran" userId="3d6cfcd9-ceaf-40f3-bbba-fffc560a8ae6" providerId="ADAL" clId="{BAAF2F4D-0070-4ABA-987E-B7F6150EF1CB}" dt="2024-05-05T22:22:56.422" v="1704" actId="165"/>
          <ac:grpSpMkLst>
            <pc:docMk/>
            <pc:sldMk cId="0" sldId="278"/>
            <ac:grpSpMk id="1859" creationId="{00000000-0000-0000-0000-000000000000}"/>
          </ac:grpSpMkLst>
        </pc:grpChg>
        <pc:grpChg chg="mod topLvl">
          <ac:chgData name="Thu Tran" userId="3d6cfcd9-ceaf-40f3-bbba-fffc560a8ae6" providerId="ADAL" clId="{BAAF2F4D-0070-4ABA-987E-B7F6150EF1CB}" dt="2024-05-05T22:22:56.422" v="1704" actId="165"/>
          <ac:grpSpMkLst>
            <pc:docMk/>
            <pc:sldMk cId="0" sldId="278"/>
            <ac:grpSpMk id="1873" creationId="{00000000-0000-0000-0000-000000000000}"/>
          </ac:grpSpMkLst>
        </pc:grpChg>
        <pc:grpChg chg="mod topLvl">
          <ac:chgData name="Thu Tran" userId="3d6cfcd9-ceaf-40f3-bbba-fffc560a8ae6" providerId="ADAL" clId="{BAAF2F4D-0070-4ABA-987E-B7F6150EF1CB}" dt="2024-05-05T22:23:00.790" v="1705" actId="1076"/>
          <ac:grpSpMkLst>
            <pc:docMk/>
            <pc:sldMk cId="0" sldId="278"/>
            <ac:grpSpMk id="1876" creationId="{00000000-0000-0000-0000-000000000000}"/>
          </ac:grpSpMkLst>
        </pc:grpChg>
        <pc:grpChg chg="add del mod">
          <ac:chgData name="Thu Tran" userId="3d6cfcd9-ceaf-40f3-bbba-fffc560a8ae6" providerId="ADAL" clId="{BAAF2F4D-0070-4ABA-987E-B7F6150EF1CB}" dt="2024-05-06T11:17:21.178" v="2016" actId="165"/>
          <ac:grpSpMkLst>
            <pc:docMk/>
            <pc:sldMk cId="0" sldId="278"/>
            <ac:grpSpMk id="1906" creationId="{150ADADD-B4DF-AD66-C704-7C065CDD1023}"/>
          </ac:grpSpMkLst>
        </pc:grpChg>
        <pc:grpChg chg="mod topLvl">
          <ac:chgData name="Thu Tran" userId="3d6cfcd9-ceaf-40f3-bbba-fffc560a8ae6" providerId="ADAL" clId="{BAAF2F4D-0070-4ABA-987E-B7F6150EF1CB}" dt="2024-05-06T11:17:26.172" v="2017" actId="1076"/>
          <ac:grpSpMkLst>
            <pc:docMk/>
            <pc:sldMk cId="0" sldId="278"/>
            <ac:grpSpMk id="1907" creationId="{1C5848ED-E378-DFC2-1FF8-3E95C4E3C667}"/>
          </ac:grpSpMkLst>
        </pc:grpChg>
        <pc:grpChg chg="mod topLvl">
          <ac:chgData name="Thu Tran" userId="3d6cfcd9-ceaf-40f3-bbba-fffc560a8ae6" providerId="ADAL" clId="{BAAF2F4D-0070-4ABA-987E-B7F6150EF1CB}" dt="2024-05-06T11:17:21.178" v="2016" actId="165"/>
          <ac:grpSpMkLst>
            <pc:docMk/>
            <pc:sldMk cId="0" sldId="278"/>
            <ac:grpSpMk id="1908" creationId="{A48D8CC1-EBC9-2ADD-5811-DA8278C30479}"/>
          </ac:grpSpMkLst>
        </pc:grpChg>
        <pc:grpChg chg="mod topLvl">
          <ac:chgData name="Thu Tran" userId="3d6cfcd9-ceaf-40f3-bbba-fffc560a8ae6" providerId="ADAL" clId="{BAAF2F4D-0070-4ABA-987E-B7F6150EF1CB}" dt="2024-05-06T11:17:27.967" v="2018" actId="1076"/>
          <ac:grpSpMkLst>
            <pc:docMk/>
            <pc:sldMk cId="0" sldId="278"/>
            <ac:grpSpMk id="1909" creationId="{D6A08891-8C98-E3B0-8330-67C3F3C37440}"/>
          </ac:grpSpMkLst>
        </pc:grpChg>
        <pc:grpChg chg="mod topLvl">
          <ac:chgData name="Thu Tran" userId="3d6cfcd9-ceaf-40f3-bbba-fffc560a8ae6" providerId="ADAL" clId="{BAAF2F4D-0070-4ABA-987E-B7F6150EF1CB}" dt="2024-05-06T11:17:32.807" v="2020" actId="1076"/>
          <ac:grpSpMkLst>
            <pc:docMk/>
            <pc:sldMk cId="0" sldId="278"/>
            <ac:grpSpMk id="1910" creationId="{2563D1C5-022A-A4C2-895B-BF53D2F08938}"/>
          </ac:grpSpMkLst>
        </pc:grpChg>
        <pc:grpChg chg="mod topLvl">
          <ac:chgData name="Thu Tran" userId="3d6cfcd9-ceaf-40f3-bbba-fffc560a8ae6" providerId="ADAL" clId="{BAAF2F4D-0070-4ABA-987E-B7F6150EF1CB}" dt="2024-05-06T11:17:42.965" v="2024" actId="1076"/>
          <ac:grpSpMkLst>
            <pc:docMk/>
            <pc:sldMk cId="0" sldId="278"/>
            <ac:grpSpMk id="1915" creationId="{DC8EBD74-3634-272C-CD65-6EB6888DCD68}"/>
          </ac:grpSpMkLst>
        </pc:grpChg>
        <pc:graphicFrameChg chg="add mod modGraphic">
          <ac:chgData name="Thu Tran" userId="3d6cfcd9-ceaf-40f3-bbba-fffc560a8ae6" providerId="ADAL" clId="{BAAF2F4D-0070-4ABA-987E-B7F6150EF1CB}" dt="2024-05-05T22:22:08.586" v="1701" actId="1076"/>
          <ac:graphicFrameMkLst>
            <pc:docMk/>
            <pc:sldMk cId="0" sldId="278"/>
            <ac:graphicFrameMk id="6" creationId="{175B797A-EE86-A3F3-AF4E-87F38B765E57}"/>
          </ac:graphicFrameMkLst>
        </pc:graphicFrameChg>
      </pc:sldChg>
      <pc:sldChg chg="del">
        <pc:chgData name="Thu Tran" userId="3d6cfcd9-ceaf-40f3-bbba-fffc560a8ae6" providerId="ADAL" clId="{BAAF2F4D-0070-4ABA-987E-B7F6150EF1CB}" dt="2024-05-05T22:11:21.159" v="1605" actId="47"/>
        <pc:sldMkLst>
          <pc:docMk/>
          <pc:sldMk cId="0" sldId="281"/>
        </pc:sldMkLst>
      </pc:sldChg>
      <pc:sldChg chg="addSp delSp modSp add mod ord modTransition modClrScheme chgLayout">
        <pc:chgData name="Thu Tran" userId="3d6cfcd9-ceaf-40f3-bbba-fffc560a8ae6" providerId="ADAL" clId="{BAAF2F4D-0070-4ABA-987E-B7F6150EF1CB}" dt="2024-05-06T10:34:19.849" v="1925" actId="165"/>
        <pc:sldMkLst>
          <pc:docMk/>
          <pc:sldMk cId="3426142689" sldId="282"/>
        </pc:sldMkLst>
        <pc:spChg chg="mod">
          <ac:chgData name="Thu Tran" userId="3d6cfcd9-ceaf-40f3-bbba-fffc560a8ae6" providerId="ADAL" clId="{BAAF2F4D-0070-4ABA-987E-B7F6150EF1CB}" dt="2024-05-05T21:06:20.048" v="879"/>
          <ac:spMkLst>
            <pc:docMk/>
            <pc:sldMk cId="3426142689" sldId="282"/>
            <ac:spMk id="3" creationId="{DDE7524E-35BE-6E03-B26D-9CF45951EDF0}"/>
          </ac:spMkLst>
        </pc:spChg>
        <pc:spChg chg="mod">
          <ac:chgData name="Thu Tran" userId="3d6cfcd9-ceaf-40f3-bbba-fffc560a8ae6" providerId="ADAL" clId="{BAAF2F4D-0070-4ABA-987E-B7F6150EF1CB}" dt="2024-05-05T21:06:20.048" v="879"/>
          <ac:spMkLst>
            <pc:docMk/>
            <pc:sldMk cId="3426142689" sldId="282"/>
            <ac:spMk id="4" creationId="{31B32B87-60EB-D4E4-C658-5BEC93FCF83C}"/>
          </ac:spMkLst>
        </pc:spChg>
        <pc:spChg chg="mod">
          <ac:chgData name="Thu Tran" userId="3d6cfcd9-ceaf-40f3-bbba-fffc560a8ae6" providerId="ADAL" clId="{BAAF2F4D-0070-4ABA-987E-B7F6150EF1CB}" dt="2024-05-05T21:06:20.048" v="879"/>
          <ac:spMkLst>
            <pc:docMk/>
            <pc:sldMk cId="3426142689" sldId="282"/>
            <ac:spMk id="5" creationId="{CD7EEBB8-4BC9-F20D-E04F-4E0ACA5D20A3}"/>
          </ac:spMkLst>
        </pc:spChg>
        <pc:spChg chg="mod ord">
          <ac:chgData name="Thu Tran" userId="3d6cfcd9-ceaf-40f3-bbba-fffc560a8ae6" providerId="ADAL" clId="{BAAF2F4D-0070-4ABA-987E-B7F6150EF1CB}" dt="2024-05-05T21:10:57.512" v="930" actId="20577"/>
          <ac:spMkLst>
            <pc:docMk/>
            <pc:sldMk cId="3426142689" sldId="282"/>
            <ac:spMk id="6" creationId="{2074C020-124F-7364-7F51-DDBF2A8B7FFE}"/>
          </ac:spMkLst>
        </pc:spChg>
        <pc:spChg chg="mod">
          <ac:chgData name="Thu Tran" userId="3d6cfcd9-ceaf-40f3-bbba-fffc560a8ae6" providerId="ADAL" clId="{BAAF2F4D-0070-4ABA-987E-B7F6150EF1CB}" dt="2024-05-05T21:10:35.247" v="911" actId="20577"/>
          <ac:spMkLst>
            <pc:docMk/>
            <pc:sldMk cId="3426142689" sldId="282"/>
            <ac:spMk id="7" creationId="{8CB67221-020C-2A1F-7AA6-FB0C273EB699}"/>
          </ac:spMkLst>
        </pc:spChg>
        <pc:spChg chg="mod">
          <ac:chgData name="Thu Tran" userId="3d6cfcd9-ceaf-40f3-bbba-fffc560a8ae6" providerId="ADAL" clId="{BAAF2F4D-0070-4ABA-987E-B7F6150EF1CB}" dt="2024-05-05T21:18:31.074" v="963" actId="20577"/>
          <ac:spMkLst>
            <pc:docMk/>
            <pc:sldMk cId="3426142689" sldId="282"/>
            <ac:spMk id="8" creationId="{390B9D80-B827-6BDB-47DA-FAC6B2C6AC4D}"/>
          </ac:spMkLst>
        </pc:spChg>
        <pc:spChg chg="mod">
          <ac:chgData name="Thu Tran" userId="3d6cfcd9-ceaf-40f3-bbba-fffc560a8ae6" providerId="ADAL" clId="{BAAF2F4D-0070-4ABA-987E-B7F6150EF1CB}" dt="2024-05-05T21:06:20.048" v="879"/>
          <ac:spMkLst>
            <pc:docMk/>
            <pc:sldMk cId="3426142689" sldId="282"/>
            <ac:spMk id="9" creationId="{26990109-9C9E-D6F7-4ECA-CFBEE9C65861}"/>
          </ac:spMkLst>
        </pc:spChg>
        <pc:spChg chg="mod">
          <ac:chgData name="Thu Tran" userId="3d6cfcd9-ceaf-40f3-bbba-fffc560a8ae6" providerId="ADAL" clId="{BAAF2F4D-0070-4ABA-987E-B7F6150EF1CB}" dt="2024-05-05T21:06:20.048" v="879"/>
          <ac:spMkLst>
            <pc:docMk/>
            <pc:sldMk cId="3426142689" sldId="282"/>
            <ac:spMk id="10" creationId="{A1815C52-DD85-4C54-C704-48E30D9EF965}"/>
          </ac:spMkLst>
        </pc:spChg>
        <pc:spChg chg="mod">
          <ac:chgData name="Thu Tran" userId="3d6cfcd9-ceaf-40f3-bbba-fffc560a8ae6" providerId="ADAL" clId="{BAAF2F4D-0070-4ABA-987E-B7F6150EF1CB}" dt="2024-05-05T21:06:20.048" v="879"/>
          <ac:spMkLst>
            <pc:docMk/>
            <pc:sldMk cId="3426142689" sldId="282"/>
            <ac:spMk id="11" creationId="{DB36410A-7A99-C448-4DF6-1B790B9FD48C}"/>
          </ac:spMkLst>
        </pc:spChg>
        <pc:spChg chg="mod">
          <ac:chgData name="Thu Tran" userId="3d6cfcd9-ceaf-40f3-bbba-fffc560a8ae6" providerId="ADAL" clId="{BAAF2F4D-0070-4ABA-987E-B7F6150EF1CB}" dt="2024-05-05T21:06:20.048" v="879"/>
          <ac:spMkLst>
            <pc:docMk/>
            <pc:sldMk cId="3426142689" sldId="282"/>
            <ac:spMk id="12" creationId="{4AB4CA0C-35D5-CB90-0177-104EF5F64B37}"/>
          </ac:spMkLst>
        </pc:spChg>
        <pc:spChg chg="mod">
          <ac:chgData name="Thu Tran" userId="3d6cfcd9-ceaf-40f3-bbba-fffc560a8ae6" providerId="ADAL" clId="{BAAF2F4D-0070-4ABA-987E-B7F6150EF1CB}" dt="2024-05-05T21:06:20.048" v="879"/>
          <ac:spMkLst>
            <pc:docMk/>
            <pc:sldMk cId="3426142689" sldId="282"/>
            <ac:spMk id="13" creationId="{FE94EEFF-DD61-7A43-F33A-4B8461C9AB63}"/>
          </ac:spMkLst>
        </pc:spChg>
        <pc:spChg chg="mod">
          <ac:chgData name="Thu Tran" userId="3d6cfcd9-ceaf-40f3-bbba-fffc560a8ae6" providerId="ADAL" clId="{BAAF2F4D-0070-4ABA-987E-B7F6150EF1CB}" dt="2024-05-05T21:06:20.048" v="879"/>
          <ac:spMkLst>
            <pc:docMk/>
            <pc:sldMk cId="3426142689" sldId="282"/>
            <ac:spMk id="14" creationId="{C09DD940-35AF-60CB-C760-726D172D70DB}"/>
          </ac:spMkLst>
        </pc:spChg>
        <pc:spChg chg="mod">
          <ac:chgData name="Thu Tran" userId="3d6cfcd9-ceaf-40f3-bbba-fffc560a8ae6" providerId="ADAL" clId="{BAAF2F4D-0070-4ABA-987E-B7F6150EF1CB}" dt="2024-05-05T21:06:20.048" v="879"/>
          <ac:spMkLst>
            <pc:docMk/>
            <pc:sldMk cId="3426142689" sldId="282"/>
            <ac:spMk id="15" creationId="{C425C002-38A2-E970-3B9E-7157B24D0DB2}"/>
          </ac:spMkLst>
        </pc:spChg>
        <pc:spChg chg="mod">
          <ac:chgData name="Thu Tran" userId="3d6cfcd9-ceaf-40f3-bbba-fffc560a8ae6" providerId="ADAL" clId="{BAAF2F4D-0070-4ABA-987E-B7F6150EF1CB}" dt="2024-05-05T21:06:20.048" v="879"/>
          <ac:spMkLst>
            <pc:docMk/>
            <pc:sldMk cId="3426142689" sldId="282"/>
            <ac:spMk id="16" creationId="{C3B01B62-7029-44AB-2C95-7861B8916D71}"/>
          </ac:spMkLst>
        </pc:spChg>
        <pc:spChg chg="mod">
          <ac:chgData name="Thu Tran" userId="3d6cfcd9-ceaf-40f3-bbba-fffc560a8ae6" providerId="ADAL" clId="{BAAF2F4D-0070-4ABA-987E-B7F6150EF1CB}" dt="2024-05-05T21:06:20.048" v="879"/>
          <ac:spMkLst>
            <pc:docMk/>
            <pc:sldMk cId="3426142689" sldId="282"/>
            <ac:spMk id="17" creationId="{FC7B35E6-67BA-0877-1F84-6B5F5E15BE17}"/>
          </ac:spMkLst>
        </pc:spChg>
        <pc:spChg chg="mod">
          <ac:chgData name="Thu Tran" userId="3d6cfcd9-ceaf-40f3-bbba-fffc560a8ae6" providerId="ADAL" clId="{BAAF2F4D-0070-4ABA-987E-B7F6150EF1CB}" dt="2024-05-05T21:06:20.048" v="879"/>
          <ac:spMkLst>
            <pc:docMk/>
            <pc:sldMk cId="3426142689" sldId="282"/>
            <ac:spMk id="18" creationId="{0742CD66-EAA4-63CC-A51C-6441DF74BE84}"/>
          </ac:spMkLst>
        </pc:spChg>
        <pc:spChg chg="mod">
          <ac:chgData name="Thu Tran" userId="3d6cfcd9-ceaf-40f3-bbba-fffc560a8ae6" providerId="ADAL" clId="{BAAF2F4D-0070-4ABA-987E-B7F6150EF1CB}" dt="2024-05-05T21:06:20.048" v="879"/>
          <ac:spMkLst>
            <pc:docMk/>
            <pc:sldMk cId="3426142689" sldId="282"/>
            <ac:spMk id="19" creationId="{BC9EAD72-AF53-F85F-24E2-F2160F0F99D3}"/>
          </ac:spMkLst>
        </pc:spChg>
        <pc:spChg chg="mod">
          <ac:chgData name="Thu Tran" userId="3d6cfcd9-ceaf-40f3-bbba-fffc560a8ae6" providerId="ADAL" clId="{BAAF2F4D-0070-4ABA-987E-B7F6150EF1CB}" dt="2024-05-05T21:06:20.048" v="879"/>
          <ac:spMkLst>
            <pc:docMk/>
            <pc:sldMk cId="3426142689" sldId="282"/>
            <ac:spMk id="20" creationId="{A03D6CD1-6219-A02F-B320-E3B1B527ECE7}"/>
          </ac:spMkLst>
        </pc:spChg>
        <pc:spChg chg="mod">
          <ac:chgData name="Thu Tran" userId="3d6cfcd9-ceaf-40f3-bbba-fffc560a8ae6" providerId="ADAL" clId="{BAAF2F4D-0070-4ABA-987E-B7F6150EF1CB}" dt="2024-05-05T21:06:20.048" v="879"/>
          <ac:spMkLst>
            <pc:docMk/>
            <pc:sldMk cId="3426142689" sldId="282"/>
            <ac:spMk id="21" creationId="{8FCEA5D8-91CF-D44E-260E-ECA948BE7ACD}"/>
          </ac:spMkLst>
        </pc:spChg>
        <pc:spChg chg="mod">
          <ac:chgData name="Thu Tran" userId="3d6cfcd9-ceaf-40f3-bbba-fffc560a8ae6" providerId="ADAL" clId="{BAAF2F4D-0070-4ABA-987E-B7F6150EF1CB}" dt="2024-05-05T21:06:20.048" v="879"/>
          <ac:spMkLst>
            <pc:docMk/>
            <pc:sldMk cId="3426142689" sldId="282"/>
            <ac:spMk id="22" creationId="{C7F3EB42-9D29-5D4D-C3B8-27112AAF6849}"/>
          </ac:spMkLst>
        </pc:spChg>
        <pc:spChg chg="mod">
          <ac:chgData name="Thu Tran" userId="3d6cfcd9-ceaf-40f3-bbba-fffc560a8ae6" providerId="ADAL" clId="{BAAF2F4D-0070-4ABA-987E-B7F6150EF1CB}" dt="2024-05-05T21:06:20.048" v="879"/>
          <ac:spMkLst>
            <pc:docMk/>
            <pc:sldMk cId="3426142689" sldId="282"/>
            <ac:spMk id="23" creationId="{7D2596CB-AB27-F47D-00C4-E95CCD80B3A3}"/>
          </ac:spMkLst>
        </pc:spChg>
        <pc:spChg chg="mod">
          <ac:chgData name="Thu Tran" userId="3d6cfcd9-ceaf-40f3-bbba-fffc560a8ae6" providerId="ADAL" clId="{BAAF2F4D-0070-4ABA-987E-B7F6150EF1CB}" dt="2024-05-05T21:06:20.048" v="879"/>
          <ac:spMkLst>
            <pc:docMk/>
            <pc:sldMk cId="3426142689" sldId="282"/>
            <ac:spMk id="24" creationId="{8FAD08E1-74F8-5190-9850-5A44E4673181}"/>
          </ac:spMkLst>
        </pc:spChg>
        <pc:spChg chg="mod">
          <ac:chgData name="Thu Tran" userId="3d6cfcd9-ceaf-40f3-bbba-fffc560a8ae6" providerId="ADAL" clId="{BAAF2F4D-0070-4ABA-987E-B7F6150EF1CB}" dt="2024-05-05T21:06:20.048" v="879"/>
          <ac:spMkLst>
            <pc:docMk/>
            <pc:sldMk cId="3426142689" sldId="282"/>
            <ac:spMk id="25" creationId="{6D1E4B4E-6931-376F-B2CC-45DD41C18D98}"/>
          </ac:spMkLst>
        </pc:spChg>
        <pc:spChg chg="mod">
          <ac:chgData name="Thu Tran" userId="3d6cfcd9-ceaf-40f3-bbba-fffc560a8ae6" providerId="ADAL" clId="{BAAF2F4D-0070-4ABA-987E-B7F6150EF1CB}" dt="2024-05-05T21:06:20.048" v="879"/>
          <ac:spMkLst>
            <pc:docMk/>
            <pc:sldMk cId="3426142689" sldId="282"/>
            <ac:spMk id="26" creationId="{F892D37F-8FDA-9B64-8E56-B82256FD2683}"/>
          </ac:spMkLst>
        </pc:spChg>
        <pc:spChg chg="mod">
          <ac:chgData name="Thu Tran" userId="3d6cfcd9-ceaf-40f3-bbba-fffc560a8ae6" providerId="ADAL" clId="{BAAF2F4D-0070-4ABA-987E-B7F6150EF1CB}" dt="2024-05-05T21:06:20.048" v="879"/>
          <ac:spMkLst>
            <pc:docMk/>
            <pc:sldMk cId="3426142689" sldId="282"/>
            <ac:spMk id="27" creationId="{A672F9D6-023B-BAC9-6826-BBCBB702F01B}"/>
          </ac:spMkLst>
        </pc:spChg>
        <pc:spChg chg="mod">
          <ac:chgData name="Thu Tran" userId="3d6cfcd9-ceaf-40f3-bbba-fffc560a8ae6" providerId="ADAL" clId="{BAAF2F4D-0070-4ABA-987E-B7F6150EF1CB}" dt="2024-05-05T21:06:20.048" v="879"/>
          <ac:spMkLst>
            <pc:docMk/>
            <pc:sldMk cId="3426142689" sldId="282"/>
            <ac:spMk id="28" creationId="{6F4D7C2C-13E3-216F-BB5E-5B9051EE397D}"/>
          </ac:spMkLst>
        </pc:spChg>
        <pc:spChg chg="mod">
          <ac:chgData name="Thu Tran" userId="3d6cfcd9-ceaf-40f3-bbba-fffc560a8ae6" providerId="ADAL" clId="{BAAF2F4D-0070-4ABA-987E-B7F6150EF1CB}" dt="2024-05-05T21:06:20.048" v="879"/>
          <ac:spMkLst>
            <pc:docMk/>
            <pc:sldMk cId="3426142689" sldId="282"/>
            <ac:spMk id="29" creationId="{A11027B2-B898-80CE-AADD-E314A8EBC27A}"/>
          </ac:spMkLst>
        </pc:spChg>
        <pc:spChg chg="mod">
          <ac:chgData name="Thu Tran" userId="3d6cfcd9-ceaf-40f3-bbba-fffc560a8ae6" providerId="ADAL" clId="{BAAF2F4D-0070-4ABA-987E-B7F6150EF1CB}" dt="2024-05-05T21:10:27.160" v="909" actId="207"/>
          <ac:spMkLst>
            <pc:docMk/>
            <pc:sldMk cId="3426142689" sldId="282"/>
            <ac:spMk id="30" creationId="{222C8C67-327B-6776-6D27-FA1E042E4EA6}"/>
          </ac:spMkLst>
        </pc:spChg>
        <pc:spChg chg="mod">
          <ac:chgData name="Thu Tran" userId="3d6cfcd9-ceaf-40f3-bbba-fffc560a8ae6" providerId="ADAL" clId="{BAAF2F4D-0070-4ABA-987E-B7F6150EF1CB}" dt="2024-05-05T21:06:20.048" v="879"/>
          <ac:spMkLst>
            <pc:docMk/>
            <pc:sldMk cId="3426142689" sldId="282"/>
            <ac:spMk id="31" creationId="{85EB2789-D6D9-7A19-56CA-43B64FEAD28C}"/>
          </ac:spMkLst>
        </pc:spChg>
        <pc:spChg chg="mod">
          <ac:chgData name="Thu Tran" userId="3d6cfcd9-ceaf-40f3-bbba-fffc560a8ae6" providerId="ADAL" clId="{BAAF2F4D-0070-4ABA-987E-B7F6150EF1CB}" dt="2024-05-05T21:09:55.501" v="905" actId="1076"/>
          <ac:spMkLst>
            <pc:docMk/>
            <pc:sldMk cId="3426142689" sldId="282"/>
            <ac:spMk id="32" creationId="{8175055F-EA4A-C898-0A13-7603FC374CE2}"/>
          </ac:spMkLst>
        </pc:spChg>
        <pc:spChg chg="mod">
          <ac:chgData name="Thu Tran" userId="3d6cfcd9-ceaf-40f3-bbba-fffc560a8ae6" providerId="ADAL" clId="{BAAF2F4D-0070-4ABA-987E-B7F6150EF1CB}" dt="2024-05-05T21:06:20.048" v="879"/>
          <ac:spMkLst>
            <pc:docMk/>
            <pc:sldMk cId="3426142689" sldId="282"/>
            <ac:spMk id="33" creationId="{7C2B0F0B-B0EE-DFE5-4164-C8A564AA7727}"/>
          </ac:spMkLst>
        </pc:spChg>
        <pc:spChg chg="mod">
          <ac:chgData name="Thu Tran" userId="3d6cfcd9-ceaf-40f3-bbba-fffc560a8ae6" providerId="ADAL" clId="{BAAF2F4D-0070-4ABA-987E-B7F6150EF1CB}" dt="2024-05-05T21:06:20.048" v="879"/>
          <ac:spMkLst>
            <pc:docMk/>
            <pc:sldMk cId="3426142689" sldId="282"/>
            <ac:spMk id="34" creationId="{8E77AE6E-E23B-CD31-7F1E-9D87843100FE}"/>
          </ac:spMkLst>
        </pc:spChg>
        <pc:spChg chg="mod">
          <ac:chgData name="Thu Tran" userId="3d6cfcd9-ceaf-40f3-bbba-fffc560a8ae6" providerId="ADAL" clId="{BAAF2F4D-0070-4ABA-987E-B7F6150EF1CB}" dt="2024-05-05T21:06:20.048" v="879"/>
          <ac:spMkLst>
            <pc:docMk/>
            <pc:sldMk cId="3426142689" sldId="282"/>
            <ac:spMk id="35" creationId="{8C1D975E-D98F-DD70-88E0-90DE35BE6738}"/>
          </ac:spMkLst>
        </pc:spChg>
        <pc:spChg chg="mod">
          <ac:chgData name="Thu Tran" userId="3d6cfcd9-ceaf-40f3-bbba-fffc560a8ae6" providerId="ADAL" clId="{BAAF2F4D-0070-4ABA-987E-B7F6150EF1CB}" dt="2024-05-05T21:06:20.048" v="879"/>
          <ac:spMkLst>
            <pc:docMk/>
            <pc:sldMk cId="3426142689" sldId="282"/>
            <ac:spMk id="36" creationId="{E6FBC8DD-7241-AEBE-B5D3-0709DD3E0AB4}"/>
          </ac:spMkLst>
        </pc:spChg>
        <pc:spChg chg="mod">
          <ac:chgData name="Thu Tran" userId="3d6cfcd9-ceaf-40f3-bbba-fffc560a8ae6" providerId="ADAL" clId="{BAAF2F4D-0070-4ABA-987E-B7F6150EF1CB}" dt="2024-05-05T21:06:20.048" v="879"/>
          <ac:spMkLst>
            <pc:docMk/>
            <pc:sldMk cId="3426142689" sldId="282"/>
            <ac:spMk id="37" creationId="{E68FD2C6-F629-DE93-D80C-6C2129680173}"/>
          </ac:spMkLst>
        </pc:spChg>
        <pc:spChg chg="mod">
          <ac:chgData name="Thu Tran" userId="3d6cfcd9-ceaf-40f3-bbba-fffc560a8ae6" providerId="ADAL" clId="{BAAF2F4D-0070-4ABA-987E-B7F6150EF1CB}" dt="2024-05-05T21:06:20.048" v="879"/>
          <ac:spMkLst>
            <pc:docMk/>
            <pc:sldMk cId="3426142689" sldId="282"/>
            <ac:spMk id="38" creationId="{01CDFD87-806B-62F8-0AB5-93A9EF5F0D3E}"/>
          </ac:spMkLst>
        </pc:spChg>
        <pc:spChg chg="mod">
          <ac:chgData name="Thu Tran" userId="3d6cfcd9-ceaf-40f3-bbba-fffc560a8ae6" providerId="ADAL" clId="{BAAF2F4D-0070-4ABA-987E-B7F6150EF1CB}" dt="2024-05-05T21:06:20.048" v="879"/>
          <ac:spMkLst>
            <pc:docMk/>
            <pc:sldMk cId="3426142689" sldId="282"/>
            <ac:spMk id="39" creationId="{A3C15DF2-388D-5149-0C99-A576F9E6F51F}"/>
          </ac:spMkLst>
        </pc:spChg>
        <pc:spChg chg="mod">
          <ac:chgData name="Thu Tran" userId="3d6cfcd9-ceaf-40f3-bbba-fffc560a8ae6" providerId="ADAL" clId="{BAAF2F4D-0070-4ABA-987E-B7F6150EF1CB}" dt="2024-05-05T21:06:20.048" v="879"/>
          <ac:spMkLst>
            <pc:docMk/>
            <pc:sldMk cId="3426142689" sldId="282"/>
            <ac:spMk id="40" creationId="{E14DB78E-5EA2-5A51-919F-B0F610E84A91}"/>
          </ac:spMkLst>
        </pc:spChg>
        <pc:spChg chg="mod">
          <ac:chgData name="Thu Tran" userId="3d6cfcd9-ceaf-40f3-bbba-fffc560a8ae6" providerId="ADAL" clId="{BAAF2F4D-0070-4ABA-987E-B7F6150EF1CB}" dt="2024-05-05T21:06:20.048" v="879"/>
          <ac:spMkLst>
            <pc:docMk/>
            <pc:sldMk cId="3426142689" sldId="282"/>
            <ac:spMk id="41" creationId="{34D7B7A5-49EC-E922-637B-2B4B48EC885F}"/>
          </ac:spMkLst>
        </pc:spChg>
        <pc:spChg chg="mod">
          <ac:chgData name="Thu Tran" userId="3d6cfcd9-ceaf-40f3-bbba-fffc560a8ae6" providerId="ADAL" clId="{BAAF2F4D-0070-4ABA-987E-B7F6150EF1CB}" dt="2024-05-05T21:06:20.048" v="879"/>
          <ac:spMkLst>
            <pc:docMk/>
            <pc:sldMk cId="3426142689" sldId="282"/>
            <ac:spMk id="42" creationId="{58272391-4806-A64C-89A3-026F8E2BA588}"/>
          </ac:spMkLst>
        </pc:spChg>
        <pc:spChg chg="mod">
          <ac:chgData name="Thu Tran" userId="3d6cfcd9-ceaf-40f3-bbba-fffc560a8ae6" providerId="ADAL" clId="{BAAF2F4D-0070-4ABA-987E-B7F6150EF1CB}" dt="2024-05-05T21:07:56.507" v="886"/>
          <ac:spMkLst>
            <pc:docMk/>
            <pc:sldMk cId="3426142689" sldId="282"/>
            <ac:spMk id="44" creationId="{890692CB-9FBB-ACDE-9C9F-38BC828B44E5}"/>
          </ac:spMkLst>
        </pc:spChg>
        <pc:spChg chg="mod">
          <ac:chgData name="Thu Tran" userId="3d6cfcd9-ceaf-40f3-bbba-fffc560a8ae6" providerId="ADAL" clId="{BAAF2F4D-0070-4ABA-987E-B7F6150EF1CB}" dt="2024-05-05T21:07:56.507" v="886"/>
          <ac:spMkLst>
            <pc:docMk/>
            <pc:sldMk cId="3426142689" sldId="282"/>
            <ac:spMk id="45" creationId="{6EC2C0DB-CFFA-EC38-382B-7D786873EBAC}"/>
          </ac:spMkLst>
        </pc:spChg>
        <pc:spChg chg="mod">
          <ac:chgData name="Thu Tran" userId="3d6cfcd9-ceaf-40f3-bbba-fffc560a8ae6" providerId="ADAL" clId="{BAAF2F4D-0070-4ABA-987E-B7F6150EF1CB}" dt="2024-05-05T21:07:56.507" v="886"/>
          <ac:spMkLst>
            <pc:docMk/>
            <pc:sldMk cId="3426142689" sldId="282"/>
            <ac:spMk id="46" creationId="{8F7F76C4-684A-F78A-B8D2-335331CEFE87}"/>
          </ac:spMkLst>
        </pc:spChg>
        <pc:spChg chg="mod">
          <ac:chgData name="Thu Tran" userId="3d6cfcd9-ceaf-40f3-bbba-fffc560a8ae6" providerId="ADAL" clId="{BAAF2F4D-0070-4ABA-987E-B7F6150EF1CB}" dt="2024-05-05T21:07:56.507" v="886"/>
          <ac:spMkLst>
            <pc:docMk/>
            <pc:sldMk cId="3426142689" sldId="282"/>
            <ac:spMk id="47" creationId="{CFF7F299-B386-8F85-2A28-A7136AB44010}"/>
          </ac:spMkLst>
        </pc:spChg>
        <pc:spChg chg="mod">
          <ac:chgData name="Thu Tran" userId="3d6cfcd9-ceaf-40f3-bbba-fffc560a8ae6" providerId="ADAL" clId="{BAAF2F4D-0070-4ABA-987E-B7F6150EF1CB}" dt="2024-05-05T21:07:56.507" v="886"/>
          <ac:spMkLst>
            <pc:docMk/>
            <pc:sldMk cId="3426142689" sldId="282"/>
            <ac:spMk id="48" creationId="{D0D59487-F39D-3C83-4D13-D70E8F7B6D9C}"/>
          </ac:spMkLst>
        </pc:spChg>
        <pc:spChg chg="mod">
          <ac:chgData name="Thu Tran" userId="3d6cfcd9-ceaf-40f3-bbba-fffc560a8ae6" providerId="ADAL" clId="{BAAF2F4D-0070-4ABA-987E-B7F6150EF1CB}" dt="2024-05-05T21:07:56.507" v="886"/>
          <ac:spMkLst>
            <pc:docMk/>
            <pc:sldMk cId="3426142689" sldId="282"/>
            <ac:spMk id="49" creationId="{0AD298ED-4838-9523-D820-600BEAEC639E}"/>
          </ac:spMkLst>
        </pc:spChg>
        <pc:spChg chg="mod">
          <ac:chgData name="Thu Tran" userId="3d6cfcd9-ceaf-40f3-bbba-fffc560a8ae6" providerId="ADAL" clId="{BAAF2F4D-0070-4ABA-987E-B7F6150EF1CB}" dt="2024-05-05T21:07:56.507" v="886"/>
          <ac:spMkLst>
            <pc:docMk/>
            <pc:sldMk cId="3426142689" sldId="282"/>
            <ac:spMk id="50" creationId="{BC141BCE-ED68-FB37-7189-5CB43A4AAC9D}"/>
          </ac:spMkLst>
        </pc:spChg>
        <pc:spChg chg="mod">
          <ac:chgData name="Thu Tran" userId="3d6cfcd9-ceaf-40f3-bbba-fffc560a8ae6" providerId="ADAL" clId="{BAAF2F4D-0070-4ABA-987E-B7F6150EF1CB}" dt="2024-05-05T21:07:56.507" v="886"/>
          <ac:spMkLst>
            <pc:docMk/>
            <pc:sldMk cId="3426142689" sldId="282"/>
            <ac:spMk id="51" creationId="{6EBB903A-0F52-867F-340E-DD929388FA2C}"/>
          </ac:spMkLst>
        </pc:spChg>
        <pc:spChg chg="mod">
          <ac:chgData name="Thu Tran" userId="3d6cfcd9-ceaf-40f3-bbba-fffc560a8ae6" providerId="ADAL" clId="{BAAF2F4D-0070-4ABA-987E-B7F6150EF1CB}" dt="2024-05-05T21:07:56.507" v="886"/>
          <ac:spMkLst>
            <pc:docMk/>
            <pc:sldMk cId="3426142689" sldId="282"/>
            <ac:spMk id="52" creationId="{C44E71B8-D15D-114D-3BFF-77ABF409AC64}"/>
          </ac:spMkLst>
        </pc:spChg>
        <pc:spChg chg="mod">
          <ac:chgData name="Thu Tran" userId="3d6cfcd9-ceaf-40f3-bbba-fffc560a8ae6" providerId="ADAL" clId="{BAAF2F4D-0070-4ABA-987E-B7F6150EF1CB}" dt="2024-05-05T21:07:56.507" v="886"/>
          <ac:spMkLst>
            <pc:docMk/>
            <pc:sldMk cId="3426142689" sldId="282"/>
            <ac:spMk id="53" creationId="{37F4D6F7-6EBD-3AD8-8E4A-ADE780EB8AF8}"/>
          </ac:spMkLst>
        </pc:spChg>
        <pc:spChg chg="mod">
          <ac:chgData name="Thu Tran" userId="3d6cfcd9-ceaf-40f3-bbba-fffc560a8ae6" providerId="ADAL" clId="{BAAF2F4D-0070-4ABA-987E-B7F6150EF1CB}" dt="2024-05-05T21:07:56.507" v="886"/>
          <ac:spMkLst>
            <pc:docMk/>
            <pc:sldMk cId="3426142689" sldId="282"/>
            <ac:spMk id="54" creationId="{A5F83DB6-4F48-AE3F-C14A-7C7DE5626636}"/>
          </ac:spMkLst>
        </pc:spChg>
        <pc:spChg chg="mod">
          <ac:chgData name="Thu Tran" userId="3d6cfcd9-ceaf-40f3-bbba-fffc560a8ae6" providerId="ADAL" clId="{BAAF2F4D-0070-4ABA-987E-B7F6150EF1CB}" dt="2024-05-05T21:07:56.507" v="886"/>
          <ac:spMkLst>
            <pc:docMk/>
            <pc:sldMk cId="3426142689" sldId="282"/>
            <ac:spMk id="55" creationId="{73D87537-1749-09C0-D758-3D6773EFBCA9}"/>
          </ac:spMkLst>
        </pc:spChg>
        <pc:spChg chg="mod">
          <ac:chgData name="Thu Tran" userId="3d6cfcd9-ceaf-40f3-bbba-fffc560a8ae6" providerId="ADAL" clId="{BAAF2F4D-0070-4ABA-987E-B7F6150EF1CB}" dt="2024-05-05T21:07:56.507" v="886"/>
          <ac:spMkLst>
            <pc:docMk/>
            <pc:sldMk cId="3426142689" sldId="282"/>
            <ac:spMk id="56" creationId="{1C0731CB-B797-14B6-25B7-8B5AE92270C3}"/>
          </ac:spMkLst>
        </pc:spChg>
        <pc:spChg chg="mod topLvl">
          <ac:chgData name="Thu Tran" userId="3d6cfcd9-ceaf-40f3-bbba-fffc560a8ae6" providerId="ADAL" clId="{BAAF2F4D-0070-4ABA-987E-B7F6150EF1CB}" dt="2024-05-06T10:34:19.849" v="1925" actId="165"/>
          <ac:spMkLst>
            <pc:docMk/>
            <pc:sldMk cId="3426142689" sldId="282"/>
            <ac:spMk id="59" creationId="{055E2DFE-7662-0BD9-336E-9CE23FBA8C55}"/>
          </ac:spMkLst>
        </pc:spChg>
        <pc:spChg chg="mod ord topLvl">
          <ac:chgData name="Thu Tran" userId="3d6cfcd9-ceaf-40f3-bbba-fffc560a8ae6" providerId="ADAL" clId="{BAAF2F4D-0070-4ABA-987E-B7F6150EF1CB}" dt="2024-05-06T10:34:19.849" v="1925" actId="165"/>
          <ac:spMkLst>
            <pc:docMk/>
            <pc:sldMk cId="3426142689" sldId="282"/>
            <ac:spMk id="62" creationId="{527AF45A-3E4D-4375-EAD3-CA0420D81974}"/>
          </ac:spMkLst>
        </pc:spChg>
        <pc:spChg chg="mod">
          <ac:chgData name="Thu Tran" userId="3d6cfcd9-ceaf-40f3-bbba-fffc560a8ae6" providerId="ADAL" clId="{BAAF2F4D-0070-4ABA-987E-B7F6150EF1CB}" dt="2024-05-06T10:34:19.849" v="1925" actId="165"/>
          <ac:spMkLst>
            <pc:docMk/>
            <pc:sldMk cId="3426142689" sldId="282"/>
            <ac:spMk id="63" creationId="{F4B023BB-C510-73E7-128D-70E82CD708A8}"/>
          </ac:spMkLst>
        </pc:spChg>
        <pc:spChg chg="mod">
          <ac:chgData name="Thu Tran" userId="3d6cfcd9-ceaf-40f3-bbba-fffc560a8ae6" providerId="ADAL" clId="{BAAF2F4D-0070-4ABA-987E-B7F6150EF1CB}" dt="2024-05-06T10:34:19.849" v="1925" actId="165"/>
          <ac:spMkLst>
            <pc:docMk/>
            <pc:sldMk cId="3426142689" sldId="282"/>
            <ac:spMk id="1024" creationId="{1730453A-4B86-4B88-C609-138ED7BAC19B}"/>
          </ac:spMkLst>
        </pc:spChg>
        <pc:spChg chg="mod">
          <ac:chgData name="Thu Tran" userId="3d6cfcd9-ceaf-40f3-bbba-fffc560a8ae6" providerId="ADAL" clId="{BAAF2F4D-0070-4ABA-987E-B7F6150EF1CB}" dt="2024-05-06T10:34:19.849" v="1925" actId="165"/>
          <ac:spMkLst>
            <pc:docMk/>
            <pc:sldMk cId="3426142689" sldId="282"/>
            <ac:spMk id="1025" creationId="{AAE6FEA3-6775-276D-67FA-2799145CFE54}"/>
          </ac:spMkLst>
        </pc:spChg>
        <pc:spChg chg="mod">
          <ac:chgData name="Thu Tran" userId="3d6cfcd9-ceaf-40f3-bbba-fffc560a8ae6" providerId="ADAL" clId="{BAAF2F4D-0070-4ABA-987E-B7F6150EF1CB}" dt="2024-05-06T10:34:19.849" v="1925" actId="165"/>
          <ac:spMkLst>
            <pc:docMk/>
            <pc:sldMk cId="3426142689" sldId="282"/>
            <ac:spMk id="1026" creationId="{7BA1124E-4ACA-21F7-FB7F-55A3A4B09A9A}"/>
          </ac:spMkLst>
        </pc:spChg>
        <pc:spChg chg="mod">
          <ac:chgData name="Thu Tran" userId="3d6cfcd9-ceaf-40f3-bbba-fffc560a8ae6" providerId="ADAL" clId="{BAAF2F4D-0070-4ABA-987E-B7F6150EF1CB}" dt="2024-05-06T10:34:19.849" v="1925" actId="165"/>
          <ac:spMkLst>
            <pc:docMk/>
            <pc:sldMk cId="3426142689" sldId="282"/>
            <ac:spMk id="1027" creationId="{D0CB6D30-B64B-280B-5345-A4C22E16516A}"/>
          </ac:spMkLst>
        </pc:spChg>
        <pc:spChg chg="mod">
          <ac:chgData name="Thu Tran" userId="3d6cfcd9-ceaf-40f3-bbba-fffc560a8ae6" providerId="ADAL" clId="{BAAF2F4D-0070-4ABA-987E-B7F6150EF1CB}" dt="2024-05-06T10:34:19.849" v="1925" actId="165"/>
          <ac:spMkLst>
            <pc:docMk/>
            <pc:sldMk cId="3426142689" sldId="282"/>
            <ac:spMk id="1028" creationId="{DB1FD1D7-D4AF-3F68-B2B2-66C36387F2F3}"/>
          </ac:spMkLst>
        </pc:spChg>
        <pc:spChg chg="mod">
          <ac:chgData name="Thu Tran" userId="3d6cfcd9-ceaf-40f3-bbba-fffc560a8ae6" providerId="ADAL" clId="{BAAF2F4D-0070-4ABA-987E-B7F6150EF1CB}" dt="2024-05-06T10:34:19.849" v="1925" actId="165"/>
          <ac:spMkLst>
            <pc:docMk/>
            <pc:sldMk cId="3426142689" sldId="282"/>
            <ac:spMk id="1029" creationId="{166FF7C6-5221-3A27-154D-1814F0B504B6}"/>
          </ac:spMkLst>
        </pc:spChg>
        <pc:spChg chg="mod">
          <ac:chgData name="Thu Tran" userId="3d6cfcd9-ceaf-40f3-bbba-fffc560a8ae6" providerId="ADAL" clId="{BAAF2F4D-0070-4ABA-987E-B7F6150EF1CB}" dt="2024-05-06T10:34:19.849" v="1925" actId="165"/>
          <ac:spMkLst>
            <pc:docMk/>
            <pc:sldMk cId="3426142689" sldId="282"/>
            <ac:spMk id="1030" creationId="{1E05F138-F2AD-253F-03CC-7B9CE9FD389A}"/>
          </ac:spMkLst>
        </pc:spChg>
        <pc:spChg chg="mod">
          <ac:chgData name="Thu Tran" userId="3d6cfcd9-ceaf-40f3-bbba-fffc560a8ae6" providerId="ADAL" clId="{BAAF2F4D-0070-4ABA-987E-B7F6150EF1CB}" dt="2024-05-06T10:34:19.849" v="1925" actId="165"/>
          <ac:spMkLst>
            <pc:docMk/>
            <pc:sldMk cId="3426142689" sldId="282"/>
            <ac:spMk id="1031" creationId="{70D584C9-3626-D591-9241-538B7966DC3B}"/>
          </ac:spMkLst>
        </pc:spChg>
        <pc:spChg chg="mod">
          <ac:chgData name="Thu Tran" userId="3d6cfcd9-ceaf-40f3-bbba-fffc560a8ae6" providerId="ADAL" clId="{BAAF2F4D-0070-4ABA-987E-B7F6150EF1CB}" dt="2024-05-06T10:34:19.849" v="1925" actId="165"/>
          <ac:spMkLst>
            <pc:docMk/>
            <pc:sldMk cId="3426142689" sldId="282"/>
            <ac:spMk id="1032" creationId="{D9DAB923-E5C0-B06A-86BC-533176139131}"/>
          </ac:spMkLst>
        </pc:spChg>
        <pc:spChg chg="mod">
          <ac:chgData name="Thu Tran" userId="3d6cfcd9-ceaf-40f3-bbba-fffc560a8ae6" providerId="ADAL" clId="{BAAF2F4D-0070-4ABA-987E-B7F6150EF1CB}" dt="2024-05-06T10:34:19.849" v="1925" actId="165"/>
          <ac:spMkLst>
            <pc:docMk/>
            <pc:sldMk cId="3426142689" sldId="282"/>
            <ac:spMk id="1033" creationId="{60DA4174-CDDB-C001-9103-C536ACA2D858}"/>
          </ac:spMkLst>
        </pc:spChg>
        <pc:spChg chg="mod">
          <ac:chgData name="Thu Tran" userId="3d6cfcd9-ceaf-40f3-bbba-fffc560a8ae6" providerId="ADAL" clId="{BAAF2F4D-0070-4ABA-987E-B7F6150EF1CB}" dt="2024-05-06T10:34:19.849" v="1925" actId="165"/>
          <ac:spMkLst>
            <pc:docMk/>
            <pc:sldMk cId="3426142689" sldId="282"/>
            <ac:spMk id="1034" creationId="{551B8376-4BE5-8B16-7E30-2BA58D2D23FA}"/>
          </ac:spMkLst>
        </pc:spChg>
        <pc:spChg chg="mod">
          <ac:chgData name="Thu Tran" userId="3d6cfcd9-ceaf-40f3-bbba-fffc560a8ae6" providerId="ADAL" clId="{BAAF2F4D-0070-4ABA-987E-B7F6150EF1CB}" dt="2024-05-06T10:34:19.849" v="1925" actId="165"/>
          <ac:spMkLst>
            <pc:docMk/>
            <pc:sldMk cId="3426142689" sldId="282"/>
            <ac:spMk id="1035" creationId="{A909887F-D011-A5C1-2960-4EBF149BDE4F}"/>
          </ac:spMkLst>
        </pc:spChg>
        <pc:spChg chg="mod">
          <ac:chgData name="Thu Tran" userId="3d6cfcd9-ceaf-40f3-bbba-fffc560a8ae6" providerId="ADAL" clId="{BAAF2F4D-0070-4ABA-987E-B7F6150EF1CB}" dt="2024-05-06T10:34:19.849" v="1925" actId="165"/>
          <ac:spMkLst>
            <pc:docMk/>
            <pc:sldMk cId="3426142689" sldId="282"/>
            <ac:spMk id="1036" creationId="{0CC50A29-44CA-49BA-2588-6018BAE1B52D}"/>
          </ac:spMkLst>
        </pc:spChg>
        <pc:spChg chg="mod">
          <ac:chgData name="Thu Tran" userId="3d6cfcd9-ceaf-40f3-bbba-fffc560a8ae6" providerId="ADAL" clId="{BAAF2F4D-0070-4ABA-987E-B7F6150EF1CB}" dt="2024-05-06T10:34:19.849" v="1925" actId="165"/>
          <ac:spMkLst>
            <pc:docMk/>
            <pc:sldMk cId="3426142689" sldId="282"/>
            <ac:spMk id="1037" creationId="{74B54C79-CE1E-075E-8296-3676D7838C65}"/>
          </ac:spMkLst>
        </pc:spChg>
        <pc:spChg chg="add del mod">
          <ac:chgData name="Thu Tran" userId="3d6cfcd9-ceaf-40f3-bbba-fffc560a8ae6" providerId="ADAL" clId="{BAAF2F4D-0070-4ABA-987E-B7F6150EF1CB}" dt="2024-05-06T10:34:19.849" v="1925" actId="165"/>
          <ac:spMkLst>
            <pc:docMk/>
            <pc:sldMk cId="3426142689" sldId="282"/>
            <ac:spMk id="1038" creationId="{D08357C2-EB60-B5AB-D89D-6741CF245153}"/>
          </ac:spMkLst>
        </pc:spChg>
        <pc:spChg chg="mod">
          <ac:chgData name="Thu Tran" userId="3d6cfcd9-ceaf-40f3-bbba-fffc560a8ae6" providerId="ADAL" clId="{BAAF2F4D-0070-4ABA-987E-B7F6150EF1CB}" dt="2024-05-06T10:34:19.849" v="1925" actId="165"/>
          <ac:spMkLst>
            <pc:docMk/>
            <pc:sldMk cId="3426142689" sldId="282"/>
            <ac:spMk id="1039" creationId="{3C525D94-ACA3-8E50-DC56-727247DC73DF}"/>
          </ac:spMkLst>
        </pc:spChg>
        <pc:spChg chg="mod">
          <ac:chgData name="Thu Tran" userId="3d6cfcd9-ceaf-40f3-bbba-fffc560a8ae6" providerId="ADAL" clId="{BAAF2F4D-0070-4ABA-987E-B7F6150EF1CB}" dt="2024-05-06T10:34:19.849" v="1925" actId="165"/>
          <ac:spMkLst>
            <pc:docMk/>
            <pc:sldMk cId="3426142689" sldId="282"/>
            <ac:spMk id="1040" creationId="{B77D15EE-19C3-61B3-D6CF-BD09F08EE374}"/>
          </ac:spMkLst>
        </pc:spChg>
        <pc:spChg chg="mod">
          <ac:chgData name="Thu Tran" userId="3d6cfcd9-ceaf-40f3-bbba-fffc560a8ae6" providerId="ADAL" clId="{BAAF2F4D-0070-4ABA-987E-B7F6150EF1CB}" dt="2024-05-06T10:34:19.849" v="1925" actId="165"/>
          <ac:spMkLst>
            <pc:docMk/>
            <pc:sldMk cId="3426142689" sldId="282"/>
            <ac:spMk id="1041" creationId="{2384CE29-3CEC-2C98-576A-8AD9C3E675C3}"/>
          </ac:spMkLst>
        </pc:spChg>
        <pc:spChg chg="mod">
          <ac:chgData name="Thu Tran" userId="3d6cfcd9-ceaf-40f3-bbba-fffc560a8ae6" providerId="ADAL" clId="{BAAF2F4D-0070-4ABA-987E-B7F6150EF1CB}" dt="2024-05-06T10:34:19.849" v="1925" actId="165"/>
          <ac:spMkLst>
            <pc:docMk/>
            <pc:sldMk cId="3426142689" sldId="282"/>
            <ac:spMk id="1042" creationId="{3BD2F3BF-BB59-5AF9-BE2D-CDD0908A2B78}"/>
          </ac:spMkLst>
        </pc:spChg>
        <pc:spChg chg="mod">
          <ac:chgData name="Thu Tran" userId="3d6cfcd9-ceaf-40f3-bbba-fffc560a8ae6" providerId="ADAL" clId="{BAAF2F4D-0070-4ABA-987E-B7F6150EF1CB}" dt="2024-05-06T10:34:19.849" v="1925" actId="165"/>
          <ac:spMkLst>
            <pc:docMk/>
            <pc:sldMk cId="3426142689" sldId="282"/>
            <ac:spMk id="1043" creationId="{FD50A86E-4B58-48F1-7A69-9E30720379B0}"/>
          </ac:spMkLst>
        </pc:spChg>
        <pc:spChg chg="mod">
          <ac:chgData name="Thu Tran" userId="3d6cfcd9-ceaf-40f3-bbba-fffc560a8ae6" providerId="ADAL" clId="{BAAF2F4D-0070-4ABA-987E-B7F6150EF1CB}" dt="2024-05-06T10:34:19.849" v="1925" actId="165"/>
          <ac:spMkLst>
            <pc:docMk/>
            <pc:sldMk cId="3426142689" sldId="282"/>
            <ac:spMk id="1044" creationId="{F72DADAC-A8DE-D8AA-DF4E-7FEDC0C3C661}"/>
          </ac:spMkLst>
        </pc:spChg>
        <pc:spChg chg="mod">
          <ac:chgData name="Thu Tran" userId="3d6cfcd9-ceaf-40f3-bbba-fffc560a8ae6" providerId="ADAL" clId="{BAAF2F4D-0070-4ABA-987E-B7F6150EF1CB}" dt="2024-05-06T10:34:19.849" v="1925" actId="165"/>
          <ac:spMkLst>
            <pc:docMk/>
            <pc:sldMk cId="3426142689" sldId="282"/>
            <ac:spMk id="1045" creationId="{9226111A-DBE9-E71C-D796-3F9E9644FCD6}"/>
          </ac:spMkLst>
        </pc:spChg>
        <pc:spChg chg="mod">
          <ac:chgData name="Thu Tran" userId="3d6cfcd9-ceaf-40f3-bbba-fffc560a8ae6" providerId="ADAL" clId="{BAAF2F4D-0070-4ABA-987E-B7F6150EF1CB}" dt="2024-05-06T10:34:19.849" v="1925" actId="165"/>
          <ac:spMkLst>
            <pc:docMk/>
            <pc:sldMk cId="3426142689" sldId="282"/>
            <ac:spMk id="1046" creationId="{22E13738-8AF9-AFF0-0B3C-5C608BA1DA8A}"/>
          </ac:spMkLst>
        </pc:spChg>
        <pc:spChg chg="mod">
          <ac:chgData name="Thu Tran" userId="3d6cfcd9-ceaf-40f3-bbba-fffc560a8ae6" providerId="ADAL" clId="{BAAF2F4D-0070-4ABA-987E-B7F6150EF1CB}" dt="2024-05-06T10:34:19.849" v="1925" actId="165"/>
          <ac:spMkLst>
            <pc:docMk/>
            <pc:sldMk cId="3426142689" sldId="282"/>
            <ac:spMk id="1047" creationId="{D8F9A12A-37CE-FC69-83ED-5B534F2483A8}"/>
          </ac:spMkLst>
        </pc:spChg>
        <pc:spChg chg="mod">
          <ac:chgData name="Thu Tran" userId="3d6cfcd9-ceaf-40f3-bbba-fffc560a8ae6" providerId="ADAL" clId="{BAAF2F4D-0070-4ABA-987E-B7F6150EF1CB}" dt="2024-05-06T10:34:19.849" v="1925" actId="165"/>
          <ac:spMkLst>
            <pc:docMk/>
            <pc:sldMk cId="3426142689" sldId="282"/>
            <ac:spMk id="1048" creationId="{51744BC2-65A7-D3BC-A295-6089611ACCF4}"/>
          </ac:spMkLst>
        </pc:spChg>
        <pc:spChg chg="mod">
          <ac:chgData name="Thu Tran" userId="3d6cfcd9-ceaf-40f3-bbba-fffc560a8ae6" providerId="ADAL" clId="{BAAF2F4D-0070-4ABA-987E-B7F6150EF1CB}" dt="2024-05-06T10:34:19.849" v="1925" actId="165"/>
          <ac:spMkLst>
            <pc:docMk/>
            <pc:sldMk cId="3426142689" sldId="282"/>
            <ac:spMk id="1049" creationId="{9A8225F2-2088-D77B-8C34-954E8BA3F0F0}"/>
          </ac:spMkLst>
        </pc:spChg>
        <pc:grpChg chg="add mod">
          <ac:chgData name="Thu Tran" userId="3d6cfcd9-ceaf-40f3-bbba-fffc560a8ae6" providerId="ADAL" clId="{BAAF2F4D-0070-4ABA-987E-B7F6150EF1CB}" dt="2024-05-05T21:10:03.023" v="906" actId="1076"/>
          <ac:grpSpMkLst>
            <pc:docMk/>
            <pc:sldMk cId="3426142689" sldId="282"/>
            <ac:grpSpMk id="2" creationId="{27CCC676-468C-5E67-C42E-24F75069A7E6}"/>
          </ac:grpSpMkLst>
        </pc:grpChg>
        <pc:grpChg chg="add mod ord">
          <ac:chgData name="Thu Tran" userId="3d6cfcd9-ceaf-40f3-bbba-fffc560a8ae6" providerId="ADAL" clId="{BAAF2F4D-0070-4ABA-987E-B7F6150EF1CB}" dt="2024-05-05T21:08:13.974" v="891" actId="1076"/>
          <ac:grpSpMkLst>
            <pc:docMk/>
            <pc:sldMk cId="3426142689" sldId="282"/>
            <ac:grpSpMk id="43" creationId="{290F5327-58E4-85C7-ED77-ACF4239C2354}"/>
          </ac:grpSpMkLst>
        </pc:grpChg>
        <pc:grpChg chg="add del mod ord">
          <ac:chgData name="Thu Tran" userId="3d6cfcd9-ceaf-40f3-bbba-fffc560a8ae6" providerId="ADAL" clId="{BAAF2F4D-0070-4ABA-987E-B7F6150EF1CB}" dt="2024-05-06T10:34:19.849" v="1925" actId="165"/>
          <ac:grpSpMkLst>
            <pc:docMk/>
            <pc:sldMk cId="3426142689" sldId="282"/>
            <ac:grpSpMk id="57" creationId="{1A00B947-B5CF-C04C-C7AE-A789544F1A0E}"/>
          </ac:grpSpMkLst>
        </pc:grpChg>
        <pc:grpChg chg="mod topLvl">
          <ac:chgData name="Thu Tran" userId="3d6cfcd9-ceaf-40f3-bbba-fffc560a8ae6" providerId="ADAL" clId="{BAAF2F4D-0070-4ABA-987E-B7F6150EF1CB}" dt="2024-05-06T10:34:19.849" v="1925" actId="165"/>
          <ac:grpSpMkLst>
            <pc:docMk/>
            <pc:sldMk cId="3426142689" sldId="282"/>
            <ac:grpSpMk id="58" creationId="{E0E32F06-C1BD-28F6-B176-EFF69F8F92FD}"/>
          </ac:grpSpMkLst>
        </pc:grpChg>
        <pc:grpChg chg="mod topLvl">
          <ac:chgData name="Thu Tran" userId="3d6cfcd9-ceaf-40f3-bbba-fffc560a8ae6" providerId="ADAL" clId="{BAAF2F4D-0070-4ABA-987E-B7F6150EF1CB}" dt="2024-05-06T10:34:19.849" v="1925" actId="165"/>
          <ac:grpSpMkLst>
            <pc:docMk/>
            <pc:sldMk cId="3426142689" sldId="282"/>
            <ac:grpSpMk id="60" creationId="{E6044BD1-2AF8-872A-D79A-BC449721C2A5}"/>
          </ac:grpSpMkLst>
        </pc:grpChg>
        <pc:grpChg chg="mod topLvl">
          <ac:chgData name="Thu Tran" userId="3d6cfcd9-ceaf-40f3-bbba-fffc560a8ae6" providerId="ADAL" clId="{BAAF2F4D-0070-4ABA-987E-B7F6150EF1CB}" dt="2024-05-06T10:34:19.849" v="1925" actId="165"/>
          <ac:grpSpMkLst>
            <pc:docMk/>
            <pc:sldMk cId="3426142689" sldId="282"/>
            <ac:grpSpMk id="61" creationId="{9EDCC413-1918-06CC-3381-F4E265C4E81C}"/>
          </ac:grpSpMkLst>
        </pc:grpChg>
        <pc:grpChg chg="del">
          <ac:chgData name="Thu Tran" userId="3d6cfcd9-ceaf-40f3-bbba-fffc560a8ae6" providerId="ADAL" clId="{BAAF2F4D-0070-4ABA-987E-B7F6150EF1CB}" dt="2024-05-05T21:06:35.656" v="883" actId="478"/>
          <ac:grpSpMkLst>
            <pc:docMk/>
            <pc:sldMk cId="3426142689" sldId="282"/>
            <ac:grpSpMk id="1082" creationId="{00000000-0000-0000-0000-000000000000}"/>
          </ac:grpSpMkLst>
        </pc:grpChg>
      </pc:sldChg>
      <pc:sldChg chg="addSp delSp modSp add mod ord modTransition">
        <pc:chgData name="Thu Tran" userId="3d6cfcd9-ceaf-40f3-bbba-fffc560a8ae6" providerId="ADAL" clId="{BAAF2F4D-0070-4ABA-987E-B7F6150EF1CB}" dt="2024-05-06T10:06:05.381" v="1805"/>
        <pc:sldMkLst>
          <pc:docMk/>
          <pc:sldMk cId="113092242" sldId="283"/>
        </pc:sldMkLst>
        <pc:spChg chg="mod">
          <ac:chgData name="Thu Tran" userId="3d6cfcd9-ceaf-40f3-bbba-fffc560a8ae6" providerId="ADAL" clId="{BAAF2F4D-0070-4ABA-987E-B7F6150EF1CB}" dt="2024-05-05T21:29:55.413" v="1116"/>
          <ac:spMkLst>
            <pc:docMk/>
            <pc:sldMk cId="113092242" sldId="283"/>
            <ac:spMk id="3" creationId="{BFAAB67F-2E49-BC61-0662-81A66DE25B4B}"/>
          </ac:spMkLst>
        </pc:spChg>
        <pc:spChg chg="mod">
          <ac:chgData name="Thu Tran" userId="3d6cfcd9-ceaf-40f3-bbba-fffc560a8ae6" providerId="ADAL" clId="{BAAF2F4D-0070-4ABA-987E-B7F6150EF1CB}" dt="2024-05-05T21:31:46.841" v="1151" actId="1076"/>
          <ac:spMkLst>
            <pc:docMk/>
            <pc:sldMk cId="113092242" sldId="283"/>
            <ac:spMk id="4" creationId="{D5CC791C-77A6-5CE1-5772-1A5CDCE48233}"/>
          </ac:spMkLst>
        </pc:spChg>
        <pc:spChg chg="mod">
          <ac:chgData name="Thu Tran" userId="3d6cfcd9-ceaf-40f3-bbba-fffc560a8ae6" providerId="ADAL" clId="{BAAF2F4D-0070-4ABA-987E-B7F6150EF1CB}" dt="2024-05-05T21:31:10.049" v="1126" actId="20577"/>
          <ac:spMkLst>
            <pc:docMk/>
            <pc:sldMk cId="113092242" sldId="283"/>
            <ac:spMk id="5" creationId="{694EFD6B-DC83-199F-34F4-8C3A2667BA03}"/>
          </ac:spMkLst>
        </pc:spChg>
        <pc:spChg chg="mod">
          <ac:chgData name="Thu Tran" userId="3d6cfcd9-ceaf-40f3-bbba-fffc560a8ae6" providerId="ADAL" clId="{BAAF2F4D-0070-4ABA-987E-B7F6150EF1CB}" dt="2024-05-05T21:33:05.757" v="1156" actId="20577"/>
          <ac:spMkLst>
            <pc:docMk/>
            <pc:sldMk cId="113092242" sldId="283"/>
            <ac:spMk id="6" creationId="{EF945170-78D7-4020-7DCB-68B2A3BB66B0}"/>
          </ac:spMkLst>
        </pc:spChg>
        <pc:spChg chg="mod">
          <ac:chgData name="Thu Tran" userId="3d6cfcd9-ceaf-40f3-bbba-fffc560a8ae6" providerId="ADAL" clId="{BAAF2F4D-0070-4ABA-987E-B7F6150EF1CB}" dt="2024-05-05T21:29:55.413" v="1116"/>
          <ac:spMkLst>
            <pc:docMk/>
            <pc:sldMk cId="113092242" sldId="283"/>
            <ac:spMk id="7" creationId="{AD9FE855-784F-42A6-797E-9CC2EAA91E98}"/>
          </ac:spMkLst>
        </pc:spChg>
        <pc:spChg chg="mod">
          <ac:chgData name="Thu Tran" userId="3d6cfcd9-ceaf-40f3-bbba-fffc560a8ae6" providerId="ADAL" clId="{BAAF2F4D-0070-4ABA-987E-B7F6150EF1CB}" dt="2024-05-05T21:29:55.413" v="1116"/>
          <ac:spMkLst>
            <pc:docMk/>
            <pc:sldMk cId="113092242" sldId="283"/>
            <ac:spMk id="8" creationId="{7B26DA84-0D5F-B2DC-D96B-B5DD0DA35770}"/>
          </ac:spMkLst>
        </pc:spChg>
        <pc:spChg chg="mod">
          <ac:chgData name="Thu Tran" userId="3d6cfcd9-ceaf-40f3-bbba-fffc560a8ae6" providerId="ADAL" clId="{BAAF2F4D-0070-4ABA-987E-B7F6150EF1CB}" dt="2024-05-05T21:29:55.413" v="1116"/>
          <ac:spMkLst>
            <pc:docMk/>
            <pc:sldMk cId="113092242" sldId="283"/>
            <ac:spMk id="9" creationId="{B3BA5B69-DD85-51E8-979C-2FD8D4A02C86}"/>
          </ac:spMkLst>
        </pc:spChg>
        <pc:spChg chg="mod">
          <ac:chgData name="Thu Tran" userId="3d6cfcd9-ceaf-40f3-bbba-fffc560a8ae6" providerId="ADAL" clId="{BAAF2F4D-0070-4ABA-987E-B7F6150EF1CB}" dt="2024-05-05T21:29:55.413" v="1116"/>
          <ac:spMkLst>
            <pc:docMk/>
            <pc:sldMk cId="113092242" sldId="283"/>
            <ac:spMk id="10" creationId="{1A4B5E30-837C-41D8-9CE7-7846C251708D}"/>
          </ac:spMkLst>
        </pc:spChg>
        <pc:spChg chg="mod">
          <ac:chgData name="Thu Tran" userId="3d6cfcd9-ceaf-40f3-bbba-fffc560a8ae6" providerId="ADAL" clId="{BAAF2F4D-0070-4ABA-987E-B7F6150EF1CB}" dt="2024-05-05T21:29:55.413" v="1116"/>
          <ac:spMkLst>
            <pc:docMk/>
            <pc:sldMk cId="113092242" sldId="283"/>
            <ac:spMk id="11" creationId="{265F4C9E-36ED-CBF3-AB08-2C3A106F7AA9}"/>
          </ac:spMkLst>
        </pc:spChg>
        <pc:spChg chg="mod">
          <ac:chgData name="Thu Tran" userId="3d6cfcd9-ceaf-40f3-bbba-fffc560a8ae6" providerId="ADAL" clId="{BAAF2F4D-0070-4ABA-987E-B7F6150EF1CB}" dt="2024-05-05T21:29:55.413" v="1116"/>
          <ac:spMkLst>
            <pc:docMk/>
            <pc:sldMk cId="113092242" sldId="283"/>
            <ac:spMk id="12" creationId="{370B31F3-F75C-7D22-B39D-7CB959AD9C77}"/>
          </ac:spMkLst>
        </pc:spChg>
        <pc:spChg chg="mod">
          <ac:chgData name="Thu Tran" userId="3d6cfcd9-ceaf-40f3-bbba-fffc560a8ae6" providerId="ADAL" clId="{BAAF2F4D-0070-4ABA-987E-B7F6150EF1CB}" dt="2024-05-05T21:29:55.413" v="1116"/>
          <ac:spMkLst>
            <pc:docMk/>
            <pc:sldMk cId="113092242" sldId="283"/>
            <ac:spMk id="13" creationId="{47A4D504-275C-B62A-D895-504B00F77F0F}"/>
          </ac:spMkLst>
        </pc:spChg>
        <pc:spChg chg="mod">
          <ac:chgData name="Thu Tran" userId="3d6cfcd9-ceaf-40f3-bbba-fffc560a8ae6" providerId="ADAL" clId="{BAAF2F4D-0070-4ABA-987E-B7F6150EF1CB}" dt="2024-05-05T21:29:55.413" v="1116"/>
          <ac:spMkLst>
            <pc:docMk/>
            <pc:sldMk cId="113092242" sldId="283"/>
            <ac:spMk id="14" creationId="{AC7B30C7-8AB7-2E8F-9E04-43F573F2268C}"/>
          </ac:spMkLst>
        </pc:spChg>
        <pc:spChg chg="mod">
          <ac:chgData name="Thu Tran" userId="3d6cfcd9-ceaf-40f3-bbba-fffc560a8ae6" providerId="ADAL" clId="{BAAF2F4D-0070-4ABA-987E-B7F6150EF1CB}" dt="2024-05-05T21:29:55.413" v="1116"/>
          <ac:spMkLst>
            <pc:docMk/>
            <pc:sldMk cId="113092242" sldId="283"/>
            <ac:spMk id="15" creationId="{88C7EBD6-9F64-B287-6756-7C55C5F7EDB5}"/>
          </ac:spMkLst>
        </pc:spChg>
        <pc:spChg chg="mod">
          <ac:chgData name="Thu Tran" userId="3d6cfcd9-ceaf-40f3-bbba-fffc560a8ae6" providerId="ADAL" clId="{BAAF2F4D-0070-4ABA-987E-B7F6150EF1CB}" dt="2024-05-05T21:29:55.413" v="1116"/>
          <ac:spMkLst>
            <pc:docMk/>
            <pc:sldMk cId="113092242" sldId="283"/>
            <ac:spMk id="16" creationId="{E0B215D4-E0D2-9761-DCD8-8BB46599CD8D}"/>
          </ac:spMkLst>
        </pc:spChg>
        <pc:spChg chg="mod">
          <ac:chgData name="Thu Tran" userId="3d6cfcd9-ceaf-40f3-bbba-fffc560a8ae6" providerId="ADAL" clId="{BAAF2F4D-0070-4ABA-987E-B7F6150EF1CB}" dt="2024-05-05T21:29:55.413" v="1116"/>
          <ac:spMkLst>
            <pc:docMk/>
            <pc:sldMk cId="113092242" sldId="283"/>
            <ac:spMk id="17" creationId="{A7F540F4-E1AC-D147-47C2-6BBB21CBC023}"/>
          </ac:spMkLst>
        </pc:spChg>
        <pc:spChg chg="mod">
          <ac:chgData name="Thu Tran" userId="3d6cfcd9-ceaf-40f3-bbba-fffc560a8ae6" providerId="ADAL" clId="{BAAF2F4D-0070-4ABA-987E-B7F6150EF1CB}" dt="2024-05-05T21:29:55.413" v="1116"/>
          <ac:spMkLst>
            <pc:docMk/>
            <pc:sldMk cId="113092242" sldId="283"/>
            <ac:spMk id="18" creationId="{9D5A7191-83C6-D57C-761F-66752E0302D4}"/>
          </ac:spMkLst>
        </pc:spChg>
        <pc:spChg chg="mod">
          <ac:chgData name="Thu Tran" userId="3d6cfcd9-ceaf-40f3-bbba-fffc560a8ae6" providerId="ADAL" clId="{BAAF2F4D-0070-4ABA-987E-B7F6150EF1CB}" dt="2024-05-05T21:29:55.413" v="1116"/>
          <ac:spMkLst>
            <pc:docMk/>
            <pc:sldMk cId="113092242" sldId="283"/>
            <ac:spMk id="19" creationId="{2F0AA94E-E123-82E2-ED1F-AF2388AFAE72}"/>
          </ac:spMkLst>
        </pc:spChg>
        <pc:spChg chg="mod">
          <ac:chgData name="Thu Tran" userId="3d6cfcd9-ceaf-40f3-bbba-fffc560a8ae6" providerId="ADAL" clId="{BAAF2F4D-0070-4ABA-987E-B7F6150EF1CB}" dt="2024-05-05T21:29:55.413" v="1116"/>
          <ac:spMkLst>
            <pc:docMk/>
            <pc:sldMk cId="113092242" sldId="283"/>
            <ac:spMk id="20" creationId="{EF54AB0A-DF0C-C331-4176-D8F195FAD33F}"/>
          </ac:spMkLst>
        </pc:spChg>
        <pc:spChg chg="mod">
          <ac:chgData name="Thu Tran" userId="3d6cfcd9-ceaf-40f3-bbba-fffc560a8ae6" providerId="ADAL" clId="{BAAF2F4D-0070-4ABA-987E-B7F6150EF1CB}" dt="2024-05-05T21:29:55.413" v="1116"/>
          <ac:spMkLst>
            <pc:docMk/>
            <pc:sldMk cId="113092242" sldId="283"/>
            <ac:spMk id="21" creationId="{51CAB5ED-B8DD-B2F4-AD0A-7B6C1D6BE196}"/>
          </ac:spMkLst>
        </pc:spChg>
        <pc:spChg chg="mod">
          <ac:chgData name="Thu Tran" userId="3d6cfcd9-ceaf-40f3-bbba-fffc560a8ae6" providerId="ADAL" clId="{BAAF2F4D-0070-4ABA-987E-B7F6150EF1CB}" dt="2024-05-05T21:29:55.413" v="1116"/>
          <ac:spMkLst>
            <pc:docMk/>
            <pc:sldMk cId="113092242" sldId="283"/>
            <ac:spMk id="22" creationId="{39868831-428F-3928-1CEE-B4CDD1F2E20B}"/>
          </ac:spMkLst>
        </pc:spChg>
        <pc:spChg chg="mod">
          <ac:chgData name="Thu Tran" userId="3d6cfcd9-ceaf-40f3-bbba-fffc560a8ae6" providerId="ADAL" clId="{BAAF2F4D-0070-4ABA-987E-B7F6150EF1CB}" dt="2024-05-05T21:29:55.413" v="1116"/>
          <ac:spMkLst>
            <pc:docMk/>
            <pc:sldMk cId="113092242" sldId="283"/>
            <ac:spMk id="23" creationId="{95B1DCA4-C9FF-EDEA-823B-077723F79A6C}"/>
          </ac:spMkLst>
        </pc:spChg>
        <pc:spChg chg="mod">
          <ac:chgData name="Thu Tran" userId="3d6cfcd9-ceaf-40f3-bbba-fffc560a8ae6" providerId="ADAL" clId="{BAAF2F4D-0070-4ABA-987E-B7F6150EF1CB}" dt="2024-05-05T21:29:55.413" v="1116"/>
          <ac:spMkLst>
            <pc:docMk/>
            <pc:sldMk cId="113092242" sldId="283"/>
            <ac:spMk id="24" creationId="{99D7ADEC-C79B-E97F-B492-9B7F9DB0B01F}"/>
          </ac:spMkLst>
        </pc:spChg>
        <pc:spChg chg="mod">
          <ac:chgData name="Thu Tran" userId="3d6cfcd9-ceaf-40f3-bbba-fffc560a8ae6" providerId="ADAL" clId="{BAAF2F4D-0070-4ABA-987E-B7F6150EF1CB}" dt="2024-05-05T21:29:55.413" v="1116"/>
          <ac:spMkLst>
            <pc:docMk/>
            <pc:sldMk cId="113092242" sldId="283"/>
            <ac:spMk id="25" creationId="{D9563613-D99E-83DE-C91B-928D05555FD6}"/>
          </ac:spMkLst>
        </pc:spChg>
        <pc:spChg chg="mod">
          <ac:chgData name="Thu Tran" userId="3d6cfcd9-ceaf-40f3-bbba-fffc560a8ae6" providerId="ADAL" clId="{BAAF2F4D-0070-4ABA-987E-B7F6150EF1CB}" dt="2024-05-05T21:29:55.413" v="1116"/>
          <ac:spMkLst>
            <pc:docMk/>
            <pc:sldMk cId="113092242" sldId="283"/>
            <ac:spMk id="26" creationId="{9580AAE2-CB0E-5827-D956-6B3264A430C2}"/>
          </ac:spMkLst>
        </pc:spChg>
        <pc:spChg chg="mod">
          <ac:chgData name="Thu Tran" userId="3d6cfcd9-ceaf-40f3-bbba-fffc560a8ae6" providerId="ADAL" clId="{BAAF2F4D-0070-4ABA-987E-B7F6150EF1CB}" dt="2024-05-05T21:29:55.413" v="1116"/>
          <ac:spMkLst>
            <pc:docMk/>
            <pc:sldMk cId="113092242" sldId="283"/>
            <ac:spMk id="27" creationId="{6380CB3E-81F3-7F4C-E8AF-48B1E7F9233B}"/>
          </ac:spMkLst>
        </pc:spChg>
        <pc:spChg chg="mod">
          <ac:chgData name="Thu Tran" userId="3d6cfcd9-ceaf-40f3-bbba-fffc560a8ae6" providerId="ADAL" clId="{BAAF2F4D-0070-4ABA-987E-B7F6150EF1CB}" dt="2024-05-05T21:29:55.413" v="1116"/>
          <ac:spMkLst>
            <pc:docMk/>
            <pc:sldMk cId="113092242" sldId="283"/>
            <ac:spMk id="28" creationId="{5377D438-8D26-6EFE-73F1-F820398C52B8}"/>
          </ac:spMkLst>
        </pc:spChg>
        <pc:spChg chg="mod">
          <ac:chgData name="Thu Tran" userId="3d6cfcd9-ceaf-40f3-bbba-fffc560a8ae6" providerId="ADAL" clId="{BAAF2F4D-0070-4ABA-987E-B7F6150EF1CB}" dt="2024-05-05T21:29:55.413" v="1116"/>
          <ac:spMkLst>
            <pc:docMk/>
            <pc:sldMk cId="113092242" sldId="283"/>
            <ac:spMk id="29" creationId="{7FE8CA48-A2CC-2E24-218A-DC4F67DEA7AE}"/>
          </ac:spMkLst>
        </pc:spChg>
        <pc:spChg chg="mod">
          <ac:chgData name="Thu Tran" userId="3d6cfcd9-ceaf-40f3-bbba-fffc560a8ae6" providerId="ADAL" clId="{BAAF2F4D-0070-4ABA-987E-B7F6150EF1CB}" dt="2024-05-05T21:29:55.413" v="1116"/>
          <ac:spMkLst>
            <pc:docMk/>
            <pc:sldMk cId="113092242" sldId="283"/>
            <ac:spMk id="30" creationId="{328DC887-087C-F45E-F5C2-B8836D8D74F3}"/>
          </ac:spMkLst>
        </pc:spChg>
        <pc:spChg chg="mod">
          <ac:chgData name="Thu Tran" userId="3d6cfcd9-ceaf-40f3-bbba-fffc560a8ae6" providerId="ADAL" clId="{BAAF2F4D-0070-4ABA-987E-B7F6150EF1CB}" dt="2024-05-05T21:31:02.621" v="1124" actId="207"/>
          <ac:spMkLst>
            <pc:docMk/>
            <pc:sldMk cId="113092242" sldId="283"/>
            <ac:spMk id="31" creationId="{BE080A1B-04E7-1A82-3115-64DBC6099C8E}"/>
          </ac:spMkLst>
        </pc:spChg>
        <pc:spChg chg="mod">
          <ac:chgData name="Thu Tran" userId="3d6cfcd9-ceaf-40f3-bbba-fffc560a8ae6" providerId="ADAL" clId="{BAAF2F4D-0070-4ABA-987E-B7F6150EF1CB}" dt="2024-05-05T21:29:55.413" v="1116"/>
          <ac:spMkLst>
            <pc:docMk/>
            <pc:sldMk cId="113092242" sldId="283"/>
            <ac:spMk id="32" creationId="{D6C0702A-3FF6-E2ED-81AD-27AE1B38A42F}"/>
          </ac:spMkLst>
        </pc:spChg>
        <pc:spChg chg="mod">
          <ac:chgData name="Thu Tran" userId="3d6cfcd9-ceaf-40f3-bbba-fffc560a8ae6" providerId="ADAL" clId="{BAAF2F4D-0070-4ABA-987E-B7F6150EF1CB}" dt="2024-05-05T21:29:55.413" v="1116"/>
          <ac:spMkLst>
            <pc:docMk/>
            <pc:sldMk cId="113092242" sldId="283"/>
            <ac:spMk id="33" creationId="{39EE2DED-8A28-84D5-98D3-81B0762A849E}"/>
          </ac:spMkLst>
        </pc:spChg>
        <pc:spChg chg="mod topLvl">
          <ac:chgData name="Thu Tran" userId="3d6cfcd9-ceaf-40f3-bbba-fffc560a8ae6" providerId="ADAL" clId="{BAAF2F4D-0070-4ABA-987E-B7F6150EF1CB}" dt="2024-05-05T21:30:27.498" v="1120" actId="165"/>
          <ac:spMkLst>
            <pc:docMk/>
            <pc:sldMk cId="113092242" sldId="283"/>
            <ac:spMk id="92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2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3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4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5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6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7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8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99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0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1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2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39" creationId="{00000000-0000-0000-0000-000000000000}"/>
          </ac:spMkLst>
        </pc:spChg>
        <pc:spChg chg="mod topLvl">
          <ac:chgData name="Thu Tran" userId="3d6cfcd9-ceaf-40f3-bbba-fffc560a8ae6" providerId="ADAL" clId="{BAAF2F4D-0070-4ABA-987E-B7F6150EF1CB}" dt="2024-05-05T21:30:27.498" v="1120" actId="165"/>
          <ac:spMkLst>
            <pc:docMk/>
            <pc:sldMk cId="113092242" sldId="283"/>
            <ac:spMk id="1040" creationId="{00000000-0000-0000-0000-000000000000}"/>
          </ac:spMkLst>
        </pc:spChg>
        <pc:spChg chg="mod topLvl">
          <ac:chgData name="Thu Tran" userId="3d6cfcd9-ceaf-40f3-bbba-fffc560a8ae6" providerId="ADAL" clId="{BAAF2F4D-0070-4ABA-987E-B7F6150EF1CB}" dt="2024-05-05T21:30:27.498" v="1120" actId="165"/>
          <ac:spMkLst>
            <pc:docMk/>
            <pc:sldMk cId="113092242" sldId="283"/>
            <ac:spMk id="104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8"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49"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0"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1"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2"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3"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4"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5"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6"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7" creationId="{00000000-0000-0000-0000-000000000000}"/>
          </ac:spMkLst>
        </pc:spChg>
        <pc:spChg chg="mod">
          <ac:chgData name="Thu Tran" userId="3d6cfcd9-ceaf-40f3-bbba-fffc560a8ae6" providerId="ADAL" clId="{BAAF2F4D-0070-4ABA-987E-B7F6150EF1CB}" dt="2024-05-05T21:30:27.498" v="1120" actId="165"/>
          <ac:spMkLst>
            <pc:docMk/>
            <pc:sldMk cId="113092242" sldId="283"/>
            <ac:spMk id="1058" creationId="{00000000-0000-0000-0000-000000000000}"/>
          </ac:spMkLst>
        </pc:spChg>
        <pc:grpChg chg="add mod">
          <ac:chgData name="Thu Tran" userId="3d6cfcd9-ceaf-40f3-bbba-fffc560a8ae6" providerId="ADAL" clId="{BAAF2F4D-0070-4ABA-987E-B7F6150EF1CB}" dt="2024-05-05T21:30:53.603" v="1123" actId="1076"/>
          <ac:grpSpMkLst>
            <pc:docMk/>
            <pc:sldMk cId="113092242" sldId="283"/>
            <ac:grpSpMk id="2" creationId="{1ABB3221-31EB-8F32-44B0-FE91B2D00015}"/>
          </ac:grpSpMkLst>
        </pc:grpChg>
        <pc:grpChg chg="del">
          <ac:chgData name="Thu Tran" userId="3d6cfcd9-ceaf-40f3-bbba-fffc560a8ae6" providerId="ADAL" clId="{BAAF2F4D-0070-4ABA-987E-B7F6150EF1CB}" dt="2024-05-05T21:30:27.498" v="1120" actId="165"/>
          <ac:grpSpMkLst>
            <pc:docMk/>
            <pc:sldMk cId="113092242" sldId="283"/>
            <ac:grpSpMk id="920" creationId="{00000000-0000-0000-0000-000000000000}"/>
          </ac:grpSpMkLst>
        </pc:grpChg>
        <pc:grpChg chg="mod topLvl">
          <ac:chgData name="Thu Tran" userId="3d6cfcd9-ceaf-40f3-bbba-fffc560a8ae6" providerId="ADAL" clId="{BAAF2F4D-0070-4ABA-987E-B7F6150EF1CB}" dt="2024-05-05T21:30:27.498" v="1120" actId="165"/>
          <ac:grpSpMkLst>
            <pc:docMk/>
            <pc:sldMk cId="113092242" sldId="283"/>
            <ac:grpSpMk id="922" creationId="{00000000-0000-0000-0000-000000000000}"/>
          </ac:grpSpMkLst>
        </pc:grpChg>
        <pc:grpChg chg="del mod topLvl">
          <ac:chgData name="Thu Tran" userId="3d6cfcd9-ceaf-40f3-bbba-fffc560a8ae6" providerId="ADAL" clId="{BAAF2F4D-0070-4ABA-987E-B7F6150EF1CB}" dt="2024-05-05T21:30:31.077" v="1121" actId="478"/>
          <ac:grpSpMkLst>
            <pc:docMk/>
            <pc:sldMk cId="113092242" sldId="283"/>
            <ac:grpSpMk id="942"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43"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60"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67"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78"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84"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88" creationId="{00000000-0000-0000-0000-000000000000}"/>
          </ac:grpSpMkLst>
        </pc:grpChg>
        <pc:grpChg chg="mod">
          <ac:chgData name="Thu Tran" userId="3d6cfcd9-ceaf-40f3-bbba-fffc560a8ae6" providerId="ADAL" clId="{BAAF2F4D-0070-4ABA-987E-B7F6150EF1CB}" dt="2024-05-05T21:30:27.498" v="1120" actId="165"/>
          <ac:grpSpMkLst>
            <pc:docMk/>
            <pc:sldMk cId="113092242" sldId="283"/>
            <ac:grpSpMk id="993" creationId="{00000000-0000-0000-0000-000000000000}"/>
          </ac:grpSpMkLst>
        </pc:grpChg>
        <pc:grpChg chg="mod topLvl">
          <ac:chgData name="Thu Tran" userId="3d6cfcd9-ceaf-40f3-bbba-fffc560a8ae6" providerId="ADAL" clId="{BAAF2F4D-0070-4ABA-987E-B7F6150EF1CB}" dt="2024-05-05T21:30:27.498" v="1120" actId="165"/>
          <ac:grpSpMkLst>
            <pc:docMk/>
            <pc:sldMk cId="113092242" sldId="283"/>
            <ac:grpSpMk id="999" creationId="{00000000-0000-0000-0000-000000000000}"/>
          </ac:grpSpMkLst>
        </pc:grpChg>
        <pc:grpChg chg="mod topLvl">
          <ac:chgData name="Thu Tran" userId="3d6cfcd9-ceaf-40f3-bbba-fffc560a8ae6" providerId="ADAL" clId="{BAAF2F4D-0070-4ABA-987E-B7F6150EF1CB}" dt="2024-05-05T21:30:27.498" v="1120" actId="165"/>
          <ac:grpSpMkLst>
            <pc:docMk/>
            <pc:sldMk cId="113092242" sldId="283"/>
            <ac:grpSpMk id="1030" creationId="{00000000-0000-0000-0000-000000000000}"/>
          </ac:grpSpMkLst>
        </pc:grpChg>
        <pc:grpChg chg="mod topLvl">
          <ac:chgData name="Thu Tran" userId="3d6cfcd9-ceaf-40f3-bbba-fffc560a8ae6" providerId="ADAL" clId="{BAAF2F4D-0070-4ABA-987E-B7F6150EF1CB}" dt="2024-05-05T21:30:27.498" v="1120" actId="165"/>
          <ac:grpSpMkLst>
            <pc:docMk/>
            <pc:sldMk cId="113092242" sldId="283"/>
            <ac:grpSpMk id="1042" creationId="{00000000-0000-0000-0000-000000000000}"/>
          </ac:grpSpMkLst>
        </pc:grpChg>
        <pc:grpChg chg="mod topLvl">
          <ac:chgData name="Thu Tran" userId="3d6cfcd9-ceaf-40f3-bbba-fffc560a8ae6" providerId="ADAL" clId="{BAAF2F4D-0070-4ABA-987E-B7F6150EF1CB}" dt="2024-05-05T21:30:27.498" v="1120" actId="165"/>
          <ac:grpSpMkLst>
            <pc:docMk/>
            <pc:sldMk cId="113092242" sldId="283"/>
            <ac:grpSpMk id="1045" creationId="{00000000-0000-0000-0000-000000000000}"/>
          </ac:grpSpMkLst>
        </pc:grpChg>
        <pc:cxnChg chg="mod">
          <ac:chgData name="Thu Tran" userId="3d6cfcd9-ceaf-40f3-bbba-fffc560a8ae6" providerId="ADAL" clId="{BAAF2F4D-0070-4ABA-987E-B7F6150EF1CB}" dt="2024-05-05T21:30:27.498" v="1120" actId="165"/>
          <ac:cxnSpMkLst>
            <pc:docMk/>
            <pc:sldMk cId="113092242" sldId="283"/>
            <ac:cxnSpMk id="1032" creationId="{00000000-0000-0000-0000-000000000000}"/>
          </ac:cxnSpMkLst>
        </pc:cxnChg>
      </pc:sldChg>
      <pc:sldChg chg="addSp delSp modSp add mod ord modTransition">
        <pc:chgData name="Thu Tran" userId="3d6cfcd9-ceaf-40f3-bbba-fffc560a8ae6" providerId="ADAL" clId="{BAAF2F4D-0070-4ABA-987E-B7F6150EF1CB}" dt="2024-05-06T11:00:41.999" v="1947" actId="1076"/>
        <pc:sldMkLst>
          <pc:docMk/>
          <pc:sldMk cId="1145095471" sldId="284"/>
        </pc:sldMkLst>
        <pc:spChg chg="mod">
          <ac:chgData name="Thu Tran" userId="3d6cfcd9-ceaf-40f3-bbba-fffc560a8ae6" providerId="ADAL" clId="{BAAF2F4D-0070-4ABA-987E-B7F6150EF1CB}" dt="2024-05-05T21:43:29.798" v="1219"/>
          <ac:spMkLst>
            <pc:docMk/>
            <pc:sldMk cId="1145095471" sldId="284"/>
            <ac:spMk id="7" creationId="{9024C65B-AD61-E961-A654-4A87250D71E7}"/>
          </ac:spMkLst>
        </pc:spChg>
        <pc:spChg chg="mod">
          <ac:chgData name="Thu Tran" userId="3d6cfcd9-ceaf-40f3-bbba-fffc560a8ae6" providerId="ADAL" clId="{BAAF2F4D-0070-4ABA-987E-B7F6150EF1CB}" dt="2024-05-05T21:43:29.798" v="1219"/>
          <ac:spMkLst>
            <pc:docMk/>
            <pc:sldMk cId="1145095471" sldId="284"/>
            <ac:spMk id="8" creationId="{2E655C6A-5B30-0F8B-563B-2B05417FFB70}"/>
          </ac:spMkLst>
        </pc:spChg>
        <pc:spChg chg="mod">
          <ac:chgData name="Thu Tran" userId="3d6cfcd9-ceaf-40f3-bbba-fffc560a8ae6" providerId="ADAL" clId="{BAAF2F4D-0070-4ABA-987E-B7F6150EF1CB}" dt="2024-05-05T21:43:29.798" v="1219"/>
          <ac:spMkLst>
            <pc:docMk/>
            <pc:sldMk cId="1145095471" sldId="284"/>
            <ac:spMk id="9" creationId="{FCA20B21-2510-E13E-A3C4-264559E9FB3D}"/>
          </ac:spMkLst>
        </pc:spChg>
        <pc:spChg chg="mod">
          <ac:chgData name="Thu Tran" userId="3d6cfcd9-ceaf-40f3-bbba-fffc560a8ae6" providerId="ADAL" clId="{BAAF2F4D-0070-4ABA-987E-B7F6150EF1CB}" dt="2024-05-05T21:43:29.798" v="1219"/>
          <ac:spMkLst>
            <pc:docMk/>
            <pc:sldMk cId="1145095471" sldId="284"/>
            <ac:spMk id="10" creationId="{709CAE85-C371-1EB0-3DB9-5FF7451437DC}"/>
          </ac:spMkLst>
        </pc:spChg>
        <pc:spChg chg="mod">
          <ac:chgData name="Thu Tran" userId="3d6cfcd9-ceaf-40f3-bbba-fffc560a8ae6" providerId="ADAL" clId="{BAAF2F4D-0070-4ABA-987E-B7F6150EF1CB}" dt="2024-05-05T21:43:29.798" v="1219"/>
          <ac:spMkLst>
            <pc:docMk/>
            <pc:sldMk cId="1145095471" sldId="284"/>
            <ac:spMk id="11" creationId="{269FDB8A-8E30-81C0-7BF8-7B8D084686B5}"/>
          </ac:spMkLst>
        </pc:spChg>
        <pc:spChg chg="mod">
          <ac:chgData name="Thu Tran" userId="3d6cfcd9-ceaf-40f3-bbba-fffc560a8ae6" providerId="ADAL" clId="{BAAF2F4D-0070-4ABA-987E-B7F6150EF1CB}" dt="2024-05-05T21:43:29.798" v="1219"/>
          <ac:spMkLst>
            <pc:docMk/>
            <pc:sldMk cId="1145095471" sldId="284"/>
            <ac:spMk id="12" creationId="{75482FA5-08A2-93BD-8F40-17D06152B146}"/>
          </ac:spMkLst>
        </pc:spChg>
        <pc:spChg chg="mod">
          <ac:chgData name="Thu Tran" userId="3d6cfcd9-ceaf-40f3-bbba-fffc560a8ae6" providerId="ADAL" clId="{BAAF2F4D-0070-4ABA-987E-B7F6150EF1CB}" dt="2024-05-05T21:43:29.798" v="1219"/>
          <ac:spMkLst>
            <pc:docMk/>
            <pc:sldMk cId="1145095471" sldId="284"/>
            <ac:spMk id="13" creationId="{D8227ECB-0BC9-51D4-E15D-7B31423CA1F3}"/>
          </ac:spMkLst>
        </pc:spChg>
        <pc:spChg chg="mod">
          <ac:chgData name="Thu Tran" userId="3d6cfcd9-ceaf-40f3-bbba-fffc560a8ae6" providerId="ADAL" clId="{BAAF2F4D-0070-4ABA-987E-B7F6150EF1CB}" dt="2024-05-05T21:43:29.798" v="1219"/>
          <ac:spMkLst>
            <pc:docMk/>
            <pc:sldMk cId="1145095471" sldId="284"/>
            <ac:spMk id="14" creationId="{62782CE4-B0B6-C395-1600-DDAEB942F1AB}"/>
          </ac:spMkLst>
        </pc:spChg>
        <pc:spChg chg="mod">
          <ac:chgData name="Thu Tran" userId="3d6cfcd9-ceaf-40f3-bbba-fffc560a8ae6" providerId="ADAL" clId="{BAAF2F4D-0070-4ABA-987E-B7F6150EF1CB}" dt="2024-05-05T21:43:29.798" v="1219"/>
          <ac:spMkLst>
            <pc:docMk/>
            <pc:sldMk cId="1145095471" sldId="284"/>
            <ac:spMk id="15" creationId="{56A6F435-9B50-4053-2F28-1BA3C3B3DD0A}"/>
          </ac:spMkLst>
        </pc:spChg>
        <pc:spChg chg="mod">
          <ac:chgData name="Thu Tran" userId="3d6cfcd9-ceaf-40f3-bbba-fffc560a8ae6" providerId="ADAL" clId="{BAAF2F4D-0070-4ABA-987E-B7F6150EF1CB}" dt="2024-05-05T21:43:29.798" v="1219"/>
          <ac:spMkLst>
            <pc:docMk/>
            <pc:sldMk cId="1145095471" sldId="284"/>
            <ac:spMk id="16" creationId="{D9693750-FD84-A3F0-F3BF-B74D1F1D2C99}"/>
          </ac:spMkLst>
        </pc:spChg>
        <pc:spChg chg="mod">
          <ac:chgData name="Thu Tran" userId="3d6cfcd9-ceaf-40f3-bbba-fffc560a8ae6" providerId="ADAL" clId="{BAAF2F4D-0070-4ABA-987E-B7F6150EF1CB}" dt="2024-05-05T21:43:29.798" v="1219"/>
          <ac:spMkLst>
            <pc:docMk/>
            <pc:sldMk cId="1145095471" sldId="284"/>
            <ac:spMk id="17" creationId="{20C1C1A9-8711-C8CB-39D6-F819C14AF41D}"/>
          </ac:spMkLst>
        </pc:spChg>
        <pc:spChg chg="mod">
          <ac:chgData name="Thu Tran" userId="3d6cfcd9-ceaf-40f3-bbba-fffc560a8ae6" providerId="ADAL" clId="{BAAF2F4D-0070-4ABA-987E-B7F6150EF1CB}" dt="2024-05-05T21:43:29.798" v="1219"/>
          <ac:spMkLst>
            <pc:docMk/>
            <pc:sldMk cId="1145095471" sldId="284"/>
            <ac:spMk id="18" creationId="{C8AD799C-14E2-02FF-9437-9467A2170556}"/>
          </ac:spMkLst>
        </pc:spChg>
        <pc:spChg chg="mod">
          <ac:chgData name="Thu Tran" userId="3d6cfcd9-ceaf-40f3-bbba-fffc560a8ae6" providerId="ADAL" clId="{BAAF2F4D-0070-4ABA-987E-B7F6150EF1CB}" dt="2024-05-05T21:43:29.798" v="1219"/>
          <ac:spMkLst>
            <pc:docMk/>
            <pc:sldMk cId="1145095471" sldId="284"/>
            <ac:spMk id="19" creationId="{6D340011-1466-2BD0-680A-870A2D122091}"/>
          </ac:spMkLst>
        </pc:spChg>
        <pc:spChg chg="mod">
          <ac:chgData name="Thu Tran" userId="3d6cfcd9-ceaf-40f3-bbba-fffc560a8ae6" providerId="ADAL" clId="{BAAF2F4D-0070-4ABA-987E-B7F6150EF1CB}" dt="2024-05-05T21:43:29.798" v="1219"/>
          <ac:spMkLst>
            <pc:docMk/>
            <pc:sldMk cId="1145095471" sldId="284"/>
            <ac:spMk id="20" creationId="{2A4D52BE-0CE7-78A6-0B2E-3311353EAFE5}"/>
          </ac:spMkLst>
        </pc:spChg>
        <pc:spChg chg="mod">
          <ac:chgData name="Thu Tran" userId="3d6cfcd9-ceaf-40f3-bbba-fffc560a8ae6" providerId="ADAL" clId="{BAAF2F4D-0070-4ABA-987E-B7F6150EF1CB}" dt="2024-05-05T21:43:29.798" v="1219"/>
          <ac:spMkLst>
            <pc:docMk/>
            <pc:sldMk cId="1145095471" sldId="284"/>
            <ac:spMk id="21" creationId="{254ABD37-4F6A-FF5D-3CE8-3BF7EB90FA5B}"/>
          </ac:spMkLst>
        </pc:spChg>
        <pc:spChg chg="mod">
          <ac:chgData name="Thu Tran" userId="3d6cfcd9-ceaf-40f3-bbba-fffc560a8ae6" providerId="ADAL" clId="{BAAF2F4D-0070-4ABA-987E-B7F6150EF1CB}" dt="2024-05-05T21:43:29.798" v="1219"/>
          <ac:spMkLst>
            <pc:docMk/>
            <pc:sldMk cId="1145095471" sldId="284"/>
            <ac:spMk id="22" creationId="{F0A30B3A-9A83-F12B-ECD1-BE86428D31C2}"/>
          </ac:spMkLst>
        </pc:spChg>
        <pc:spChg chg="mod">
          <ac:chgData name="Thu Tran" userId="3d6cfcd9-ceaf-40f3-bbba-fffc560a8ae6" providerId="ADAL" clId="{BAAF2F4D-0070-4ABA-987E-B7F6150EF1CB}" dt="2024-05-05T21:43:29.798" v="1219"/>
          <ac:spMkLst>
            <pc:docMk/>
            <pc:sldMk cId="1145095471" sldId="284"/>
            <ac:spMk id="23" creationId="{69114101-F88F-033A-4903-44AEC82F2237}"/>
          </ac:spMkLst>
        </pc:spChg>
        <pc:spChg chg="mod">
          <ac:chgData name="Thu Tran" userId="3d6cfcd9-ceaf-40f3-bbba-fffc560a8ae6" providerId="ADAL" clId="{BAAF2F4D-0070-4ABA-987E-B7F6150EF1CB}" dt="2024-05-05T21:43:29.798" v="1219"/>
          <ac:spMkLst>
            <pc:docMk/>
            <pc:sldMk cId="1145095471" sldId="284"/>
            <ac:spMk id="24" creationId="{D7C5483E-1D30-9601-DA2B-419CAE52F253}"/>
          </ac:spMkLst>
        </pc:spChg>
        <pc:spChg chg="mod">
          <ac:chgData name="Thu Tran" userId="3d6cfcd9-ceaf-40f3-bbba-fffc560a8ae6" providerId="ADAL" clId="{BAAF2F4D-0070-4ABA-987E-B7F6150EF1CB}" dt="2024-05-05T21:43:29.798" v="1219"/>
          <ac:spMkLst>
            <pc:docMk/>
            <pc:sldMk cId="1145095471" sldId="284"/>
            <ac:spMk id="25" creationId="{149C82B8-F41E-BA0D-2271-822635E8F537}"/>
          </ac:spMkLst>
        </pc:spChg>
        <pc:spChg chg="mod">
          <ac:chgData name="Thu Tran" userId="3d6cfcd9-ceaf-40f3-bbba-fffc560a8ae6" providerId="ADAL" clId="{BAAF2F4D-0070-4ABA-987E-B7F6150EF1CB}" dt="2024-05-05T21:43:29.798" v="1219"/>
          <ac:spMkLst>
            <pc:docMk/>
            <pc:sldMk cId="1145095471" sldId="284"/>
            <ac:spMk id="26" creationId="{62B84C45-C87E-FEF1-9551-D33C22573B37}"/>
          </ac:spMkLst>
        </pc:spChg>
        <pc:spChg chg="mod">
          <ac:chgData name="Thu Tran" userId="3d6cfcd9-ceaf-40f3-bbba-fffc560a8ae6" providerId="ADAL" clId="{BAAF2F4D-0070-4ABA-987E-B7F6150EF1CB}" dt="2024-05-05T21:43:29.798" v="1219"/>
          <ac:spMkLst>
            <pc:docMk/>
            <pc:sldMk cId="1145095471" sldId="284"/>
            <ac:spMk id="27" creationId="{F1D19FB0-722A-822C-123A-BBE6AD2F70C9}"/>
          </ac:spMkLst>
        </pc:spChg>
        <pc:spChg chg="mod">
          <ac:chgData name="Thu Tran" userId="3d6cfcd9-ceaf-40f3-bbba-fffc560a8ae6" providerId="ADAL" clId="{BAAF2F4D-0070-4ABA-987E-B7F6150EF1CB}" dt="2024-05-05T21:43:29.798" v="1219"/>
          <ac:spMkLst>
            <pc:docMk/>
            <pc:sldMk cId="1145095471" sldId="284"/>
            <ac:spMk id="28" creationId="{EF4F4747-9AF8-5AE6-44F7-34D529F01026}"/>
          </ac:spMkLst>
        </pc:spChg>
        <pc:spChg chg="mod">
          <ac:chgData name="Thu Tran" userId="3d6cfcd9-ceaf-40f3-bbba-fffc560a8ae6" providerId="ADAL" clId="{BAAF2F4D-0070-4ABA-987E-B7F6150EF1CB}" dt="2024-05-05T21:43:29.798" v="1219"/>
          <ac:spMkLst>
            <pc:docMk/>
            <pc:sldMk cId="1145095471" sldId="284"/>
            <ac:spMk id="29" creationId="{5F38596D-E206-E3BC-6F2E-5A5F3154736E}"/>
          </ac:spMkLst>
        </pc:spChg>
        <pc:spChg chg="mod">
          <ac:chgData name="Thu Tran" userId="3d6cfcd9-ceaf-40f3-bbba-fffc560a8ae6" providerId="ADAL" clId="{BAAF2F4D-0070-4ABA-987E-B7F6150EF1CB}" dt="2024-05-05T21:43:29.798" v="1219"/>
          <ac:spMkLst>
            <pc:docMk/>
            <pc:sldMk cId="1145095471" sldId="284"/>
            <ac:spMk id="30" creationId="{996F2B32-037B-A972-20D9-FE6C142280AA}"/>
          </ac:spMkLst>
        </pc:spChg>
        <pc:spChg chg="mod">
          <ac:chgData name="Thu Tran" userId="3d6cfcd9-ceaf-40f3-bbba-fffc560a8ae6" providerId="ADAL" clId="{BAAF2F4D-0070-4ABA-987E-B7F6150EF1CB}" dt="2024-05-05T21:43:29.798" v="1219"/>
          <ac:spMkLst>
            <pc:docMk/>
            <pc:sldMk cId="1145095471" sldId="284"/>
            <ac:spMk id="31" creationId="{95C55510-CA0A-68B1-2BF1-A67F102F79EC}"/>
          </ac:spMkLst>
        </pc:spChg>
        <pc:spChg chg="mod">
          <ac:chgData name="Thu Tran" userId="3d6cfcd9-ceaf-40f3-bbba-fffc560a8ae6" providerId="ADAL" clId="{BAAF2F4D-0070-4ABA-987E-B7F6150EF1CB}" dt="2024-05-05T21:43:29.798" v="1219"/>
          <ac:spMkLst>
            <pc:docMk/>
            <pc:sldMk cId="1145095471" sldId="284"/>
            <ac:spMk id="32" creationId="{09F73D95-8E33-0AAB-5F73-45A139F79624}"/>
          </ac:spMkLst>
        </pc:spChg>
        <pc:spChg chg="mod">
          <ac:chgData name="Thu Tran" userId="3d6cfcd9-ceaf-40f3-bbba-fffc560a8ae6" providerId="ADAL" clId="{BAAF2F4D-0070-4ABA-987E-B7F6150EF1CB}" dt="2024-05-05T21:43:29.798" v="1219"/>
          <ac:spMkLst>
            <pc:docMk/>
            <pc:sldMk cId="1145095471" sldId="284"/>
            <ac:spMk id="33" creationId="{0E2ECD0B-AD2D-F27C-F050-E6D897506C55}"/>
          </ac:spMkLst>
        </pc:spChg>
        <pc:spChg chg="mod">
          <ac:chgData name="Thu Tran" userId="3d6cfcd9-ceaf-40f3-bbba-fffc560a8ae6" providerId="ADAL" clId="{BAAF2F4D-0070-4ABA-987E-B7F6150EF1CB}" dt="2024-05-05T21:43:29.798" v="1219"/>
          <ac:spMkLst>
            <pc:docMk/>
            <pc:sldMk cId="1145095471" sldId="284"/>
            <ac:spMk id="34" creationId="{D5D99265-DBD7-2C2E-3295-648AC8D4E8FA}"/>
          </ac:spMkLst>
        </pc:spChg>
        <pc:spChg chg="mod">
          <ac:chgData name="Thu Tran" userId="3d6cfcd9-ceaf-40f3-bbba-fffc560a8ae6" providerId="ADAL" clId="{BAAF2F4D-0070-4ABA-987E-B7F6150EF1CB}" dt="2024-05-05T21:43:29.798" v="1219"/>
          <ac:spMkLst>
            <pc:docMk/>
            <pc:sldMk cId="1145095471" sldId="284"/>
            <ac:spMk id="35" creationId="{C7FD3217-CD4E-D6FB-5550-18D6938D36F7}"/>
          </ac:spMkLst>
        </pc:spChg>
        <pc:spChg chg="mod">
          <ac:chgData name="Thu Tran" userId="3d6cfcd9-ceaf-40f3-bbba-fffc560a8ae6" providerId="ADAL" clId="{BAAF2F4D-0070-4ABA-987E-B7F6150EF1CB}" dt="2024-05-05T21:43:29.798" v="1219"/>
          <ac:spMkLst>
            <pc:docMk/>
            <pc:sldMk cId="1145095471" sldId="284"/>
            <ac:spMk id="36" creationId="{7FD7EC23-023F-F3A4-4F85-61D2C7CDFFB9}"/>
          </ac:spMkLst>
        </pc:spChg>
        <pc:spChg chg="mod">
          <ac:chgData name="Thu Tran" userId="3d6cfcd9-ceaf-40f3-bbba-fffc560a8ae6" providerId="ADAL" clId="{BAAF2F4D-0070-4ABA-987E-B7F6150EF1CB}" dt="2024-05-05T21:43:29.798" v="1219"/>
          <ac:spMkLst>
            <pc:docMk/>
            <pc:sldMk cId="1145095471" sldId="284"/>
            <ac:spMk id="37" creationId="{DF2F32EA-74CB-1984-3CAA-42918EB20092}"/>
          </ac:spMkLst>
        </pc:spChg>
        <pc:spChg chg="mod">
          <ac:chgData name="Thu Tran" userId="3d6cfcd9-ceaf-40f3-bbba-fffc560a8ae6" providerId="ADAL" clId="{BAAF2F4D-0070-4ABA-987E-B7F6150EF1CB}" dt="2024-05-05T21:43:29.798" v="1219"/>
          <ac:spMkLst>
            <pc:docMk/>
            <pc:sldMk cId="1145095471" sldId="284"/>
            <ac:spMk id="38" creationId="{E14E440B-2C35-73D6-9578-415C9C8FDAEB}"/>
          </ac:spMkLst>
        </pc:spChg>
        <pc:spChg chg="mod">
          <ac:chgData name="Thu Tran" userId="3d6cfcd9-ceaf-40f3-bbba-fffc560a8ae6" providerId="ADAL" clId="{BAAF2F4D-0070-4ABA-987E-B7F6150EF1CB}" dt="2024-05-05T21:43:29.798" v="1219"/>
          <ac:spMkLst>
            <pc:docMk/>
            <pc:sldMk cId="1145095471" sldId="284"/>
            <ac:spMk id="39" creationId="{15A29E73-8D6D-C63A-CA90-C780992B02A8}"/>
          </ac:spMkLst>
        </pc:spChg>
        <pc:spChg chg="mod">
          <ac:chgData name="Thu Tran" userId="3d6cfcd9-ceaf-40f3-bbba-fffc560a8ae6" providerId="ADAL" clId="{BAAF2F4D-0070-4ABA-987E-B7F6150EF1CB}" dt="2024-05-05T21:43:29.798" v="1219"/>
          <ac:spMkLst>
            <pc:docMk/>
            <pc:sldMk cId="1145095471" sldId="284"/>
            <ac:spMk id="40" creationId="{5089F0A8-C508-077B-BCFD-A36918B819C2}"/>
          </ac:spMkLst>
        </pc:spChg>
        <pc:spChg chg="mod">
          <ac:chgData name="Thu Tran" userId="3d6cfcd9-ceaf-40f3-bbba-fffc560a8ae6" providerId="ADAL" clId="{BAAF2F4D-0070-4ABA-987E-B7F6150EF1CB}" dt="2024-05-05T21:44:04.462" v="1223" actId="1076"/>
          <ac:spMkLst>
            <pc:docMk/>
            <pc:sldMk cId="1145095471" sldId="284"/>
            <ac:spMk id="783" creationId="{00000000-0000-0000-0000-000000000000}"/>
          </ac:spMkLst>
        </pc:spChg>
        <pc:spChg chg="mod">
          <ac:chgData name="Thu Tran" userId="3d6cfcd9-ceaf-40f3-bbba-fffc560a8ae6" providerId="ADAL" clId="{BAAF2F4D-0070-4ABA-987E-B7F6150EF1CB}" dt="2024-05-05T21:44:04.462" v="1223" actId="1076"/>
          <ac:spMkLst>
            <pc:docMk/>
            <pc:sldMk cId="1145095471" sldId="284"/>
            <ac:spMk id="784" creationId="{00000000-0000-0000-0000-000000000000}"/>
          </ac:spMkLst>
        </pc:spChg>
        <pc:spChg chg="mod">
          <ac:chgData name="Thu Tran" userId="3d6cfcd9-ceaf-40f3-bbba-fffc560a8ae6" providerId="ADAL" clId="{BAAF2F4D-0070-4ABA-987E-B7F6150EF1CB}" dt="2024-05-05T21:44:04.462" v="1223" actId="1076"/>
          <ac:spMkLst>
            <pc:docMk/>
            <pc:sldMk cId="1145095471" sldId="284"/>
            <ac:spMk id="78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8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8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79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09" creationId="{00000000-0000-0000-0000-000000000000}"/>
          </ac:spMkLst>
        </pc:spChg>
        <pc:spChg chg="del mod topLvl">
          <ac:chgData name="Thu Tran" userId="3d6cfcd9-ceaf-40f3-bbba-fffc560a8ae6" providerId="ADAL" clId="{BAAF2F4D-0070-4ABA-987E-B7F6150EF1CB}" dt="2024-05-05T21:35:07.196" v="1194" actId="478"/>
          <ac:spMkLst>
            <pc:docMk/>
            <pc:sldMk cId="1145095471" sldId="284"/>
            <ac:spMk id="810" creationId="{00000000-0000-0000-0000-000000000000}"/>
          </ac:spMkLst>
        </pc:spChg>
        <pc:spChg chg="del mod topLvl">
          <ac:chgData name="Thu Tran" userId="3d6cfcd9-ceaf-40f3-bbba-fffc560a8ae6" providerId="ADAL" clId="{BAAF2F4D-0070-4ABA-987E-B7F6150EF1CB}" dt="2024-05-05T21:35:12.833" v="1196" actId="478"/>
          <ac:spMkLst>
            <pc:docMk/>
            <pc:sldMk cId="1145095471" sldId="284"/>
            <ac:spMk id="811" creationId="{00000000-0000-0000-0000-000000000000}"/>
          </ac:spMkLst>
        </pc:spChg>
        <pc:spChg chg="del mod topLvl">
          <ac:chgData name="Thu Tran" userId="3d6cfcd9-ceaf-40f3-bbba-fffc560a8ae6" providerId="ADAL" clId="{BAAF2F4D-0070-4ABA-987E-B7F6150EF1CB}" dt="2024-05-05T21:35:15.444" v="1197" actId="478"/>
          <ac:spMkLst>
            <pc:docMk/>
            <pc:sldMk cId="1145095471" sldId="284"/>
            <ac:spMk id="81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1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2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3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4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5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69"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0"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1"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2"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3"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4"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5"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6"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7"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8" creationId="{00000000-0000-0000-0000-000000000000}"/>
          </ac:spMkLst>
        </pc:spChg>
        <pc:spChg chg="mod">
          <ac:chgData name="Thu Tran" userId="3d6cfcd9-ceaf-40f3-bbba-fffc560a8ae6" providerId="ADAL" clId="{BAAF2F4D-0070-4ABA-987E-B7F6150EF1CB}" dt="2024-05-05T21:34:58.602" v="1191" actId="165"/>
          <ac:spMkLst>
            <pc:docMk/>
            <pc:sldMk cId="1145095471" sldId="284"/>
            <ac:spMk id="879" creationId="{00000000-0000-0000-0000-000000000000}"/>
          </ac:spMkLst>
        </pc:spChg>
        <pc:grpChg chg="add mod">
          <ac:chgData name="Thu Tran" userId="3d6cfcd9-ceaf-40f3-bbba-fffc560a8ae6" providerId="ADAL" clId="{BAAF2F4D-0070-4ABA-987E-B7F6150EF1CB}" dt="2024-05-05T21:43:57.283" v="1222" actId="1076"/>
          <ac:grpSpMkLst>
            <pc:docMk/>
            <pc:sldMk cId="1145095471" sldId="284"/>
            <ac:grpSpMk id="6" creationId="{F0E5F53D-A7EB-1A74-4EEA-DF14826127C8}"/>
          </ac:grpSpMkLst>
        </pc:grpChg>
        <pc:grpChg chg="del">
          <ac:chgData name="Thu Tran" userId="3d6cfcd9-ceaf-40f3-bbba-fffc560a8ae6" providerId="ADAL" clId="{BAAF2F4D-0070-4ABA-987E-B7F6150EF1CB}" dt="2024-05-05T21:34:58.602" v="1191" actId="165"/>
          <ac:grpSpMkLst>
            <pc:docMk/>
            <pc:sldMk cId="1145095471" sldId="284"/>
            <ac:grpSpMk id="786" creationId="{00000000-0000-0000-0000-000000000000}"/>
          </ac:grpSpMkLst>
        </pc:grpChg>
        <pc:grpChg chg="del mod topLvl">
          <ac:chgData name="Thu Tran" userId="3d6cfcd9-ceaf-40f3-bbba-fffc560a8ae6" providerId="ADAL" clId="{BAAF2F4D-0070-4ABA-987E-B7F6150EF1CB}" dt="2024-05-05T21:35:03.850" v="1193" actId="478"/>
          <ac:grpSpMkLst>
            <pc:docMk/>
            <pc:sldMk cId="1145095471" sldId="284"/>
            <ac:grpSpMk id="787" creationId="{00000000-0000-0000-0000-000000000000}"/>
          </ac:grpSpMkLst>
        </pc:grpChg>
        <pc:grpChg chg="del mod topLvl">
          <ac:chgData name="Thu Tran" userId="3d6cfcd9-ceaf-40f3-bbba-fffc560a8ae6" providerId="ADAL" clId="{BAAF2F4D-0070-4ABA-987E-B7F6150EF1CB}" dt="2024-05-05T21:35:09.625" v="1195" actId="478"/>
          <ac:grpSpMkLst>
            <pc:docMk/>
            <pc:sldMk cId="1145095471" sldId="284"/>
            <ac:grpSpMk id="807" creationId="{00000000-0000-0000-0000-000000000000}"/>
          </ac:grpSpMkLst>
        </pc:grpChg>
        <pc:grpChg chg="mod topLvl">
          <ac:chgData name="Thu Tran" userId="3d6cfcd9-ceaf-40f3-bbba-fffc560a8ae6" providerId="ADAL" clId="{BAAF2F4D-0070-4ABA-987E-B7F6150EF1CB}" dt="2024-05-06T11:00:41.999" v="1947" actId="1076"/>
          <ac:grpSpMkLst>
            <pc:docMk/>
            <pc:sldMk cId="1145095471" sldId="284"/>
            <ac:grpSpMk id="813" creationId="{00000000-0000-0000-0000-000000000000}"/>
          </ac:grpSpMkLst>
        </pc:grpChg>
        <pc:grpChg chg="del mod topLvl">
          <ac:chgData name="Thu Tran" userId="3d6cfcd9-ceaf-40f3-bbba-fffc560a8ae6" providerId="ADAL" clId="{BAAF2F4D-0070-4ABA-987E-B7F6150EF1CB}" dt="2024-05-05T21:35:01.680" v="1192" actId="478"/>
          <ac:grpSpMkLst>
            <pc:docMk/>
            <pc:sldMk cId="1145095471" sldId="284"/>
            <ac:grpSpMk id="864" creationId="{00000000-0000-0000-0000-000000000000}"/>
          </ac:grpSpMkLst>
        </pc:grpChg>
        <pc:picChg chg="add del mod">
          <ac:chgData name="Thu Tran" userId="3d6cfcd9-ceaf-40f3-bbba-fffc560a8ae6" providerId="ADAL" clId="{BAAF2F4D-0070-4ABA-987E-B7F6150EF1CB}" dt="2024-05-05T21:41:48.218" v="1206" actId="478"/>
          <ac:picMkLst>
            <pc:docMk/>
            <pc:sldMk cId="1145095471" sldId="284"/>
            <ac:picMk id="3" creationId="{44FD547F-9A49-6900-75E4-F2702958322E}"/>
          </ac:picMkLst>
        </pc:picChg>
        <pc:picChg chg="add mod ord">
          <ac:chgData name="Thu Tran" userId="3d6cfcd9-ceaf-40f3-bbba-fffc560a8ae6" providerId="ADAL" clId="{BAAF2F4D-0070-4ABA-987E-B7F6150EF1CB}" dt="2024-05-05T21:43:12.882" v="1218" actId="1076"/>
          <ac:picMkLst>
            <pc:docMk/>
            <pc:sldMk cId="1145095471" sldId="284"/>
            <ac:picMk id="5" creationId="{BEDA80C7-B245-CF38-7B53-7E2471B6F911}"/>
          </ac:picMkLst>
        </pc:picChg>
        <pc:cxnChg chg="mod">
          <ac:chgData name="Thu Tran" userId="3d6cfcd9-ceaf-40f3-bbba-fffc560a8ae6" providerId="ADAL" clId="{BAAF2F4D-0070-4ABA-987E-B7F6150EF1CB}" dt="2024-05-05T21:34:58.602" v="1191" actId="165"/>
          <ac:cxnSpMkLst>
            <pc:docMk/>
            <pc:sldMk cId="1145095471" sldId="284"/>
            <ac:cxnSpMk id="828" creationId="{00000000-0000-0000-0000-000000000000}"/>
          </ac:cxnSpMkLst>
        </pc:cxnChg>
      </pc:sldChg>
      <pc:sldChg chg="addSp delSp modSp new mod modTransition modClrScheme chgLayout">
        <pc:chgData name="Thu Tran" userId="3d6cfcd9-ceaf-40f3-bbba-fffc560a8ae6" providerId="ADAL" clId="{BAAF2F4D-0070-4ABA-987E-B7F6150EF1CB}" dt="2024-05-06T11:04:15.998" v="1981" actId="1076"/>
        <pc:sldMkLst>
          <pc:docMk/>
          <pc:sldMk cId="3566149500" sldId="285"/>
        </pc:sldMkLst>
        <pc:spChg chg="del">
          <ac:chgData name="Thu Tran" userId="3d6cfcd9-ceaf-40f3-bbba-fffc560a8ae6" providerId="ADAL" clId="{BAAF2F4D-0070-4ABA-987E-B7F6150EF1CB}" dt="2024-05-05T21:44:30.768" v="1225" actId="478"/>
          <ac:spMkLst>
            <pc:docMk/>
            <pc:sldMk cId="3566149500" sldId="285"/>
            <ac:spMk id="2" creationId="{23A251C1-274D-4A92-CF99-F5AC68A81981}"/>
          </ac:spMkLst>
        </pc:spChg>
        <pc:spChg chg="del">
          <ac:chgData name="Thu Tran" userId="3d6cfcd9-ceaf-40f3-bbba-fffc560a8ae6" providerId="ADAL" clId="{BAAF2F4D-0070-4ABA-987E-B7F6150EF1CB}" dt="2024-05-05T21:44:30.768" v="1225" actId="478"/>
          <ac:spMkLst>
            <pc:docMk/>
            <pc:sldMk cId="3566149500" sldId="285"/>
            <ac:spMk id="3" creationId="{42587957-38D7-8293-425B-80DCCC25CF36}"/>
          </ac:spMkLst>
        </pc:spChg>
        <pc:spChg chg="del">
          <ac:chgData name="Thu Tran" userId="3d6cfcd9-ceaf-40f3-bbba-fffc560a8ae6" providerId="ADAL" clId="{BAAF2F4D-0070-4ABA-987E-B7F6150EF1CB}" dt="2024-05-05T21:44:30.768" v="1225" actId="478"/>
          <ac:spMkLst>
            <pc:docMk/>
            <pc:sldMk cId="3566149500" sldId="285"/>
            <ac:spMk id="4" creationId="{19A27A76-97FE-F6B0-9D5E-1A2134371B9B}"/>
          </ac:spMkLst>
        </pc:spChg>
        <pc:spChg chg="mod topLvl">
          <ac:chgData name="Thu Tran" userId="3d6cfcd9-ceaf-40f3-bbba-fffc560a8ae6" providerId="ADAL" clId="{BAAF2F4D-0070-4ABA-987E-B7F6150EF1CB}" dt="2024-05-06T11:03:56.050" v="1977" actId="1076"/>
          <ac:spMkLst>
            <pc:docMk/>
            <pc:sldMk cId="3566149500" sldId="285"/>
            <ac:spMk id="4" creationId="{83474BDB-0630-DAFD-5FB5-D03CBBE6B7EB}"/>
          </ac:spMkLst>
        </pc:spChg>
        <pc:spChg chg="add del mod ord">
          <ac:chgData name="Thu Tran" userId="3d6cfcd9-ceaf-40f3-bbba-fffc560a8ae6" providerId="ADAL" clId="{BAAF2F4D-0070-4ABA-987E-B7F6150EF1CB}" dt="2024-05-05T21:45:35.577" v="1230" actId="478"/>
          <ac:spMkLst>
            <pc:docMk/>
            <pc:sldMk cId="3566149500" sldId="285"/>
            <ac:spMk id="5" creationId="{17634C54-3B75-FC23-571D-81F9678F1708}"/>
          </ac:spMkLst>
        </pc:spChg>
        <pc:spChg chg="add del mod ord">
          <ac:chgData name="Thu Tran" userId="3d6cfcd9-ceaf-40f3-bbba-fffc560a8ae6" providerId="ADAL" clId="{BAAF2F4D-0070-4ABA-987E-B7F6150EF1CB}" dt="2024-05-05T21:45:35.577" v="1230" actId="478"/>
          <ac:spMkLst>
            <pc:docMk/>
            <pc:sldMk cId="3566149500" sldId="285"/>
            <ac:spMk id="6" creationId="{CB74F9A9-1CD3-866E-3AF4-EE4F782D9617}"/>
          </ac:spMkLst>
        </pc:spChg>
        <pc:spChg chg="mod topLvl">
          <ac:chgData name="Thu Tran" userId="3d6cfcd9-ceaf-40f3-bbba-fffc560a8ae6" providerId="ADAL" clId="{BAAF2F4D-0070-4ABA-987E-B7F6150EF1CB}" dt="2024-05-06T11:04:09.669" v="1980" actId="1076"/>
          <ac:spMkLst>
            <pc:docMk/>
            <pc:sldMk cId="3566149500" sldId="285"/>
            <ac:spMk id="7" creationId="{7C5D2AEE-899C-DDE7-FFA5-CD3B50091B74}"/>
          </ac:spMkLst>
        </pc:spChg>
        <pc:spChg chg="add del mod ord">
          <ac:chgData name="Thu Tran" userId="3d6cfcd9-ceaf-40f3-bbba-fffc560a8ae6" providerId="ADAL" clId="{BAAF2F4D-0070-4ABA-987E-B7F6150EF1CB}" dt="2024-05-05T21:45:35.577" v="1230" actId="478"/>
          <ac:spMkLst>
            <pc:docMk/>
            <pc:sldMk cId="3566149500" sldId="285"/>
            <ac:spMk id="7" creationId="{FC8EE793-10AE-3581-ECE3-EA7F89D7A805}"/>
          </ac:spMkLst>
        </pc:spChg>
        <pc:spChg chg="mod">
          <ac:chgData name="Thu Tran" userId="3d6cfcd9-ceaf-40f3-bbba-fffc560a8ae6" providerId="ADAL" clId="{BAAF2F4D-0070-4ABA-987E-B7F6150EF1CB}" dt="2024-05-05T21:45:52.487" v="1231"/>
          <ac:spMkLst>
            <pc:docMk/>
            <pc:sldMk cId="3566149500" sldId="285"/>
            <ac:spMk id="11" creationId="{C7C3C708-FC84-B720-90E8-B9D89462A460}"/>
          </ac:spMkLst>
        </pc:spChg>
        <pc:spChg chg="mod">
          <ac:chgData name="Thu Tran" userId="3d6cfcd9-ceaf-40f3-bbba-fffc560a8ae6" providerId="ADAL" clId="{BAAF2F4D-0070-4ABA-987E-B7F6150EF1CB}" dt="2024-05-05T21:45:52.487" v="1231"/>
          <ac:spMkLst>
            <pc:docMk/>
            <pc:sldMk cId="3566149500" sldId="285"/>
            <ac:spMk id="12" creationId="{6B235551-AF70-9AFC-33C5-31BD3FCFA215}"/>
          </ac:spMkLst>
        </pc:spChg>
        <pc:spChg chg="mod">
          <ac:chgData name="Thu Tran" userId="3d6cfcd9-ceaf-40f3-bbba-fffc560a8ae6" providerId="ADAL" clId="{BAAF2F4D-0070-4ABA-987E-B7F6150EF1CB}" dt="2024-05-05T21:45:52.487" v="1231"/>
          <ac:spMkLst>
            <pc:docMk/>
            <pc:sldMk cId="3566149500" sldId="285"/>
            <ac:spMk id="13" creationId="{75EC21C6-2D4A-9AB5-4C02-3102BD733911}"/>
          </ac:spMkLst>
        </pc:spChg>
        <pc:spChg chg="mod">
          <ac:chgData name="Thu Tran" userId="3d6cfcd9-ceaf-40f3-bbba-fffc560a8ae6" providerId="ADAL" clId="{BAAF2F4D-0070-4ABA-987E-B7F6150EF1CB}" dt="2024-05-05T21:45:52.487" v="1231"/>
          <ac:spMkLst>
            <pc:docMk/>
            <pc:sldMk cId="3566149500" sldId="285"/>
            <ac:spMk id="14" creationId="{B7997954-BBDB-1C58-DCED-5CFCBE164B77}"/>
          </ac:spMkLst>
        </pc:spChg>
        <pc:spChg chg="mod">
          <ac:chgData name="Thu Tran" userId="3d6cfcd9-ceaf-40f3-bbba-fffc560a8ae6" providerId="ADAL" clId="{BAAF2F4D-0070-4ABA-987E-B7F6150EF1CB}" dt="2024-05-05T21:45:52.487" v="1231"/>
          <ac:spMkLst>
            <pc:docMk/>
            <pc:sldMk cId="3566149500" sldId="285"/>
            <ac:spMk id="15" creationId="{355ACA3F-25FB-2FC4-A536-549CA88E81D3}"/>
          </ac:spMkLst>
        </pc:spChg>
        <pc:spChg chg="mod">
          <ac:chgData name="Thu Tran" userId="3d6cfcd9-ceaf-40f3-bbba-fffc560a8ae6" providerId="ADAL" clId="{BAAF2F4D-0070-4ABA-987E-B7F6150EF1CB}" dt="2024-05-05T21:45:52.487" v="1231"/>
          <ac:spMkLst>
            <pc:docMk/>
            <pc:sldMk cId="3566149500" sldId="285"/>
            <ac:spMk id="16" creationId="{EE4E62F7-4BC2-EA1D-9020-D5A2F41E4E37}"/>
          </ac:spMkLst>
        </pc:spChg>
        <pc:spChg chg="mod">
          <ac:chgData name="Thu Tran" userId="3d6cfcd9-ceaf-40f3-bbba-fffc560a8ae6" providerId="ADAL" clId="{BAAF2F4D-0070-4ABA-987E-B7F6150EF1CB}" dt="2024-05-05T21:45:52.487" v="1231"/>
          <ac:spMkLst>
            <pc:docMk/>
            <pc:sldMk cId="3566149500" sldId="285"/>
            <ac:spMk id="17" creationId="{72833906-C09C-052D-9424-B68179DE48CA}"/>
          </ac:spMkLst>
        </pc:spChg>
        <pc:spChg chg="mod">
          <ac:chgData name="Thu Tran" userId="3d6cfcd9-ceaf-40f3-bbba-fffc560a8ae6" providerId="ADAL" clId="{BAAF2F4D-0070-4ABA-987E-B7F6150EF1CB}" dt="2024-05-05T21:45:52.487" v="1231"/>
          <ac:spMkLst>
            <pc:docMk/>
            <pc:sldMk cId="3566149500" sldId="285"/>
            <ac:spMk id="18" creationId="{4DE8D144-6D6B-FE4F-62B4-CC8DAF4B426A}"/>
          </ac:spMkLst>
        </pc:spChg>
        <pc:spChg chg="mod">
          <ac:chgData name="Thu Tran" userId="3d6cfcd9-ceaf-40f3-bbba-fffc560a8ae6" providerId="ADAL" clId="{BAAF2F4D-0070-4ABA-987E-B7F6150EF1CB}" dt="2024-05-05T21:45:52.487" v="1231"/>
          <ac:spMkLst>
            <pc:docMk/>
            <pc:sldMk cId="3566149500" sldId="285"/>
            <ac:spMk id="19" creationId="{7FBEE4C8-A4D0-B42F-93C0-741D797AF930}"/>
          </ac:spMkLst>
        </pc:spChg>
        <pc:spChg chg="mod">
          <ac:chgData name="Thu Tran" userId="3d6cfcd9-ceaf-40f3-bbba-fffc560a8ae6" providerId="ADAL" clId="{BAAF2F4D-0070-4ABA-987E-B7F6150EF1CB}" dt="2024-05-05T21:45:52.487" v="1231"/>
          <ac:spMkLst>
            <pc:docMk/>
            <pc:sldMk cId="3566149500" sldId="285"/>
            <ac:spMk id="20" creationId="{E1EE56AD-FF43-B73B-5466-CCE13AE5F501}"/>
          </ac:spMkLst>
        </pc:spChg>
        <pc:spChg chg="mod">
          <ac:chgData name="Thu Tran" userId="3d6cfcd9-ceaf-40f3-bbba-fffc560a8ae6" providerId="ADAL" clId="{BAAF2F4D-0070-4ABA-987E-B7F6150EF1CB}" dt="2024-05-05T21:45:52.487" v="1231"/>
          <ac:spMkLst>
            <pc:docMk/>
            <pc:sldMk cId="3566149500" sldId="285"/>
            <ac:spMk id="21" creationId="{39520C75-64DF-B5B6-76CC-8421C71195F4}"/>
          </ac:spMkLst>
        </pc:spChg>
        <pc:spChg chg="mod">
          <ac:chgData name="Thu Tran" userId="3d6cfcd9-ceaf-40f3-bbba-fffc560a8ae6" providerId="ADAL" clId="{BAAF2F4D-0070-4ABA-987E-B7F6150EF1CB}" dt="2024-05-05T21:45:52.487" v="1231"/>
          <ac:spMkLst>
            <pc:docMk/>
            <pc:sldMk cId="3566149500" sldId="285"/>
            <ac:spMk id="22" creationId="{7A2EEAC0-29A7-F6CB-B873-A591F658F640}"/>
          </ac:spMkLst>
        </pc:spChg>
        <pc:spChg chg="mod">
          <ac:chgData name="Thu Tran" userId="3d6cfcd9-ceaf-40f3-bbba-fffc560a8ae6" providerId="ADAL" clId="{BAAF2F4D-0070-4ABA-987E-B7F6150EF1CB}" dt="2024-05-05T21:45:52.487" v="1231"/>
          <ac:spMkLst>
            <pc:docMk/>
            <pc:sldMk cId="3566149500" sldId="285"/>
            <ac:spMk id="23" creationId="{11693350-72D9-7116-1233-F5784F785D5C}"/>
          </ac:spMkLst>
        </pc:spChg>
        <pc:spChg chg="mod">
          <ac:chgData name="Thu Tran" userId="3d6cfcd9-ceaf-40f3-bbba-fffc560a8ae6" providerId="ADAL" clId="{BAAF2F4D-0070-4ABA-987E-B7F6150EF1CB}" dt="2024-05-05T21:45:52.487" v="1231"/>
          <ac:spMkLst>
            <pc:docMk/>
            <pc:sldMk cId="3566149500" sldId="285"/>
            <ac:spMk id="24" creationId="{430FEEED-F80C-9C53-C9D9-14F2C57F99F5}"/>
          </ac:spMkLst>
        </pc:spChg>
        <pc:spChg chg="mod">
          <ac:chgData name="Thu Tran" userId="3d6cfcd9-ceaf-40f3-bbba-fffc560a8ae6" providerId="ADAL" clId="{BAAF2F4D-0070-4ABA-987E-B7F6150EF1CB}" dt="2024-05-05T21:45:52.487" v="1231"/>
          <ac:spMkLst>
            <pc:docMk/>
            <pc:sldMk cId="3566149500" sldId="285"/>
            <ac:spMk id="25" creationId="{A49C0370-46BD-A2CC-0D30-F43B3CC67488}"/>
          </ac:spMkLst>
        </pc:spChg>
        <pc:spChg chg="mod">
          <ac:chgData name="Thu Tran" userId="3d6cfcd9-ceaf-40f3-bbba-fffc560a8ae6" providerId="ADAL" clId="{BAAF2F4D-0070-4ABA-987E-B7F6150EF1CB}" dt="2024-05-05T21:45:52.487" v="1231"/>
          <ac:spMkLst>
            <pc:docMk/>
            <pc:sldMk cId="3566149500" sldId="285"/>
            <ac:spMk id="26" creationId="{057EABF7-9FAE-47F2-20A3-8CC8F7AF9B49}"/>
          </ac:spMkLst>
        </pc:spChg>
        <pc:spChg chg="mod">
          <ac:chgData name="Thu Tran" userId="3d6cfcd9-ceaf-40f3-bbba-fffc560a8ae6" providerId="ADAL" clId="{BAAF2F4D-0070-4ABA-987E-B7F6150EF1CB}" dt="2024-05-05T21:45:52.487" v="1231"/>
          <ac:spMkLst>
            <pc:docMk/>
            <pc:sldMk cId="3566149500" sldId="285"/>
            <ac:spMk id="27" creationId="{4C12AEEE-8282-0AC9-0299-EB7954250326}"/>
          </ac:spMkLst>
        </pc:spChg>
        <pc:spChg chg="mod">
          <ac:chgData name="Thu Tran" userId="3d6cfcd9-ceaf-40f3-bbba-fffc560a8ae6" providerId="ADAL" clId="{BAAF2F4D-0070-4ABA-987E-B7F6150EF1CB}" dt="2024-05-05T21:45:52.487" v="1231"/>
          <ac:spMkLst>
            <pc:docMk/>
            <pc:sldMk cId="3566149500" sldId="285"/>
            <ac:spMk id="28" creationId="{F83553ED-6598-7067-3AB3-FFACE7EF5CD1}"/>
          </ac:spMkLst>
        </pc:spChg>
        <pc:spChg chg="mod">
          <ac:chgData name="Thu Tran" userId="3d6cfcd9-ceaf-40f3-bbba-fffc560a8ae6" providerId="ADAL" clId="{BAAF2F4D-0070-4ABA-987E-B7F6150EF1CB}" dt="2024-05-05T21:45:52.487" v="1231"/>
          <ac:spMkLst>
            <pc:docMk/>
            <pc:sldMk cId="3566149500" sldId="285"/>
            <ac:spMk id="29" creationId="{538D8FBE-9829-4334-7768-FD21D4ECE0EF}"/>
          </ac:spMkLst>
        </pc:spChg>
        <pc:spChg chg="mod">
          <ac:chgData name="Thu Tran" userId="3d6cfcd9-ceaf-40f3-bbba-fffc560a8ae6" providerId="ADAL" clId="{BAAF2F4D-0070-4ABA-987E-B7F6150EF1CB}" dt="2024-05-05T21:45:52.487" v="1231"/>
          <ac:spMkLst>
            <pc:docMk/>
            <pc:sldMk cId="3566149500" sldId="285"/>
            <ac:spMk id="30" creationId="{6B45E177-4100-5E6B-726A-DA69C4A55D64}"/>
          </ac:spMkLst>
        </pc:spChg>
        <pc:spChg chg="mod">
          <ac:chgData name="Thu Tran" userId="3d6cfcd9-ceaf-40f3-bbba-fffc560a8ae6" providerId="ADAL" clId="{BAAF2F4D-0070-4ABA-987E-B7F6150EF1CB}" dt="2024-05-05T21:45:52.487" v="1231"/>
          <ac:spMkLst>
            <pc:docMk/>
            <pc:sldMk cId="3566149500" sldId="285"/>
            <ac:spMk id="31" creationId="{972D5740-8F9F-C878-AFCE-BD3F4C12CD4B}"/>
          </ac:spMkLst>
        </pc:spChg>
        <pc:spChg chg="mod">
          <ac:chgData name="Thu Tran" userId="3d6cfcd9-ceaf-40f3-bbba-fffc560a8ae6" providerId="ADAL" clId="{BAAF2F4D-0070-4ABA-987E-B7F6150EF1CB}" dt="2024-05-05T21:45:52.487" v="1231"/>
          <ac:spMkLst>
            <pc:docMk/>
            <pc:sldMk cId="3566149500" sldId="285"/>
            <ac:spMk id="32" creationId="{FEB45645-43D6-51D8-B221-B1D4438C214B}"/>
          </ac:spMkLst>
        </pc:spChg>
        <pc:spChg chg="mod">
          <ac:chgData name="Thu Tran" userId="3d6cfcd9-ceaf-40f3-bbba-fffc560a8ae6" providerId="ADAL" clId="{BAAF2F4D-0070-4ABA-987E-B7F6150EF1CB}" dt="2024-05-05T21:45:52.487" v="1231"/>
          <ac:spMkLst>
            <pc:docMk/>
            <pc:sldMk cId="3566149500" sldId="285"/>
            <ac:spMk id="33" creationId="{3527AF58-9BF7-5618-D725-F5D72E45F94A}"/>
          </ac:spMkLst>
        </pc:spChg>
        <pc:spChg chg="mod">
          <ac:chgData name="Thu Tran" userId="3d6cfcd9-ceaf-40f3-bbba-fffc560a8ae6" providerId="ADAL" clId="{BAAF2F4D-0070-4ABA-987E-B7F6150EF1CB}" dt="2024-05-05T21:46:06.786" v="1232"/>
          <ac:spMkLst>
            <pc:docMk/>
            <pc:sldMk cId="3566149500" sldId="285"/>
            <ac:spMk id="35" creationId="{B464110A-C087-4B84-F95A-6D7C93EA76F7}"/>
          </ac:spMkLst>
        </pc:spChg>
        <pc:spChg chg="mod">
          <ac:chgData name="Thu Tran" userId="3d6cfcd9-ceaf-40f3-bbba-fffc560a8ae6" providerId="ADAL" clId="{BAAF2F4D-0070-4ABA-987E-B7F6150EF1CB}" dt="2024-05-05T21:46:06.786" v="1232"/>
          <ac:spMkLst>
            <pc:docMk/>
            <pc:sldMk cId="3566149500" sldId="285"/>
            <ac:spMk id="36" creationId="{4F006F75-CB4D-6D59-DC0B-9BD36625F7C0}"/>
          </ac:spMkLst>
        </pc:spChg>
        <pc:spChg chg="add mod">
          <ac:chgData name="Thu Tran" userId="3d6cfcd9-ceaf-40f3-bbba-fffc560a8ae6" providerId="ADAL" clId="{BAAF2F4D-0070-4ABA-987E-B7F6150EF1CB}" dt="2024-05-05T21:46:35.639" v="1234"/>
          <ac:spMkLst>
            <pc:docMk/>
            <pc:sldMk cId="3566149500" sldId="285"/>
            <ac:spMk id="37" creationId="{43128BC8-CAA8-B305-3C1E-4551FA42AAC5}"/>
          </ac:spMkLst>
        </pc:spChg>
        <pc:spChg chg="mod">
          <ac:chgData name="Thu Tran" userId="3d6cfcd9-ceaf-40f3-bbba-fffc560a8ae6" providerId="ADAL" clId="{BAAF2F4D-0070-4ABA-987E-B7F6150EF1CB}" dt="2024-05-06T11:03:52.261" v="1976" actId="165"/>
          <ac:spMkLst>
            <pc:docMk/>
            <pc:sldMk cId="3566149500" sldId="285"/>
            <ac:spMk id="38" creationId="{DC4B514D-6468-49F7-4A89-7ADFC2E5D77E}"/>
          </ac:spMkLst>
        </pc:spChg>
        <pc:spChg chg="mod">
          <ac:chgData name="Thu Tran" userId="3d6cfcd9-ceaf-40f3-bbba-fffc560a8ae6" providerId="ADAL" clId="{BAAF2F4D-0070-4ABA-987E-B7F6150EF1CB}" dt="2024-05-06T11:03:52.261" v="1976" actId="165"/>
          <ac:spMkLst>
            <pc:docMk/>
            <pc:sldMk cId="3566149500" sldId="285"/>
            <ac:spMk id="39" creationId="{7FF0C3AA-0D64-8D87-EFD6-1BF910CE74DA}"/>
          </ac:spMkLst>
        </pc:spChg>
        <pc:spChg chg="mod">
          <ac:chgData name="Thu Tran" userId="3d6cfcd9-ceaf-40f3-bbba-fffc560a8ae6" providerId="ADAL" clId="{BAAF2F4D-0070-4ABA-987E-B7F6150EF1CB}" dt="2024-05-06T11:03:52.261" v="1976" actId="165"/>
          <ac:spMkLst>
            <pc:docMk/>
            <pc:sldMk cId="3566149500" sldId="285"/>
            <ac:spMk id="40" creationId="{716A029F-243B-6966-F820-B32C36C7C545}"/>
          </ac:spMkLst>
        </pc:spChg>
        <pc:spChg chg="mod">
          <ac:chgData name="Thu Tran" userId="3d6cfcd9-ceaf-40f3-bbba-fffc560a8ae6" providerId="ADAL" clId="{BAAF2F4D-0070-4ABA-987E-B7F6150EF1CB}" dt="2024-05-06T11:03:52.261" v="1976" actId="165"/>
          <ac:spMkLst>
            <pc:docMk/>
            <pc:sldMk cId="3566149500" sldId="285"/>
            <ac:spMk id="41" creationId="{1833E1EC-135C-BFBD-EE3C-B5D3639C64BC}"/>
          </ac:spMkLst>
        </pc:spChg>
        <pc:spChg chg="mod">
          <ac:chgData name="Thu Tran" userId="3d6cfcd9-ceaf-40f3-bbba-fffc560a8ae6" providerId="ADAL" clId="{BAAF2F4D-0070-4ABA-987E-B7F6150EF1CB}" dt="2024-05-06T11:03:52.261" v="1976" actId="165"/>
          <ac:spMkLst>
            <pc:docMk/>
            <pc:sldMk cId="3566149500" sldId="285"/>
            <ac:spMk id="42" creationId="{E8F340C2-F83C-089A-7F74-E2A6EC6F6FCD}"/>
          </ac:spMkLst>
        </pc:spChg>
        <pc:spChg chg="mod">
          <ac:chgData name="Thu Tran" userId="3d6cfcd9-ceaf-40f3-bbba-fffc560a8ae6" providerId="ADAL" clId="{BAAF2F4D-0070-4ABA-987E-B7F6150EF1CB}" dt="2024-05-06T11:03:52.261" v="1976" actId="165"/>
          <ac:spMkLst>
            <pc:docMk/>
            <pc:sldMk cId="3566149500" sldId="285"/>
            <ac:spMk id="43" creationId="{455F3E58-A142-0525-F2B2-A2901E53607F}"/>
          </ac:spMkLst>
        </pc:spChg>
        <pc:spChg chg="mod">
          <ac:chgData name="Thu Tran" userId="3d6cfcd9-ceaf-40f3-bbba-fffc560a8ae6" providerId="ADAL" clId="{BAAF2F4D-0070-4ABA-987E-B7F6150EF1CB}" dt="2024-05-06T11:03:52.261" v="1976" actId="165"/>
          <ac:spMkLst>
            <pc:docMk/>
            <pc:sldMk cId="3566149500" sldId="285"/>
            <ac:spMk id="44" creationId="{AE79D5D0-7BB4-AA38-C387-9C4A815F6C89}"/>
          </ac:spMkLst>
        </pc:spChg>
        <pc:spChg chg="mod">
          <ac:chgData name="Thu Tran" userId="3d6cfcd9-ceaf-40f3-bbba-fffc560a8ae6" providerId="ADAL" clId="{BAAF2F4D-0070-4ABA-987E-B7F6150EF1CB}" dt="2024-05-06T11:03:52.261" v="1976" actId="165"/>
          <ac:spMkLst>
            <pc:docMk/>
            <pc:sldMk cId="3566149500" sldId="285"/>
            <ac:spMk id="45" creationId="{074DD9A2-9A59-3ED6-0D38-9DF2063E721E}"/>
          </ac:spMkLst>
        </pc:spChg>
        <pc:spChg chg="mod">
          <ac:chgData name="Thu Tran" userId="3d6cfcd9-ceaf-40f3-bbba-fffc560a8ae6" providerId="ADAL" clId="{BAAF2F4D-0070-4ABA-987E-B7F6150EF1CB}" dt="2024-05-06T11:03:52.261" v="1976" actId="165"/>
          <ac:spMkLst>
            <pc:docMk/>
            <pc:sldMk cId="3566149500" sldId="285"/>
            <ac:spMk id="46" creationId="{D64056BD-9E07-CAC1-A046-B9B7A3F04D38}"/>
          </ac:spMkLst>
        </pc:spChg>
        <pc:spChg chg="mod">
          <ac:chgData name="Thu Tran" userId="3d6cfcd9-ceaf-40f3-bbba-fffc560a8ae6" providerId="ADAL" clId="{BAAF2F4D-0070-4ABA-987E-B7F6150EF1CB}" dt="2024-05-06T11:03:52.261" v="1976" actId="165"/>
          <ac:spMkLst>
            <pc:docMk/>
            <pc:sldMk cId="3566149500" sldId="285"/>
            <ac:spMk id="47" creationId="{A4391A1F-2707-9F1B-F35A-F9995A6C1E24}"/>
          </ac:spMkLst>
        </pc:spChg>
        <pc:spChg chg="mod">
          <ac:chgData name="Thu Tran" userId="3d6cfcd9-ceaf-40f3-bbba-fffc560a8ae6" providerId="ADAL" clId="{BAAF2F4D-0070-4ABA-987E-B7F6150EF1CB}" dt="2024-05-06T11:03:52.261" v="1976" actId="165"/>
          <ac:spMkLst>
            <pc:docMk/>
            <pc:sldMk cId="3566149500" sldId="285"/>
            <ac:spMk id="48" creationId="{00C653CB-EE4C-B71B-7200-D081DAC7A77A}"/>
          </ac:spMkLst>
        </pc:spChg>
        <pc:spChg chg="mod">
          <ac:chgData name="Thu Tran" userId="3d6cfcd9-ceaf-40f3-bbba-fffc560a8ae6" providerId="ADAL" clId="{BAAF2F4D-0070-4ABA-987E-B7F6150EF1CB}" dt="2024-05-06T11:03:52.261" v="1976" actId="165"/>
          <ac:spMkLst>
            <pc:docMk/>
            <pc:sldMk cId="3566149500" sldId="285"/>
            <ac:spMk id="49" creationId="{A8B05450-DA02-DCFB-E394-DAF80F40CFC0}"/>
          </ac:spMkLst>
        </pc:spChg>
        <pc:spChg chg="mod">
          <ac:chgData name="Thu Tran" userId="3d6cfcd9-ceaf-40f3-bbba-fffc560a8ae6" providerId="ADAL" clId="{BAAF2F4D-0070-4ABA-987E-B7F6150EF1CB}" dt="2024-05-06T11:03:52.261" v="1976" actId="165"/>
          <ac:spMkLst>
            <pc:docMk/>
            <pc:sldMk cId="3566149500" sldId="285"/>
            <ac:spMk id="50" creationId="{939EA584-0DD0-B4B5-9867-FF7A258F0F8B}"/>
          </ac:spMkLst>
        </pc:spChg>
        <pc:spChg chg="mod">
          <ac:chgData name="Thu Tran" userId="3d6cfcd9-ceaf-40f3-bbba-fffc560a8ae6" providerId="ADAL" clId="{BAAF2F4D-0070-4ABA-987E-B7F6150EF1CB}" dt="2024-05-06T11:03:52.261" v="1976" actId="165"/>
          <ac:spMkLst>
            <pc:docMk/>
            <pc:sldMk cId="3566149500" sldId="285"/>
            <ac:spMk id="51" creationId="{F1CCE824-1C90-76EC-7E43-C84A2F75CF57}"/>
          </ac:spMkLst>
        </pc:spChg>
        <pc:spChg chg="mod">
          <ac:chgData name="Thu Tran" userId="3d6cfcd9-ceaf-40f3-bbba-fffc560a8ae6" providerId="ADAL" clId="{BAAF2F4D-0070-4ABA-987E-B7F6150EF1CB}" dt="2024-05-06T11:03:52.261" v="1976" actId="165"/>
          <ac:spMkLst>
            <pc:docMk/>
            <pc:sldMk cId="3566149500" sldId="285"/>
            <ac:spMk id="52" creationId="{6388F693-CF5B-E9CA-25DB-94F4A120F67C}"/>
          </ac:spMkLst>
        </pc:spChg>
        <pc:spChg chg="mod">
          <ac:chgData name="Thu Tran" userId="3d6cfcd9-ceaf-40f3-bbba-fffc560a8ae6" providerId="ADAL" clId="{BAAF2F4D-0070-4ABA-987E-B7F6150EF1CB}" dt="2024-05-06T11:03:52.261" v="1976" actId="165"/>
          <ac:spMkLst>
            <pc:docMk/>
            <pc:sldMk cId="3566149500" sldId="285"/>
            <ac:spMk id="53" creationId="{AD6C1185-32FB-7E77-B274-9A1AED5358FB}"/>
          </ac:spMkLst>
        </pc:spChg>
        <pc:spChg chg="mod">
          <ac:chgData name="Thu Tran" userId="3d6cfcd9-ceaf-40f3-bbba-fffc560a8ae6" providerId="ADAL" clId="{BAAF2F4D-0070-4ABA-987E-B7F6150EF1CB}" dt="2024-05-06T11:03:52.261" v="1976" actId="165"/>
          <ac:spMkLst>
            <pc:docMk/>
            <pc:sldMk cId="3566149500" sldId="285"/>
            <ac:spMk id="54" creationId="{218B049F-78BE-92A8-588E-ABFA2C9C8B32}"/>
          </ac:spMkLst>
        </pc:spChg>
        <pc:spChg chg="mod">
          <ac:chgData name="Thu Tran" userId="3d6cfcd9-ceaf-40f3-bbba-fffc560a8ae6" providerId="ADAL" clId="{BAAF2F4D-0070-4ABA-987E-B7F6150EF1CB}" dt="2024-05-06T11:03:52.261" v="1976" actId="165"/>
          <ac:spMkLst>
            <pc:docMk/>
            <pc:sldMk cId="3566149500" sldId="285"/>
            <ac:spMk id="55" creationId="{F5F668DE-4FAD-1CDD-A5BF-78615371D992}"/>
          </ac:spMkLst>
        </pc:spChg>
        <pc:spChg chg="mod">
          <ac:chgData name="Thu Tran" userId="3d6cfcd9-ceaf-40f3-bbba-fffc560a8ae6" providerId="ADAL" clId="{BAAF2F4D-0070-4ABA-987E-B7F6150EF1CB}" dt="2024-05-06T11:03:52.261" v="1976" actId="165"/>
          <ac:spMkLst>
            <pc:docMk/>
            <pc:sldMk cId="3566149500" sldId="285"/>
            <ac:spMk id="56" creationId="{0CFEBC59-9630-8421-719D-7315CA328AE8}"/>
          </ac:spMkLst>
        </pc:spChg>
        <pc:spChg chg="mod">
          <ac:chgData name="Thu Tran" userId="3d6cfcd9-ceaf-40f3-bbba-fffc560a8ae6" providerId="ADAL" clId="{BAAF2F4D-0070-4ABA-987E-B7F6150EF1CB}" dt="2024-05-06T11:03:52.261" v="1976" actId="165"/>
          <ac:spMkLst>
            <pc:docMk/>
            <pc:sldMk cId="3566149500" sldId="285"/>
            <ac:spMk id="57" creationId="{10734639-86B5-AC5B-5C12-A2A9670BFB17}"/>
          </ac:spMkLst>
        </pc:spChg>
        <pc:spChg chg="mod">
          <ac:chgData name="Thu Tran" userId="3d6cfcd9-ceaf-40f3-bbba-fffc560a8ae6" providerId="ADAL" clId="{BAAF2F4D-0070-4ABA-987E-B7F6150EF1CB}" dt="2024-05-06T11:03:52.261" v="1976" actId="165"/>
          <ac:spMkLst>
            <pc:docMk/>
            <pc:sldMk cId="3566149500" sldId="285"/>
            <ac:spMk id="58" creationId="{400077B3-4E0F-45DC-774B-4D1B560F0BEB}"/>
          </ac:spMkLst>
        </pc:spChg>
        <pc:spChg chg="mod">
          <ac:chgData name="Thu Tran" userId="3d6cfcd9-ceaf-40f3-bbba-fffc560a8ae6" providerId="ADAL" clId="{BAAF2F4D-0070-4ABA-987E-B7F6150EF1CB}" dt="2024-05-06T11:03:52.261" v="1976" actId="165"/>
          <ac:spMkLst>
            <pc:docMk/>
            <pc:sldMk cId="3566149500" sldId="285"/>
            <ac:spMk id="59" creationId="{E350317F-8810-EDE8-C31C-967CB1B3CDFA}"/>
          </ac:spMkLst>
        </pc:spChg>
        <pc:spChg chg="mod">
          <ac:chgData name="Thu Tran" userId="3d6cfcd9-ceaf-40f3-bbba-fffc560a8ae6" providerId="ADAL" clId="{BAAF2F4D-0070-4ABA-987E-B7F6150EF1CB}" dt="2024-05-06T11:03:52.261" v="1976" actId="165"/>
          <ac:spMkLst>
            <pc:docMk/>
            <pc:sldMk cId="3566149500" sldId="285"/>
            <ac:spMk id="60" creationId="{FBD6A358-E9C6-7359-0BA6-3BEE47585F31}"/>
          </ac:spMkLst>
        </pc:spChg>
        <pc:spChg chg="mod">
          <ac:chgData name="Thu Tran" userId="3d6cfcd9-ceaf-40f3-bbba-fffc560a8ae6" providerId="ADAL" clId="{BAAF2F4D-0070-4ABA-987E-B7F6150EF1CB}" dt="2024-05-06T11:03:52.261" v="1976" actId="165"/>
          <ac:spMkLst>
            <pc:docMk/>
            <pc:sldMk cId="3566149500" sldId="285"/>
            <ac:spMk id="61" creationId="{CB5FF1C7-1EEB-C3B7-1398-BCC51F962892}"/>
          </ac:spMkLst>
        </pc:spChg>
        <pc:spChg chg="mod">
          <ac:chgData name="Thu Tran" userId="3d6cfcd9-ceaf-40f3-bbba-fffc560a8ae6" providerId="ADAL" clId="{BAAF2F4D-0070-4ABA-987E-B7F6150EF1CB}" dt="2024-05-06T11:03:52.261" v="1976" actId="165"/>
          <ac:spMkLst>
            <pc:docMk/>
            <pc:sldMk cId="3566149500" sldId="285"/>
            <ac:spMk id="62" creationId="{BBD8E318-A0F9-CC9E-C07B-6C20B02292F5}"/>
          </ac:spMkLst>
        </pc:spChg>
        <pc:spChg chg="mod">
          <ac:chgData name="Thu Tran" userId="3d6cfcd9-ceaf-40f3-bbba-fffc560a8ae6" providerId="ADAL" clId="{BAAF2F4D-0070-4ABA-987E-B7F6150EF1CB}" dt="2024-05-06T11:03:52.261" v="1976" actId="165"/>
          <ac:spMkLst>
            <pc:docMk/>
            <pc:sldMk cId="3566149500" sldId="285"/>
            <ac:spMk id="63" creationId="{1B6858EC-9C0F-6B3B-25AC-B69097BC66C8}"/>
          </ac:spMkLst>
        </pc:spChg>
        <pc:spChg chg="mod">
          <ac:chgData name="Thu Tran" userId="3d6cfcd9-ceaf-40f3-bbba-fffc560a8ae6" providerId="ADAL" clId="{BAAF2F4D-0070-4ABA-987E-B7F6150EF1CB}" dt="2024-05-06T11:03:52.261" v="1976" actId="165"/>
          <ac:spMkLst>
            <pc:docMk/>
            <pc:sldMk cId="3566149500" sldId="285"/>
            <ac:spMk id="1024" creationId="{F3832CB0-4002-8151-AF87-0419A4657128}"/>
          </ac:spMkLst>
        </pc:spChg>
        <pc:spChg chg="mod">
          <ac:chgData name="Thu Tran" userId="3d6cfcd9-ceaf-40f3-bbba-fffc560a8ae6" providerId="ADAL" clId="{BAAF2F4D-0070-4ABA-987E-B7F6150EF1CB}" dt="2024-05-06T11:02:58.912" v="1966"/>
          <ac:spMkLst>
            <pc:docMk/>
            <pc:sldMk cId="3566149500" sldId="285"/>
            <ac:spMk id="1027" creationId="{FAE42B15-929E-08BF-2B6A-DB6D492CCDFF}"/>
          </ac:spMkLst>
        </pc:spChg>
        <pc:spChg chg="mod">
          <ac:chgData name="Thu Tran" userId="3d6cfcd9-ceaf-40f3-bbba-fffc560a8ae6" providerId="ADAL" clId="{BAAF2F4D-0070-4ABA-987E-B7F6150EF1CB}" dt="2024-05-06T11:02:58.912" v="1966"/>
          <ac:spMkLst>
            <pc:docMk/>
            <pc:sldMk cId="3566149500" sldId="285"/>
            <ac:spMk id="1028" creationId="{D953F8CE-D65A-B3C8-9093-706746380393}"/>
          </ac:spMkLst>
        </pc:spChg>
        <pc:spChg chg="mod">
          <ac:chgData name="Thu Tran" userId="3d6cfcd9-ceaf-40f3-bbba-fffc560a8ae6" providerId="ADAL" clId="{BAAF2F4D-0070-4ABA-987E-B7F6150EF1CB}" dt="2024-05-06T11:02:58.912" v="1966"/>
          <ac:spMkLst>
            <pc:docMk/>
            <pc:sldMk cId="3566149500" sldId="285"/>
            <ac:spMk id="1029" creationId="{45391239-646E-EF2E-3238-75D5FEAAC43D}"/>
          </ac:spMkLst>
        </pc:spChg>
        <pc:spChg chg="mod">
          <ac:chgData name="Thu Tran" userId="3d6cfcd9-ceaf-40f3-bbba-fffc560a8ae6" providerId="ADAL" clId="{BAAF2F4D-0070-4ABA-987E-B7F6150EF1CB}" dt="2024-05-06T11:02:58.912" v="1966"/>
          <ac:spMkLst>
            <pc:docMk/>
            <pc:sldMk cId="3566149500" sldId="285"/>
            <ac:spMk id="1030" creationId="{7852498E-63F4-4A36-CD0E-4C961BCD35C1}"/>
          </ac:spMkLst>
        </pc:spChg>
        <pc:spChg chg="mod">
          <ac:chgData name="Thu Tran" userId="3d6cfcd9-ceaf-40f3-bbba-fffc560a8ae6" providerId="ADAL" clId="{BAAF2F4D-0070-4ABA-987E-B7F6150EF1CB}" dt="2024-05-06T11:02:58.912" v="1966"/>
          <ac:spMkLst>
            <pc:docMk/>
            <pc:sldMk cId="3566149500" sldId="285"/>
            <ac:spMk id="1031" creationId="{A9ADDA72-CC5B-FF42-4653-3BC4B2E4E324}"/>
          </ac:spMkLst>
        </pc:spChg>
        <pc:spChg chg="mod">
          <ac:chgData name="Thu Tran" userId="3d6cfcd9-ceaf-40f3-bbba-fffc560a8ae6" providerId="ADAL" clId="{BAAF2F4D-0070-4ABA-987E-B7F6150EF1CB}" dt="2024-05-06T11:02:58.912" v="1966"/>
          <ac:spMkLst>
            <pc:docMk/>
            <pc:sldMk cId="3566149500" sldId="285"/>
            <ac:spMk id="1032" creationId="{FF8E49D8-2FE8-B8C6-230F-9E6BB316196C}"/>
          </ac:spMkLst>
        </pc:spChg>
        <pc:spChg chg="mod">
          <ac:chgData name="Thu Tran" userId="3d6cfcd9-ceaf-40f3-bbba-fffc560a8ae6" providerId="ADAL" clId="{BAAF2F4D-0070-4ABA-987E-B7F6150EF1CB}" dt="2024-05-06T11:02:58.912" v="1966"/>
          <ac:spMkLst>
            <pc:docMk/>
            <pc:sldMk cId="3566149500" sldId="285"/>
            <ac:spMk id="1033" creationId="{C532826E-82E7-4185-5064-B66E1C00029B}"/>
          </ac:spMkLst>
        </pc:spChg>
        <pc:spChg chg="mod">
          <ac:chgData name="Thu Tran" userId="3d6cfcd9-ceaf-40f3-bbba-fffc560a8ae6" providerId="ADAL" clId="{BAAF2F4D-0070-4ABA-987E-B7F6150EF1CB}" dt="2024-05-06T11:02:58.912" v="1966"/>
          <ac:spMkLst>
            <pc:docMk/>
            <pc:sldMk cId="3566149500" sldId="285"/>
            <ac:spMk id="1034" creationId="{67E154CD-8B6F-FA28-9DC1-12EB5F007B7D}"/>
          </ac:spMkLst>
        </pc:spChg>
        <pc:spChg chg="mod">
          <ac:chgData name="Thu Tran" userId="3d6cfcd9-ceaf-40f3-bbba-fffc560a8ae6" providerId="ADAL" clId="{BAAF2F4D-0070-4ABA-987E-B7F6150EF1CB}" dt="2024-05-06T11:02:58.912" v="1966"/>
          <ac:spMkLst>
            <pc:docMk/>
            <pc:sldMk cId="3566149500" sldId="285"/>
            <ac:spMk id="1035" creationId="{D661F19C-1D56-D2E3-B6BC-3564C50D1434}"/>
          </ac:spMkLst>
        </pc:spChg>
        <pc:spChg chg="mod">
          <ac:chgData name="Thu Tran" userId="3d6cfcd9-ceaf-40f3-bbba-fffc560a8ae6" providerId="ADAL" clId="{BAAF2F4D-0070-4ABA-987E-B7F6150EF1CB}" dt="2024-05-06T11:02:58.912" v="1966"/>
          <ac:spMkLst>
            <pc:docMk/>
            <pc:sldMk cId="3566149500" sldId="285"/>
            <ac:spMk id="1036" creationId="{9941A3AC-CCE3-2736-9813-39294F165076}"/>
          </ac:spMkLst>
        </pc:spChg>
        <pc:spChg chg="mod">
          <ac:chgData name="Thu Tran" userId="3d6cfcd9-ceaf-40f3-bbba-fffc560a8ae6" providerId="ADAL" clId="{BAAF2F4D-0070-4ABA-987E-B7F6150EF1CB}" dt="2024-05-06T11:02:58.912" v="1966"/>
          <ac:spMkLst>
            <pc:docMk/>
            <pc:sldMk cId="3566149500" sldId="285"/>
            <ac:spMk id="1037" creationId="{A18DB380-96BB-C8C8-1272-6EB408536F68}"/>
          </ac:spMkLst>
        </pc:spChg>
        <pc:spChg chg="mod">
          <ac:chgData name="Thu Tran" userId="3d6cfcd9-ceaf-40f3-bbba-fffc560a8ae6" providerId="ADAL" clId="{BAAF2F4D-0070-4ABA-987E-B7F6150EF1CB}" dt="2024-05-06T11:02:58.912" v="1966"/>
          <ac:spMkLst>
            <pc:docMk/>
            <pc:sldMk cId="3566149500" sldId="285"/>
            <ac:spMk id="1038" creationId="{576EF6BE-1870-73AD-CBFA-7BD3B9EFEA7E}"/>
          </ac:spMkLst>
        </pc:spChg>
        <pc:spChg chg="mod">
          <ac:chgData name="Thu Tran" userId="3d6cfcd9-ceaf-40f3-bbba-fffc560a8ae6" providerId="ADAL" clId="{BAAF2F4D-0070-4ABA-987E-B7F6150EF1CB}" dt="2024-05-06T11:02:58.912" v="1966"/>
          <ac:spMkLst>
            <pc:docMk/>
            <pc:sldMk cId="3566149500" sldId="285"/>
            <ac:spMk id="1039" creationId="{E6F4DE82-C8A3-9513-D0AF-6C8451728E7A}"/>
          </ac:spMkLst>
        </pc:spChg>
        <pc:spChg chg="add mod">
          <ac:chgData name="Thu Tran" userId="3d6cfcd9-ceaf-40f3-bbba-fffc560a8ae6" providerId="ADAL" clId="{BAAF2F4D-0070-4ABA-987E-B7F6150EF1CB}" dt="2024-05-06T11:03:29.002" v="1971" actId="1076"/>
          <ac:spMkLst>
            <pc:docMk/>
            <pc:sldMk cId="3566149500" sldId="285"/>
            <ac:spMk id="1040" creationId="{E679ADDE-3478-EB68-7BC7-0490F635C85C}"/>
          </ac:spMkLst>
        </pc:spChg>
        <pc:spChg chg="add mod">
          <ac:chgData name="Thu Tran" userId="3d6cfcd9-ceaf-40f3-bbba-fffc560a8ae6" providerId="ADAL" clId="{BAAF2F4D-0070-4ABA-987E-B7F6150EF1CB}" dt="2024-05-06T11:03:23.382" v="1970" actId="1076"/>
          <ac:spMkLst>
            <pc:docMk/>
            <pc:sldMk cId="3566149500" sldId="285"/>
            <ac:spMk id="1041" creationId="{29182359-CEA0-3871-67F6-D480314F9DEC}"/>
          </ac:spMkLst>
        </pc:spChg>
        <pc:spChg chg="add mod">
          <ac:chgData name="Thu Tran" userId="3d6cfcd9-ceaf-40f3-bbba-fffc560a8ae6" providerId="ADAL" clId="{BAAF2F4D-0070-4ABA-987E-B7F6150EF1CB}" dt="2024-05-06T11:03:32.644" v="1972" actId="1076"/>
          <ac:spMkLst>
            <pc:docMk/>
            <pc:sldMk cId="3566149500" sldId="285"/>
            <ac:spMk id="1042" creationId="{131C0010-3260-945B-73D5-B9EC249FD131}"/>
          </ac:spMkLst>
        </pc:spChg>
        <pc:spChg chg="mod">
          <ac:chgData name="Thu Tran" userId="3d6cfcd9-ceaf-40f3-bbba-fffc560a8ae6" providerId="ADAL" clId="{BAAF2F4D-0070-4ABA-987E-B7F6150EF1CB}" dt="2024-05-06T11:02:58.912" v="1966"/>
          <ac:spMkLst>
            <pc:docMk/>
            <pc:sldMk cId="3566149500" sldId="285"/>
            <ac:spMk id="1044" creationId="{9716107E-45E1-7E04-2C13-737BABB58E80}"/>
          </ac:spMkLst>
        </pc:spChg>
        <pc:spChg chg="mod">
          <ac:chgData name="Thu Tran" userId="3d6cfcd9-ceaf-40f3-bbba-fffc560a8ae6" providerId="ADAL" clId="{BAAF2F4D-0070-4ABA-987E-B7F6150EF1CB}" dt="2024-05-06T11:02:58.912" v="1966"/>
          <ac:spMkLst>
            <pc:docMk/>
            <pc:sldMk cId="3566149500" sldId="285"/>
            <ac:spMk id="1045" creationId="{EBBB8949-9B7F-A90C-BEBF-AE0482AAD0FE}"/>
          </ac:spMkLst>
        </pc:spChg>
        <pc:spChg chg="mod">
          <ac:chgData name="Thu Tran" userId="3d6cfcd9-ceaf-40f3-bbba-fffc560a8ae6" providerId="ADAL" clId="{BAAF2F4D-0070-4ABA-987E-B7F6150EF1CB}" dt="2024-05-06T11:02:58.912" v="1966"/>
          <ac:spMkLst>
            <pc:docMk/>
            <pc:sldMk cId="3566149500" sldId="285"/>
            <ac:spMk id="1046" creationId="{9C858342-61A4-2BB5-A1C2-89A9997B76F2}"/>
          </ac:spMkLst>
        </pc:spChg>
        <pc:spChg chg="mod">
          <ac:chgData name="Thu Tran" userId="3d6cfcd9-ceaf-40f3-bbba-fffc560a8ae6" providerId="ADAL" clId="{BAAF2F4D-0070-4ABA-987E-B7F6150EF1CB}" dt="2024-05-06T11:02:58.912" v="1966"/>
          <ac:spMkLst>
            <pc:docMk/>
            <pc:sldMk cId="3566149500" sldId="285"/>
            <ac:spMk id="1047" creationId="{91B16AB6-76F9-CB90-187C-6E3184BFBA5A}"/>
          </ac:spMkLst>
        </pc:spChg>
        <pc:spChg chg="mod">
          <ac:chgData name="Thu Tran" userId="3d6cfcd9-ceaf-40f3-bbba-fffc560a8ae6" providerId="ADAL" clId="{BAAF2F4D-0070-4ABA-987E-B7F6150EF1CB}" dt="2024-05-06T11:02:58.912" v="1966"/>
          <ac:spMkLst>
            <pc:docMk/>
            <pc:sldMk cId="3566149500" sldId="285"/>
            <ac:spMk id="1048" creationId="{490DDBB7-1FDD-F2FB-0D0C-FC171C8FE25A}"/>
          </ac:spMkLst>
        </pc:spChg>
        <pc:spChg chg="mod">
          <ac:chgData name="Thu Tran" userId="3d6cfcd9-ceaf-40f3-bbba-fffc560a8ae6" providerId="ADAL" clId="{BAAF2F4D-0070-4ABA-987E-B7F6150EF1CB}" dt="2024-05-06T11:02:58.912" v="1966"/>
          <ac:spMkLst>
            <pc:docMk/>
            <pc:sldMk cId="3566149500" sldId="285"/>
            <ac:spMk id="1049" creationId="{CA121057-31D6-D334-9E20-166C8FA0DD3F}"/>
          </ac:spMkLst>
        </pc:spChg>
        <pc:spChg chg="mod">
          <ac:chgData name="Thu Tran" userId="3d6cfcd9-ceaf-40f3-bbba-fffc560a8ae6" providerId="ADAL" clId="{BAAF2F4D-0070-4ABA-987E-B7F6150EF1CB}" dt="2024-05-06T11:02:58.912" v="1966"/>
          <ac:spMkLst>
            <pc:docMk/>
            <pc:sldMk cId="3566149500" sldId="285"/>
            <ac:spMk id="1050" creationId="{2581C14A-95C9-6A47-BE59-B8BED335EEB7}"/>
          </ac:spMkLst>
        </pc:spChg>
        <pc:spChg chg="mod">
          <ac:chgData name="Thu Tran" userId="3d6cfcd9-ceaf-40f3-bbba-fffc560a8ae6" providerId="ADAL" clId="{BAAF2F4D-0070-4ABA-987E-B7F6150EF1CB}" dt="2024-05-06T11:02:58.912" v="1966"/>
          <ac:spMkLst>
            <pc:docMk/>
            <pc:sldMk cId="3566149500" sldId="285"/>
            <ac:spMk id="1051" creationId="{23A53110-4FC0-D8F5-13CD-47D9540CEBE5}"/>
          </ac:spMkLst>
        </pc:spChg>
        <pc:spChg chg="mod">
          <ac:chgData name="Thu Tran" userId="3d6cfcd9-ceaf-40f3-bbba-fffc560a8ae6" providerId="ADAL" clId="{BAAF2F4D-0070-4ABA-987E-B7F6150EF1CB}" dt="2024-05-06T11:02:58.912" v="1966"/>
          <ac:spMkLst>
            <pc:docMk/>
            <pc:sldMk cId="3566149500" sldId="285"/>
            <ac:spMk id="1052" creationId="{F6EEEA8C-9475-1E13-FABA-6EA5D73A6158}"/>
          </ac:spMkLst>
        </pc:spChg>
        <pc:spChg chg="mod">
          <ac:chgData name="Thu Tran" userId="3d6cfcd9-ceaf-40f3-bbba-fffc560a8ae6" providerId="ADAL" clId="{BAAF2F4D-0070-4ABA-987E-B7F6150EF1CB}" dt="2024-05-06T11:02:58.912" v="1966"/>
          <ac:spMkLst>
            <pc:docMk/>
            <pc:sldMk cId="3566149500" sldId="285"/>
            <ac:spMk id="1053" creationId="{BDAC55F0-AA2B-CCC1-1A20-CFC252813502}"/>
          </ac:spMkLst>
        </pc:spChg>
        <pc:spChg chg="mod">
          <ac:chgData name="Thu Tran" userId="3d6cfcd9-ceaf-40f3-bbba-fffc560a8ae6" providerId="ADAL" clId="{BAAF2F4D-0070-4ABA-987E-B7F6150EF1CB}" dt="2024-05-06T11:02:58.912" v="1966"/>
          <ac:spMkLst>
            <pc:docMk/>
            <pc:sldMk cId="3566149500" sldId="285"/>
            <ac:spMk id="1054" creationId="{987696D9-CA6E-07BF-0BB8-5F0BC8DDA13B}"/>
          </ac:spMkLst>
        </pc:spChg>
        <pc:spChg chg="mod">
          <ac:chgData name="Thu Tran" userId="3d6cfcd9-ceaf-40f3-bbba-fffc560a8ae6" providerId="ADAL" clId="{BAAF2F4D-0070-4ABA-987E-B7F6150EF1CB}" dt="2024-05-06T11:02:58.912" v="1966"/>
          <ac:spMkLst>
            <pc:docMk/>
            <pc:sldMk cId="3566149500" sldId="285"/>
            <ac:spMk id="1055" creationId="{E7BE43E4-4800-71ED-01F7-1DDCF71451B8}"/>
          </ac:spMkLst>
        </pc:spChg>
        <pc:spChg chg="mod">
          <ac:chgData name="Thu Tran" userId="3d6cfcd9-ceaf-40f3-bbba-fffc560a8ae6" providerId="ADAL" clId="{BAAF2F4D-0070-4ABA-987E-B7F6150EF1CB}" dt="2024-05-06T11:02:58.912" v="1966"/>
          <ac:spMkLst>
            <pc:docMk/>
            <pc:sldMk cId="3566149500" sldId="285"/>
            <ac:spMk id="1056" creationId="{F8F74332-7316-4143-E2AB-353EA38FE3CB}"/>
          </ac:spMkLst>
        </pc:spChg>
        <pc:spChg chg="mod">
          <ac:chgData name="Thu Tran" userId="3d6cfcd9-ceaf-40f3-bbba-fffc560a8ae6" providerId="ADAL" clId="{BAAF2F4D-0070-4ABA-987E-B7F6150EF1CB}" dt="2024-05-06T11:02:58.912" v="1966"/>
          <ac:spMkLst>
            <pc:docMk/>
            <pc:sldMk cId="3566149500" sldId="285"/>
            <ac:spMk id="1057" creationId="{6648BBC5-FB16-0288-E4D4-CA9165D841BE}"/>
          </ac:spMkLst>
        </pc:spChg>
        <pc:spChg chg="mod">
          <ac:chgData name="Thu Tran" userId="3d6cfcd9-ceaf-40f3-bbba-fffc560a8ae6" providerId="ADAL" clId="{BAAF2F4D-0070-4ABA-987E-B7F6150EF1CB}" dt="2024-05-06T11:02:58.912" v="1966"/>
          <ac:spMkLst>
            <pc:docMk/>
            <pc:sldMk cId="3566149500" sldId="285"/>
            <ac:spMk id="1058" creationId="{573D221D-A6C8-4CFB-E550-F376C9DEA728}"/>
          </ac:spMkLst>
        </pc:spChg>
        <pc:spChg chg="mod">
          <ac:chgData name="Thu Tran" userId="3d6cfcd9-ceaf-40f3-bbba-fffc560a8ae6" providerId="ADAL" clId="{BAAF2F4D-0070-4ABA-987E-B7F6150EF1CB}" dt="2024-05-06T11:02:58.912" v="1966"/>
          <ac:spMkLst>
            <pc:docMk/>
            <pc:sldMk cId="3566149500" sldId="285"/>
            <ac:spMk id="1059" creationId="{57A49853-B3C3-91C2-BEEC-705227C015C0}"/>
          </ac:spMkLst>
        </pc:spChg>
        <pc:spChg chg="mod">
          <ac:chgData name="Thu Tran" userId="3d6cfcd9-ceaf-40f3-bbba-fffc560a8ae6" providerId="ADAL" clId="{BAAF2F4D-0070-4ABA-987E-B7F6150EF1CB}" dt="2024-05-06T11:02:58.912" v="1966"/>
          <ac:spMkLst>
            <pc:docMk/>
            <pc:sldMk cId="3566149500" sldId="285"/>
            <ac:spMk id="1060" creationId="{79DBC6CD-2D01-F3F3-ADDA-28BAA652D65D}"/>
          </ac:spMkLst>
        </pc:spChg>
        <pc:spChg chg="mod">
          <ac:chgData name="Thu Tran" userId="3d6cfcd9-ceaf-40f3-bbba-fffc560a8ae6" providerId="ADAL" clId="{BAAF2F4D-0070-4ABA-987E-B7F6150EF1CB}" dt="2024-05-06T11:02:58.912" v="1966"/>
          <ac:spMkLst>
            <pc:docMk/>
            <pc:sldMk cId="3566149500" sldId="285"/>
            <ac:spMk id="1061" creationId="{39354F28-B64B-B79D-040E-3B5D88F5040E}"/>
          </ac:spMkLst>
        </pc:spChg>
        <pc:spChg chg="mod">
          <ac:chgData name="Thu Tran" userId="3d6cfcd9-ceaf-40f3-bbba-fffc560a8ae6" providerId="ADAL" clId="{BAAF2F4D-0070-4ABA-987E-B7F6150EF1CB}" dt="2024-05-06T11:02:58.912" v="1966"/>
          <ac:spMkLst>
            <pc:docMk/>
            <pc:sldMk cId="3566149500" sldId="285"/>
            <ac:spMk id="1062" creationId="{0EE28F95-F6F9-42BD-6A36-315FF29DBDE7}"/>
          </ac:spMkLst>
        </pc:spChg>
        <pc:spChg chg="mod">
          <ac:chgData name="Thu Tran" userId="3d6cfcd9-ceaf-40f3-bbba-fffc560a8ae6" providerId="ADAL" clId="{BAAF2F4D-0070-4ABA-987E-B7F6150EF1CB}" dt="2024-05-06T11:02:58.912" v="1966"/>
          <ac:spMkLst>
            <pc:docMk/>
            <pc:sldMk cId="3566149500" sldId="285"/>
            <ac:spMk id="1063" creationId="{D9F71134-8B9F-88FC-053C-97430ED712F9}"/>
          </ac:spMkLst>
        </pc:spChg>
        <pc:spChg chg="mod">
          <ac:chgData name="Thu Tran" userId="3d6cfcd9-ceaf-40f3-bbba-fffc560a8ae6" providerId="ADAL" clId="{BAAF2F4D-0070-4ABA-987E-B7F6150EF1CB}" dt="2024-05-06T11:02:58.912" v="1966"/>
          <ac:spMkLst>
            <pc:docMk/>
            <pc:sldMk cId="3566149500" sldId="285"/>
            <ac:spMk id="1064" creationId="{BAD076DF-4536-F3DD-61AA-897DACC78B79}"/>
          </ac:spMkLst>
        </pc:spChg>
        <pc:spChg chg="mod">
          <ac:chgData name="Thu Tran" userId="3d6cfcd9-ceaf-40f3-bbba-fffc560a8ae6" providerId="ADAL" clId="{BAAF2F4D-0070-4ABA-987E-B7F6150EF1CB}" dt="2024-05-06T11:02:58.912" v="1966"/>
          <ac:spMkLst>
            <pc:docMk/>
            <pc:sldMk cId="3566149500" sldId="285"/>
            <ac:spMk id="1065" creationId="{1F614205-D01F-E304-5C0C-8DD2725A74F9}"/>
          </ac:spMkLst>
        </pc:spChg>
        <pc:spChg chg="mod">
          <ac:chgData name="Thu Tran" userId="3d6cfcd9-ceaf-40f3-bbba-fffc560a8ae6" providerId="ADAL" clId="{BAAF2F4D-0070-4ABA-987E-B7F6150EF1CB}" dt="2024-05-06T11:02:58.912" v="1966"/>
          <ac:spMkLst>
            <pc:docMk/>
            <pc:sldMk cId="3566149500" sldId="285"/>
            <ac:spMk id="1066" creationId="{A26D0133-C3EC-72C3-C0CC-5C7ACDA8E6E7}"/>
          </ac:spMkLst>
        </pc:spChg>
        <pc:spChg chg="mod">
          <ac:chgData name="Thu Tran" userId="3d6cfcd9-ceaf-40f3-bbba-fffc560a8ae6" providerId="ADAL" clId="{BAAF2F4D-0070-4ABA-987E-B7F6150EF1CB}" dt="2024-05-06T11:02:58.912" v="1966"/>
          <ac:spMkLst>
            <pc:docMk/>
            <pc:sldMk cId="3566149500" sldId="285"/>
            <ac:spMk id="1067" creationId="{A2AF057F-1DF9-3910-672A-291B9A305B2D}"/>
          </ac:spMkLst>
        </pc:spChg>
        <pc:spChg chg="mod">
          <ac:chgData name="Thu Tran" userId="3d6cfcd9-ceaf-40f3-bbba-fffc560a8ae6" providerId="ADAL" clId="{BAAF2F4D-0070-4ABA-987E-B7F6150EF1CB}" dt="2024-05-06T11:02:58.912" v="1966"/>
          <ac:spMkLst>
            <pc:docMk/>
            <pc:sldMk cId="3566149500" sldId="285"/>
            <ac:spMk id="1068" creationId="{116EA6DA-7B67-D15B-7ABB-A5A5AD92E598}"/>
          </ac:spMkLst>
        </pc:spChg>
        <pc:spChg chg="mod">
          <ac:chgData name="Thu Tran" userId="3d6cfcd9-ceaf-40f3-bbba-fffc560a8ae6" providerId="ADAL" clId="{BAAF2F4D-0070-4ABA-987E-B7F6150EF1CB}" dt="2024-05-06T11:02:58.912" v="1966"/>
          <ac:spMkLst>
            <pc:docMk/>
            <pc:sldMk cId="3566149500" sldId="285"/>
            <ac:spMk id="1069" creationId="{4744DAA8-1959-AF7F-8269-C52A55C3D77D}"/>
          </ac:spMkLst>
        </pc:spChg>
        <pc:spChg chg="mod">
          <ac:chgData name="Thu Tran" userId="3d6cfcd9-ceaf-40f3-bbba-fffc560a8ae6" providerId="ADAL" clId="{BAAF2F4D-0070-4ABA-987E-B7F6150EF1CB}" dt="2024-05-06T11:02:58.912" v="1966"/>
          <ac:spMkLst>
            <pc:docMk/>
            <pc:sldMk cId="3566149500" sldId="285"/>
            <ac:spMk id="1070" creationId="{E7FB5D54-A67F-CCE8-DCF7-9C2E6848AAD3}"/>
          </ac:spMkLst>
        </pc:spChg>
        <pc:spChg chg="mod">
          <ac:chgData name="Thu Tran" userId="3d6cfcd9-ceaf-40f3-bbba-fffc560a8ae6" providerId="ADAL" clId="{BAAF2F4D-0070-4ABA-987E-B7F6150EF1CB}" dt="2024-05-06T11:02:58.912" v="1966"/>
          <ac:spMkLst>
            <pc:docMk/>
            <pc:sldMk cId="3566149500" sldId="285"/>
            <ac:spMk id="1071" creationId="{D4D2F84A-58FF-D99F-4E68-D703193FB272}"/>
          </ac:spMkLst>
        </pc:spChg>
        <pc:spChg chg="mod">
          <ac:chgData name="Thu Tran" userId="3d6cfcd9-ceaf-40f3-bbba-fffc560a8ae6" providerId="ADAL" clId="{BAAF2F4D-0070-4ABA-987E-B7F6150EF1CB}" dt="2024-05-06T11:02:58.912" v="1966"/>
          <ac:spMkLst>
            <pc:docMk/>
            <pc:sldMk cId="3566149500" sldId="285"/>
            <ac:spMk id="1072" creationId="{1E4B9631-6B4D-6BB5-D167-398744880EC3}"/>
          </ac:spMkLst>
        </pc:spChg>
        <pc:spChg chg="mod">
          <ac:chgData name="Thu Tran" userId="3d6cfcd9-ceaf-40f3-bbba-fffc560a8ae6" providerId="ADAL" clId="{BAAF2F4D-0070-4ABA-987E-B7F6150EF1CB}" dt="2024-05-06T11:02:58.912" v="1966"/>
          <ac:spMkLst>
            <pc:docMk/>
            <pc:sldMk cId="3566149500" sldId="285"/>
            <ac:spMk id="1073" creationId="{00392B78-2822-578B-151B-5756E7444662}"/>
          </ac:spMkLst>
        </pc:spChg>
        <pc:spChg chg="mod">
          <ac:chgData name="Thu Tran" userId="3d6cfcd9-ceaf-40f3-bbba-fffc560a8ae6" providerId="ADAL" clId="{BAAF2F4D-0070-4ABA-987E-B7F6150EF1CB}" dt="2024-05-06T11:02:58.912" v="1966"/>
          <ac:spMkLst>
            <pc:docMk/>
            <pc:sldMk cId="3566149500" sldId="285"/>
            <ac:spMk id="1074" creationId="{24A1BDC8-5FEB-F244-FC19-2E3189F914B0}"/>
          </ac:spMkLst>
        </pc:spChg>
        <pc:spChg chg="mod">
          <ac:chgData name="Thu Tran" userId="3d6cfcd9-ceaf-40f3-bbba-fffc560a8ae6" providerId="ADAL" clId="{BAAF2F4D-0070-4ABA-987E-B7F6150EF1CB}" dt="2024-05-06T11:02:58.912" v="1966"/>
          <ac:spMkLst>
            <pc:docMk/>
            <pc:sldMk cId="3566149500" sldId="285"/>
            <ac:spMk id="1075" creationId="{65CD116F-B9A6-198F-621D-839698A4EC70}"/>
          </ac:spMkLst>
        </pc:spChg>
        <pc:spChg chg="mod">
          <ac:chgData name="Thu Tran" userId="3d6cfcd9-ceaf-40f3-bbba-fffc560a8ae6" providerId="ADAL" clId="{BAAF2F4D-0070-4ABA-987E-B7F6150EF1CB}" dt="2024-05-06T11:02:58.912" v="1966"/>
          <ac:spMkLst>
            <pc:docMk/>
            <pc:sldMk cId="3566149500" sldId="285"/>
            <ac:spMk id="1076" creationId="{7D87170F-879D-5ED1-5549-0F2C66276BE7}"/>
          </ac:spMkLst>
        </pc:spChg>
        <pc:spChg chg="mod">
          <ac:chgData name="Thu Tran" userId="3d6cfcd9-ceaf-40f3-bbba-fffc560a8ae6" providerId="ADAL" clId="{BAAF2F4D-0070-4ABA-987E-B7F6150EF1CB}" dt="2024-05-06T11:02:58.912" v="1966"/>
          <ac:spMkLst>
            <pc:docMk/>
            <pc:sldMk cId="3566149500" sldId="285"/>
            <ac:spMk id="1077" creationId="{5A187561-415A-65DD-26CC-358F5D6ECE30}"/>
          </ac:spMkLst>
        </pc:spChg>
        <pc:spChg chg="mod">
          <ac:chgData name="Thu Tran" userId="3d6cfcd9-ceaf-40f3-bbba-fffc560a8ae6" providerId="ADAL" clId="{BAAF2F4D-0070-4ABA-987E-B7F6150EF1CB}" dt="2024-05-06T11:02:58.912" v="1966"/>
          <ac:spMkLst>
            <pc:docMk/>
            <pc:sldMk cId="3566149500" sldId="285"/>
            <ac:spMk id="1078" creationId="{0DAE4E8D-38BD-CD7E-6CC6-F6E020B65AF2}"/>
          </ac:spMkLst>
        </pc:spChg>
        <pc:spChg chg="mod">
          <ac:chgData name="Thu Tran" userId="3d6cfcd9-ceaf-40f3-bbba-fffc560a8ae6" providerId="ADAL" clId="{BAAF2F4D-0070-4ABA-987E-B7F6150EF1CB}" dt="2024-05-06T11:02:58.912" v="1966"/>
          <ac:spMkLst>
            <pc:docMk/>
            <pc:sldMk cId="3566149500" sldId="285"/>
            <ac:spMk id="1079" creationId="{7E4F8E6B-7DB3-CEB6-D7F4-F4719D5AEA9C}"/>
          </ac:spMkLst>
        </pc:spChg>
        <pc:spChg chg="mod">
          <ac:chgData name="Thu Tran" userId="3d6cfcd9-ceaf-40f3-bbba-fffc560a8ae6" providerId="ADAL" clId="{BAAF2F4D-0070-4ABA-987E-B7F6150EF1CB}" dt="2024-05-06T11:02:58.912" v="1966"/>
          <ac:spMkLst>
            <pc:docMk/>
            <pc:sldMk cId="3566149500" sldId="285"/>
            <ac:spMk id="1080" creationId="{05EE8130-7DAB-3F3F-E90A-7A375ADC2E7B}"/>
          </ac:spMkLst>
        </pc:spChg>
        <pc:grpChg chg="add del mod">
          <ac:chgData name="Thu Tran" userId="3d6cfcd9-ceaf-40f3-bbba-fffc560a8ae6" providerId="ADAL" clId="{BAAF2F4D-0070-4ABA-987E-B7F6150EF1CB}" dt="2024-05-06T11:03:52.261" v="1976" actId="165"/>
          <ac:grpSpMkLst>
            <pc:docMk/>
            <pc:sldMk cId="3566149500" sldId="285"/>
            <ac:grpSpMk id="2" creationId="{7F72A572-9DDB-EAAC-6CB9-4A76C7313549}"/>
          </ac:grpSpMkLst>
        </pc:grpChg>
        <pc:grpChg chg="mod topLvl">
          <ac:chgData name="Thu Tran" userId="3d6cfcd9-ceaf-40f3-bbba-fffc560a8ae6" providerId="ADAL" clId="{BAAF2F4D-0070-4ABA-987E-B7F6150EF1CB}" dt="2024-05-06T11:03:52.261" v="1976" actId="165"/>
          <ac:grpSpMkLst>
            <pc:docMk/>
            <pc:sldMk cId="3566149500" sldId="285"/>
            <ac:grpSpMk id="3" creationId="{0FBFA108-1A42-5DA1-4DAD-449969C095A9}"/>
          </ac:grpSpMkLst>
        </pc:grpChg>
        <pc:grpChg chg="mod topLvl">
          <ac:chgData name="Thu Tran" userId="3d6cfcd9-ceaf-40f3-bbba-fffc560a8ae6" providerId="ADAL" clId="{BAAF2F4D-0070-4ABA-987E-B7F6150EF1CB}" dt="2024-05-06T11:04:06.171" v="1979" actId="1076"/>
          <ac:grpSpMkLst>
            <pc:docMk/>
            <pc:sldMk cId="3566149500" sldId="285"/>
            <ac:grpSpMk id="5" creationId="{3159A427-79B0-084C-CA7A-3B6C0C75B966}"/>
          </ac:grpSpMkLst>
        </pc:grpChg>
        <pc:grpChg chg="mod topLvl">
          <ac:chgData name="Thu Tran" userId="3d6cfcd9-ceaf-40f3-bbba-fffc560a8ae6" providerId="ADAL" clId="{BAAF2F4D-0070-4ABA-987E-B7F6150EF1CB}" dt="2024-05-06T11:03:58.848" v="1978" actId="1076"/>
          <ac:grpSpMkLst>
            <pc:docMk/>
            <pc:sldMk cId="3566149500" sldId="285"/>
            <ac:grpSpMk id="6" creationId="{870CE84F-5B8C-35BF-CE3E-2568CF3B7B60}"/>
          </ac:grpSpMkLst>
        </pc:grpChg>
        <pc:grpChg chg="add mod">
          <ac:chgData name="Thu Tran" userId="3d6cfcd9-ceaf-40f3-bbba-fffc560a8ae6" providerId="ADAL" clId="{BAAF2F4D-0070-4ABA-987E-B7F6150EF1CB}" dt="2024-05-05T21:45:52.487" v="1231"/>
          <ac:grpSpMkLst>
            <pc:docMk/>
            <pc:sldMk cId="3566149500" sldId="285"/>
            <ac:grpSpMk id="8" creationId="{D3C98720-0317-543F-434F-BB23D91EBB78}"/>
          </ac:grpSpMkLst>
        </pc:grpChg>
        <pc:grpChg chg="mod">
          <ac:chgData name="Thu Tran" userId="3d6cfcd9-ceaf-40f3-bbba-fffc560a8ae6" providerId="ADAL" clId="{BAAF2F4D-0070-4ABA-987E-B7F6150EF1CB}" dt="2024-05-05T21:45:52.487" v="1231"/>
          <ac:grpSpMkLst>
            <pc:docMk/>
            <pc:sldMk cId="3566149500" sldId="285"/>
            <ac:grpSpMk id="9" creationId="{E35CB653-AA2E-612F-C218-8B2D497A1440}"/>
          </ac:grpSpMkLst>
        </pc:grpChg>
        <pc:grpChg chg="mod">
          <ac:chgData name="Thu Tran" userId="3d6cfcd9-ceaf-40f3-bbba-fffc560a8ae6" providerId="ADAL" clId="{BAAF2F4D-0070-4ABA-987E-B7F6150EF1CB}" dt="2024-05-05T21:45:52.487" v="1231"/>
          <ac:grpSpMkLst>
            <pc:docMk/>
            <pc:sldMk cId="3566149500" sldId="285"/>
            <ac:grpSpMk id="10" creationId="{02199D1D-CC47-37A9-B3ED-75BB582022EC}"/>
          </ac:grpSpMkLst>
        </pc:grpChg>
        <pc:grpChg chg="add mod ord">
          <ac:chgData name="Thu Tran" userId="3d6cfcd9-ceaf-40f3-bbba-fffc560a8ae6" providerId="ADAL" clId="{BAAF2F4D-0070-4ABA-987E-B7F6150EF1CB}" dt="2024-05-05T21:46:14.493" v="1233" actId="171"/>
          <ac:grpSpMkLst>
            <pc:docMk/>
            <pc:sldMk cId="3566149500" sldId="285"/>
            <ac:grpSpMk id="34" creationId="{7ED9953B-EB68-3CC2-AE68-48656EA36ACF}"/>
          </ac:grpSpMkLst>
        </pc:grpChg>
        <pc:grpChg chg="add mod">
          <ac:chgData name="Thu Tran" userId="3d6cfcd9-ceaf-40f3-bbba-fffc560a8ae6" providerId="ADAL" clId="{BAAF2F4D-0070-4ABA-987E-B7F6150EF1CB}" dt="2024-05-06T11:03:37.545" v="1973" actId="1076"/>
          <ac:grpSpMkLst>
            <pc:docMk/>
            <pc:sldMk cId="3566149500" sldId="285"/>
            <ac:grpSpMk id="1025" creationId="{5DA16904-2CB8-A115-7DC1-6FB0DE98182F}"/>
          </ac:grpSpMkLst>
        </pc:grpChg>
        <pc:grpChg chg="add mod">
          <ac:chgData name="Thu Tran" userId="3d6cfcd9-ceaf-40f3-bbba-fffc560a8ae6" providerId="ADAL" clId="{BAAF2F4D-0070-4ABA-987E-B7F6150EF1CB}" dt="2024-05-06T11:04:15.998" v="1981" actId="1076"/>
          <ac:grpSpMkLst>
            <pc:docMk/>
            <pc:sldMk cId="3566149500" sldId="285"/>
            <ac:grpSpMk id="1043" creationId="{820B9380-E5CE-BB46-65A3-CBF59EA95C52}"/>
          </ac:grpSpMkLst>
        </pc:grpChg>
        <pc:picChg chg="add mod">
          <ac:chgData name="Thu Tran" userId="3d6cfcd9-ceaf-40f3-bbba-fffc560a8ae6" providerId="ADAL" clId="{BAAF2F4D-0070-4ABA-987E-B7F6150EF1CB}" dt="2024-05-05T21:45:06.877" v="1228"/>
          <ac:picMkLst>
            <pc:docMk/>
            <pc:sldMk cId="3566149500" sldId="285"/>
            <ac:picMk id="1026" creationId="{CBA94B67-47CC-40DB-08E9-1DB766227E1C}"/>
          </ac:picMkLst>
        </pc:picChg>
      </pc:sldChg>
      <pc:sldChg chg="delSp modSp add mod ord modTransition">
        <pc:chgData name="Thu Tran" userId="3d6cfcd9-ceaf-40f3-bbba-fffc560a8ae6" providerId="ADAL" clId="{BAAF2F4D-0070-4ABA-987E-B7F6150EF1CB}" dt="2024-05-06T11:06:27.144" v="1999" actId="165"/>
        <pc:sldMkLst>
          <pc:docMk/>
          <pc:sldMk cId="1614599326" sldId="286"/>
        </pc:sldMkLst>
        <pc:spChg chg="mod">
          <ac:chgData name="Thu Tran" userId="3d6cfcd9-ceaf-40f3-bbba-fffc560a8ae6" providerId="ADAL" clId="{BAAF2F4D-0070-4ABA-987E-B7F6150EF1CB}" dt="2024-05-05T21:59:56.112" v="1523" actId="20577"/>
          <ac:spMkLst>
            <pc:docMk/>
            <pc:sldMk cId="1614599326" sldId="286"/>
            <ac:spMk id="6" creationId="{2074C020-124F-7364-7F51-DDBF2A8B7FFE}"/>
          </ac:spMkLst>
        </pc:spChg>
        <pc:spChg chg="mod">
          <ac:chgData name="Thu Tran" userId="3d6cfcd9-ceaf-40f3-bbba-fffc560a8ae6" providerId="ADAL" clId="{BAAF2F4D-0070-4ABA-987E-B7F6150EF1CB}" dt="2024-05-05T21:59:52.324" v="1518" actId="20577"/>
          <ac:spMkLst>
            <pc:docMk/>
            <pc:sldMk cId="1614599326" sldId="286"/>
            <ac:spMk id="7" creationId="{8CB67221-020C-2A1F-7AA6-FB0C273EB699}"/>
          </ac:spMkLst>
        </pc:spChg>
        <pc:spChg chg="mod">
          <ac:chgData name="Thu Tran" userId="3d6cfcd9-ceaf-40f3-bbba-fffc560a8ae6" providerId="ADAL" clId="{BAAF2F4D-0070-4ABA-987E-B7F6150EF1CB}" dt="2024-05-05T22:00:57.266" v="1526" actId="20577"/>
          <ac:spMkLst>
            <pc:docMk/>
            <pc:sldMk cId="1614599326" sldId="286"/>
            <ac:spMk id="8" creationId="{390B9D80-B827-6BDB-47DA-FAC6B2C6AC4D}"/>
          </ac:spMkLst>
        </pc:spChg>
        <pc:spChg chg="mod topLvl">
          <ac:chgData name="Thu Tran" userId="3d6cfcd9-ceaf-40f3-bbba-fffc560a8ae6" providerId="ADAL" clId="{BAAF2F4D-0070-4ABA-987E-B7F6150EF1CB}" dt="2024-05-06T11:06:27.144" v="1999" actId="165"/>
          <ac:spMkLst>
            <pc:docMk/>
            <pc:sldMk cId="1614599326" sldId="286"/>
            <ac:spMk id="1083" creationId="{00000000-0000-0000-0000-000000000000}"/>
          </ac:spMkLst>
        </pc:spChg>
        <pc:spChg chg="mod topLvl">
          <ac:chgData name="Thu Tran" userId="3d6cfcd9-ceaf-40f3-bbba-fffc560a8ae6" providerId="ADAL" clId="{BAAF2F4D-0070-4ABA-987E-B7F6150EF1CB}" dt="2024-05-06T11:06:27.144" v="1999" actId="165"/>
          <ac:spMkLst>
            <pc:docMk/>
            <pc:sldMk cId="1614599326" sldId="286"/>
            <ac:spMk id="1084" creationId="{00000000-0000-0000-0000-000000000000}"/>
          </ac:spMkLst>
        </pc:spChg>
        <pc:spChg chg="mod topLvl">
          <ac:chgData name="Thu Tran" userId="3d6cfcd9-ceaf-40f3-bbba-fffc560a8ae6" providerId="ADAL" clId="{BAAF2F4D-0070-4ABA-987E-B7F6150EF1CB}" dt="2024-05-06T11:06:27.144" v="1999" actId="165"/>
          <ac:spMkLst>
            <pc:docMk/>
            <pc:sldMk cId="1614599326" sldId="286"/>
            <ac:spMk id="108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8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8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8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09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0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1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2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3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4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4"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5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1"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3"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5"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6"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7"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8"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69"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70"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72" creationId="{00000000-0000-0000-0000-000000000000}"/>
          </ac:spMkLst>
        </pc:spChg>
        <pc:spChg chg="mod">
          <ac:chgData name="Thu Tran" userId="3d6cfcd9-ceaf-40f3-bbba-fffc560a8ae6" providerId="ADAL" clId="{BAAF2F4D-0070-4ABA-987E-B7F6150EF1CB}" dt="2024-05-06T11:06:27.144" v="1999" actId="165"/>
          <ac:spMkLst>
            <pc:docMk/>
            <pc:sldMk cId="1614599326" sldId="286"/>
            <ac:spMk id="1173" creationId="{00000000-0000-0000-0000-000000000000}"/>
          </ac:spMkLst>
        </pc:spChg>
        <pc:spChg chg="mod topLvl">
          <ac:chgData name="Thu Tran" userId="3d6cfcd9-ceaf-40f3-bbba-fffc560a8ae6" providerId="ADAL" clId="{BAAF2F4D-0070-4ABA-987E-B7F6150EF1CB}" dt="2024-05-06T11:06:27.144" v="1999" actId="165"/>
          <ac:spMkLst>
            <pc:docMk/>
            <pc:sldMk cId="1614599326" sldId="286"/>
            <ac:spMk id="1174" creationId="{00000000-0000-0000-0000-000000000000}"/>
          </ac:spMkLst>
        </pc:spChg>
        <pc:spChg chg="mod topLvl">
          <ac:chgData name="Thu Tran" userId="3d6cfcd9-ceaf-40f3-bbba-fffc560a8ae6" providerId="ADAL" clId="{BAAF2F4D-0070-4ABA-987E-B7F6150EF1CB}" dt="2024-05-06T11:06:27.144" v="1999" actId="165"/>
          <ac:spMkLst>
            <pc:docMk/>
            <pc:sldMk cId="1614599326" sldId="286"/>
            <ac:spMk id="1175" creationId="{00000000-0000-0000-0000-000000000000}"/>
          </ac:spMkLst>
        </pc:spChg>
        <pc:grpChg chg="del">
          <ac:chgData name="Thu Tran" userId="3d6cfcd9-ceaf-40f3-bbba-fffc560a8ae6" providerId="ADAL" clId="{BAAF2F4D-0070-4ABA-987E-B7F6150EF1CB}" dt="2024-05-06T11:06:27.144" v="1999" actId="165"/>
          <ac:grpSpMkLst>
            <pc:docMk/>
            <pc:sldMk cId="1614599326" sldId="286"/>
            <ac:grpSpMk id="1082"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086"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093" creationId="{00000000-0000-0000-0000-000000000000}"/>
          </ac:grpSpMkLst>
        </pc:grpChg>
        <pc:grpChg chg="mod">
          <ac:chgData name="Thu Tran" userId="3d6cfcd9-ceaf-40f3-bbba-fffc560a8ae6" providerId="ADAL" clId="{BAAF2F4D-0070-4ABA-987E-B7F6150EF1CB}" dt="2024-05-06T11:06:27.144" v="1999" actId="165"/>
          <ac:grpSpMkLst>
            <pc:docMk/>
            <pc:sldMk cId="1614599326" sldId="286"/>
            <ac:grpSpMk id="1094"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120"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133"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164" creationId="{00000000-0000-0000-0000-000000000000}"/>
          </ac:grpSpMkLst>
        </pc:grpChg>
        <pc:grpChg chg="mod topLvl">
          <ac:chgData name="Thu Tran" userId="3d6cfcd9-ceaf-40f3-bbba-fffc560a8ae6" providerId="ADAL" clId="{BAAF2F4D-0070-4ABA-987E-B7F6150EF1CB}" dt="2024-05-06T11:06:27.144" v="1999" actId="165"/>
          <ac:grpSpMkLst>
            <pc:docMk/>
            <pc:sldMk cId="1614599326" sldId="286"/>
            <ac:grpSpMk id="1171" creationId="{00000000-0000-0000-0000-000000000000}"/>
          </ac:grpSpMkLst>
        </pc:grpChg>
      </pc:sldChg>
      <pc:sldChg chg="addSp delSp modSp add mod ord modTransition">
        <pc:chgData name="Thu Tran" userId="3d6cfcd9-ceaf-40f3-bbba-fffc560a8ae6" providerId="ADAL" clId="{BAAF2F4D-0070-4ABA-987E-B7F6150EF1CB}" dt="2024-05-06T11:05:08.880" v="1986" actId="1076"/>
        <pc:sldMkLst>
          <pc:docMk/>
          <pc:sldMk cId="1092569490" sldId="287"/>
        </pc:sldMkLst>
        <pc:spChg chg="mod">
          <ac:chgData name="Thu Tran" userId="3d6cfcd9-ceaf-40f3-bbba-fffc560a8ae6" providerId="ADAL" clId="{BAAF2F4D-0070-4ABA-987E-B7F6150EF1CB}" dt="2024-05-05T21:47:30.007" v="1249" actId="20577"/>
          <ac:spMkLst>
            <pc:docMk/>
            <pc:sldMk cId="1092569490" sldId="287"/>
            <ac:spMk id="6" creationId="{2074C020-124F-7364-7F51-DDBF2A8B7FFE}"/>
          </ac:spMkLst>
        </pc:spChg>
        <pc:spChg chg="mod">
          <ac:chgData name="Thu Tran" userId="3d6cfcd9-ceaf-40f3-bbba-fffc560a8ae6" providerId="ADAL" clId="{BAAF2F4D-0070-4ABA-987E-B7F6150EF1CB}" dt="2024-05-05T21:47:23.332" v="1242" actId="20577"/>
          <ac:spMkLst>
            <pc:docMk/>
            <pc:sldMk cId="1092569490" sldId="287"/>
            <ac:spMk id="7" creationId="{8CB67221-020C-2A1F-7AA6-FB0C273EB699}"/>
          </ac:spMkLst>
        </pc:spChg>
        <pc:spChg chg="mod">
          <ac:chgData name="Thu Tran" userId="3d6cfcd9-ceaf-40f3-bbba-fffc560a8ae6" providerId="ADAL" clId="{BAAF2F4D-0070-4ABA-987E-B7F6150EF1CB}" dt="2024-05-05T21:50:14.155" v="1315" actId="20577"/>
          <ac:spMkLst>
            <pc:docMk/>
            <pc:sldMk cId="1092569490" sldId="287"/>
            <ac:spMk id="8" creationId="{390B9D80-B827-6BDB-47DA-FAC6B2C6AC4D}"/>
          </ac:spMkLst>
        </pc:spChg>
        <pc:spChg chg="mod topLvl">
          <ac:chgData name="Thu Tran" userId="3d6cfcd9-ceaf-40f3-bbba-fffc560a8ae6" providerId="ADAL" clId="{BAAF2F4D-0070-4ABA-987E-B7F6150EF1CB}" dt="2024-05-06T11:04:29.119" v="1982" actId="165"/>
          <ac:spMkLst>
            <pc:docMk/>
            <pc:sldMk cId="1092569490" sldId="287"/>
            <ac:spMk id="59" creationId="{055E2DFE-7662-0BD9-336E-9CE23FBA8C55}"/>
          </ac:spMkLst>
        </pc:spChg>
        <pc:spChg chg="mod topLvl">
          <ac:chgData name="Thu Tran" userId="3d6cfcd9-ceaf-40f3-bbba-fffc560a8ae6" providerId="ADAL" clId="{BAAF2F4D-0070-4ABA-987E-B7F6150EF1CB}" dt="2024-05-06T11:04:29.119" v="1982" actId="165"/>
          <ac:spMkLst>
            <pc:docMk/>
            <pc:sldMk cId="1092569490" sldId="287"/>
            <ac:spMk id="62" creationId="{527AF45A-3E4D-4375-EAD3-CA0420D81974}"/>
          </ac:spMkLst>
        </pc:spChg>
        <pc:spChg chg="mod">
          <ac:chgData name="Thu Tran" userId="3d6cfcd9-ceaf-40f3-bbba-fffc560a8ae6" providerId="ADAL" clId="{BAAF2F4D-0070-4ABA-987E-B7F6150EF1CB}" dt="2024-05-06T11:04:29.119" v="1982" actId="165"/>
          <ac:spMkLst>
            <pc:docMk/>
            <pc:sldMk cId="1092569490" sldId="287"/>
            <ac:spMk id="63" creationId="{F4B023BB-C510-73E7-128D-70E82CD708A8}"/>
          </ac:spMkLst>
        </pc:spChg>
        <pc:spChg chg="mod">
          <ac:chgData name="Thu Tran" userId="3d6cfcd9-ceaf-40f3-bbba-fffc560a8ae6" providerId="ADAL" clId="{BAAF2F4D-0070-4ABA-987E-B7F6150EF1CB}" dt="2024-05-06T11:04:29.119" v="1982" actId="165"/>
          <ac:spMkLst>
            <pc:docMk/>
            <pc:sldMk cId="1092569490" sldId="287"/>
            <ac:spMk id="1024" creationId="{1730453A-4B86-4B88-C609-138ED7BAC19B}"/>
          </ac:spMkLst>
        </pc:spChg>
        <pc:spChg chg="mod">
          <ac:chgData name="Thu Tran" userId="3d6cfcd9-ceaf-40f3-bbba-fffc560a8ae6" providerId="ADAL" clId="{BAAF2F4D-0070-4ABA-987E-B7F6150EF1CB}" dt="2024-05-06T11:04:29.119" v="1982" actId="165"/>
          <ac:spMkLst>
            <pc:docMk/>
            <pc:sldMk cId="1092569490" sldId="287"/>
            <ac:spMk id="1025" creationId="{AAE6FEA3-6775-276D-67FA-2799145CFE54}"/>
          </ac:spMkLst>
        </pc:spChg>
        <pc:spChg chg="mod">
          <ac:chgData name="Thu Tran" userId="3d6cfcd9-ceaf-40f3-bbba-fffc560a8ae6" providerId="ADAL" clId="{BAAF2F4D-0070-4ABA-987E-B7F6150EF1CB}" dt="2024-05-06T11:04:29.119" v="1982" actId="165"/>
          <ac:spMkLst>
            <pc:docMk/>
            <pc:sldMk cId="1092569490" sldId="287"/>
            <ac:spMk id="1026" creationId="{7BA1124E-4ACA-21F7-FB7F-55A3A4B09A9A}"/>
          </ac:spMkLst>
        </pc:spChg>
        <pc:spChg chg="mod">
          <ac:chgData name="Thu Tran" userId="3d6cfcd9-ceaf-40f3-bbba-fffc560a8ae6" providerId="ADAL" clId="{BAAF2F4D-0070-4ABA-987E-B7F6150EF1CB}" dt="2024-05-06T11:04:29.119" v="1982" actId="165"/>
          <ac:spMkLst>
            <pc:docMk/>
            <pc:sldMk cId="1092569490" sldId="287"/>
            <ac:spMk id="1027" creationId="{D0CB6D30-B64B-280B-5345-A4C22E16516A}"/>
          </ac:spMkLst>
        </pc:spChg>
        <pc:spChg chg="mod">
          <ac:chgData name="Thu Tran" userId="3d6cfcd9-ceaf-40f3-bbba-fffc560a8ae6" providerId="ADAL" clId="{BAAF2F4D-0070-4ABA-987E-B7F6150EF1CB}" dt="2024-05-06T11:04:29.119" v="1982" actId="165"/>
          <ac:spMkLst>
            <pc:docMk/>
            <pc:sldMk cId="1092569490" sldId="287"/>
            <ac:spMk id="1028" creationId="{DB1FD1D7-D4AF-3F68-B2B2-66C36387F2F3}"/>
          </ac:spMkLst>
        </pc:spChg>
        <pc:spChg chg="mod">
          <ac:chgData name="Thu Tran" userId="3d6cfcd9-ceaf-40f3-bbba-fffc560a8ae6" providerId="ADAL" clId="{BAAF2F4D-0070-4ABA-987E-B7F6150EF1CB}" dt="2024-05-06T11:04:29.119" v="1982" actId="165"/>
          <ac:spMkLst>
            <pc:docMk/>
            <pc:sldMk cId="1092569490" sldId="287"/>
            <ac:spMk id="1029" creationId="{166FF7C6-5221-3A27-154D-1814F0B504B6}"/>
          </ac:spMkLst>
        </pc:spChg>
        <pc:spChg chg="mod">
          <ac:chgData name="Thu Tran" userId="3d6cfcd9-ceaf-40f3-bbba-fffc560a8ae6" providerId="ADAL" clId="{BAAF2F4D-0070-4ABA-987E-B7F6150EF1CB}" dt="2024-05-06T11:04:29.119" v="1982" actId="165"/>
          <ac:spMkLst>
            <pc:docMk/>
            <pc:sldMk cId="1092569490" sldId="287"/>
            <ac:spMk id="1030" creationId="{1E05F138-F2AD-253F-03CC-7B9CE9FD389A}"/>
          </ac:spMkLst>
        </pc:spChg>
        <pc:spChg chg="mod">
          <ac:chgData name="Thu Tran" userId="3d6cfcd9-ceaf-40f3-bbba-fffc560a8ae6" providerId="ADAL" clId="{BAAF2F4D-0070-4ABA-987E-B7F6150EF1CB}" dt="2024-05-06T11:04:29.119" v="1982" actId="165"/>
          <ac:spMkLst>
            <pc:docMk/>
            <pc:sldMk cId="1092569490" sldId="287"/>
            <ac:spMk id="1031" creationId="{70D584C9-3626-D591-9241-538B7966DC3B}"/>
          </ac:spMkLst>
        </pc:spChg>
        <pc:spChg chg="mod">
          <ac:chgData name="Thu Tran" userId="3d6cfcd9-ceaf-40f3-bbba-fffc560a8ae6" providerId="ADAL" clId="{BAAF2F4D-0070-4ABA-987E-B7F6150EF1CB}" dt="2024-05-06T11:04:29.119" v="1982" actId="165"/>
          <ac:spMkLst>
            <pc:docMk/>
            <pc:sldMk cId="1092569490" sldId="287"/>
            <ac:spMk id="1032" creationId="{D9DAB923-E5C0-B06A-86BC-533176139131}"/>
          </ac:spMkLst>
        </pc:spChg>
        <pc:spChg chg="mod">
          <ac:chgData name="Thu Tran" userId="3d6cfcd9-ceaf-40f3-bbba-fffc560a8ae6" providerId="ADAL" clId="{BAAF2F4D-0070-4ABA-987E-B7F6150EF1CB}" dt="2024-05-06T11:04:29.119" v="1982" actId="165"/>
          <ac:spMkLst>
            <pc:docMk/>
            <pc:sldMk cId="1092569490" sldId="287"/>
            <ac:spMk id="1033" creationId="{60DA4174-CDDB-C001-9103-C536ACA2D858}"/>
          </ac:spMkLst>
        </pc:spChg>
        <pc:spChg chg="mod">
          <ac:chgData name="Thu Tran" userId="3d6cfcd9-ceaf-40f3-bbba-fffc560a8ae6" providerId="ADAL" clId="{BAAF2F4D-0070-4ABA-987E-B7F6150EF1CB}" dt="2024-05-06T11:04:29.119" v="1982" actId="165"/>
          <ac:spMkLst>
            <pc:docMk/>
            <pc:sldMk cId="1092569490" sldId="287"/>
            <ac:spMk id="1034" creationId="{551B8376-4BE5-8B16-7E30-2BA58D2D23FA}"/>
          </ac:spMkLst>
        </pc:spChg>
        <pc:spChg chg="mod">
          <ac:chgData name="Thu Tran" userId="3d6cfcd9-ceaf-40f3-bbba-fffc560a8ae6" providerId="ADAL" clId="{BAAF2F4D-0070-4ABA-987E-B7F6150EF1CB}" dt="2024-05-06T11:04:29.119" v="1982" actId="165"/>
          <ac:spMkLst>
            <pc:docMk/>
            <pc:sldMk cId="1092569490" sldId="287"/>
            <ac:spMk id="1035" creationId="{A909887F-D011-A5C1-2960-4EBF149BDE4F}"/>
          </ac:spMkLst>
        </pc:spChg>
        <pc:spChg chg="mod">
          <ac:chgData name="Thu Tran" userId="3d6cfcd9-ceaf-40f3-bbba-fffc560a8ae6" providerId="ADAL" clId="{BAAF2F4D-0070-4ABA-987E-B7F6150EF1CB}" dt="2024-05-06T11:04:29.119" v="1982" actId="165"/>
          <ac:spMkLst>
            <pc:docMk/>
            <pc:sldMk cId="1092569490" sldId="287"/>
            <ac:spMk id="1036" creationId="{0CC50A29-44CA-49BA-2588-6018BAE1B52D}"/>
          </ac:spMkLst>
        </pc:spChg>
        <pc:spChg chg="mod">
          <ac:chgData name="Thu Tran" userId="3d6cfcd9-ceaf-40f3-bbba-fffc560a8ae6" providerId="ADAL" clId="{BAAF2F4D-0070-4ABA-987E-B7F6150EF1CB}" dt="2024-05-06T11:04:29.119" v="1982" actId="165"/>
          <ac:spMkLst>
            <pc:docMk/>
            <pc:sldMk cId="1092569490" sldId="287"/>
            <ac:spMk id="1037" creationId="{74B54C79-CE1E-075E-8296-3676D7838C65}"/>
          </ac:spMkLst>
        </pc:spChg>
        <pc:spChg chg="mod">
          <ac:chgData name="Thu Tran" userId="3d6cfcd9-ceaf-40f3-bbba-fffc560a8ae6" providerId="ADAL" clId="{BAAF2F4D-0070-4ABA-987E-B7F6150EF1CB}" dt="2024-05-06T11:04:29.119" v="1982" actId="165"/>
          <ac:spMkLst>
            <pc:docMk/>
            <pc:sldMk cId="1092569490" sldId="287"/>
            <ac:spMk id="1038" creationId="{D08357C2-EB60-B5AB-D89D-6741CF245153}"/>
          </ac:spMkLst>
        </pc:spChg>
        <pc:spChg chg="mod">
          <ac:chgData name="Thu Tran" userId="3d6cfcd9-ceaf-40f3-bbba-fffc560a8ae6" providerId="ADAL" clId="{BAAF2F4D-0070-4ABA-987E-B7F6150EF1CB}" dt="2024-05-06T11:04:29.119" v="1982" actId="165"/>
          <ac:spMkLst>
            <pc:docMk/>
            <pc:sldMk cId="1092569490" sldId="287"/>
            <ac:spMk id="1039" creationId="{3C525D94-ACA3-8E50-DC56-727247DC73DF}"/>
          </ac:spMkLst>
        </pc:spChg>
        <pc:spChg chg="mod">
          <ac:chgData name="Thu Tran" userId="3d6cfcd9-ceaf-40f3-bbba-fffc560a8ae6" providerId="ADAL" clId="{BAAF2F4D-0070-4ABA-987E-B7F6150EF1CB}" dt="2024-05-06T11:04:29.119" v="1982" actId="165"/>
          <ac:spMkLst>
            <pc:docMk/>
            <pc:sldMk cId="1092569490" sldId="287"/>
            <ac:spMk id="1040" creationId="{B77D15EE-19C3-61B3-D6CF-BD09F08EE374}"/>
          </ac:spMkLst>
        </pc:spChg>
        <pc:spChg chg="mod">
          <ac:chgData name="Thu Tran" userId="3d6cfcd9-ceaf-40f3-bbba-fffc560a8ae6" providerId="ADAL" clId="{BAAF2F4D-0070-4ABA-987E-B7F6150EF1CB}" dt="2024-05-06T11:04:29.119" v="1982" actId="165"/>
          <ac:spMkLst>
            <pc:docMk/>
            <pc:sldMk cId="1092569490" sldId="287"/>
            <ac:spMk id="1041" creationId="{2384CE29-3CEC-2C98-576A-8AD9C3E675C3}"/>
          </ac:spMkLst>
        </pc:spChg>
        <pc:spChg chg="mod">
          <ac:chgData name="Thu Tran" userId="3d6cfcd9-ceaf-40f3-bbba-fffc560a8ae6" providerId="ADAL" clId="{BAAF2F4D-0070-4ABA-987E-B7F6150EF1CB}" dt="2024-05-06T11:04:29.119" v="1982" actId="165"/>
          <ac:spMkLst>
            <pc:docMk/>
            <pc:sldMk cId="1092569490" sldId="287"/>
            <ac:spMk id="1042" creationId="{3BD2F3BF-BB59-5AF9-BE2D-CDD0908A2B78}"/>
          </ac:spMkLst>
        </pc:spChg>
        <pc:spChg chg="mod">
          <ac:chgData name="Thu Tran" userId="3d6cfcd9-ceaf-40f3-bbba-fffc560a8ae6" providerId="ADAL" clId="{BAAF2F4D-0070-4ABA-987E-B7F6150EF1CB}" dt="2024-05-06T11:04:29.119" v="1982" actId="165"/>
          <ac:spMkLst>
            <pc:docMk/>
            <pc:sldMk cId="1092569490" sldId="287"/>
            <ac:spMk id="1043" creationId="{FD50A86E-4B58-48F1-7A69-9E30720379B0}"/>
          </ac:spMkLst>
        </pc:spChg>
        <pc:spChg chg="mod">
          <ac:chgData name="Thu Tran" userId="3d6cfcd9-ceaf-40f3-bbba-fffc560a8ae6" providerId="ADAL" clId="{BAAF2F4D-0070-4ABA-987E-B7F6150EF1CB}" dt="2024-05-06T11:04:29.119" v="1982" actId="165"/>
          <ac:spMkLst>
            <pc:docMk/>
            <pc:sldMk cId="1092569490" sldId="287"/>
            <ac:spMk id="1044" creationId="{F72DADAC-A8DE-D8AA-DF4E-7FEDC0C3C661}"/>
          </ac:spMkLst>
        </pc:spChg>
        <pc:spChg chg="mod">
          <ac:chgData name="Thu Tran" userId="3d6cfcd9-ceaf-40f3-bbba-fffc560a8ae6" providerId="ADAL" clId="{BAAF2F4D-0070-4ABA-987E-B7F6150EF1CB}" dt="2024-05-06T11:04:29.119" v="1982" actId="165"/>
          <ac:spMkLst>
            <pc:docMk/>
            <pc:sldMk cId="1092569490" sldId="287"/>
            <ac:spMk id="1045" creationId="{9226111A-DBE9-E71C-D796-3F9E9644FCD6}"/>
          </ac:spMkLst>
        </pc:spChg>
        <pc:spChg chg="mod">
          <ac:chgData name="Thu Tran" userId="3d6cfcd9-ceaf-40f3-bbba-fffc560a8ae6" providerId="ADAL" clId="{BAAF2F4D-0070-4ABA-987E-B7F6150EF1CB}" dt="2024-05-06T11:04:29.119" v="1982" actId="165"/>
          <ac:spMkLst>
            <pc:docMk/>
            <pc:sldMk cId="1092569490" sldId="287"/>
            <ac:spMk id="1046" creationId="{22E13738-8AF9-AFF0-0B3C-5C608BA1DA8A}"/>
          </ac:spMkLst>
        </pc:spChg>
        <pc:spChg chg="mod">
          <ac:chgData name="Thu Tran" userId="3d6cfcd9-ceaf-40f3-bbba-fffc560a8ae6" providerId="ADAL" clId="{BAAF2F4D-0070-4ABA-987E-B7F6150EF1CB}" dt="2024-05-06T11:04:29.119" v="1982" actId="165"/>
          <ac:spMkLst>
            <pc:docMk/>
            <pc:sldMk cId="1092569490" sldId="287"/>
            <ac:spMk id="1047" creationId="{D8F9A12A-37CE-FC69-83ED-5B534F2483A8}"/>
          </ac:spMkLst>
        </pc:spChg>
        <pc:spChg chg="mod">
          <ac:chgData name="Thu Tran" userId="3d6cfcd9-ceaf-40f3-bbba-fffc560a8ae6" providerId="ADAL" clId="{BAAF2F4D-0070-4ABA-987E-B7F6150EF1CB}" dt="2024-05-06T11:04:29.119" v="1982" actId="165"/>
          <ac:spMkLst>
            <pc:docMk/>
            <pc:sldMk cId="1092569490" sldId="287"/>
            <ac:spMk id="1048" creationId="{51744BC2-65A7-D3BC-A295-6089611ACCF4}"/>
          </ac:spMkLst>
        </pc:spChg>
        <pc:spChg chg="mod">
          <ac:chgData name="Thu Tran" userId="3d6cfcd9-ceaf-40f3-bbba-fffc560a8ae6" providerId="ADAL" clId="{BAAF2F4D-0070-4ABA-987E-B7F6150EF1CB}" dt="2024-05-06T11:04:29.119" v="1982" actId="165"/>
          <ac:spMkLst>
            <pc:docMk/>
            <pc:sldMk cId="1092569490" sldId="287"/>
            <ac:spMk id="1049" creationId="{9A8225F2-2088-D77B-8C34-954E8BA3F0F0}"/>
          </ac:spMkLst>
        </pc:spChg>
        <pc:spChg chg="add mod">
          <ac:chgData name="Thu Tran" userId="3d6cfcd9-ceaf-40f3-bbba-fffc560a8ae6" providerId="ADAL" clId="{BAAF2F4D-0070-4ABA-987E-B7F6150EF1CB}" dt="2024-05-06T11:05:00.831" v="1984" actId="1076"/>
          <ac:spMkLst>
            <pc:docMk/>
            <pc:sldMk cId="1092569490" sldId="287"/>
            <ac:spMk id="1051" creationId="{49495AFE-8668-D7D2-2F2D-4671097C804C}"/>
          </ac:spMkLst>
        </pc:spChg>
        <pc:grpChg chg="del">
          <ac:chgData name="Thu Tran" userId="3d6cfcd9-ceaf-40f3-bbba-fffc560a8ae6" providerId="ADAL" clId="{BAAF2F4D-0070-4ABA-987E-B7F6150EF1CB}" dt="2024-05-06T11:04:29.119" v="1982" actId="165"/>
          <ac:grpSpMkLst>
            <pc:docMk/>
            <pc:sldMk cId="1092569490" sldId="287"/>
            <ac:grpSpMk id="57" creationId="{1A00B947-B5CF-C04C-C7AE-A789544F1A0E}"/>
          </ac:grpSpMkLst>
        </pc:grpChg>
        <pc:grpChg chg="mod topLvl">
          <ac:chgData name="Thu Tran" userId="3d6cfcd9-ceaf-40f3-bbba-fffc560a8ae6" providerId="ADAL" clId="{BAAF2F4D-0070-4ABA-987E-B7F6150EF1CB}" dt="2024-05-06T11:04:29.119" v="1982" actId="165"/>
          <ac:grpSpMkLst>
            <pc:docMk/>
            <pc:sldMk cId="1092569490" sldId="287"/>
            <ac:grpSpMk id="58" creationId="{E0E32F06-C1BD-28F6-B176-EFF69F8F92FD}"/>
          </ac:grpSpMkLst>
        </pc:grpChg>
        <pc:grpChg chg="mod topLvl">
          <ac:chgData name="Thu Tran" userId="3d6cfcd9-ceaf-40f3-bbba-fffc560a8ae6" providerId="ADAL" clId="{BAAF2F4D-0070-4ABA-987E-B7F6150EF1CB}" dt="2024-05-06T11:04:29.119" v="1982" actId="165"/>
          <ac:grpSpMkLst>
            <pc:docMk/>
            <pc:sldMk cId="1092569490" sldId="287"/>
            <ac:grpSpMk id="60" creationId="{E6044BD1-2AF8-872A-D79A-BC449721C2A5}"/>
          </ac:grpSpMkLst>
        </pc:grpChg>
        <pc:grpChg chg="mod topLvl">
          <ac:chgData name="Thu Tran" userId="3d6cfcd9-ceaf-40f3-bbba-fffc560a8ae6" providerId="ADAL" clId="{BAAF2F4D-0070-4ABA-987E-B7F6150EF1CB}" dt="2024-05-06T11:04:29.119" v="1982" actId="165"/>
          <ac:grpSpMkLst>
            <pc:docMk/>
            <pc:sldMk cId="1092569490" sldId="287"/>
            <ac:grpSpMk id="61" creationId="{9EDCC413-1918-06CC-3381-F4E265C4E81C}"/>
          </ac:grpSpMkLst>
        </pc:grpChg>
        <pc:picChg chg="add mod">
          <ac:chgData name="Thu Tran" userId="3d6cfcd9-ceaf-40f3-bbba-fffc560a8ae6" providerId="ADAL" clId="{BAAF2F4D-0070-4ABA-987E-B7F6150EF1CB}" dt="2024-05-06T11:05:08.880" v="1986" actId="1076"/>
          <ac:picMkLst>
            <pc:docMk/>
            <pc:sldMk cId="1092569490" sldId="287"/>
            <ac:picMk id="1050" creationId="{E61B417E-C458-9F04-BC58-05ECDF328701}"/>
          </ac:picMkLst>
        </pc:picChg>
      </pc:sldChg>
      <pc:sldChg chg="addSp delSp modSp new mod modTransition">
        <pc:chgData name="Thu Tran" userId="3d6cfcd9-ceaf-40f3-bbba-fffc560a8ae6" providerId="ADAL" clId="{BAAF2F4D-0070-4ABA-987E-B7F6150EF1CB}" dt="2024-05-06T10:06:05.381" v="1805"/>
        <pc:sldMkLst>
          <pc:docMk/>
          <pc:sldMk cId="3751688769" sldId="288"/>
        </pc:sldMkLst>
        <pc:spChg chg="del">
          <ac:chgData name="Thu Tran" userId="3d6cfcd9-ceaf-40f3-bbba-fffc560a8ae6" providerId="ADAL" clId="{BAAF2F4D-0070-4ABA-987E-B7F6150EF1CB}" dt="2024-05-05T21:50:22.472" v="1317" actId="478"/>
          <ac:spMkLst>
            <pc:docMk/>
            <pc:sldMk cId="3751688769" sldId="288"/>
            <ac:spMk id="2" creationId="{7C6CD2B5-33EF-07BF-E4D3-88063806AFF5}"/>
          </ac:spMkLst>
        </pc:spChg>
        <pc:spChg chg="add del mod">
          <ac:chgData name="Thu Tran" userId="3d6cfcd9-ceaf-40f3-bbba-fffc560a8ae6" providerId="ADAL" clId="{BAAF2F4D-0070-4ABA-987E-B7F6150EF1CB}" dt="2024-05-05T21:53:22.310" v="1369" actId="22"/>
          <ac:spMkLst>
            <pc:docMk/>
            <pc:sldMk cId="3751688769" sldId="288"/>
            <ac:spMk id="18" creationId="{F9C0A786-6843-0344-F4BE-93E24A2AA7EA}"/>
          </ac:spMkLst>
        </pc:spChg>
        <pc:spChg chg="add mod">
          <ac:chgData name="Thu Tran" userId="3d6cfcd9-ceaf-40f3-bbba-fffc560a8ae6" providerId="ADAL" clId="{BAAF2F4D-0070-4ABA-987E-B7F6150EF1CB}" dt="2024-05-05T21:53:35.024" v="1371"/>
          <ac:spMkLst>
            <pc:docMk/>
            <pc:sldMk cId="3751688769" sldId="288"/>
            <ac:spMk id="19" creationId="{D894A4DF-7871-9B49-CCBF-BCEF8F3D3216}"/>
          </ac:spMkLst>
        </pc:spChg>
        <pc:spChg chg="add del">
          <ac:chgData name="Thu Tran" userId="3d6cfcd9-ceaf-40f3-bbba-fffc560a8ae6" providerId="ADAL" clId="{BAAF2F4D-0070-4ABA-987E-B7F6150EF1CB}" dt="2024-05-05T21:53:44.478" v="1373" actId="22"/>
          <ac:spMkLst>
            <pc:docMk/>
            <pc:sldMk cId="3751688769" sldId="288"/>
            <ac:spMk id="21" creationId="{96F6AABE-C96F-1D25-23E5-D5547FE63A96}"/>
          </ac:spMkLst>
        </pc:spChg>
        <pc:spChg chg="add mod">
          <ac:chgData name="Thu Tran" userId="3d6cfcd9-ceaf-40f3-bbba-fffc560a8ae6" providerId="ADAL" clId="{BAAF2F4D-0070-4ABA-987E-B7F6150EF1CB}" dt="2024-05-05T21:55:49.939" v="1474" actId="122"/>
          <ac:spMkLst>
            <pc:docMk/>
            <pc:sldMk cId="3751688769" sldId="288"/>
            <ac:spMk id="22" creationId="{4CADA612-3932-D901-DC4F-B33DA50DFBD1}"/>
          </ac:spMkLst>
        </pc:spChg>
        <pc:picChg chg="add del mod">
          <ac:chgData name="Thu Tran" userId="3d6cfcd9-ceaf-40f3-bbba-fffc560a8ae6" providerId="ADAL" clId="{BAAF2F4D-0070-4ABA-987E-B7F6150EF1CB}" dt="2024-05-05T21:54:13.970" v="1422" actId="1076"/>
          <ac:picMkLst>
            <pc:docMk/>
            <pc:sldMk cId="3751688769" sldId="288"/>
            <ac:picMk id="4" creationId="{5F7975CE-3EB8-D122-BCC7-C72AA92A336C}"/>
          </ac:picMkLst>
        </pc:picChg>
        <pc:picChg chg="add del mod">
          <ac:chgData name="Thu Tran" userId="3d6cfcd9-ceaf-40f3-bbba-fffc560a8ae6" providerId="ADAL" clId="{BAAF2F4D-0070-4ABA-987E-B7F6150EF1CB}" dt="2024-05-05T21:52:12.109" v="1358" actId="478"/>
          <ac:picMkLst>
            <pc:docMk/>
            <pc:sldMk cId="3751688769" sldId="288"/>
            <ac:picMk id="6" creationId="{0439FCB6-5B70-A51A-9920-B11FAE597232}"/>
          </ac:picMkLst>
        </pc:picChg>
        <pc:picChg chg="add del mod">
          <ac:chgData name="Thu Tran" userId="3d6cfcd9-ceaf-40f3-bbba-fffc560a8ae6" providerId="ADAL" clId="{BAAF2F4D-0070-4ABA-987E-B7F6150EF1CB}" dt="2024-05-05T21:52:05.918" v="1357" actId="478"/>
          <ac:picMkLst>
            <pc:docMk/>
            <pc:sldMk cId="3751688769" sldId="288"/>
            <ac:picMk id="8" creationId="{05DC81A8-ABD2-35D1-FABC-B1153E3E5A1E}"/>
          </ac:picMkLst>
        </pc:picChg>
        <pc:picChg chg="add del mod">
          <ac:chgData name="Thu Tran" userId="3d6cfcd9-ceaf-40f3-bbba-fffc560a8ae6" providerId="ADAL" clId="{BAAF2F4D-0070-4ABA-987E-B7F6150EF1CB}" dt="2024-05-05T21:51:53.928" v="1355" actId="478"/>
          <ac:picMkLst>
            <pc:docMk/>
            <pc:sldMk cId="3751688769" sldId="288"/>
            <ac:picMk id="10" creationId="{1C203B6B-B45A-135A-E9B3-FCB35449C289}"/>
          </ac:picMkLst>
        </pc:picChg>
        <pc:picChg chg="add del mod">
          <ac:chgData name="Thu Tran" userId="3d6cfcd9-ceaf-40f3-bbba-fffc560a8ae6" providerId="ADAL" clId="{BAAF2F4D-0070-4ABA-987E-B7F6150EF1CB}" dt="2024-05-05T21:51:22.181" v="1346" actId="478"/>
          <ac:picMkLst>
            <pc:docMk/>
            <pc:sldMk cId="3751688769" sldId="288"/>
            <ac:picMk id="12" creationId="{C4FFE3A0-7B80-1947-3C64-EB7157E4490A}"/>
          </ac:picMkLst>
        </pc:picChg>
        <pc:picChg chg="add del mod">
          <ac:chgData name="Thu Tran" userId="3d6cfcd9-ceaf-40f3-bbba-fffc560a8ae6" providerId="ADAL" clId="{BAAF2F4D-0070-4ABA-987E-B7F6150EF1CB}" dt="2024-05-05T21:51:14.234" v="1344" actId="478"/>
          <ac:picMkLst>
            <pc:docMk/>
            <pc:sldMk cId="3751688769" sldId="288"/>
            <ac:picMk id="14" creationId="{3463AF1D-0778-0D90-D960-E78C9EC2BEA6}"/>
          </ac:picMkLst>
        </pc:picChg>
        <pc:picChg chg="add del mod">
          <ac:chgData name="Thu Tran" userId="3d6cfcd9-ceaf-40f3-bbba-fffc560a8ae6" providerId="ADAL" clId="{BAAF2F4D-0070-4ABA-987E-B7F6150EF1CB}" dt="2024-05-05T21:51:04.260" v="1342" actId="478"/>
          <ac:picMkLst>
            <pc:docMk/>
            <pc:sldMk cId="3751688769" sldId="288"/>
            <ac:picMk id="16" creationId="{9F3F21FB-EF56-D2E8-D8DD-E9A5060A3648}"/>
          </ac:picMkLst>
        </pc:picChg>
      </pc:sldChg>
      <pc:sldChg chg="addSp delSp modSp new mod modTransition">
        <pc:chgData name="Thu Tran" userId="3d6cfcd9-ceaf-40f3-bbba-fffc560a8ae6" providerId="ADAL" clId="{BAAF2F4D-0070-4ABA-987E-B7F6150EF1CB}" dt="2024-05-06T11:06:15.921" v="1998" actId="1076"/>
        <pc:sldMkLst>
          <pc:docMk/>
          <pc:sldMk cId="3365742344" sldId="289"/>
        </pc:sldMkLst>
        <pc:spChg chg="mod topLvl">
          <ac:chgData name="Thu Tran" userId="3d6cfcd9-ceaf-40f3-bbba-fffc560a8ae6" providerId="ADAL" clId="{BAAF2F4D-0070-4ABA-987E-B7F6150EF1CB}" dt="2024-05-06T11:06:12.783" v="1997" actId="1076"/>
          <ac:spMkLst>
            <pc:docMk/>
            <pc:sldMk cId="3365742344" sldId="289"/>
            <ac:spMk id="5" creationId="{DEF91D1E-0595-639F-5FCC-166DA091B794}"/>
          </ac:spMkLst>
        </pc:spChg>
        <pc:spChg chg="mod topLvl">
          <ac:chgData name="Thu Tran" userId="3d6cfcd9-ceaf-40f3-bbba-fffc560a8ae6" providerId="ADAL" clId="{BAAF2F4D-0070-4ABA-987E-B7F6150EF1CB}" dt="2024-05-06T11:05:52.066" v="1992" actId="165"/>
          <ac:spMkLst>
            <pc:docMk/>
            <pc:sldMk cId="3365742344" sldId="289"/>
            <ac:spMk id="6" creationId="{B84B1B0E-D98A-CB13-183A-9473C152971D}"/>
          </ac:spMkLst>
        </pc:spChg>
        <pc:spChg chg="mod topLvl">
          <ac:chgData name="Thu Tran" userId="3d6cfcd9-ceaf-40f3-bbba-fffc560a8ae6" providerId="ADAL" clId="{BAAF2F4D-0070-4ABA-987E-B7F6150EF1CB}" dt="2024-05-06T11:05:52.066" v="1992" actId="165"/>
          <ac:spMkLst>
            <pc:docMk/>
            <pc:sldMk cId="3365742344" sldId="289"/>
            <ac:spMk id="7" creationId="{A838720A-D5B1-F2FF-EF7E-00860EBBEAD9}"/>
          </ac:spMkLst>
        </pc:spChg>
        <pc:spChg chg="mod topLvl">
          <ac:chgData name="Thu Tran" userId="3d6cfcd9-ceaf-40f3-bbba-fffc560a8ae6" providerId="ADAL" clId="{BAAF2F4D-0070-4ABA-987E-B7F6150EF1CB}" dt="2024-05-06T11:05:52.066" v="1992" actId="165"/>
          <ac:spMkLst>
            <pc:docMk/>
            <pc:sldMk cId="3365742344" sldId="289"/>
            <ac:spMk id="14" creationId="{4243BD31-DE04-7547-0BB2-4C3141E477EB}"/>
          </ac:spMkLst>
        </pc:spChg>
        <pc:spChg chg="mod topLvl">
          <ac:chgData name="Thu Tran" userId="3d6cfcd9-ceaf-40f3-bbba-fffc560a8ae6" providerId="ADAL" clId="{BAAF2F4D-0070-4ABA-987E-B7F6150EF1CB}" dt="2024-05-06T11:05:52.066" v="1992" actId="165"/>
          <ac:spMkLst>
            <pc:docMk/>
            <pc:sldMk cId="3365742344" sldId="289"/>
            <ac:spMk id="15" creationId="{76A5A91F-B9A3-D90A-29F7-EE51981AA997}"/>
          </ac:spMkLst>
        </pc:spChg>
        <pc:spChg chg="mod">
          <ac:chgData name="Thu Tran" userId="3d6cfcd9-ceaf-40f3-bbba-fffc560a8ae6" providerId="ADAL" clId="{BAAF2F4D-0070-4ABA-987E-B7F6150EF1CB}" dt="2024-05-06T11:05:52.066" v="1992" actId="165"/>
          <ac:spMkLst>
            <pc:docMk/>
            <pc:sldMk cId="3365742344" sldId="289"/>
            <ac:spMk id="16" creationId="{EF2CC1F5-512C-5A67-DFBA-C0F97E328F47}"/>
          </ac:spMkLst>
        </pc:spChg>
        <pc:spChg chg="mod">
          <ac:chgData name="Thu Tran" userId="3d6cfcd9-ceaf-40f3-bbba-fffc560a8ae6" providerId="ADAL" clId="{BAAF2F4D-0070-4ABA-987E-B7F6150EF1CB}" dt="2024-05-06T11:05:52.066" v="1992" actId="165"/>
          <ac:spMkLst>
            <pc:docMk/>
            <pc:sldMk cId="3365742344" sldId="289"/>
            <ac:spMk id="17" creationId="{37E7EFEB-8839-D4D2-1337-C1A45E3F97C8}"/>
          </ac:spMkLst>
        </pc:spChg>
        <pc:spChg chg="mod">
          <ac:chgData name="Thu Tran" userId="3d6cfcd9-ceaf-40f3-bbba-fffc560a8ae6" providerId="ADAL" clId="{BAAF2F4D-0070-4ABA-987E-B7F6150EF1CB}" dt="2024-05-06T11:05:52.066" v="1992" actId="165"/>
          <ac:spMkLst>
            <pc:docMk/>
            <pc:sldMk cId="3365742344" sldId="289"/>
            <ac:spMk id="18" creationId="{EC0E5268-85CB-F492-0D28-7CDB94792EAB}"/>
          </ac:spMkLst>
        </pc:spChg>
        <pc:spChg chg="mod">
          <ac:chgData name="Thu Tran" userId="3d6cfcd9-ceaf-40f3-bbba-fffc560a8ae6" providerId="ADAL" clId="{BAAF2F4D-0070-4ABA-987E-B7F6150EF1CB}" dt="2024-05-06T11:05:52.066" v="1992" actId="165"/>
          <ac:spMkLst>
            <pc:docMk/>
            <pc:sldMk cId="3365742344" sldId="289"/>
            <ac:spMk id="19" creationId="{4AE4A2C8-9516-4603-B520-EE1447610A14}"/>
          </ac:spMkLst>
        </pc:spChg>
        <pc:spChg chg="mod">
          <ac:chgData name="Thu Tran" userId="3d6cfcd9-ceaf-40f3-bbba-fffc560a8ae6" providerId="ADAL" clId="{BAAF2F4D-0070-4ABA-987E-B7F6150EF1CB}" dt="2024-05-06T11:05:52.066" v="1992" actId="165"/>
          <ac:spMkLst>
            <pc:docMk/>
            <pc:sldMk cId="3365742344" sldId="289"/>
            <ac:spMk id="20" creationId="{1752A787-A4AF-0205-7C04-5805AB79E87D}"/>
          </ac:spMkLst>
        </pc:spChg>
        <pc:spChg chg="mod">
          <ac:chgData name="Thu Tran" userId="3d6cfcd9-ceaf-40f3-bbba-fffc560a8ae6" providerId="ADAL" clId="{BAAF2F4D-0070-4ABA-987E-B7F6150EF1CB}" dt="2024-05-06T11:05:52.066" v="1992" actId="165"/>
          <ac:spMkLst>
            <pc:docMk/>
            <pc:sldMk cId="3365742344" sldId="289"/>
            <ac:spMk id="21" creationId="{570FAB00-A8C5-E1DB-09BC-8EF67FF37318}"/>
          </ac:spMkLst>
        </pc:spChg>
        <pc:spChg chg="mod">
          <ac:chgData name="Thu Tran" userId="3d6cfcd9-ceaf-40f3-bbba-fffc560a8ae6" providerId="ADAL" clId="{BAAF2F4D-0070-4ABA-987E-B7F6150EF1CB}" dt="2024-05-06T11:05:52.066" v="1992" actId="165"/>
          <ac:spMkLst>
            <pc:docMk/>
            <pc:sldMk cId="3365742344" sldId="289"/>
            <ac:spMk id="22" creationId="{06661686-31AB-125F-3EA2-A4911D77E001}"/>
          </ac:spMkLst>
        </pc:spChg>
        <pc:spChg chg="mod">
          <ac:chgData name="Thu Tran" userId="3d6cfcd9-ceaf-40f3-bbba-fffc560a8ae6" providerId="ADAL" clId="{BAAF2F4D-0070-4ABA-987E-B7F6150EF1CB}" dt="2024-05-06T11:05:52.066" v="1992" actId="165"/>
          <ac:spMkLst>
            <pc:docMk/>
            <pc:sldMk cId="3365742344" sldId="289"/>
            <ac:spMk id="23" creationId="{7206D865-6A31-529D-65CD-A4514D080948}"/>
          </ac:spMkLst>
        </pc:spChg>
        <pc:spChg chg="mod">
          <ac:chgData name="Thu Tran" userId="3d6cfcd9-ceaf-40f3-bbba-fffc560a8ae6" providerId="ADAL" clId="{BAAF2F4D-0070-4ABA-987E-B7F6150EF1CB}" dt="2024-05-06T11:05:52.066" v="1992" actId="165"/>
          <ac:spMkLst>
            <pc:docMk/>
            <pc:sldMk cId="3365742344" sldId="289"/>
            <ac:spMk id="24" creationId="{72D216D6-2AAA-38C3-D1A7-1ACBF4E118BC}"/>
          </ac:spMkLst>
        </pc:spChg>
        <pc:spChg chg="mod">
          <ac:chgData name="Thu Tran" userId="3d6cfcd9-ceaf-40f3-bbba-fffc560a8ae6" providerId="ADAL" clId="{BAAF2F4D-0070-4ABA-987E-B7F6150EF1CB}" dt="2024-05-06T11:05:52.066" v="1992" actId="165"/>
          <ac:spMkLst>
            <pc:docMk/>
            <pc:sldMk cId="3365742344" sldId="289"/>
            <ac:spMk id="25" creationId="{348AE17B-A03C-FCB0-47AE-DE594382C26F}"/>
          </ac:spMkLst>
        </pc:spChg>
        <pc:spChg chg="mod">
          <ac:chgData name="Thu Tran" userId="3d6cfcd9-ceaf-40f3-bbba-fffc560a8ae6" providerId="ADAL" clId="{BAAF2F4D-0070-4ABA-987E-B7F6150EF1CB}" dt="2024-05-06T11:05:52.066" v="1992" actId="165"/>
          <ac:spMkLst>
            <pc:docMk/>
            <pc:sldMk cId="3365742344" sldId="289"/>
            <ac:spMk id="26" creationId="{FC6FD236-3AB6-B27E-0816-9E7BA1D19298}"/>
          </ac:spMkLst>
        </pc:spChg>
        <pc:spChg chg="mod">
          <ac:chgData name="Thu Tran" userId="3d6cfcd9-ceaf-40f3-bbba-fffc560a8ae6" providerId="ADAL" clId="{BAAF2F4D-0070-4ABA-987E-B7F6150EF1CB}" dt="2024-05-06T11:05:52.066" v="1992" actId="165"/>
          <ac:spMkLst>
            <pc:docMk/>
            <pc:sldMk cId="3365742344" sldId="289"/>
            <ac:spMk id="27" creationId="{5BAEC635-CCA2-30F5-54C9-34CEA5577CC4}"/>
          </ac:spMkLst>
        </pc:spChg>
        <pc:spChg chg="mod">
          <ac:chgData name="Thu Tran" userId="3d6cfcd9-ceaf-40f3-bbba-fffc560a8ae6" providerId="ADAL" clId="{BAAF2F4D-0070-4ABA-987E-B7F6150EF1CB}" dt="2024-05-06T11:05:52.066" v="1992" actId="165"/>
          <ac:spMkLst>
            <pc:docMk/>
            <pc:sldMk cId="3365742344" sldId="289"/>
            <ac:spMk id="28" creationId="{6244A7FA-6E20-6EF9-7D57-96B94B4A9C03}"/>
          </ac:spMkLst>
        </pc:spChg>
        <pc:spChg chg="mod">
          <ac:chgData name="Thu Tran" userId="3d6cfcd9-ceaf-40f3-bbba-fffc560a8ae6" providerId="ADAL" clId="{BAAF2F4D-0070-4ABA-987E-B7F6150EF1CB}" dt="2024-05-06T11:05:52.066" v="1992" actId="165"/>
          <ac:spMkLst>
            <pc:docMk/>
            <pc:sldMk cId="3365742344" sldId="289"/>
            <ac:spMk id="29" creationId="{63061BBF-628D-2F1F-7F73-800CCD3AD35B}"/>
          </ac:spMkLst>
        </pc:spChg>
        <pc:spChg chg="mod">
          <ac:chgData name="Thu Tran" userId="3d6cfcd9-ceaf-40f3-bbba-fffc560a8ae6" providerId="ADAL" clId="{BAAF2F4D-0070-4ABA-987E-B7F6150EF1CB}" dt="2024-05-06T11:05:52.066" v="1992" actId="165"/>
          <ac:spMkLst>
            <pc:docMk/>
            <pc:sldMk cId="3365742344" sldId="289"/>
            <ac:spMk id="30" creationId="{5C37B3E6-6C84-0E6D-E604-8E3B2268FA2C}"/>
          </ac:spMkLst>
        </pc:spChg>
        <pc:spChg chg="mod">
          <ac:chgData name="Thu Tran" userId="3d6cfcd9-ceaf-40f3-bbba-fffc560a8ae6" providerId="ADAL" clId="{BAAF2F4D-0070-4ABA-987E-B7F6150EF1CB}" dt="2024-05-06T11:05:52.066" v="1992" actId="165"/>
          <ac:spMkLst>
            <pc:docMk/>
            <pc:sldMk cId="3365742344" sldId="289"/>
            <ac:spMk id="31" creationId="{AB19176C-EF31-FABA-1455-6E0618EDF36A}"/>
          </ac:spMkLst>
        </pc:spChg>
        <pc:spChg chg="mod">
          <ac:chgData name="Thu Tran" userId="3d6cfcd9-ceaf-40f3-bbba-fffc560a8ae6" providerId="ADAL" clId="{BAAF2F4D-0070-4ABA-987E-B7F6150EF1CB}" dt="2024-05-06T11:05:52.066" v="1992" actId="165"/>
          <ac:spMkLst>
            <pc:docMk/>
            <pc:sldMk cId="3365742344" sldId="289"/>
            <ac:spMk id="32" creationId="{7A3F6BAA-1334-DFC4-EA75-B5DBBBC974FD}"/>
          </ac:spMkLst>
        </pc:spChg>
        <pc:spChg chg="mod">
          <ac:chgData name="Thu Tran" userId="3d6cfcd9-ceaf-40f3-bbba-fffc560a8ae6" providerId="ADAL" clId="{BAAF2F4D-0070-4ABA-987E-B7F6150EF1CB}" dt="2024-05-06T11:05:52.066" v="1992" actId="165"/>
          <ac:spMkLst>
            <pc:docMk/>
            <pc:sldMk cId="3365742344" sldId="289"/>
            <ac:spMk id="33" creationId="{3447A762-FD48-BDEB-71C9-A34123F6F51F}"/>
          </ac:spMkLst>
        </pc:spChg>
        <pc:spChg chg="mod">
          <ac:chgData name="Thu Tran" userId="3d6cfcd9-ceaf-40f3-bbba-fffc560a8ae6" providerId="ADAL" clId="{BAAF2F4D-0070-4ABA-987E-B7F6150EF1CB}" dt="2024-05-06T11:05:52.066" v="1992" actId="165"/>
          <ac:spMkLst>
            <pc:docMk/>
            <pc:sldMk cId="3365742344" sldId="289"/>
            <ac:spMk id="34" creationId="{EC274B80-3080-43C9-A83F-CCB4E19945C7}"/>
          </ac:spMkLst>
        </pc:spChg>
        <pc:spChg chg="mod">
          <ac:chgData name="Thu Tran" userId="3d6cfcd9-ceaf-40f3-bbba-fffc560a8ae6" providerId="ADAL" clId="{BAAF2F4D-0070-4ABA-987E-B7F6150EF1CB}" dt="2024-05-06T11:05:52.066" v="1992" actId="165"/>
          <ac:spMkLst>
            <pc:docMk/>
            <pc:sldMk cId="3365742344" sldId="289"/>
            <ac:spMk id="35" creationId="{90CDF0F1-B69C-EE6E-F5C7-16510FB1956F}"/>
          </ac:spMkLst>
        </pc:spChg>
        <pc:spChg chg="mod">
          <ac:chgData name="Thu Tran" userId="3d6cfcd9-ceaf-40f3-bbba-fffc560a8ae6" providerId="ADAL" clId="{BAAF2F4D-0070-4ABA-987E-B7F6150EF1CB}" dt="2024-05-06T11:05:52.066" v="1992" actId="165"/>
          <ac:spMkLst>
            <pc:docMk/>
            <pc:sldMk cId="3365742344" sldId="289"/>
            <ac:spMk id="36" creationId="{3970F875-2BC2-FEED-2C49-C0ED06B92382}"/>
          </ac:spMkLst>
        </pc:spChg>
        <pc:spChg chg="mod">
          <ac:chgData name="Thu Tran" userId="3d6cfcd9-ceaf-40f3-bbba-fffc560a8ae6" providerId="ADAL" clId="{BAAF2F4D-0070-4ABA-987E-B7F6150EF1CB}" dt="2024-05-06T11:05:52.066" v="1992" actId="165"/>
          <ac:spMkLst>
            <pc:docMk/>
            <pc:sldMk cId="3365742344" sldId="289"/>
            <ac:spMk id="37" creationId="{0AA2F02F-74CC-48EA-B1F3-5C24C59AE221}"/>
          </ac:spMkLst>
        </pc:spChg>
        <pc:spChg chg="mod">
          <ac:chgData name="Thu Tran" userId="3d6cfcd9-ceaf-40f3-bbba-fffc560a8ae6" providerId="ADAL" clId="{BAAF2F4D-0070-4ABA-987E-B7F6150EF1CB}" dt="2024-05-06T11:05:52.066" v="1992" actId="165"/>
          <ac:spMkLst>
            <pc:docMk/>
            <pc:sldMk cId="3365742344" sldId="289"/>
            <ac:spMk id="38" creationId="{B9AA66F2-A679-7B65-30D8-D11FE4B5D7A7}"/>
          </ac:spMkLst>
        </pc:spChg>
        <pc:spChg chg="mod">
          <ac:chgData name="Thu Tran" userId="3d6cfcd9-ceaf-40f3-bbba-fffc560a8ae6" providerId="ADAL" clId="{BAAF2F4D-0070-4ABA-987E-B7F6150EF1CB}" dt="2024-05-06T11:05:52.066" v="1992" actId="165"/>
          <ac:spMkLst>
            <pc:docMk/>
            <pc:sldMk cId="3365742344" sldId="289"/>
            <ac:spMk id="39" creationId="{F72CEADA-EC07-7799-016A-5B5196CA34E1}"/>
          </ac:spMkLst>
        </pc:spChg>
        <pc:spChg chg="mod">
          <ac:chgData name="Thu Tran" userId="3d6cfcd9-ceaf-40f3-bbba-fffc560a8ae6" providerId="ADAL" clId="{BAAF2F4D-0070-4ABA-987E-B7F6150EF1CB}" dt="2024-05-06T11:05:52.066" v="1992" actId="165"/>
          <ac:spMkLst>
            <pc:docMk/>
            <pc:sldMk cId="3365742344" sldId="289"/>
            <ac:spMk id="40" creationId="{2969D2C0-44C2-4EE4-56B1-8DB2544C6604}"/>
          </ac:spMkLst>
        </pc:spChg>
        <pc:spChg chg="mod">
          <ac:chgData name="Thu Tran" userId="3d6cfcd9-ceaf-40f3-bbba-fffc560a8ae6" providerId="ADAL" clId="{BAAF2F4D-0070-4ABA-987E-B7F6150EF1CB}" dt="2024-05-06T11:05:52.066" v="1992" actId="165"/>
          <ac:spMkLst>
            <pc:docMk/>
            <pc:sldMk cId="3365742344" sldId="289"/>
            <ac:spMk id="41" creationId="{4A659BE4-8531-7B2F-F7B5-6488B35CE44C}"/>
          </ac:spMkLst>
        </pc:spChg>
        <pc:spChg chg="mod">
          <ac:chgData name="Thu Tran" userId="3d6cfcd9-ceaf-40f3-bbba-fffc560a8ae6" providerId="ADAL" clId="{BAAF2F4D-0070-4ABA-987E-B7F6150EF1CB}" dt="2024-05-06T11:05:52.066" v="1992" actId="165"/>
          <ac:spMkLst>
            <pc:docMk/>
            <pc:sldMk cId="3365742344" sldId="289"/>
            <ac:spMk id="42" creationId="{76E0D241-E9A2-7477-75B2-52438029EB7C}"/>
          </ac:spMkLst>
        </pc:spChg>
        <pc:spChg chg="mod">
          <ac:chgData name="Thu Tran" userId="3d6cfcd9-ceaf-40f3-bbba-fffc560a8ae6" providerId="ADAL" clId="{BAAF2F4D-0070-4ABA-987E-B7F6150EF1CB}" dt="2024-05-06T11:05:52.066" v="1992" actId="165"/>
          <ac:spMkLst>
            <pc:docMk/>
            <pc:sldMk cId="3365742344" sldId="289"/>
            <ac:spMk id="43" creationId="{9CCF5A3E-0505-265E-3472-FFBF7841348E}"/>
          </ac:spMkLst>
        </pc:spChg>
        <pc:spChg chg="mod">
          <ac:chgData name="Thu Tran" userId="3d6cfcd9-ceaf-40f3-bbba-fffc560a8ae6" providerId="ADAL" clId="{BAAF2F4D-0070-4ABA-987E-B7F6150EF1CB}" dt="2024-05-06T11:05:52.066" v="1992" actId="165"/>
          <ac:spMkLst>
            <pc:docMk/>
            <pc:sldMk cId="3365742344" sldId="289"/>
            <ac:spMk id="44" creationId="{EF6A9AE2-ADBD-D130-19E3-22571F817DA6}"/>
          </ac:spMkLst>
        </pc:spChg>
        <pc:spChg chg="mod">
          <ac:chgData name="Thu Tran" userId="3d6cfcd9-ceaf-40f3-bbba-fffc560a8ae6" providerId="ADAL" clId="{BAAF2F4D-0070-4ABA-987E-B7F6150EF1CB}" dt="2024-05-06T11:05:52.066" v="1992" actId="165"/>
          <ac:spMkLst>
            <pc:docMk/>
            <pc:sldMk cId="3365742344" sldId="289"/>
            <ac:spMk id="45" creationId="{82095B2E-6170-2DA0-4561-556F12B0C71A}"/>
          </ac:spMkLst>
        </pc:spChg>
        <pc:spChg chg="mod">
          <ac:chgData name="Thu Tran" userId="3d6cfcd9-ceaf-40f3-bbba-fffc560a8ae6" providerId="ADAL" clId="{BAAF2F4D-0070-4ABA-987E-B7F6150EF1CB}" dt="2024-05-06T11:05:52.066" v="1992" actId="165"/>
          <ac:spMkLst>
            <pc:docMk/>
            <pc:sldMk cId="3365742344" sldId="289"/>
            <ac:spMk id="46" creationId="{CEE7FC8D-D7E5-EB9B-1DE2-BA54A215FB92}"/>
          </ac:spMkLst>
        </pc:spChg>
        <pc:spChg chg="mod">
          <ac:chgData name="Thu Tran" userId="3d6cfcd9-ceaf-40f3-bbba-fffc560a8ae6" providerId="ADAL" clId="{BAAF2F4D-0070-4ABA-987E-B7F6150EF1CB}" dt="2024-05-06T11:05:52.066" v="1992" actId="165"/>
          <ac:spMkLst>
            <pc:docMk/>
            <pc:sldMk cId="3365742344" sldId="289"/>
            <ac:spMk id="47" creationId="{50A5CA05-B6EE-FE80-7C05-59FCC3176E10}"/>
          </ac:spMkLst>
        </pc:spChg>
        <pc:spChg chg="mod">
          <ac:chgData name="Thu Tran" userId="3d6cfcd9-ceaf-40f3-bbba-fffc560a8ae6" providerId="ADAL" clId="{BAAF2F4D-0070-4ABA-987E-B7F6150EF1CB}" dt="2024-05-06T11:05:52.066" v="1992" actId="165"/>
          <ac:spMkLst>
            <pc:docMk/>
            <pc:sldMk cId="3365742344" sldId="289"/>
            <ac:spMk id="48" creationId="{866194C0-F168-FE52-0762-05F5F40BF73C}"/>
          </ac:spMkLst>
        </pc:spChg>
        <pc:spChg chg="mod">
          <ac:chgData name="Thu Tran" userId="3d6cfcd9-ceaf-40f3-bbba-fffc560a8ae6" providerId="ADAL" clId="{BAAF2F4D-0070-4ABA-987E-B7F6150EF1CB}" dt="2024-05-06T11:05:52.066" v="1992" actId="165"/>
          <ac:spMkLst>
            <pc:docMk/>
            <pc:sldMk cId="3365742344" sldId="289"/>
            <ac:spMk id="49" creationId="{D4448B7D-0AED-87A1-1EB9-466047018CC2}"/>
          </ac:spMkLst>
        </pc:spChg>
        <pc:spChg chg="mod">
          <ac:chgData name="Thu Tran" userId="3d6cfcd9-ceaf-40f3-bbba-fffc560a8ae6" providerId="ADAL" clId="{BAAF2F4D-0070-4ABA-987E-B7F6150EF1CB}" dt="2024-05-06T11:05:52.066" v="1992" actId="165"/>
          <ac:spMkLst>
            <pc:docMk/>
            <pc:sldMk cId="3365742344" sldId="289"/>
            <ac:spMk id="50" creationId="{12466FCA-4BC1-8634-C918-BCF97465D6B9}"/>
          </ac:spMkLst>
        </pc:spChg>
        <pc:spChg chg="mod">
          <ac:chgData name="Thu Tran" userId="3d6cfcd9-ceaf-40f3-bbba-fffc560a8ae6" providerId="ADAL" clId="{BAAF2F4D-0070-4ABA-987E-B7F6150EF1CB}" dt="2024-05-06T11:05:52.066" v="1992" actId="165"/>
          <ac:spMkLst>
            <pc:docMk/>
            <pc:sldMk cId="3365742344" sldId="289"/>
            <ac:spMk id="51" creationId="{32AD4D12-B2A0-DFDD-6983-2C8B0F7858ED}"/>
          </ac:spMkLst>
        </pc:spChg>
        <pc:spChg chg="mod">
          <ac:chgData name="Thu Tran" userId="3d6cfcd9-ceaf-40f3-bbba-fffc560a8ae6" providerId="ADAL" clId="{BAAF2F4D-0070-4ABA-987E-B7F6150EF1CB}" dt="2024-05-06T11:05:52.066" v="1992" actId="165"/>
          <ac:spMkLst>
            <pc:docMk/>
            <pc:sldMk cId="3365742344" sldId="289"/>
            <ac:spMk id="52" creationId="{86C56BFA-97E7-9A8E-9A89-0D7B28A4FA12}"/>
          </ac:spMkLst>
        </pc:spChg>
        <pc:spChg chg="mod">
          <ac:chgData name="Thu Tran" userId="3d6cfcd9-ceaf-40f3-bbba-fffc560a8ae6" providerId="ADAL" clId="{BAAF2F4D-0070-4ABA-987E-B7F6150EF1CB}" dt="2024-05-06T11:05:52.066" v="1992" actId="165"/>
          <ac:spMkLst>
            <pc:docMk/>
            <pc:sldMk cId="3365742344" sldId="289"/>
            <ac:spMk id="53" creationId="{1EB435F5-B98F-4E8D-8D76-8F350ED7BC5D}"/>
          </ac:spMkLst>
        </pc:spChg>
        <pc:spChg chg="mod">
          <ac:chgData name="Thu Tran" userId="3d6cfcd9-ceaf-40f3-bbba-fffc560a8ae6" providerId="ADAL" clId="{BAAF2F4D-0070-4ABA-987E-B7F6150EF1CB}" dt="2024-05-06T11:05:52.066" v="1992" actId="165"/>
          <ac:spMkLst>
            <pc:docMk/>
            <pc:sldMk cId="3365742344" sldId="289"/>
            <ac:spMk id="54" creationId="{A7FD22F4-AF70-8EBC-ED0E-2C863A83E48D}"/>
          </ac:spMkLst>
        </pc:spChg>
        <pc:spChg chg="mod">
          <ac:chgData name="Thu Tran" userId="3d6cfcd9-ceaf-40f3-bbba-fffc560a8ae6" providerId="ADAL" clId="{BAAF2F4D-0070-4ABA-987E-B7F6150EF1CB}" dt="2024-05-06T11:05:52.066" v="1992" actId="165"/>
          <ac:spMkLst>
            <pc:docMk/>
            <pc:sldMk cId="3365742344" sldId="289"/>
            <ac:spMk id="55" creationId="{CD02A9F7-2ED2-9C48-EE62-F170430330F2}"/>
          </ac:spMkLst>
        </pc:spChg>
        <pc:spChg chg="mod">
          <ac:chgData name="Thu Tran" userId="3d6cfcd9-ceaf-40f3-bbba-fffc560a8ae6" providerId="ADAL" clId="{BAAF2F4D-0070-4ABA-987E-B7F6150EF1CB}" dt="2024-05-06T11:05:52.066" v="1992" actId="165"/>
          <ac:spMkLst>
            <pc:docMk/>
            <pc:sldMk cId="3365742344" sldId="289"/>
            <ac:spMk id="56" creationId="{991E72D0-9E2A-2B31-9C71-40639B49290A}"/>
          </ac:spMkLst>
        </pc:spChg>
        <pc:spChg chg="mod">
          <ac:chgData name="Thu Tran" userId="3d6cfcd9-ceaf-40f3-bbba-fffc560a8ae6" providerId="ADAL" clId="{BAAF2F4D-0070-4ABA-987E-B7F6150EF1CB}" dt="2024-05-06T11:05:52.066" v="1992" actId="165"/>
          <ac:spMkLst>
            <pc:docMk/>
            <pc:sldMk cId="3365742344" sldId="289"/>
            <ac:spMk id="57" creationId="{7C159F02-6CBE-378E-B929-4436850AB459}"/>
          </ac:spMkLst>
        </pc:spChg>
        <pc:spChg chg="mod">
          <ac:chgData name="Thu Tran" userId="3d6cfcd9-ceaf-40f3-bbba-fffc560a8ae6" providerId="ADAL" clId="{BAAF2F4D-0070-4ABA-987E-B7F6150EF1CB}" dt="2024-05-06T11:05:52.066" v="1992" actId="165"/>
          <ac:spMkLst>
            <pc:docMk/>
            <pc:sldMk cId="3365742344" sldId="289"/>
            <ac:spMk id="58" creationId="{F5FFB563-5A89-9022-0FEB-CFEAEE53DF7E}"/>
          </ac:spMkLst>
        </pc:spChg>
        <pc:spChg chg="mod">
          <ac:chgData name="Thu Tran" userId="3d6cfcd9-ceaf-40f3-bbba-fffc560a8ae6" providerId="ADAL" clId="{BAAF2F4D-0070-4ABA-987E-B7F6150EF1CB}" dt="2024-05-06T11:05:52.066" v="1992" actId="165"/>
          <ac:spMkLst>
            <pc:docMk/>
            <pc:sldMk cId="3365742344" sldId="289"/>
            <ac:spMk id="59" creationId="{DBEE99B7-FB33-C0F2-5B3A-0664E0277413}"/>
          </ac:spMkLst>
        </pc:spChg>
        <pc:spChg chg="mod">
          <ac:chgData name="Thu Tran" userId="3d6cfcd9-ceaf-40f3-bbba-fffc560a8ae6" providerId="ADAL" clId="{BAAF2F4D-0070-4ABA-987E-B7F6150EF1CB}" dt="2024-05-06T11:05:52.066" v="1992" actId="165"/>
          <ac:spMkLst>
            <pc:docMk/>
            <pc:sldMk cId="3365742344" sldId="289"/>
            <ac:spMk id="60" creationId="{8D803109-119D-0EDF-8BE8-1A725BDC624E}"/>
          </ac:spMkLst>
        </pc:spChg>
        <pc:spChg chg="mod">
          <ac:chgData name="Thu Tran" userId="3d6cfcd9-ceaf-40f3-bbba-fffc560a8ae6" providerId="ADAL" clId="{BAAF2F4D-0070-4ABA-987E-B7F6150EF1CB}" dt="2024-05-06T11:05:52.066" v="1992" actId="165"/>
          <ac:spMkLst>
            <pc:docMk/>
            <pc:sldMk cId="3365742344" sldId="289"/>
            <ac:spMk id="61" creationId="{918056FA-13CE-0683-5B7B-791AE008C6D2}"/>
          </ac:spMkLst>
        </pc:spChg>
        <pc:spChg chg="mod">
          <ac:chgData name="Thu Tran" userId="3d6cfcd9-ceaf-40f3-bbba-fffc560a8ae6" providerId="ADAL" clId="{BAAF2F4D-0070-4ABA-987E-B7F6150EF1CB}" dt="2024-05-06T11:05:52.066" v="1992" actId="165"/>
          <ac:spMkLst>
            <pc:docMk/>
            <pc:sldMk cId="3365742344" sldId="289"/>
            <ac:spMk id="62" creationId="{E8DE1A5B-4C45-E993-487C-B20A5C71FAD6}"/>
          </ac:spMkLst>
        </pc:spChg>
        <pc:spChg chg="mod">
          <ac:chgData name="Thu Tran" userId="3d6cfcd9-ceaf-40f3-bbba-fffc560a8ae6" providerId="ADAL" clId="{BAAF2F4D-0070-4ABA-987E-B7F6150EF1CB}" dt="2024-05-06T11:05:52.066" v="1992" actId="165"/>
          <ac:spMkLst>
            <pc:docMk/>
            <pc:sldMk cId="3365742344" sldId="289"/>
            <ac:spMk id="63" creationId="{F06D8AA3-E8A4-8D61-AA03-AA87824A1766}"/>
          </ac:spMkLst>
        </pc:spChg>
        <pc:spChg chg="mod">
          <ac:chgData name="Thu Tran" userId="3d6cfcd9-ceaf-40f3-bbba-fffc560a8ae6" providerId="ADAL" clId="{BAAF2F4D-0070-4ABA-987E-B7F6150EF1CB}" dt="2024-05-06T11:05:52.066" v="1992" actId="165"/>
          <ac:spMkLst>
            <pc:docMk/>
            <pc:sldMk cId="3365742344" sldId="289"/>
            <ac:spMk id="64" creationId="{F4D12113-E7FE-3FA8-F4AC-C60B8E6B42F3}"/>
          </ac:spMkLst>
        </pc:spChg>
        <pc:spChg chg="mod">
          <ac:chgData name="Thu Tran" userId="3d6cfcd9-ceaf-40f3-bbba-fffc560a8ae6" providerId="ADAL" clId="{BAAF2F4D-0070-4ABA-987E-B7F6150EF1CB}" dt="2024-05-06T11:05:52.066" v="1992" actId="165"/>
          <ac:spMkLst>
            <pc:docMk/>
            <pc:sldMk cId="3365742344" sldId="289"/>
            <ac:spMk id="65" creationId="{8FA75871-3FF0-F937-1CB9-8359A0897A04}"/>
          </ac:spMkLst>
        </pc:spChg>
        <pc:spChg chg="mod">
          <ac:chgData name="Thu Tran" userId="3d6cfcd9-ceaf-40f3-bbba-fffc560a8ae6" providerId="ADAL" clId="{BAAF2F4D-0070-4ABA-987E-B7F6150EF1CB}" dt="2024-05-06T11:05:52.066" v="1992" actId="165"/>
          <ac:spMkLst>
            <pc:docMk/>
            <pc:sldMk cId="3365742344" sldId="289"/>
            <ac:spMk id="67" creationId="{BD357569-1E7B-60CD-0DAC-7E62BFB9785B}"/>
          </ac:spMkLst>
        </pc:spChg>
        <pc:spChg chg="mod">
          <ac:chgData name="Thu Tran" userId="3d6cfcd9-ceaf-40f3-bbba-fffc560a8ae6" providerId="ADAL" clId="{BAAF2F4D-0070-4ABA-987E-B7F6150EF1CB}" dt="2024-05-06T11:05:52.066" v="1992" actId="165"/>
          <ac:spMkLst>
            <pc:docMk/>
            <pc:sldMk cId="3365742344" sldId="289"/>
            <ac:spMk id="68" creationId="{24D3D273-FCE8-C61F-A659-362BABC74EDC}"/>
          </ac:spMkLst>
        </pc:spChg>
        <pc:spChg chg="mod">
          <ac:chgData name="Thu Tran" userId="3d6cfcd9-ceaf-40f3-bbba-fffc560a8ae6" providerId="ADAL" clId="{BAAF2F4D-0070-4ABA-987E-B7F6150EF1CB}" dt="2024-05-06T11:05:52.066" v="1992" actId="165"/>
          <ac:spMkLst>
            <pc:docMk/>
            <pc:sldMk cId="3365742344" sldId="289"/>
            <ac:spMk id="69" creationId="{9863E96C-81BE-3C2E-1971-F3A643990BE2}"/>
          </ac:spMkLst>
        </pc:spChg>
        <pc:spChg chg="mod">
          <ac:chgData name="Thu Tran" userId="3d6cfcd9-ceaf-40f3-bbba-fffc560a8ae6" providerId="ADAL" clId="{BAAF2F4D-0070-4ABA-987E-B7F6150EF1CB}" dt="2024-05-06T11:05:52.066" v="1992" actId="165"/>
          <ac:spMkLst>
            <pc:docMk/>
            <pc:sldMk cId="3365742344" sldId="289"/>
            <ac:spMk id="70" creationId="{59F50B1D-1C87-8D39-4502-F63EFDCB02CC}"/>
          </ac:spMkLst>
        </pc:spChg>
        <pc:spChg chg="mod">
          <ac:chgData name="Thu Tran" userId="3d6cfcd9-ceaf-40f3-bbba-fffc560a8ae6" providerId="ADAL" clId="{BAAF2F4D-0070-4ABA-987E-B7F6150EF1CB}" dt="2024-05-06T11:05:52.066" v="1992" actId="165"/>
          <ac:spMkLst>
            <pc:docMk/>
            <pc:sldMk cId="3365742344" sldId="289"/>
            <ac:spMk id="71" creationId="{041F3D86-CE5E-3FB1-8EF9-A6907FE592AF}"/>
          </ac:spMkLst>
        </pc:spChg>
        <pc:spChg chg="mod">
          <ac:chgData name="Thu Tran" userId="3d6cfcd9-ceaf-40f3-bbba-fffc560a8ae6" providerId="ADAL" clId="{BAAF2F4D-0070-4ABA-987E-B7F6150EF1CB}" dt="2024-05-06T11:05:52.066" v="1992" actId="165"/>
          <ac:spMkLst>
            <pc:docMk/>
            <pc:sldMk cId="3365742344" sldId="289"/>
            <ac:spMk id="72" creationId="{E2BDD34B-DC13-4D5F-075B-7A4AADC7AF06}"/>
          </ac:spMkLst>
        </pc:spChg>
        <pc:spChg chg="mod">
          <ac:chgData name="Thu Tran" userId="3d6cfcd9-ceaf-40f3-bbba-fffc560a8ae6" providerId="ADAL" clId="{BAAF2F4D-0070-4ABA-987E-B7F6150EF1CB}" dt="2024-05-06T11:05:52.066" v="1992" actId="165"/>
          <ac:spMkLst>
            <pc:docMk/>
            <pc:sldMk cId="3365742344" sldId="289"/>
            <ac:spMk id="73" creationId="{1589E924-9E41-8259-02CD-C096193F98AE}"/>
          </ac:spMkLst>
        </pc:spChg>
        <pc:spChg chg="mod">
          <ac:chgData name="Thu Tran" userId="3d6cfcd9-ceaf-40f3-bbba-fffc560a8ae6" providerId="ADAL" clId="{BAAF2F4D-0070-4ABA-987E-B7F6150EF1CB}" dt="2024-05-06T11:05:52.066" v="1992" actId="165"/>
          <ac:spMkLst>
            <pc:docMk/>
            <pc:sldMk cId="3365742344" sldId="289"/>
            <ac:spMk id="74" creationId="{D5F11AC2-D21F-CDB7-361D-5397ACFDCA3C}"/>
          </ac:spMkLst>
        </pc:spChg>
        <pc:spChg chg="mod">
          <ac:chgData name="Thu Tran" userId="3d6cfcd9-ceaf-40f3-bbba-fffc560a8ae6" providerId="ADAL" clId="{BAAF2F4D-0070-4ABA-987E-B7F6150EF1CB}" dt="2024-05-06T11:05:52.066" v="1992" actId="165"/>
          <ac:spMkLst>
            <pc:docMk/>
            <pc:sldMk cId="3365742344" sldId="289"/>
            <ac:spMk id="75" creationId="{11B1D1FF-1F13-A953-7A95-33368A4365BF}"/>
          </ac:spMkLst>
        </pc:spChg>
        <pc:spChg chg="mod">
          <ac:chgData name="Thu Tran" userId="3d6cfcd9-ceaf-40f3-bbba-fffc560a8ae6" providerId="ADAL" clId="{BAAF2F4D-0070-4ABA-987E-B7F6150EF1CB}" dt="2024-05-06T11:05:52.066" v="1992" actId="165"/>
          <ac:spMkLst>
            <pc:docMk/>
            <pc:sldMk cId="3365742344" sldId="289"/>
            <ac:spMk id="76" creationId="{8C273B48-9561-6E7A-AE84-63C17BF9D3CE}"/>
          </ac:spMkLst>
        </pc:spChg>
        <pc:spChg chg="mod">
          <ac:chgData name="Thu Tran" userId="3d6cfcd9-ceaf-40f3-bbba-fffc560a8ae6" providerId="ADAL" clId="{BAAF2F4D-0070-4ABA-987E-B7F6150EF1CB}" dt="2024-05-06T11:05:52.066" v="1992" actId="165"/>
          <ac:spMkLst>
            <pc:docMk/>
            <pc:sldMk cId="3365742344" sldId="289"/>
            <ac:spMk id="77" creationId="{C2061CBE-ACE2-98D2-C765-F2CE411E48D6}"/>
          </ac:spMkLst>
        </pc:spChg>
        <pc:spChg chg="mod">
          <ac:chgData name="Thu Tran" userId="3d6cfcd9-ceaf-40f3-bbba-fffc560a8ae6" providerId="ADAL" clId="{BAAF2F4D-0070-4ABA-987E-B7F6150EF1CB}" dt="2024-05-06T11:05:52.066" v="1992" actId="165"/>
          <ac:spMkLst>
            <pc:docMk/>
            <pc:sldMk cId="3365742344" sldId="289"/>
            <ac:spMk id="78" creationId="{BD04001B-B057-5CF5-E5E7-11A8B207390D}"/>
          </ac:spMkLst>
        </pc:spChg>
        <pc:spChg chg="mod">
          <ac:chgData name="Thu Tran" userId="3d6cfcd9-ceaf-40f3-bbba-fffc560a8ae6" providerId="ADAL" clId="{BAAF2F4D-0070-4ABA-987E-B7F6150EF1CB}" dt="2024-05-06T11:05:52.066" v="1992" actId="165"/>
          <ac:spMkLst>
            <pc:docMk/>
            <pc:sldMk cId="3365742344" sldId="289"/>
            <ac:spMk id="79" creationId="{68D826C0-72DF-54B5-C9F6-D5DEBE9E1673}"/>
          </ac:spMkLst>
        </pc:spChg>
        <pc:spChg chg="mod">
          <ac:chgData name="Thu Tran" userId="3d6cfcd9-ceaf-40f3-bbba-fffc560a8ae6" providerId="ADAL" clId="{BAAF2F4D-0070-4ABA-987E-B7F6150EF1CB}" dt="2024-05-06T11:05:52.066" v="1992" actId="165"/>
          <ac:spMkLst>
            <pc:docMk/>
            <pc:sldMk cId="3365742344" sldId="289"/>
            <ac:spMk id="80" creationId="{A3D6BC8D-7E30-B6A8-6A04-15547C902B49}"/>
          </ac:spMkLst>
        </pc:spChg>
        <pc:spChg chg="mod">
          <ac:chgData name="Thu Tran" userId="3d6cfcd9-ceaf-40f3-bbba-fffc560a8ae6" providerId="ADAL" clId="{BAAF2F4D-0070-4ABA-987E-B7F6150EF1CB}" dt="2024-05-06T11:05:52.066" v="1992" actId="165"/>
          <ac:spMkLst>
            <pc:docMk/>
            <pc:sldMk cId="3365742344" sldId="289"/>
            <ac:spMk id="81" creationId="{78A15CE5-7476-4969-5984-4A7929402B0E}"/>
          </ac:spMkLst>
        </pc:spChg>
        <pc:spChg chg="mod">
          <ac:chgData name="Thu Tran" userId="3d6cfcd9-ceaf-40f3-bbba-fffc560a8ae6" providerId="ADAL" clId="{BAAF2F4D-0070-4ABA-987E-B7F6150EF1CB}" dt="2024-05-06T11:05:52.066" v="1992" actId="165"/>
          <ac:spMkLst>
            <pc:docMk/>
            <pc:sldMk cId="3365742344" sldId="289"/>
            <ac:spMk id="82" creationId="{62A73976-0D89-12B6-8BF5-6D36987E9BAA}"/>
          </ac:spMkLst>
        </pc:spChg>
        <pc:spChg chg="mod">
          <ac:chgData name="Thu Tran" userId="3d6cfcd9-ceaf-40f3-bbba-fffc560a8ae6" providerId="ADAL" clId="{BAAF2F4D-0070-4ABA-987E-B7F6150EF1CB}" dt="2024-05-06T11:05:52.066" v="1992" actId="165"/>
          <ac:spMkLst>
            <pc:docMk/>
            <pc:sldMk cId="3365742344" sldId="289"/>
            <ac:spMk id="83" creationId="{1A7E0554-D2B8-D42E-875E-C1F8A94D3074}"/>
          </ac:spMkLst>
        </pc:spChg>
        <pc:spChg chg="mod">
          <ac:chgData name="Thu Tran" userId="3d6cfcd9-ceaf-40f3-bbba-fffc560a8ae6" providerId="ADAL" clId="{BAAF2F4D-0070-4ABA-987E-B7F6150EF1CB}" dt="2024-05-06T11:05:52.066" v="1992" actId="165"/>
          <ac:spMkLst>
            <pc:docMk/>
            <pc:sldMk cId="3365742344" sldId="289"/>
            <ac:spMk id="84" creationId="{5A03B5E6-8A46-3C28-012E-D10267EE602D}"/>
          </ac:spMkLst>
        </pc:spChg>
        <pc:spChg chg="mod">
          <ac:chgData name="Thu Tran" userId="3d6cfcd9-ceaf-40f3-bbba-fffc560a8ae6" providerId="ADAL" clId="{BAAF2F4D-0070-4ABA-987E-B7F6150EF1CB}" dt="2024-05-06T11:05:52.066" v="1992" actId="165"/>
          <ac:spMkLst>
            <pc:docMk/>
            <pc:sldMk cId="3365742344" sldId="289"/>
            <ac:spMk id="85" creationId="{025D4051-3A9E-DDA0-DD82-D41361E79807}"/>
          </ac:spMkLst>
        </pc:spChg>
        <pc:spChg chg="mod">
          <ac:chgData name="Thu Tran" userId="3d6cfcd9-ceaf-40f3-bbba-fffc560a8ae6" providerId="ADAL" clId="{BAAF2F4D-0070-4ABA-987E-B7F6150EF1CB}" dt="2024-05-06T11:05:52.066" v="1992" actId="165"/>
          <ac:spMkLst>
            <pc:docMk/>
            <pc:sldMk cId="3365742344" sldId="289"/>
            <ac:spMk id="86" creationId="{A507D5B8-BD35-37D8-B5E5-DDC102D513DB}"/>
          </ac:spMkLst>
        </pc:spChg>
        <pc:spChg chg="mod">
          <ac:chgData name="Thu Tran" userId="3d6cfcd9-ceaf-40f3-bbba-fffc560a8ae6" providerId="ADAL" clId="{BAAF2F4D-0070-4ABA-987E-B7F6150EF1CB}" dt="2024-05-06T11:05:52.066" v="1992" actId="165"/>
          <ac:spMkLst>
            <pc:docMk/>
            <pc:sldMk cId="3365742344" sldId="289"/>
            <ac:spMk id="87" creationId="{12480445-2001-6762-4520-BB4924198F50}"/>
          </ac:spMkLst>
        </pc:spChg>
        <pc:spChg chg="mod">
          <ac:chgData name="Thu Tran" userId="3d6cfcd9-ceaf-40f3-bbba-fffc560a8ae6" providerId="ADAL" clId="{BAAF2F4D-0070-4ABA-987E-B7F6150EF1CB}" dt="2024-05-06T11:05:52.066" v="1992" actId="165"/>
          <ac:spMkLst>
            <pc:docMk/>
            <pc:sldMk cId="3365742344" sldId="289"/>
            <ac:spMk id="88" creationId="{95E662CD-4970-B400-DD80-B8FB6AD44D4F}"/>
          </ac:spMkLst>
        </pc:spChg>
        <pc:spChg chg="mod">
          <ac:chgData name="Thu Tran" userId="3d6cfcd9-ceaf-40f3-bbba-fffc560a8ae6" providerId="ADAL" clId="{BAAF2F4D-0070-4ABA-987E-B7F6150EF1CB}" dt="2024-05-06T11:05:52.066" v="1992" actId="165"/>
          <ac:spMkLst>
            <pc:docMk/>
            <pc:sldMk cId="3365742344" sldId="289"/>
            <ac:spMk id="89" creationId="{3EE4976E-BAAC-8EF6-29FC-79B00709C472}"/>
          </ac:spMkLst>
        </pc:spChg>
        <pc:spChg chg="mod">
          <ac:chgData name="Thu Tran" userId="3d6cfcd9-ceaf-40f3-bbba-fffc560a8ae6" providerId="ADAL" clId="{BAAF2F4D-0070-4ABA-987E-B7F6150EF1CB}" dt="2024-05-06T11:05:52.066" v="1992" actId="165"/>
          <ac:spMkLst>
            <pc:docMk/>
            <pc:sldMk cId="3365742344" sldId="289"/>
            <ac:spMk id="90" creationId="{20D8F34D-6536-C078-AFF7-0E011CBFD59B}"/>
          </ac:spMkLst>
        </pc:spChg>
        <pc:spChg chg="mod">
          <ac:chgData name="Thu Tran" userId="3d6cfcd9-ceaf-40f3-bbba-fffc560a8ae6" providerId="ADAL" clId="{BAAF2F4D-0070-4ABA-987E-B7F6150EF1CB}" dt="2024-05-06T11:05:52.066" v="1992" actId="165"/>
          <ac:spMkLst>
            <pc:docMk/>
            <pc:sldMk cId="3365742344" sldId="289"/>
            <ac:spMk id="91" creationId="{C8913B0A-6099-5F07-1ADE-35220A8EFECE}"/>
          </ac:spMkLst>
        </pc:spChg>
        <pc:spChg chg="mod">
          <ac:chgData name="Thu Tran" userId="3d6cfcd9-ceaf-40f3-bbba-fffc560a8ae6" providerId="ADAL" clId="{BAAF2F4D-0070-4ABA-987E-B7F6150EF1CB}" dt="2024-05-06T11:05:52.066" v="1992" actId="165"/>
          <ac:spMkLst>
            <pc:docMk/>
            <pc:sldMk cId="3365742344" sldId="289"/>
            <ac:spMk id="92" creationId="{19B8863F-3B14-C013-910F-990FFA24D936}"/>
          </ac:spMkLst>
        </pc:spChg>
        <pc:spChg chg="mod">
          <ac:chgData name="Thu Tran" userId="3d6cfcd9-ceaf-40f3-bbba-fffc560a8ae6" providerId="ADAL" clId="{BAAF2F4D-0070-4ABA-987E-B7F6150EF1CB}" dt="2024-05-06T11:05:52.066" v="1992" actId="165"/>
          <ac:spMkLst>
            <pc:docMk/>
            <pc:sldMk cId="3365742344" sldId="289"/>
            <ac:spMk id="93" creationId="{DC83E0B6-529C-D46A-62F8-878FB494E837}"/>
          </ac:spMkLst>
        </pc:spChg>
        <pc:spChg chg="mod">
          <ac:chgData name="Thu Tran" userId="3d6cfcd9-ceaf-40f3-bbba-fffc560a8ae6" providerId="ADAL" clId="{BAAF2F4D-0070-4ABA-987E-B7F6150EF1CB}" dt="2024-05-06T11:05:52.066" v="1992" actId="165"/>
          <ac:spMkLst>
            <pc:docMk/>
            <pc:sldMk cId="3365742344" sldId="289"/>
            <ac:spMk id="94" creationId="{AB0B8875-59AF-B777-9ACF-0ABC487E6CE3}"/>
          </ac:spMkLst>
        </pc:spChg>
        <pc:spChg chg="mod">
          <ac:chgData name="Thu Tran" userId="3d6cfcd9-ceaf-40f3-bbba-fffc560a8ae6" providerId="ADAL" clId="{BAAF2F4D-0070-4ABA-987E-B7F6150EF1CB}" dt="2024-05-06T11:05:52.066" v="1992" actId="165"/>
          <ac:spMkLst>
            <pc:docMk/>
            <pc:sldMk cId="3365742344" sldId="289"/>
            <ac:spMk id="95" creationId="{15B5F6D8-4D04-9C4C-18DD-AFF14814B00B}"/>
          </ac:spMkLst>
        </pc:spChg>
        <pc:spChg chg="mod">
          <ac:chgData name="Thu Tran" userId="3d6cfcd9-ceaf-40f3-bbba-fffc560a8ae6" providerId="ADAL" clId="{BAAF2F4D-0070-4ABA-987E-B7F6150EF1CB}" dt="2024-05-06T11:05:52.066" v="1992" actId="165"/>
          <ac:spMkLst>
            <pc:docMk/>
            <pc:sldMk cId="3365742344" sldId="289"/>
            <ac:spMk id="96" creationId="{18B21595-D8A0-0776-AB46-892A1D041DFF}"/>
          </ac:spMkLst>
        </pc:spChg>
        <pc:spChg chg="mod">
          <ac:chgData name="Thu Tran" userId="3d6cfcd9-ceaf-40f3-bbba-fffc560a8ae6" providerId="ADAL" clId="{BAAF2F4D-0070-4ABA-987E-B7F6150EF1CB}" dt="2024-05-06T11:05:52.066" v="1992" actId="165"/>
          <ac:spMkLst>
            <pc:docMk/>
            <pc:sldMk cId="3365742344" sldId="289"/>
            <ac:spMk id="97" creationId="{70E95204-60DB-69B8-2D4A-7D5320B760BE}"/>
          </ac:spMkLst>
        </pc:spChg>
        <pc:spChg chg="add mod">
          <ac:chgData name="Thu Tran" userId="3d6cfcd9-ceaf-40f3-bbba-fffc560a8ae6" providerId="ADAL" clId="{BAAF2F4D-0070-4ABA-987E-B7F6150EF1CB}" dt="2024-05-06T11:05:43.576" v="1990" actId="1076"/>
          <ac:spMkLst>
            <pc:docMk/>
            <pc:sldMk cId="3365742344" sldId="289"/>
            <ac:spMk id="98" creationId="{297C2561-9278-C80F-F6B0-EC764FAE2258}"/>
          </ac:spMkLst>
        </pc:spChg>
        <pc:spChg chg="add mod">
          <ac:chgData name="Thu Tran" userId="3d6cfcd9-ceaf-40f3-bbba-fffc560a8ae6" providerId="ADAL" clId="{BAAF2F4D-0070-4ABA-987E-B7F6150EF1CB}" dt="2024-05-06T11:05:40.487" v="1989" actId="1076"/>
          <ac:spMkLst>
            <pc:docMk/>
            <pc:sldMk cId="3365742344" sldId="289"/>
            <ac:spMk id="99" creationId="{E971AB34-396C-B68D-2C79-F5CDEC1D9B50}"/>
          </ac:spMkLst>
        </pc:spChg>
        <pc:spChg chg="add mod">
          <ac:chgData name="Thu Tran" userId="3d6cfcd9-ceaf-40f3-bbba-fffc560a8ae6" providerId="ADAL" clId="{BAAF2F4D-0070-4ABA-987E-B7F6150EF1CB}" dt="2024-05-06T11:05:47.084" v="1991" actId="1076"/>
          <ac:spMkLst>
            <pc:docMk/>
            <pc:sldMk cId="3365742344" sldId="289"/>
            <ac:spMk id="100" creationId="{E0DA8D4D-E1AE-ABE3-A49B-680D2169DD08}"/>
          </ac:spMkLst>
        </pc:spChg>
        <pc:grpChg chg="add del mod">
          <ac:chgData name="Thu Tran" userId="3d6cfcd9-ceaf-40f3-bbba-fffc560a8ae6" providerId="ADAL" clId="{BAAF2F4D-0070-4ABA-987E-B7F6150EF1CB}" dt="2024-05-06T11:05:52.066" v="1992" actId="165"/>
          <ac:grpSpMkLst>
            <pc:docMk/>
            <pc:sldMk cId="3365742344" sldId="289"/>
            <ac:grpSpMk id="4" creationId="{E4B68E73-5BEE-9ED6-59DC-5BFB267A04B1}"/>
          </ac:grpSpMkLst>
        </pc:grpChg>
        <pc:grpChg chg="mod topLvl">
          <ac:chgData name="Thu Tran" userId="3d6cfcd9-ceaf-40f3-bbba-fffc560a8ae6" providerId="ADAL" clId="{BAAF2F4D-0070-4ABA-987E-B7F6150EF1CB}" dt="2024-05-06T11:06:04.352" v="1994" actId="1076"/>
          <ac:grpSpMkLst>
            <pc:docMk/>
            <pc:sldMk cId="3365742344" sldId="289"/>
            <ac:grpSpMk id="8" creationId="{68BCEA1B-E009-137D-6121-B9E171D3C66A}"/>
          </ac:grpSpMkLst>
        </pc:grpChg>
        <pc:grpChg chg="mod topLvl">
          <ac:chgData name="Thu Tran" userId="3d6cfcd9-ceaf-40f3-bbba-fffc560a8ae6" providerId="ADAL" clId="{BAAF2F4D-0070-4ABA-987E-B7F6150EF1CB}" dt="2024-05-06T11:05:57.112" v="1993" actId="1076"/>
          <ac:grpSpMkLst>
            <pc:docMk/>
            <pc:sldMk cId="3365742344" sldId="289"/>
            <ac:grpSpMk id="9" creationId="{B8D25C60-D9A2-BEF0-30EA-05603873A100}"/>
          </ac:grpSpMkLst>
        </pc:grpChg>
        <pc:grpChg chg="mod topLvl">
          <ac:chgData name="Thu Tran" userId="3d6cfcd9-ceaf-40f3-bbba-fffc560a8ae6" providerId="ADAL" clId="{BAAF2F4D-0070-4ABA-987E-B7F6150EF1CB}" dt="2024-05-06T11:06:06.735" v="1995" actId="1076"/>
          <ac:grpSpMkLst>
            <pc:docMk/>
            <pc:sldMk cId="3365742344" sldId="289"/>
            <ac:grpSpMk id="10" creationId="{823598CA-08CD-D9EE-86AE-39A15C458481}"/>
          </ac:grpSpMkLst>
        </pc:grpChg>
        <pc:grpChg chg="mod topLvl">
          <ac:chgData name="Thu Tran" userId="3d6cfcd9-ceaf-40f3-bbba-fffc560a8ae6" providerId="ADAL" clId="{BAAF2F4D-0070-4ABA-987E-B7F6150EF1CB}" dt="2024-05-06T11:06:10.371" v="1996" actId="1076"/>
          <ac:grpSpMkLst>
            <pc:docMk/>
            <pc:sldMk cId="3365742344" sldId="289"/>
            <ac:grpSpMk id="11" creationId="{64A50B44-70FD-1300-6E6C-B8AB0C93C30D}"/>
          </ac:grpSpMkLst>
        </pc:grpChg>
        <pc:grpChg chg="mod topLvl">
          <ac:chgData name="Thu Tran" userId="3d6cfcd9-ceaf-40f3-bbba-fffc560a8ae6" providerId="ADAL" clId="{BAAF2F4D-0070-4ABA-987E-B7F6150EF1CB}" dt="2024-05-06T11:06:15.921" v="1998" actId="1076"/>
          <ac:grpSpMkLst>
            <pc:docMk/>
            <pc:sldMk cId="3365742344" sldId="289"/>
            <ac:grpSpMk id="12" creationId="{89AABA90-F72C-6C94-9F83-1DB73C91F228}"/>
          </ac:grpSpMkLst>
        </pc:grpChg>
        <pc:grpChg chg="mod topLvl">
          <ac:chgData name="Thu Tran" userId="3d6cfcd9-ceaf-40f3-bbba-fffc560a8ae6" providerId="ADAL" clId="{BAAF2F4D-0070-4ABA-987E-B7F6150EF1CB}" dt="2024-05-06T11:05:52.066" v="1992" actId="165"/>
          <ac:grpSpMkLst>
            <pc:docMk/>
            <pc:sldMk cId="3365742344" sldId="289"/>
            <ac:grpSpMk id="13" creationId="{338E0FE1-5BAB-6B92-8C5E-F04B2C0812A2}"/>
          </ac:grpSpMkLst>
        </pc:grpChg>
        <pc:grpChg chg="mod">
          <ac:chgData name="Thu Tran" userId="3d6cfcd9-ceaf-40f3-bbba-fffc560a8ae6" providerId="ADAL" clId="{BAAF2F4D-0070-4ABA-987E-B7F6150EF1CB}" dt="2024-05-06T11:05:52.066" v="1992" actId="165"/>
          <ac:grpSpMkLst>
            <pc:docMk/>
            <pc:sldMk cId="3365742344" sldId="289"/>
            <ac:grpSpMk id="66" creationId="{CF598C4D-1E99-61F2-6746-DB486E1DBAB7}"/>
          </ac:grpSpMkLst>
        </pc:grpChg>
        <pc:picChg chg="add mod">
          <ac:chgData name="Thu Tran" userId="3d6cfcd9-ceaf-40f3-bbba-fffc560a8ae6" providerId="ADAL" clId="{BAAF2F4D-0070-4ABA-987E-B7F6150EF1CB}" dt="2024-05-05T21:58:53.904" v="1504" actId="1076"/>
          <ac:picMkLst>
            <pc:docMk/>
            <pc:sldMk cId="3365742344" sldId="289"/>
            <ac:picMk id="3" creationId="{79A95CE4-CF28-C02A-AFC4-A64DA536EA57}"/>
          </ac:picMkLst>
        </pc:picChg>
      </pc:sldChg>
      <pc:sldChg chg="addSp modSp new mod ord modTransition">
        <pc:chgData name="Thu Tran" userId="3d6cfcd9-ceaf-40f3-bbba-fffc560a8ae6" providerId="ADAL" clId="{BAAF2F4D-0070-4ABA-987E-B7F6150EF1CB}" dt="2024-05-06T10:06:05.381" v="1805"/>
        <pc:sldMkLst>
          <pc:docMk/>
          <pc:sldMk cId="2407126881" sldId="290"/>
        </pc:sldMkLst>
        <pc:picChg chg="add mod">
          <ac:chgData name="Thu Tran" userId="3d6cfcd9-ceaf-40f3-bbba-fffc560a8ae6" providerId="ADAL" clId="{BAAF2F4D-0070-4ABA-987E-B7F6150EF1CB}" dt="2024-05-05T21:58:57.652" v="1505" actId="1076"/>
          <ac:picMkLst>
            <pc:docMk/>
            <pc:sldMk cId="2407126881" sldId="290"/>
            <ac:picMk id="3" creationId="{8309A176-93A0-1E1C-A891-FCE5A9F192E9}"/>
          </ac:picMkLst>
        </pc:picChg>
      </pc:sldChg>
      <pc:sldChg chg="addSp modSp new mod ord modTransition">
        <pc:chgData name="Thu Tran" userId="3d6cfcd9-ceaf-40f3-bbba-fffc560a8ae6" providerId="ADAL" clId="{BAAF2F4D-0070-4ABA-987E-B7F6150EF1CB}" dt="2024-05-06T10:06:05.381" v="1805"/>
        <pc:sldMkLst>
          <pc:docMk/>
          <pc:sldMk cId="3413460172" sldId="291"/>
        </pc:sldMkLst>
        <pc:picChg chg="add mod">
          <ac:chgData name="Thu Tran" userId="3d6cfcd9-ceaf-40f3-bbba-fffc560a8ae6" providerId="ADAL" clId="{BAAF2F4D-0070-4ABA-987E-B7F6150EF1CB}" dt="2024-05-05T21:59:00.875" v="1506" actId="1076"/>
          <ac:picMkLst>
            <pc:docMk/>
            <pc:sldMk cId="3413460172" sldId="291"/>
            <ac:picMk id="3" creationId="{DA37CC76-CB4A-577E-1F57-7A1EB6B08932}"/>
          </ac:picMkLst>
        </pc:picChg>
      </pc:sldChg>
      <pc:sldChg chg="addSp modSp new del ord">
        <pc:chgData name="Thu Tran" userId="3d6cfcd9-ceaf-40f3-bbba-fffc560a8ae6" providerId="ADAL" clId="{BAAF2F4D-0070-4ABA-987E-B7F6150EF1CB}" dt="2024-05-05T21:59:20.954" v="1511" actId="47"/>
        <pc:sldMkLst>
          <pc:docMk/>
          <pc:sldMk cId="1928481871" sldId="292"/>
        </pc:sldMkLst>
        <pc:picChg chg="add mod">
          <ac:chgData name="Thu Tran" userId="3d6cfcd9-ceaf-40f3-bbba-fffc560a8ae6" providerId="ADAL" clId="{BAAF2F4D-0070-4ABA-987E-B7F6150EF1CB}" dt="2024-05-05T21:51:29.929" v="1348"/>
          <ac:picMkLst>
            <pc:docMk/>
            <pc:sldMk cId="1928481871" sldId="292"/>
            <ac:picMk id="3" creationId="{2A8897BE-3662-89D3-EB92-FB35C79224CF}"/>
          </ac:picMkLst>
        </pc:picChg>
      </pc:sldChg>
      <pc:sldChg chg="addSp modSp new del ord">
        <pc:chgData name="Thu Tran" userId="3d6cfcd9-ceaf-40f3-bbba-fffc560a8ae6" providerId="ADAL" clId="{BAAF2F4D-0070-4ABA-987E-B7F6150EF1CB}" dt="2024-05-05T21:59:25.552" v="1514" actId="47"/>
        <pc:sldMkLst>
          <pc:docMk/>
          <pc:sldMk cId="950499894" sldId="293"/>
        </pc:sldMkLst>
        <pc:picChg chg="add mod">
          <ac:chgData name="Thu Tran" userId="3d6cfcd9-ceaf-40f3-bbba-fffc560a8ae6" providerId="ADAL" clId="{BAAF2F4D-0070-4ABA-987E-B7F6150EF1CB}" dt="2024-05-05T21:51:58.776" v="1356"/>
          <ac:picMkLst>
            <pc:docMk/>
            <pc:sldMk cId="950499894" sldId="293"/>
            <ac:picMk id="3" creationId="{2562AD41-CCAE-9805-90A2-B5CFA56E5D3D}"/>
          </ac:picMkLst>
        </pc:picChg>
      </pc:sldChg>
      <pc:sldChg chg="addSp modSp new del">
        <pc:chgData name="Thu Tran" userId="3d6cfcd9-ceaf-40f3-bbba-fffc560a8ae6" providerId="ADAL" clId="{BAAF2F4D-0070-4ABA-987E-B7F6150EF1CB}" dt="2024-05-05T21:59:28.283" v="1515" actId="47"/>
        <pc:sldMkLst>
          <pc:docMk/>
          <pc:sldMk cId="1640046927" sldId="294"/>
        </pc:sldMkLst>
        <pc:picChg chg="add mod">
          <ac:chgData name="Thu Tran" userId="3d6cfcd9-ceaf-40f3-bbba-fffc560a8ae6" providerId="ADAL" clId="{BAAF2F4D-0070-4ABA-987E-B7F6150EF1CB}" dt="2024-05-05T21:52:15.352" v="1359"/>
          <ac:picMkLst>
            <pc:docMk/>
            <pc:sldMk cId="1640046927" sldId="294"/>
            <ac:picMk id="3" creationId="{1D66946F-878C-9719-A70D-3D4D8AB5D72B}"/>
          </ac:picMkLst>
        </pc:picChg>
      </pc:sldChg>
      <pc:sldChg chg="new del">
        <pc:chgData name="Thu Tran" userId="3d6cfcd9-ceaf-40f3-bbba-fffc560a8ae6" providerId="ADAL" clId="{BAAF2F4D-0070-4ABA-987E-B7F6150EF1CB}" dt="2024-05-05T21:59:29.790" v="1516" actId="47"/>
        <pc:sldMkLst>
          <pc:docMk/>
          <pc:sldMk cId="2635881677" sldId="295"/>
        </pc:sldMkLst>
      </pc:sldChg>
      <pc:sldChg chg="modSp add mod modTransition">
        <pc:chgData name="Thu Tran" userId="3d6cfcd9-ceaf-40f3-bbba-fffc560a8ae6" providerId="ADAL" clId="{BAAF2F4D-0070-4ABA-987E-B7F6150EF1CB}" dt="2024-05-06T10:06:05.381" v="1805"/>
        <pc:sldMkLst>
          <pc:docMk/>
          <pc:sldMk cId="104408766" sldId="296"/>
        </pc:sldMkLst>
        <pc:spChg chg="mod">
          <ac:chgData name="Thu Tran" userId="3d6cfcd9-ceaf-40f3-bbba-fffc560a8ae6" providerId="ADAL" clId="{BAAF2F4D-0070-4ABA-987E-B7F6150EF1CB}" dt="2024-05-05T21:55:36.985" v="1470" actId="122"/>
          <ac:spMkLst>
            <pc:docMk/>
            <pc:sldMk cId="104408766" sldId="296"/>
            <ac:spMk id="22" creationId="{4CADA612-3932-D901-DC4F-B33DA50DFBD1}"/>
          </ac:spMkLst>
        </pc:spChg>
        <pc:picChg chg="mod">
          <ac:chgData name="Thu Tran" userId="3d6cfcd9-ceaf-40f3-bbba-fffc560a8ae6" providerId="ADAL" clId="{BAAF2F4D-0070-4ABA-987E-B7F6150EF1CB}" dt="2024-05-05T21:55:07.223" v="1426" actId="14826"/>
          <ac:picMkLst>
            <pc:docMk/>
            <pc:sldMk cId="104408766" sldId="296"/>
            <ac:picMk id="4" creationId="{5F7975CE-3EB8-D122-BCC7-C72AA92A336C}"/>
          </ac:picMkLst>
        </pc:picChg>
      </pc:sldChg>
      <pc:sldChg chg="modSp add mod modTransition">
        <pc:chgData name="Thu Tran" userId="3d6cfcd9-ceaf-40f3-bbba-fffc560a8ae6" providerId="ADAL" clId="{BAAF2F4D-0070-4ABA-987E-B7F6150EF1CB}" dt="2024-05-06T10:06:05.381" v="1805"/>
        <pc:sldMkLst>
          <pc:docMk/>
          <pc:sldMk cId="906345729" sldId="297"/>
        </pc:sldMkLst>
        <pc:spChg chg="mod">
          <ac:chgData name="Thu Tran" userId="3d6cfcd9-ceaf-40f3-bbba-fffc560a8ae6" providerId="ADAL" clId="{BAAF2F4D-0070-4ABA-987E-B7F6150EF1CB}" dt="2024-05-05T21:56:29.097" v="1494" actId="1076"/>
          <ac:spMkLst>
            <pc:docMk/>
            <pc:sldMk cId="906345729" sldId="297"/>
            <ac:spMk id="22" creationId="{4CADA612-3932-D901-DC4F-B33DA50DFBD1}"/>
          </ac:spMkLst>
        </pc:spChg>
        <pc:picChg chg="mod">
          <ac:chgData name="Thu Tran" userId="3d6cfcd9-ceaf-40f3-bbba-fffc560a8ae6" providerId="ADAL" clId="{BAAF2F4D-0070-4ABA-987E-B7F6150EF1CB}" dt="2024-05-05T21:56:37.530" v="1495" actId="1076"/>
          <ac:picMkLst>
            <pc:docMk/>
            <pc:sldMk cId="906345729" sldId="297"/>
            <ac:picMk id="4" creationId="{5F7975CE-3EB8-D122-BCC7-C72AA92A336C}"/>
          </ac:picMkLst>
        </pc:picChg>
      </pc:sldChg>
      <pc:sldChg chg="modSp add mod modTransition">
        <pc:chgData name="Thu Tran" userId="3d6cfcd9-ceaf-40f3-bbba-fffc560a8ae6" providerId="ADAL" clId="{BAAF2F4D-0070-4ABA-987E-B7F6150EF1CB}" dt="2024-05-06T10:06:05.381" v="1805"/>
        <pc:sldMkLst>
          <pc:docMk/>
          <pc:sldMk cId="1446465458" sldId="298"/>
        </pc:sldMkLst>
        <pc:spChg chg="mod">
          <ac:chgData name="Thu Tran" userId="3d6cfcd9-ceaf-40f3-bbba-fffc560a8ae6" providerId="ADAL" clId="{BAAF2F4D-0070-4ABA-987E-B7F6150EF1CB}" dt="2024-05-05T21:58:23.631" v="1503" actId="1076"/>
          <ac:spMkLst>
            <pc:docMk/>
            <pc:sldMk cId="1446465458" sldId="298"/>
            <ac:spMk id="22" creationId="{4CADA612-3932-D901-DC4F-B33DA50DFBD1}"/>
          </ac:spMkLst>
        </pc:spChg>
        <pc:picChg chg="mod">
          <ac:chgData name="Thu Tran" userId="3d6cfcd9-ceaf-40f3-bbba-fffc560a8ae6" providerId="ADAL" clId="{BAAF2F4D-0070-4ABA-987E-B7F6150EF1CB}" dt="2024-05-05T21:57:58.902" v="1501" actId="1076"/>
          <ac:picMkLst>
            <pc:docMk/>
            <pc:sldMk cId="1446465458" sldId="298"/>
            <ac:picMk id="4" creationId="{5F7975CE-3EB8-D122-BCC7-C72AA92A336C}"/>
          </ac:picMkLst>
        </pc:picChg>
      </pc:sldChg>
      <pc:sldChg chg="modSp del mod">
        <pc:chgData name="Thu Tran" userId="3d6cfcd9-ceaf-40f3-bbba-fffc560a8ae6" providerId="ADAL" clId="{BAAF2F4D-0070-4ABA-987E-B7F6150EF1CB}" dt="2024-05-06T10:03:09.368" v="1788" actId="47"/>
        <pc:sldMkLst>
          <pc:docMk/>
          <pc:sldMk cId="3857144588" sldId="299"/>
        </pc:sldMkLst>
        <pc:graphicFrameChg chg="modGraphic">
          <ac:chgData name="Thu Tran" userId="3d6cfcd9-ceaf-40f3-bbba-fffc560a8ae6" providerId="ADAL" clId="{BAAF2F4D-0070-4ABA-987E-B7F6150EF1CB}" dt="2024-05-06T09:56:46.768" v="1724" actId="20577"/>
          <ac:graphicFrameMkLst>
            <pc:docMk/>
            <pc:sldMk cId="3857144588" sldId="299"/>
            <ac:graphicFrameMk id="5" creationId="{404643B5-B273-8218-98C3-902702A05066}"/>
          </ac:graphicFrameMkLst>
        </pc:graphicFrameChg>
      </pc:sldChg>
      <pc:sldChg chg="addSp delSp modSp add mod ord modTransition">
        <pc:chgData name="Thu Tran" userId="3d6cfcd9-ceaf-40f3-bbba-fffc560a8ae6" providerId="ADAL" clId="{BAAF2F4D-0070-4ABA-987E-B7F6150EF1CB}" dt="2024-05-06T11:02:20.262" v="1965" actId="1076"/>
        <pc:sldMkLst>
          <pc:docMk/>
          <pc:sldMk cId="138110244" sldId="300"/>
        </pc:sldMkLst>
        <pc:spChg chg="mod">
          <ac:chgData name="Thu Tran" userId="3d6cfcd9-ceaf-40f3-bbba-fffc560a8ae6" providerId="ADAL" clId="{BAAF2F4D-0070-4ABA-987E-B7F6150EF1CB}" dt="2024-05-06T10:04:06.676" v="1792"/>
          <ac:spMkLst>
            <pc:docMk/>
            <pc:sldMk cId="138110244" sldId="300"/>
            <ac:spMk id="3" creationId="{0081B788-39D3-3C53-E873-A443A29C4F2F}"/>
          </ac:spMkLst>
        </pc:spChg>
        <pc:spChg chg="mod">
          <ac:chgData name="Thu Tran" userId="3d6cfcd9-ceaf-40f3-bbba-fffc560a8ae6" providerId="ADAL" clId="{BAAF2F4D-0070-4ABA-987E-B7F6150EF1CB}" dt="2024-05-06T10:04:06.676" v="1792"/>
          <ac:spMkLst>
            <pc:docMk/>
            <pc:sldMk cId="138110244" sldId="300"/>
            <ac:spMk id="4" creationId="{562365A2-2904-2258-F849-A5F153405EF6}"/>
          </ac:spMkLst>
        </pc:spChg>
        <pc:spChg chg="mod">
          <ac:chgData name="Thu Tran" userId="3d6cfcd9-ceaf-40f3-bbba-fffc560a8ae6" providerId="ADAL" clId="{BAAF2F4D-0070-4ABA-987E-B7F6150EF1CB}" dt="2024-05-06T10:04:06.676" v="1792"/>
          <ac:spMkLst>
            <pc:docMk/>
            <pc:sldMk cId="138110244" sldId="300"/>
            <ac:spMk id="5" creationId="{A8EB75B0-C064-C00B-CC5F-93603BF35A91}"/>
          </ac:spMkLst>
        </pc:spChg>
        <pc:spChg chg="mod">
          <ac:chgData name="Thu Tran" userId="3d6cfcd9-ceaf-40f3-bbba-fffc560a8ae6" providerId="ADAL" clId="{BAAF2F4D-0070-4ABA-987E-B7F6150EF1CB}" dt="2024-05-06T10:04:06.676" v="1792"/>
          <ac:spMkLst>
            <pc:docMk/>
            <pc:sldMk cId="138110244" sldId="300"/>
            <ac:spMk id="6" creationId="{A66AA040-2D7E-EB36-81C9-2249BD3ABA29}"/>
          </ac:spMkLst>
        </pc:spChg>
        <pc:spChg chg="mod">
          <ac:chgData name="Thu Tran" userId="3d6cfcd9-ceaf-40f3-bbba-fffc560a8ae6" providerId="ADAL" clId="{BAAF2F4D-0070-4ABA-987E-B7F6150EF1CB}" dt="2024-05-06T10:04:06.676" v="1792"/>
          <ac:spMkLst>
            <pc:docMk/>
            <pc:sldMk cId="138110244" sldId="300"/>
            <ac:spMk id="7" creationId="{8216921D-1893-8AA3-E8BF-1DD0EAC4FACA}"/>
          </ac:spMkLst>
        </pc:spChg>
        <pc:spChg chg="mod">
          <ac:chgData name="Thu Tran" userId="3d6cfcd9-ceaf-40f3-bbba-fffc560a8ae6" providerId="ADAL" clId="{BAAF2F4D-0070-4ABA-987E-B7F6150EF1CB}" dt="2024-05-06T10:04:06.676" v="1792"/>
          <ac:spMkLst>
            <pc:docMk/>
            <pc:sldMk cId="138110244" sldId="300"/>
            <ac:spMk id="8" creationId="{6F75B6C0-6CDB-91E4-B7F0-114BC46C100F}"/>
          </ac:spMkLst>
        </pc:spChg>
        <pc:spChg chg="mod">
          <ac:chgData name="Thu Tran" userId="3d6cfcd9-ceaf-40f3-bbba-fffc560a8ae6" providerId="ADAL" clId="{BAAF2F4D-0070-4ABA-987E-B7F6150EF1CB}" dt="2024-05-06T10:04:06.676" v="1792"/>
          <ac:spMkLst>
            <pc:docMk/>
            <pc:sldMk cId="138110244" sldId="300"/>
            <ac:spMk id="9" creationId="{9991B5EE-43CD-806D-763C-F072EFC47656}"/>
          </ac:spMkLst>
        </pc:spChg>
        <pc:spChg chg="mod">
          <ac:chgData name="Thu Tran" userId="3d6cfcd9-ceaf-40f3-bbba-fffc560a8ae6" providerId="ADAL" clId="{BAAF2F4D-0070-4ABA-987E-B7F6150EF1CB}" dt="2024-05-06T10:04:06.676" v="1792"/>
          <ac:spMkLst>
            <pc:docMk/>
            <pc:sldMk cId="138110244" sldId="300"/>
            <ac:spMk id="10" creationId="{60B2180B-1CCD-7121-DD50-C3EAAC0AE03E}"/>
          </ac:spMkLst>
        </pc:spChg>
        <pc:spChg chg="mod">
          <ac:chgData name="Thu Tran" userId="3d6cfcd9-ceaf-40f3-bbba-fffc560a8ae6" providerId="ADAL" clId="{BAAF2F4D-0070-4ABA-987E-B7F6150EF1CB}" dt="2024-05-06T10:04:06.676" v="1792"/>
          <ac:spMkLst>
            <pc:docMk/>
            <pc:sldMk cId="138110244" sldId="300"/>
            <ac:spMk id="11" creationId="{E337AA93-2F42-10E1-44AC-2C606C3A75B5}"/>
          </ac:spMkLst>
        </pc:spChg>
        <pc:spChg chg="mod">
          <ac:chgData name="Thu Tran" userId="3d6cfcd9-ceaf-40f3-bbba-fffc560a8ae6" providerId="ADAL" clId="{BAAF2F4D-0070-4ABA-987E-B7F6150EF1CB}" dt="2024-05-06T10:04:06.676" v="1792"/>
          <ac:spMkLst>
            <pc:docMk/>
            <pc:sldMk cId="138110244" sldId="300"/>
            <ac:spMk id="12" creationId="{723BA26F-1FBD-1627-3E4E-8A9C0E49DA80}"/>
          </ac:spMkLst>
        </pc:spChg>
        <pc:spChg chg="mod">
          <ac:chgData name="Thu Tran" userId="3d6cfcd9-ceaf-40f3-bbba-fffc560a8ae6" providerId="ADAL" clId="{BAAF2F4D-0070-4ABA-987E-B7F6150EF1CB}" dt="2024-05-06T10:04:06.676" v="1792"/>
          <ac:spMkLst>
            <pc:docMk/>
            <pc:sldMk cId="138110244" sldId="300"/>
            <ac:spMk id="13" creationId="{12C09E16-A4E2-A479-6CA8-7396350EA2B1}"/>
          </ac:spMkLst>
        </pc:spChg>
        <pc:spChg chg="mod">
          <ac:chgData name="Thu Tran" userId="3d6cfcd9-ceaf-40f3-bbba-fffc560a8ae6" providerId="ADAL" clId="{BAAF2F4D-0070-4ABA-987E-B7F6150EF1CB}" dt="2024-05-06T10:04:06.676" v="1792"/>
          <ac:spMkLst>
            <pc:docMk/>
            <pc:sldMk cId="138110244" sldId="300"/>
            <ac:spMk id="14" creationId="{7B33539A-27CC-E3B8-583A-6D83E0C595F6}"/>
          </ac:spMkLst>
        </pc:spChg>
        <pc:spChg chg="mod">
          <ac:chgData name="Thu Tran" userId="3d6cfcd9-ceaf-40f3-bbba-fffc560a8ae6" providerId="ADAL" clId="{BAAF2F4D-0070-4ABA-987E-B7F6150EF1CB}" dt="2024-05-06T10:04:06.676" v="1792"/>
          <ac:spMkLst>
            <pc:docMk/>
            <pc:sldMk cId="138110244" sldId="300"/>
            <ac:spMk id="15" creationId="{8EACF471-5281-CAD6-1BAB-6B1B2C3264FC}"/>
          </ac:spMkLst>
        </pc:spChg>
        <pc:spChg chg="mod topLvl">
          <ac:chgData name="Thu Tran" userId="3d6cfcd9-ceaf-40f3-bbba-fffc560a8ae6" providerId="ADAL" clId="{BAAF2F4D-0070-4ABA-987E-B7F6150EF1CB}" dt="2024-05-06T10:04:33.964" v="1797" actId="165"/>
          <ac:spMkLst>
            <pc:docMk/>
            <pc:sldMk cId="138110244" sldId="300"/>
            <ac:spMk id="17" creationId="{76B94996-ECEC-2791-7032-45430B9F922B}"/>
          </ac:spMkLst>
        </pc:spChg>
        <pc:spChg chg="del mod topLvl">
          <ac:chgData name="Thu Tran" userId="3d6cfcd9-ceaf-40f3-bbba-fffc560a8ae6" providerId="ADAL" clId="{BAAF2F4D-0070-4ABA-987E-B7F6150EF1CB}" dt="2024-05-06T10:04:50.316" v="1798" actId="478"/>
          <ac:spMkLst>
            <pc:docMk/>
            <pc:sldMk cId="138110244" sldId="300"/>
            <ac:spMk id="19" creationId="{8C7345CC-87A4-9D37-821D-1D6FE1002C80}"/>
          </ac:spMkLst>
        </pc:spChg>
        <pc:spChg chg="mod topLvl">
          <ac:chgData name="Thu Tran" userId="3d6cfcd9-ceaf-40f3-bbba-fffc560a8ae6" providerId="ADAL" clId="{BAAF2F4D-0070-4ABA-987E-B7F6150EF1CB}" dt="2024-05-06T10:04:50.316" v="1798" actId="478"/>
          <ac:spMkLst>
            <pc:docMk/>
            <pc:sldMk cId="138110244" sldId="300"/>
            <ac:spMk id="20" creationId="{9FA0B10E-CC87-15A4-58C9-C7103BD3EED0}"/>
          </ac:spMkLst>
        </pc:spChg>
        <pc:spChg chg="add mod">
          <ac:chgData name="Thu Tran" userId="3d6cfcd9-ceaf-40f3-bbba-fffc560a8ae6" providerId="ADAL" clId="{BAAF2F4D-0070-4ABA-987E-B7F6150EF1CB}" dt="2024-05-06T11:02:20.262" v="1965" actId="1076"/>
          <ac:spMkLst>
            <pc:docMk/>
            <pc:sldMk cId="138110244" sldId="300"/>
            <ac:spMk id="22" creationId="{7AD705E2-06F9-E2B9-BD10-4EEDA86360EE}"/>
          </ac:spMkLst>
        </pc:spChg>
        <pc:spChg chg="add del mod">
          <ac:chgData name="Thu Tran" userId="3d6cfcd9-ceaf-40f3-bbba-fffc560a8ae6" providerId="ADAL" clId="{BAAF2F4D-0070-4ABA-987E-B7F6150EF1CB}" dt="2024-05-06T11:01:37.880" v="1958" actId="478"/>
          <ac:spMkLst>
            <pc:docMk/>
            <pc:sldMk cId="138110244" sldId="300"/>
            <ac:spMk id="23" creationId="{21ED434E-F55C-5577-1937-5C65B3B71E7F}"/>
          </ac:spMkLst>
        </pc:spChg>
        <pc:spChg chg="add mod">
          <ac:chgData name="Thu Tran" userId="3d6cfcd9-ceaf-40f3-bbba-fffc560a8ae6" providerId="ADAL" clId="{BAAF2F4D-0070-4ABA-987E-B7F6150EF1CB}" dt="2024-05-06T11:00:58.057" v="1949" actId="1076"/>
          <ac:spMkLst>
            <pc:docMk/>
            <pc:sldMk cId="138110244" sldId="300"/>
            <ac:spMk id="24" creationId="{48848565-6EA0-345B-9DD5-31B70F5E4141}"/>
          </ac:spMkLst>
        </pc:spChg>
        <pc:spChg chg="mod">
          <ac:chgData name="Thu Tran" userId="3d6cfcd9-ceaf-40f3-bbba-fffc560a8ae6" providerId="ADAL" clId="{BAAF2F4D-0070-4ABA-987E-B7F6150EF1CB}" dt="2024-05-06T11:00:50.239" v="1948"/>
          <ac:spMkLst>
            <pc:docMk/>
            <pc:sldMk cId="138110244" sldId="300"/>
            <ac:spMk id="26" creationId="{DDF0F00A-FBE8-C5D2-16CC-47F25D8ED059}"/>
          </ac:spMkLst>
        </pc:spChg>
        <pc:spChg chg="mod">
          <ac:chgData name="Thu Tran" userId="3d6cfcd9-ceaf-40f3-bbba-fffc560a8ae6" providerId="ADAL" clId="{BAAF2F4D-0070-4ABA-987E-B7F6150EF1CB}" dt="2024-05-06T11:00:50.239" v="1948"/>
          <ac:spMkLst>
            <pc:docMk/>
            <pc:sldMk cId="138110244" sldId="300"/>
            <ac:spMk id="27" creationId="{D620E888-2727-C862-3944-C3F0EA702548}"/>
          </ac:spMkLst>
        </pc:spChg>
        <pc:spChg chg="mod">
          <ac:chgData name="Thu Tran" userId="3d6cfcd9-ceaf-40f3-bbba-fffc560a8ae6" providerId="ADAL" clId="{BAAF2F4D-0070-4ABA-987E-B7F6150EF1CB}" dt="2024-05-06T11:00:50.239" v="1948"/>
          <ac:spMkLst>
            <pc:docMk/>
            <pc:sldMk cId="138110244" sldId="300"/>
            <ac:spMk id="28" creationId="{A2B22DE7-51C8-6424-7438-06273C78E35F}"/>
          </ac:spMkLst>
        </pc:spChg>
        <pc:spChg chg="mod">
          <ac:chgData name="Thu Tran" userId="3d6cfcd9-ceaf-40f3-bbba-fffc560a8ae6" providerId="ADAL" clId="{BAAF2F4D-0070-4ABA-987E-B7F6150EF1CB}" dt="2024-05-06T11:00:50.239" v="1948"/>
          <ac:spMkLst>
            <pc:docMk/>
            <pc:sldMk cId="138110244" sldId="300"/>
            <ac:spMk id="29" creationId="{B5E4FEA4-30C5-DD08-C6D9-4A14DA9878A4}"/>
          </ac:spMkLst>
        </pc:spChg>
        <pc:spChg chg="mod">
          <ac:chgData name="Thu Tran" userId="3d6cfcd9-ceaf-40f3-bbba-fffc560a8ae6" providerId="ADAL" clId="{BAAF2F4D-0070-4ABA-987E-B7F6150EF1CB}" dt="2024-05-06T11:00:50.239" v="1948"/>
          <ac:spMkLst>
            <pc:docMk/>
            <pc:sldMk cId="138110244" sldId="300"/>
            <ac:spMk id="30" creationId="{89B98662-F416-7872-6412-7A2EFDDFBE01}"/>
          </ac:spMkLst>
        </pc:spChg>
        <pc:spChg chg="mod">
          <ac:chgData name="Thu Tran" userId="3d6cfcd9-ceaf-40f3-bbba-fffc560a8ae6" providerId="ADAL" clId="{BAAF2F4D-0070-4ABA-987E-B7F6150EF1CB}" dt="2024-05-06T11:00:50.239" v="1948"/>
          <ac:spMkLst>
            <pc:docMk/>
            <pc:sldMk cId="138110244" sldId="300"/>
            <ac:spMk id="31" creationId="{FAC68303-40A5-84DE-7F32-DD87009F2080}"/>
          </ac:spMkLst>
        </pc:spChg>
        <pc:spChg chg="mod">
          <ac:chgData name="Thu Tran" userId="3d6cfcd9-ceaf-40f3-bbba-fffc560a8ae6" providerId="ADAL" clId="{BAAF2F4D-0070-4ABA-987E-B7F6150EF1CB}" dt="2024-05-06T11:00:50.239" v="1948"/>
          <ac:spMkLst>
            <pc:docMk/>
            <pc:sldMk cId="138110244" sldId="300"/>
            <ac:spMk id="32" creationId="{A24F1C0E-9E7A-B51D-4C2E-AFF12200CCD2}"/>
          </ac:spMkLst>
        </pc:spChg>
        <pc:spChg chg="mod">
          <ac:chgData name="Thu Tran" userId="3d6cfcd9-ceaf-40f3-bbba-fffc560a8ae6" providerId="ADAL" clId="{BAAF2F4D-0070-4ABA-987E-B7F6150EF1CB}" dt="2024-05-06T11:00:50.239" v="1948"/>
          <ac:spMkLst>
            <pc:docMk/>
            <pc:sldMk cId="138110244" sldId="300"/>
            <ac:spMk id="33" creationId="{043AC287-321F-A293-BF44-D1263F4F626D}"/>
          </ac:spMkLst>
        </pc:spChg>
        <pc:spChg chg="mod">
          <ac:chgData name="Thu Tran" userId="3d6cfcd9-ceaf-40f3-bbba-fffc560a8ae6" providerId="ADAL" clId="{BAAF2F4D-0070-4ABA-987E-B7F6150EF1CB}" dt="2024-05-06T11:00:50.239" v="1948"/>
          <ac:spMkLst>
            <pc:docMk/>
            <pc:sldMk cId="138110244" sldId="300"/>
            <ac:spMk id="34" creationId="{01D1F69B-FF25-269C-172A-EC82EEDA8AE7}"/>
          </ac:spMkLst>
        </pc:spChg>
        <pc:spChg chg="mod">
          <ac:chgData name="Thu Tran" userId="3d6cfcd9-ceaf-40f3-bbba-fffc560a8ae6" providerId="ADAL" clId="{BAAF2F4D-0070-4ABA-987E-B7F6150EF1CB}" dt="2024-05-06T11:00:50.239" v="1948"/>
          <ac:spMkLst>
            <pc:docMk/>
            <pc:sldMk cId="138110244" sldId="300"/>
            <ac:spMk id="35" creationId="{DA34AB4F-EF42-E7F5-3D81-5475DF6D3E36}"/>
          </ac:spMkLst>
        </pc:spChg>
        <pc:spChg chg="mod">
          <ac:chgData name="Thu Tran" userId="3d6cfcd9-ceaf-40f3-bbba-fffc560a8ae6" providerId="ADAL" clId="{BAAF2F4D-0070-4ABA-987E-B7F6150EF1CB}" dt="2024-05-06T11:00:50.239" v="1948"/>
          <ac:spMkLst>
            <pc:docMk/>
            <pc:sldMk cId="138110244" sldId="300"/>
            <ac:spMk id="36" creationId="{6BCA46E2-CDF6-A351-738A-D8B99B038341}"/>
          </ac:spMkLst>
        </pc:spChg>
        <pc:spChg chg="mod">
          <ac:chgData name="Thu Tran" userId="3d6cfcd9-ceaf-40f3-bbba-fffc560a8ae6" providerId="ADAL" clId="{BAAF2F4D-0070-4ABA-987E-B7F6150EF1CB}" dt="2024-05-06T11:00:50.239" v="1948"/>
          <ac:spMkLst>
            <pc:docMk/>
            <pc:sldMk cId="138110244" sldId="300"/>
            <ac:spMk id="37" creationId="{CAD417E5-DFD7-242D-A20A-C7ABF2BE8649}"/>
          </ac:spMkLst>
        </pc:spChg>
        <pc:spChg chg="mod">
          <ac:chgData name="Thu Tran" userId="3d6cfcd9-ceaf-40f3-bbba-fffc560a8ae6" providerId="ADAL" clId="{BAAF2F4D-0070-4ABA-987E-B7F6150EF1CB}" dt="2024-05-06T11:00:50.239" v="1948"/>
          <ac:spMkLst>
            <pc:docMk/>
            <pc:sldMk cId="138110244" sldId="300"/>
            <ac:spMk id="38" creationId="{5777FFF5-862F-234E-9B68-B487AE85BCE0}"/>
          </ac:spMkLst>
        </pc:spChg>
        <pc:spChg chg="mod">
          <ac:chgData name="Thu Tran" userId="3d6cfcd9-ceaf-40f3-bbba-fffc560a8ae6" providerId="ADAL" clId="{BAAF2F4D-0070-4ABA-987E-B7F6150EF1CB}" dt="2024-05-06T11:00:50.239" v="1948"/>
          <ac:spMkLst>
            <pc:docMk/>
            <pc:sldMk cId="138110244" sldId="300"/>
            <ac:spMk id="39" creationId="{DC5119FA-1852-3FBC-DA60-600C290B7D04}"/>
          </ac:spMkLst>
        </pc:spChg>
        <pc:spChg chg="mod">
          <ac:chgData name="Thu Tran" userId="3d6cfcd9-ceaf-40f3-bbba-fffc560a8ae6" providerId="ADAL" clId="{BAAF2F4D-0070-4ABA-987E-B7F6150EF1CB}" dt="2024-05-06T11:00:50.239" v="1948"/>
          <ac:spMkLst>
            <pc:docMk/>
            <pc:sldMk cId="138110244" sldId="300"/>
            <ac:spMk id="41" creationId="{74BE81C6-5957-4DD4-B47D-C90772EFCADF}"/>
          </ac:spMkLst>
        </pc:spChg>
        <pc:spChg chg="mod">
          <ac:chgData name="Thu Tran" userId="3d6cfcd9-ceaf-40f3-bbba-fffc560a8ae6" providerId="ADAL" clId="{BAAF2F4D-0070-4ABA-987E-B7F6150EF1CB}" dt="2024-05-06T11:00:50.239" v="1948"/>
          <ac:spMkLst>
            <pc:docMk/>
            <pc:sldMk cId="138110244" sldId="300"/>
            <ac:spMk id="42" creationId="{E287C2E5-E54B-1A87-E1C7-23EBA356B2A1}"/>
          </ac:spMkLst>
        </pc:spChg>
        <pc:spChg chg="mod">
          <ac:chgData name="Thu Tran" userId="3d6cfcd9-ceaf-40f3-bbba-fffc560a8ae6" providerId="ADAL" clId="{BAAF2F4D-0070-4ABA-987E-B7F6150EF1CB}" dt="2024-05-06T11:00:50.239" v="1948"/>
          <ac:spMkLst>
            <pc:docMk/>
            <pc:sldMk cId="138110244" sldId="300"/>
            <ac:spMk id="43" creationId="{358A118A-B744-34A9-1EEA-CC0CCEB3300C}"/>
          </ac:spMkLst>
        </pc:spChg>
        <pc:spChg chg="mod">
          <ac:chgData name="Thu Tran" userId="3d6cfcd9-ceaf-40f3-bbba-fffc560a8ae6" providerId="ADAL" clId="{BAAF2F4D-0070-4ABA-987E-B7F6150EF1CB}" dt="2024-05-06T11:00:50.239" v="1948"/>
          <ac:spMkLst>
            <pc:docMk/>
            <pc:sldMk cId="138110244" sldId="300"/>
            <ac:spMk id="44" creationId="{1E3AC32F-C654-CAEF-CCBE-EBD75927FEAD}"/>
          </ac:spMkLst>
        </pc:spChg>
        <pc:spChg chg="mod">
          <ac:chgData name="Thu Tran" userId="3d6cfcd9-ceaf-40f3-bbba-fffc560a8ae6" providerId="ADAL" clId="{BAAF2F4D-0070-4ABA-987E-B7F6150EF1CB}" dt="2024-05-06T11:00:50.239" v="1948"/>
          <ac:spMkLst>
            <pc:docMk/>
            <pc:sldMk cId="138110244" sldId="300"/>
            <ac:spMk id="45" creationId="{783AD774-72D5-DEE3-FA6F-836C0334334B}"/>
          </ac:spMkLst>
        </pc:spChg>
        <pc:spChg chg="mod">
          <ac:chgData name="Thu Tran" userId="3d6cfcd9-ceaf-40f3-bbba-fffc560a8ae6" providerId="ADAL" clId="{BAAF2F4D-0070-4ABA-987E-B7F6150EF1CB}" dt="2024-05-06T11:00:50.239" v="1948"/>
          <ac:spMkLst>
            <pc:docMk/>
            <pc:sldMk cId="138110244" sldId="300"/>
            <ac:spMk id="46" creationId="{D102E970-ADD6-7A47-42F0-46BB996F43E7}"/>
          </ac:spMkLst>
        </pc:spChg>
        <pc:spChg chg="mod">
          <ac:chgData name="Thu Tran" userId="3d6cfcd9-ceaf-40f3-bbba-fffc560a8ae6" providerId="ADAL" clId="{BAAF2F4D-0070-4ABA-987E-B7F6150EF1CB}" dt="2024-05-06T11:00:50.239" v="1948"/>
          <ac:spMkLst>
            <pc:docMk/>
            <pc:sldMk cId="138110244" sldId="300"/>
            <ac:spMk id="47" creationId="{E76AA5E7-9FC5-BA51-F2C0-9019C3639AA5}"/>
          </ac:spMkLst>
        </pc:spChg>
        <pc:spChg chg="mod">
          <ac:chgData name="Thu Tran" userId="3d6cfcd9-ceaf-40f3-bbba-fffc560a8ae6" providerId="ADAL" clId="{BAAF2F4D-0070-4ABA-987E-B7F6150EF1CB}" dt="2024-05-06T11:00:50.239" v="1948"/>
          <ac:spMkLst>
            <pc:docMk/>
            <pc:sldMk cId="138110244" sldId="300"/>
            <ac:spMk id="48" creationId="{8602FF24-62EB-BF89-5C38-0400102F13E6}"/>
          </ac:spMkLst>
        </pc:spChg>
        <pc:spChg chg="mod">
          <ac:chgData name="Thu Tran" userId="3d6cfcd9-ceaf-40f3-bbba-fffc560a8ae6" providerId="ADAL" clId="{BAAF2F4D-0070-4ABA-987E-B7F6150EF1CB}" dt="2024-05-06T11:00:50.239" v="1948"/>
          <ac:spMkLst>
            <pc:docMk/>
            <pc:sldMk cId="138110244" sldId="300"/>
            <ac:spMk id="49" creationId="{37489280-3A72-7660-B541-689447C048C4}"/>
          </ac:spMkLst>
        </pc:spChg>
        <pc:spChg chg="mod">
          <ac:chgData name="Thu Tran" userId="3d6cfcd9-ceaf-40f3-bbba-fffc560a8ae6" providerId="ADAL" clId="{BAAF2F4D-0070-4ABA-987E-B7F6150EF1CB}" dt="2024-05-06T11:00:50.239" v="1948"/>
          <ac:spMkLst>
            <pc:docMk/>
            <pc:sldMk cId="138110244" sldId="300"/>
            <ac:spMk id="50" creationId="{F13CEFC9-6F7B-6EBF-CAEF-D7812D3C7B47}"/>
          </ac:spMkLst>
        </pc:spChg>
        <pc:spChg chg="mod">
          <ac:chgData name="Thu Tran" userId="3d6cfcd9-ceaf-40f3-bbba-fffc560a8ae6" providerId="ADAL" clId="{BAAF2F4D-0070-4ABA-987E-B7F6150EF1CB}" dt="2024-05-06T11:00:50.239" v="1948"/>
          <ac:spMkLst>
            <pc:docMk/>
            <pc:sldMk cId="138110244" sldId="300"/>
            <ac:spMk id="51" creationId="{176B592A-334E-469A-6ECA-EA5FBA01A1D9}"/>
          </ac:spMkLst>
        </pc:spChg>
        <pc:spChg chg="mod">
          <ac:chgData name="Thu Tran" userId="3d6cfcd9-ceaf-40f3-bbba-fffc560a8ae6" providerId="ADAL" clId="{BAAF2F4D-0070-4ABA-987E-B7F6150EF1CB}" dt="2024-05-06T11:00:50.239" v="1948"/>
          <ac:spMkLst>
            <pc:docMk/>
            <pc:sldMk cId="138110244" sldId="300"/>
            <ac:spMk id="52" creationId="{4EA02F56-9361-B6E5-83AB-DC608FCA6064}"/>
          </ac:spMkLst>
        </pc:spChg>
        <pc:spChg chg="mod">
          <ac:chgData name="Thu Tran" userId="3d6cfcd9-ceaf-40f3-bbba-fffc560a8ae6" providerId="ADAL" clId="{BAAF2F4D-0070-4ABA-987E-B7F6150EF1CB}" dt="2024-05-06T11:00:50.239" v="1948"/>
          <ac:spMkLst>
            <pc:docMk/>
            <pc:sldMk cId="138110244" sldId="300"/>
            <ac:spMk id="53" creationId="{DF214058-BBEF-35A0-543C-81FD149FFD7A}"/>
          </ac:spMkLst>
        </pc:spChg>
        <pc:spChg chg="mod">
          <ac:chgData name="Thu Tran" userId="3d6cfcd9-ceaf-40f3-bbba-fffc560a8ae6" providerId="ADAL" clId="{BAAF2F4D-0070-4ABA-987E-B7F6150EF1CB}" dt="2024-05-06T11:00:50.239" v="1948"/>
          <ac:spMkLst>
            <pc:docMk/>
            <pc:sldMk cId="138110244" sldId="300"/>
            <ac:spMk id="54" creationId="{3E9AA10B-9C5C-72ED-9658-507144150F9B}"/>
          </ac:spMkLst>
        </pc:spChg>
        <pc:spChg chg="mod">
          <ac:chgData name="Thu Tran" userId="3d6cfcd9-ceaf-40f3-bbba-fffc560a8ae6" providerId="ADAL" clId="{BAAF2F4D-0070-4ABA-987E-B7F6150EF1CB}" dt="2024-05-06T11:00:50.239" v="1948"/>
          <ac:spMkLst>
            <pc:docMk/>
            <pc:sldMk cId="138110244" sldId="300"/>
            <ac:spMk id="55" creationId="{132F46F8-85D4-60AA-E208-78EC4EE47F3D}"/>
          </ac:spMkLst>
        </pc:spChg>
        <pc:spChg chg="mod">
          <ac:chgData name="Thu Tran" userId="3d6cfcd9-ceaf-40f3-bbba-fffc560a8ae6" providerId="ADAL" clId="{BAAF2F4D-0070-4ABA-987E-B7F6150EF1CB}" dt="2024-05-06T11:00:50.239" v="1948"/>
          <ac:spMkLst>
            <pc:docMk/>
            <pc:sldMk cId="138110244" sldId="300"/>
            <ac:spMk id="56" creationId="{3283743C-5794-04BE-C659-CCFEAA73A029}"/>
          </ac:spMkLst>
        </pc:spChg>
        <pc:spChg chg="mod">
          <ac:chgData name="Thu Tran" userId="3d6cfcd9-ceaf-40f3-bbba-fffc560a8ae6" providerId="ADAL" clId="{BAAF2F4D-0070-4ABA-987E-B7F6150EF1CB}" dt="2024-05-06T11:00:50.239" v="1948"/>
          <ac:spMkLst>
            <pc:docMk/>
            <pc:sldMk cId="138110244" sldId="300"/>
            <ac:spMk id="57" creationId="{E694EB2F-B286-C6FB-294B-FE3DB521C7B0}"/>
          </ac:spMkLst>
        </pc:spChg>
        <pc:spChg chg="mod">
          <ac:chgData name="Thu Tran" userId="3d6cfcd9-ceaf-40f3-bbba-fffc560a8ae6" providerId="ADAL" clId="{BAAF2F4D-0070-4ABA-987E-B7F6150EF1CB}" dt="2024-05-06T11:00:50.239" v="1948"/>
          <ac:spMkLst>
            <pc:docMk/>
            <pc:sldMk cId="138110244" sldId="300"/>
            <ac:spMk id="58" creationId="{40E59986-8DEE-2E3E-98A6-7220EB7617B5}"/>
          </ac:spMkLst>
        </pc:spChg>
        <pc:spChg chg="mod">
          <ac:chgData name="Thu Tran" userId="3d6cfcd9-ceaf-40f3-bbba-fffc560a8ae6" providerId="ADAL" clId="{BAAF2F4D-0070-4ABA-987E-B7F6150EF1CB}" dt="2024-05-06T11:00:50.239" v="1948"/>
          <ac:spMkLst>
            <pc:docMk/>
            <pc:sldMk cId="138110244" sldId="300"/>
            <ac:spMk id="59" creationId="{842F2A2C-46DD-F488-0E01-C053AEFAD1B7}"/>
          </ac:spMkLst>
        </pc:spChg>
        <pc:spChg chg="mod">
          <ac:chgData name="Thu Tran" userId="3d6cfcd9-ceaf-40f3-bbba-fffc560a8ae6" providerId="ADAL" clId="{BAAF2F4D-0070-4ABA-987E-B7F6150EF1CB}" dt="2024-05-06T11:00:50.239" v="1948"/>
          <ac:spMkLst>
            <pc:docMk/>
            <pc:sldMk cId="138110244" sldId="300"/>
            <ac:spMk id="60" creationId="{05E16964-F971-7060-1A85-A1BF88B2774B}"/>
          </ac:spMkLst>
        </pc:spChg>
        <pc:spChg chg="mod">
          <ac:chgData name="Thu Tran" userId="3d6cfcd9-ceaf-40f3-bbba-fffc560a8ae6" providerId="ADAL" clId="{BAAF2F4D-0070-4ABA-987E-B7F6150EF1CB}" dt="2024-05-06T11:00:50.239" v="1948"/>
          <ac:spMkLst>
            <pc:docMk/>
            <pc:sldMk cId="138110244" sldId="300"/>
            <ac:spMk id="61" creationId="{818D33E7-716F-D8B8-425E-F5D97B4CB3B7}"/>
          </ac:spMkLst>
        </pc:spChg>
        <pc:spChg chg="mod">
          <ac:chgData name="Thu Tran" userId="3d6cfcd9-ceaf-40f3-bbba-fffc560a8ae6" providerId="ADAL" clId="{BAAF2F4D-0070-4ABA-987E-B7F6150EF1CB}" dt="2024-05-06T11:00:50.239" v="1948"/>
          <ac:spMkLst>
            <pc:docMk/>
            <pc:sldMk cId="138110244" sldId="300"/>
            <ac:spMk id="62" creationId="{1A27179C-0383-9D84-0515-64881B8F9221}"/>
          </ac:spMkLst>
        </pc:spChg>
        <pc:spChg chg="mod">
          <ac:chgData name="Thu Tran" userId="3d6cfcd9-ceaf-40f3-bbba-fffc560a8ae6" providerId="ADAL" clId="{BAAF2F4D-0070-4ABA-987E-B7F6150EF1CB}" dt="2024-05-06T11:00:50.239" v="1948"/>
          <ac:spMkLst>
            <pc:docMk/>
            <pc:sldMk cId="138110244" sldId="300"/>
            <ac:spMk id="63" creationId="{996033F0-8949-A1D1-0C74-25EBF810F515}"/>
          </ac:spMkLst>
        </pc:spChg>
        <pc:spChg chg="mod">
          <ac:chgData name="Thu Tran" userId="3d6cfcd9-ceaf-40f3-bbba-fffc560a8ae6" providerId="ADAL" clId="{BAAF2F4D-0070-4ABA-987E-B7F6150EF1CB}" dt="2024-05-06T11:00:50.239" v="1948"/>
          <ac:spMkLst>
            <pc:docMk/>
            <pc:sldMk cId="138110244" sldId="300"/>
            <ac:spMk id="704" creationId="{05BC3485-1C9C-43C1-855A-67FA5E1036BC}"/>
          </ac:spMkLst>
        </pc:spChg>
        <pc:spChg chg="mod">
          <ac:chgData name="Thu Tran" userId="3d6cfcd9-ceaf-40f3-bbba-fffc560a8ae6" providerId="ADAL" clId="{BAAF2F4D-0070-4ABA-987E-B7F6150EF1CB}" dt="2024-05-06T11:00:50.239" v="1948"/>
          <ac:spMkLst>
            <pc:docMk/>
            <pc:sldMk cId="138110244" sldId="300"/>
            <ac:spMk id="705" creationId="{F61AF1A3-353F-9C99-E105-39B8E76612AB}"/>
          </ac:spMkLst>
        </pc:spChg>
        <pc:spChg chg="mod">
          <ac:chgData name="Thu Tran" userId="3d6cfcd9-ceaf-40f3-bbba-fffc560a8ae6" providerId="ADAL" clId="{BAAF2F4D-0070-4ABA-987E-B7F6150EF1CB}" dt="2024-05-06T11:00:50.239" v="1948"/>
          <ac:spMkLst>
            <pc:docMk/>
            <pc:sldMk cId="138110244" sldId="300"/>
            <ac:spMk id="706" creationId="{85DF2FE5-6874-C9AF-69C3-D4B53439E2DF}"/>
          </ac:spMkLst>
        </pc:spChg>
        <pc:spChg chg="mod">
          <ac:chgData name="Thu Tran" userId="3d6cfcd9-ceaf-40f3-bbba-fffc560a8ae6" providerId="ADAL" clId="{BAAF2F4D-0070-4ABA-987E-B7F6150EF1CB}" dt="2024-05-06T11:00:50.239" v="1948"/>
          <ac:spMkLst>
            <pc:docMk/>
            <pc:sldMk cId="138110244" sldId="300"/>
            <ac:spMk id="707" creationId="{8A17AEDD-AF2B-8C5B-CC99-54E2CBBE374E}"/>
          </ac:spMkLst>
        </pc:spChg>
        <pc:spChg chg="mod">
          <ac:chgData name="Thu Tran" userId="3d6cfcd9-ceaf-40f3-bbba-fffc560a8ae6" providerId="ADAL" clId="{BAAF2F4D-0070-4ABA-987E-B7F6150EF1CB}" dt="2024-05-06T11:00:50.239" v="1948"/>
          <ac:spMkLst>
            <pc:docMk/>
            <pc:sldMk cId="138110244" sldId="300"/>
            <ac:spMk id="708" creationId="{ED208122-12EB-2C94-E2AA-D8ED757848AB}"/>
          </ac:spMkLst>
        </pc:spChg>
        <pc:spChg chg="mod">
          <ac:chgData name="Thu Tran" userId="3d6cfcd9-ceaf-40f3-bbba-fffc560a8ae6" providerId="ADAL" clId="{BAAF2F4D-0070-4ABA-987E-B7F6150EF1CB}" dt="2024-05-06T11:00:50.239" v="1948"/>
          <ac:spMkLst>
            <pc:docMk/>
            <pc:sldMk cId="138110244" sldId="300"/>
            <ac:spMk id="709" creationId="{E480F3E6-A802-4CC7-EBC3-3B239F3A7F03}"/>
          </ac:spMkLst>
        </pc:spChg>
        <pc:spChg chg="mod">
          <ac:chgData name="Thu Tran" userId="3d6cfcd9-ceaf-40f3-bbba-fffc560a8ae6" providerId="ADAL" clId="{BAAF2F4D-0070-4ABA-987E-B7F6150EF1CB}" dt="2024-05-06T11:00:50.239" v="1948"/>
          <ac:spMkLst>
            <pc:docMk/>
            <pc:sldMk cId="138110244" sldId="300"/>
            <ac:spMk id="710" creationId="{41E08383-6F14-D929-564A-E64D0849A33E}"/>
          </ac:spMkLst>
        </pc:spChg>
        <pc:spChg chg="mod">
          <ac:chgData name="Thu Tran" userId="3d6cfcd9-ceaf-40f3-bbba-fffc560a8ae6" providerId="ADAL" clId="{BAAF2F4D-0070-4ABA-987E-B7F6150EF1CB}" dt="2024-05-06T11:00:50.239" v="1948"/>
          <ac:spMkLst>
            <pc:docMk/>
            <pc:sldMk cId="138110244" sldId="300"/>
            <ac:spMk id="711" creationId="{979E3B95-6C94-7C32-79EE-2D1CD841C1F5}"/>
          </ac:spMkLst>
        </pc:spChg>
        <pc:spChg chg="mod">
          <ac:chgData name="Thu Tran" userId="3d6cfcd9-ceaf-40f3-bbba-fffc560a8ae6" providerId="ADAL" clId="{BAAF2F4D-0070-4ABA-987E-B7F6150EF1CB}" dt="2024-05-06T11:00:50.239" v="1948"/>
          <ac:spMkLst>
            <pc:docMk/>
            <pc:sldMk cId="138110244" sldId="300"/>
            <ac:spMk id="712" creationId="{FCA1733C-9167-77A1-97E5-BE6A71072DC4}"/>
          </ac:spMkLst>
        </pc:spChg>
        <pc:spChg chg="mod">
          <ac:chgData name="Thu Tran" userId="3d6cfcd9-ceaf-40f3-bbba-fffc560a8ae6" providerId="ADAL" clId="{BAAF2F4D-0070-4ABA-987E-B7F6150EF1CB}" dt="2024-05-06T11:00:50.239" v="1948"/>
          <ac:spMkLst>
            <pc:docMk/>
            <pc:sldMk cId="138110244" sldId="300"/>
            <ac:spMk id="713" creationId="{44FC9B49-48AE-1359-ED49-FE65C8BAE5FE}"/>
          </ac:spMkLst>
        </pc:spChg>
        <pc:spChg chg="mod">
          <ac:chgData name="Thu Tran" userId="3d6cfcd9-ceaf-40f3-bbba-fffc560a8ae6" providerId="ADAL" clId="{BAAF2F4D-0070-4ABA-987E-B7F6150EF1CB}" dt="2024-05-06T11:00:50.239" v="1948"/>
          <ac:spMkLst>
            <pc:docMk/>
            <pc:sldMk cId="138110244" sldId="300"/>
            <ac:spMk id="714" creationId="{83E8E60D-B720-A47E-2262-5A2DBD4923AF}"/>
          </ac:spMkLst>
        </pc:spChg>
        <pc:spChg chg="mod">
          <ac:chgData name="Thu Tran" userId="3d6cfcd9-ceaf-40f3-bbba-fffc560a8ae6" providerId="ADAL" clId="{BAAF2F4D-0070-4ABA-987E-B7F6150EF1CB}" dt="2024-05-06T11:00:50.239" v="1948"/>
          <ac:spMkLst>
            <pc:docMk/>
            <pc:sldMk cId="138110244" sldId="300"/>
            <ac:spMk id="715" creationId="{20702B84-85FF-4A69-C23D-2BEE3CC44F7C}"/>
          </ac:spMkLst>
        </pc:spChg>
        <pc:spChg chg="mod">
          <ac:chgData name="Thu Tran" userId="3d6cfcd9-ceaf-40f3-bbba-fffc560a8ae6" providerId="ADAL" clId="{BAAF2F4D-0070-4ABA-987E-B7F6150EF1CB}" dt="2024-05-06T11:00:50.239" v="1948"/>
          <ac:spMkLst>
            <pc:docMk/>
            <pc:sldMk cId="138110244" sldId="300"/>
            <ac:spMk id="717" creationId="{41E39AB4-8B39-7CF7-BA1E-6724120F0269}"/>
          </ac:spMkLst>
        </pc:spChg>
        <pc:spChg chg="mod">
          <ac:chgData name="Thu Tran" userId="3d6cfcd9-ceaf-40f3-bbba-fffc560a8ae6" providerId="ADAL" clId="{BAAF2F4D-0070-4ABA-987E-B7F6150EF1CB}" dt="2024-05-06T11:00:50.239" v="1948"/>
          <ac:spMkLst>
            <pc:docMk/>
            <pc:sldMk cId="138110244" sldId="300"/>
            <ac:spMk id="718" creationId="{DB87C12C-0C8E-CA75-2850-AC78E0A77903}"/>
          </ac:spMkLst>
        </pc:spChg>
        <pc:spChg chg="mod">
          <ac:chgData name="Thu Tran" userId="3d6cfcd9-ceaf-40f3-bbba-fffc560a8ae6" providerId="ADAL" clId="{BAAF2F4D-0070-4ABA-987E-B7F6150EF1CB}" dt="2024-05-06T11:00:50.239" v="1948"/>
          <ac:spMkLst>
            <pc:docMk/>
            <pc:sldMk cId="138110244" sldId="300"/>
            <ac:spMk id="719" creationId="{EF469661-86CA-D2CE-666F-446C90086A3E}"/>
          </ac:spMkLst>
        </pc:spChg>
        <pc:spChg chg="mod">
          <ac:chgData name="Thu Tran" userId="3d6cfcd9-ceaf-40f3-bbba-fffc560a8ae6" providerId="ADAL" clId="{BAAF2F4D-0070-4ABA-987E-B7F6150EF1CB}" dt="2024-05-06T11:00:50.239" v="1948"/>
          <ac:spMkLst>
            <pc:docMk/>
            <pc:sldMk cId="138110244" sldId="300"/>
            <ac:spMk id="720" creationId="{C61F3458-C1D2-8AFB-B3F5-F61A1CDF5A54}"/>
          </ac:spMkLst>
        </pc:spChg>
        <pc:spChg chg="mod">
          <ac:chgData name="Thu Tran" userId="3d6cfcd9-ceaf-40f3-bbba-fffc560a8ae6" providerId="ADAL" clId="{BAAF2F4D-0070-4ABA-987E-B7F6150EF1CB}" dt="2024-05-06T11:00:50.239" v="1948"/>
          <ac:spMkLst>
            <pc:docMk/>
            <pc:sldMk cId="138110244" sldId="300"/>
            <ac:spMk id="721" creationId="{6C0C40F0-3DA4-7517-DD3B-E4754C7E6757}"/>
          </ac:spMkLst>
        </pc:spChg>
        <pc:spChg chg="mod">
          <ac:chgData name="Thu Tran" userId="3d6cfcd9-ceaf-40f3-bbba-fffc560a8ae6" providerId="ADAL" clId="{BAAF2F4D-0070-4ABA-987E-B7F6150EF1CB}" dt="2024-05-06T11:00:50.239" v="1948"/>
          <ac:spMkLst>
            <pc:docMk/>
            <pc:sldMk cId="138110244" sldId="300"/>
            <ac:spMk id="722" creationId="{5554D6B3-023A-5AA9-1D26-B0BB13F7EC6A}"/>
          </ac:spMkLst>
        </pc:spChg>
        <pc:spChg chg="mod">
          <ac:chgData name="Thu Tran" userId="3d6cfcd9-ceaf-40f3-bbba-fffc560a8ae6" providerId="ADAL" clId="{BAAF2F4D-0070-4ABA-987E-B7F6150EF1CB}" dt="2024-05-06T11:00:50.239" v="1948"/>
          <ac:spMkLst>
            <pc:docMk/>
            <pc:sldMk cId="138110244" sldId="300"/>
            <ac:spMk id="723" creationId="{FDE416B2-57E7-9AD9-D78B-29208663B7DF}"/>
          </ac:spMkLst>
        </pc:spChg>
        <pc:spChg chg="mod">
          <ac:chgData name="Thu Tran" userId="3d6cfcd9-ceaf-40f3-bbba-fffc560a8ae6" providerId="ADAL" clId="{BAAF2F4D-0070-4ABA-987E-B7F6150EF1CB}" dt="2024-05-06T11:00:50.239" v="1948"/>
          <ac:spMkLst>
            <pc:docMk/>
            <pc:sldMk cId="138110244" sldId="300"/>
            <ac:spMk id="724" creationId="{486CB728-27A7-1793-279C-7B2C71D61B4D}"/>
          </ac:spMkLst>
        </pc:spChg>
        <pc:spChg chg="mod">
          <ac:chgData name="Thu Tran" userId="3d6cfcd9-ceaf-40f3-bbba-fffc560a8ae6" providerId="ADAL" clId="{BAAF2F4D-0070-4ABA-987E-B7F6150EF1CB}" dt="2024-05-06T11:00:50.239" v="1948"/>
          <ac:spMkLst>
            <pc:docMk/>
            <pc:sldMk cId="138110244" sldId="300"/>
            <ac:spMk id="725" creationId="{BF5BBFA3-DBBF-38A4-97EF-FAD2802410CD}"/>
          </ac:spMkLst>
        </pc:spChg>
        <pc:spChg chg="mod">
          <ac:chgData name="Thu Tran" userId="3d6cfcd9-ceaf-40f3-bbba-fffc560a8ae6" providerId="ADAL" clId="{BAAF2F4D-0070-4ABA-987E-B7F6150EF1CB}" dt="2024-05-06T11:00:50.239" v="1948"/>
          <ac:spMkLst>
            <pc:docMk/>
            <pc:sldMk cId="138110244" sldId="300"/>
            <ac:spMk id="726" creationId="{2FD5E111-F690-2C97-8F5A-C4E6CFF7BC07}"/>
          </ac:spMkLst>
        </pc:spChg>
        <pc:spChg chg="mod">
          <ac:chgData name="Thu Tran" userId="3d6cfcd9-ceaf-40f3-bbba-fffc560a8ae6" providerId="ADAL" clId="{BAAF2F4D-0070-4ABA-987E-B7F6150EF1CB}" dt="2024-05-06T11:00:50.239" v="1948"/>
          <ac:spMkLst>
            <pc:docMk/>
            <pc:sldMk cId="138110244" sldId="300"/>
            <ac:spMk id="727" creationId="{5AD9AC26-BF7F-7A84-3095-B9782BEE8E71}"/>
          </ac:spMkLst>
        </pc:spChg>
        <pc:spChg chg="mod">
          <ac:chgData name="Thu Tran" userId="3d6cfcd9-ceaf-40f3-bbba-fffc560a8ae6" providerId="ADAL" clId="{BAAF2F4D-0070-4ABA-987E-B7F6150EF1CB}" dt="2024-05-06T11:00:50.239" v="1948"/>
          <ac:spMkLst>
            <pc:docMk/>
            <pc:sldMk cId="138110244" sldId="300"/>
            <ac:spMk id="728" creationId="{CBB35390-4409-9914-FF10-0DB48F97C2E1}"/>
          </ac:spMkLst>
        </pc:spChg>
        <pc:spChg chg="mod">
          <ac:chgData name="Thu Tran" userId="3d6cfcd9-ceaf-40f3-bbba-fffc560a8ae6" providerId="ADAL" clId="{BAAF2F4D-0070-4ABA-987E-B7F6150EF1CB}" dt="2024-05-06T11:00:50.239" v="1948"/>
          <ac:spMkLst>
            <pc:docMk/>
            <pc:sldMk cId="138110244" sldId="300"/>
            <ac:spMk id="729" creationId="{1854AAD2-031E-A4F5-F90C-02853C32EA62}"/>
          </ac:spMkLst>
        </pc:spChg>
        <pc:spChg chg="mod">
          <ac:chgData name="Thu Tran" userId="3d6cfcd9-ceaf-40f3-bbba-fffc560a8ae6" providerId="ADAL" clId="{BAAF2F4D-0070-4ABA-987E-B7F6150EF1CB}" dt="2024-05-06T11:00:50.239" v="1948"/>
          <ac:spMkLst>
            <pc:docMk/>
            <pc:sldMk cId="138110244" sldId="300"/>
            <ac:spMk id="730" creationId="{DD622583-252A-D8A2-C09C-293F62B1CB1E}"/>
          </ac:spMkLst>
        </pc:spChg>
        <pc:spChg chg="mod">
          <ac:chgData name="Thu Tran" userId="3d6cfcd9-ceaf-40f3-bbba-fffc560a8ae6" providerId="ADAL" clId="{BAAF2F4D-0070-4ABA-987E-B7F6150EF1CB}" dt="2024-05-06T11:00:50.239" v="1948"/>
          <ac:spMkLst>
            <pc:docMk/>
            <pc:sldMk cId="138110244" sldId="300"/>
            <ac:spMk id="731" creationId="{66531C31-FF40-C523-1C02-243A0C7E99BE}"/>
          </ac:spMkLst>
        </pc:spChg>
        <pc:spChg chg="mod">
          <ac:chgData name="Thu Tran" userId="3d6cfcd9-ceaf-40f3-bbba-fffc560a8ae6" providerId="ADAL" clId="{BAAF2F4D-0070-4ABA-987E-B7F6150EF1CB}" dt="2024-05-06T11:00:50.239" v="1948"/>
          <ac:spMkLst>
            <pc:docMk/>
            <pc:sldMk cId="138110244" sldId="300"/>
            <ac:spMk id="732" creationId="{3E18D3B5-4F7E-C4C8-05C8-014E4DD4D58E}"/>
          </ac:spMkLst>
        </pc:spChg>
        <pc:spChg chg="mod">
          <ac:chgData name="Thu Tran" userId="3d6cfcd9-ceaf-40f3-bbba-fffc560a8ae6" providerId="ADAL" clId="{BAAF2F4D-0070-4ABA-987E-B7F6150EF1CB}" dt="2024-05-06T11:00:50.239" v="1948"/>
          <ac:spMkLst>
            <pc:docMk/>
            <pc:sldMk cId="138110244" sldId="300"/>
            <ac:spMk id="733" creationId="{47E49835-3FC0-B739-B70A-F5A68AB6C52E}"/>
          </ac:spMkLst>
        </pc:spChg>
        <pc:spChg chg="mod">
          <ac:chgData name="Thu Tran" userId="3d6cfcd9-ceaf-40f3-bbba-fffc560a8ae6" providerId="ADAL" clId="{BAAF2F4D-0070-4ABA-987E-B7F6150EF1CB}" dt="2024-05-06T11:00:50.239" v="1948"/>
          <ac:spMkLst>
            <pc:docMk/>
            <pc:sldMk cId="138110244" sldId="300"/>
            <ac:spMk id="734" creationId="{47D87DA4-DC8C-9575-9FB2-DED1AE8F0DAC}"/>
          </ac:spMkLst>
        </pc:spChg>
        <pc:spChg chg="mod">
          <ac:chgData name="Thu Tran" userId="3d6cfcd9-ceaf-40f3-bbba-fffc560a8ae6" providerId="ADAL" clId="{BAAF2F4D-0070-4ABA-987E-B7F6150EF1CB}" dt="2024-05-06T11:00:50.239" v="1948"/>
          <ac:spMkLst>
            <pc:docMk/>
            <pc:sldMk cId="138110244" sldId="300"/>
            <ac:spMk id="735" creationId="{40B2CD70-8FCE-8CEB-754C-5FF3AF93F6ED}"/>
          </ac:spMkLst>
        </pc:spChg>
        <pc:spChg chg="mod">
          <ac:chgData name="Thu Tran" userId="3d6cfcd9-ceaf-40f3-bbba-fffc560a8ae6" providerId="ADAL" clId="{BAAF2F4D-0070-4ABA-987E-B7F6150EF1CB}" dt="2024-05-06T11:00:50.239" v="1948"/>
          <ac:spMkLst>
            <pc:docMk/>
            <pc:sldMk cId="138110244" sldId="300"/>
            <ac:spMk id="736" creationId="{CE742710-8C83-2D7D-B660-CDB13E960D77}"/>
          </ac:spMkLst>
        </pc:spChg>
        <pc:spChg chg="mod">
          <ac:chgData name="Thu Tran" userId="3d6cfcd9-ceaf-40f3-bbba-fffc560a8ae6" providerId="ADAL" clId="{BAAF2F4D-0070-4ABA-987E-B7F6150EF1CB}" dt="2024-05-06T11:00:50.239" v="1948"/>
          <ac:spMkLst>
            <pc:docMk/>
            <pc:sldMk cId="138110244" sldId="300"/>
            <ac:spMk id="737" creationId="{ECBD38E5-CE61-0BB6-9115-687783ED18C3}"/>
          </ac:spMkLst>
        </pc:spChg>
        <pc:spChg chg="mod">
          <ac:chgData name="Thu Tran" userId="3d6cfcd9-ceaf-40f3-bbba-fffc560a8ae6" providerId="ADAL" clId="{BAAF2F4D-0070-4ABA-987E-B7F6150EF1CB}" dt="2024-05-06T11:00:50.239" v="1948"/>
          <ac:spMkLst>
            <pc:docMk/>
            <pc:sldMk cId="138110244" sldId="300"/>
            <ac:spMk id="738" creationId="{8AC97630-B99D-6117-D925-26B149EA2771}"/>
          </ac:spMkLst>
        </pc:spChg>
        <pc:spChg chg="mod">
          <ac:chgData name="Thu Tran" userId="3d6cfcd9-ceaf-40f3-bbba-fffc560a8ae6" providerId="ADAL" clId="{BAAF2F4D-0070-4ABA-987E-B7F6150EF1CB}" dt="2024-05-06T11:00:50.239" v="1948"/>
          <ac:spMkLst>
            <pc:docMk/>
            <pc:sldMk cId="138110244" sldId="300"/>
            <ac:spMk id="739" creationId="{C9CB3976-01E6-4E2C-7037-09BCA8D0C91E}"/>
          </ac:spMkLst>
        </pc:spChg>
        <pc:spChg chg="mod">
          <ac:chgData name="Thu Tran" userId="3d6cfcd9-ceaf-40f3-bbba-fffc560a8ae6" providerId="ADAL" clId="{BAAF2F4D-0070-4ABA-987E-B7F6150EF1CB}" dt="2024-05-06T11:00:50.239" v="1948"/>
          <ac:spMkLst>
            <pc:docMk/>
            <pc:sldMk cId="138110244" sldId="300"/>
            <ac:spMk id="740" creationId="{EA294ADA-0B80-6E48-C2B8-F88981911B44}"/>
          </ac:spMkLst>
        </pc:spChg>
        <pc:spChg chg="mod">
          <ac:chgData name="Thu Tran" userId="3d6cfcd9-ceaf-40f3-bbba-fffc560a8ae6" providerId="ADAL" clId="{BAAF2F4D-0070-4ABA-987E-B7F6150EF1CB}" dt="2024-05-06T11:00:50.239" v="1948"/>
          <ac:spMkLst>
            <pc:docMk/>
            <pc:sldMk cId="138110244" sldId="300"/>
            <ac:spMk id="741" creationId="{6BD7D3FB-8B89-6F76-CEA5-EF3825992FBE}"/>
          </ac:spMkLst>
        </pc:spChg>
        <pc:spChg chg="mod">
          <ac:chgData name="Thu Tran" userId="3d6cfcd9-ceaf-40f3-bbba-fffc560a8ae6" providerId="ADAL" clId="{BAAF2F4D-0070-4ABA-987E-B7F6150EF1CB}" dt="2024-05-06T11:00:50.239" v="1948"/>
          <ac:spMkLst>
            <pc:docMk/>
            <pc:sldMk cId="138110244" sldId="300"/>
            <ac:spMk id="742" creationId="{523522A6-D943-D677-A11B-68E310881149}"/>
          </ac:spMkLst>
        </pc:spChg>
        <pc:spChg chg="mod">
          <ac:chgData name="Thu Tran" userId="3d6cfcd9-ceaf-40f3-bbba-fffc560a8ae6" providerId="ADAL" clId="{BAAF2F4D-0070-4ABA-987E-B7F6150EF1CB}" dt="2024-05-06T11:00:50.239" v="1948"/>
          <ac:spMkLst>
            <pc:docMk/>
            <pc:sldMk cId="138110244" sldId="300"/>
            <ac:spMk id="743" creationId="{13485FF9-D257-6630-8780-475EF663A1DD}"/>
          </ac:spMkLst>
        </pc:spChg>
        <pc:spChg chg="mod">
          <ac:chgData name="Thu Tran" userId="3d6cfcd9-ceaf-40f3-bbba-fffc560a8ae6" providerId="ADAL" clId="{BAAF2F4D-0070-4ABA-987E-B7F6150EF1CB}" dt="2024-05-06T11:00:50.239" v="1948"/>
          <ac:spMkLst>
            <pc:docMk/>
            <pc:sldMk cId="138110244" sldId="300"/>
            <ac:spMk id="744" creationId="{41D12A10-1A7C-B96A-7F69-52DEB48FD6F0}"/>
          </ac:spMkLst>
        </pc:spChg>
        <pc:spChg chg="mod">
          <ac:chgData name="Thu Tran" userId="3d6cfcd9-ceaf-40f3-bbba-fffc560a8ae6" providerId="ADAL" clId="{BAAF2F4D-0070-4ABA-987E-B7F6150EF1CB}" dt="2024-05-06T11:00:50.239" v="1948"/>
          <ac:spMkLst>
            <pc:docMk/>
            <pc:sldMk cId="138110244" sldId="300"/>
            <ac:spMk id="745" creationId="{194616A9-07D6-C28A-9A98-983FEBA6C090}"/>
          </ac:spMkLst>
        </pc:spChg>
        <pc:spChg chg="mod">
          <ac:chgData name="Thu Tran" userId="3d6cfcd9-ceaf-40f3-bbba-fffc560a8ae6" providerId="ADAL" clId="{BAAF2F4D-0070-4ABA-987E-B7F6150EF1CB}" dt="2024-05-06T11:00:50.239" v="1948"/>
          <ac:spMkLst>
            <pc:docMk/>
            <pc:sldMk cId="138110244" sldId="300"/>
            <ac:spMk id="746" creationId="{71A04C8F-D14A-F49A-9D5B-AE0DCFAEDE5A}"/>
          </ac:spMkLst>
        </pc:spChg>
        <pc:spChg chg="mod">
          <ac:chgData name="Thu Tran" userId="3d6cfcd9-ceaf-40f3-bbba-fffc560a8ae6" providerId="ADAL" clId="{BAAF2F4D-0070-4ABA-987E-B7F6150EF1CB}" dt="2024-05-06T11:00:50.239" v="1948"/>
          <ac:spMkLst>
            <pc:docMk/>
            <pc:sldMk cId="138110244" sldId="300"/>
            <ac:spMk id="747" creationId="{0A4EF673-1F8E-7592-BBB1-73BD8F17374C}"/>
          </ac:spMkLst>
        </pc:spChg>
        <pc:spChg chg="mod">
          <ac:chgData name="Thu Tran" userId="3d6cfcd9-ceaf-40f3-bbba-fffc560a8ae6" providerId="ADAL" clId="{BAAF2F4D-0070-4ABA-987E-B7F6150EF1CB}" dt="2024-05-06T11:00:50.239" v="1948"/>
          <ac:spMkLst>
            <pc:docMk/>
            <pc:sldMk cId="138110244" sldId="300"/>
            <ac:spMk id="748" creationId="{CA05362F-9CA4-FCCD-7973-B72B93E30B0A}"/>
          </ac:spMkLst>
        </pc:spChg>
        <pc:spChg chg="mod">
          <ac:chgData name="Thu Tran" userId="3d6cfcd9-ceaf-40f3-bbba-fffc560a8ae6" providerId="ADAL" clId="{BAAF2F4D-0070-4ABA-987E-B7F6150EF1CB}" dt="2024-05-06T11:00:50.239" v="1948"/>
          <ac:spMkLst>
            <pc:docMk/>
            <pc:sldMk cId="138110244" sldId="300"/>
            <ac:spMk id="749" creationId="{1CD70D8A-EC6D-8B10-7367-7766F46D2E39}"/>
          </ac:spMkLst>
        </pc:spChg>
        <pc:spChg chg="mod">
          <ac:chgData name="Thu Tran" userId="3d6cfcd9-ceaf-40f3-bbba-fffc560a8ae6" providerId="ADAL" clId="{BAAF2F4D-0070-4ABA-987E-B7F6150EF1CB}" dt="2024-05-06T11:00:50.239" v="1948"/>
          <ac:spMkLst>
            <pc:docMk/>
            <pc:sldMk cId="138110244" sldId="300"/>
            <ac:spMk id="750" creationId="{303CD9BD-AFA1-FB9C-6025-6DD49471910B}"/>
          </ac:spMkLst>
        </pc:spChg>
        <pc:spChg chg="add mod">
          <ac:chgData name="Thu Tran" userId="3d6cfcd9-ceaf-40f3-bbba-fffc560a8ae6" providerId="ADAL" clId="{BAAF2F4D-0070-4ABA-987E-B7F6150EF1CB}" dt="2024-05-06T11:02:07.307" v="1962" actId="1076"/>
          <ac:spMkLst>
            <pc:docMk/>
            <pc:sldMk cId="138110244" sldId="300"/>
            <ac:spMk id="751" creationId="{BFD2CD3F-3B59-C589-2F3F-43AF05CBABC6}"/>
          </ac:spMkLst>
        </pc:spChg>
        <pc:grpChg chg="add mod">
          <ac:chgData name="Thu Tran" userId="3d6cfcd9-ceaf-40f3-bbba-fffc560a8ae6" providerId="ADAL" clId="{BAAF2F4D-0070-4ABA-987E-B7F6150EF1CB}" dt="2024-05-06T10:04:06.676" v="1792"/>
          <ac:grpSpMkLst>
            <pc:docMk/>
            <pc:sldMk cId="138110244" sldId="300"/>
            <ac:grpSpMk id="2" creationId="{4B8B79EE-F38F-9AD3-61DF-4DE7C44D3324}"/>
          </ac:grpSpMkLst>
        </pc:grpChg>
        <pc:grpChg chg="add del mod">
          <ac:chgData name="Thu Tran" userId="3d6cfcd9-ceaf-40f3-bbba-fffc560a8ae6" providerId="ADAL" clId="{BAAF2F4D-0070-4ABA-987E-B7F6150EF1CB}" dt="2024-05-06T10:04:33.964" v="1797" actId="165"/>
          <ac:grpSpMkLst>
            <pc:docMk/>
            <pc:sldMk cId="138110244" sldId="300"/>
            <ac:grpSpMk id="16" creationId="{592A09EF-BD9F-8CA2-1621-9C0DE10854AB}"/>
          </ac:grpSpMkLst>
        </pc:grpChg>
        <pc:grpChg chg="del mod topLvl">
          <ac:chgData name="Thu Tran" userId="3d6cfcd9-ceaf-40f3-bbba-fffc560a8ae6" providerId="ADAL" clId="{BAAF2F4D-0070-4ABA-987E-B7F6150EF1CB}" dt="2024-05-06T10:04:50.316" v="1798" actId="478"/>
          <ac:grpSpMkLst>
            <pc:docMk/>
            <pc:sldMk cId="138110244" sldId="300"/>
            <ac:grpSpMk id="18" creationId="{A95F35B1-F473-3256-3AE5-4B18DA554CE6}"/>
          </ac:grpSpMkLst>
        </pc:grpChg>
        <pc:grpChg chg="add mod">
          <ac:chgData name="Thu Tran" userId="3d6cfcd9-ceaf-40f3-bbba-fffc560a8ae6" providerId="ADAL" clId="{BAAF2F4D-0070-4ABA-987E-B7F6150EF1CB}" dt="2024-05-06T11:01:02.978" v="1950" actId="1076"/>
          <ac:grpSpMkLst>
            <pc:docMk/>
            <pc:sldMk cId="138110244" sldId="300"/>
            <ac:grpSpMk id="25" creationId="{83358ABA-0D07-30B6-E9C2-930C533CE1D4}"/>
          </ac:grpSpMkLst>
        </pc:grpChg>
        <pc:grpChg chg="add mod">
          <ac:chgData name="Thu Tran" userId="3d6cfcd9-ceaf-40f3-bbba-fffc560a8ae6" providerId="ADAL" clId="{BAAF2F4D-0070-4ABA-987E-B7F6150EF1CB}" dt="2024-05-06T11:01:10.103" v="1951" actId="1076"/>
          <ac:grpSpMkLst>
            <pc:docMk/>
            <pc:sldMk cId="138110244" sldId="300"/>
            <ac:grpSpMk id="716" creationId="{C79015BE-DB72-0853-C442-E2F1E999FEA7}"/>
          </ac:grpSpMkLst>
        </pc:grpChg>
        <pc:graphicFrameChg chg="mod modGraphic">
          <ac:chgData name="Thu Tran" userId="3d6cfcd9-ceaf-40f3-bbba-fffc560a8ae6" providerId="ADAL" clId="{BAAF2F4D-0070-4ABA-987E-B7F6150EF1CB}" dt="2024-05-06T10:03:29.458" v="1791" actId="1076"/>
          <ac:graphicFrameMkLst>
            <pc:docMk/>
            <pc:sldMk cId="138110244" sldId="300"/>
            <ac:graphicFrameMk id="754" creationId="{00000000-0000-0000-0000-000000000000}"/>
          </ac:graphicFrameMkLst>
        </pc:graphicFrameChg>
        <pc:picChg chg="add mod">
          <ac:chgData name="Thu Tran" userId="3d6cfcd9-ceaf-40f3-bbba-fffc560a8ae6" providerId="ADAL" clId="{BAAF2F4D-0070-4ABA-987E-B7F6150EF1CB}" dt="2024-05-06T11:01:21.594" v="1954" actId="1076"/>
          <ac:picMkLst>
            <pc:docMk/>
            <pc:sldMk cId="138110244" sldId="300"/>
            <ac:picMk id="21" creationId="{35381F68-67B7-6A5E-8654-5D9E920FE5AE}"/>
          </ac:picMkLst>
        </pc:picChg>
        <pc:cxnChg chg="mod">
          <ac:chgData name="Thu Tran" userId="3d6cfcd9-ceaf-40f3-bbba-fffc560a8ae6" providerId="ADAL" clId="{BAAF2F4D-0070-4ABA-987E-B7F6150EF1CB}" dt="2024-05-06T11:00:50.239" v="1948"/>
          <ac:cxnSpMkLst>
            <pc:docMk/>
            <pc:sldMk cId="138110244" sldId="300"/>
            <ac:cxnSpMk id="40" creationId="{1BAEBD7B-481C-6F61-9755-EFBCA7016CEE}"/>
          </ac:cxnSpMkLst>
        </pc:cxnChg>
      </pc:sldChg>
      <pc:sldChg chg="addSp delSp modSp new mod ord modTransition">
        <pc:chgData name="Thu Tran" userId="3d6cfcd9-ceaf-40f3-bbba-fffc560a8ae6" providerId="ADAL" clId="{BAAF2F4D-0070-4ABA-987E-B7F6150EF1CB}" dt="2024-05-06T10:07:34.936" v="1821" actId="1076"/>
        <pc:sldMkLst>
          <pc:docMk/>
          <pc:sldMk cId="2869307759" sldId="301"/>
        </pc:sldMkLst>
        <pc:spChg chg="del">
          <ac:chgData name="Thu Tran" userId="3d6cfcd9-ceaf-40f3-bbba-fffc560a8ae6" providerId="ADAL" clId="{BAAF2F4D-0070-4ABA-987E-B7F6150EF1CB}" dt="2024-05-06T10:05:47.755" v="1803" actId="478"/>
          <ac:spMkLst>
            <pc:docMk/>
            <pc:sldMk cId="2869307759" sldId="301"/>
            <ac:spMk id="2" creationId="{162E55A5-868B-6A09-C313-0CE594C934D1}"/>
          </ac:spMkLst>
        </pc:spChg>
        <pc:spChg chg="del">
          <ac:chgData name="Thu Tran" userId="3d6cfcd9-ceaf-40f3-bbba-fffc560a8ae6" providerId="ADAL" clId="{BAAF2F4D-0070-4ABA-987E-B7F6150EF1CB}" dt="2024-05-06T10:05:47.755" v="1803" actId="478"/>
          <ac:spMkLst>
            <pc:docMk/>
            <pc:sldMk cId="2869307759" sldId="301"/>
            <ac:spMk id="3" creationId="{4EC603F4-8BA9-AE3D-BE0D-E13FB9B5DE93}"/>
          </ac:spMkLst>
        </pc:spChg>
        <pc:spChg chg="del">
          <ac:chgData name="Thu Tran" userId="3d6cfcd9-ceaf-40f3-bbba-fffc560a8ae6" providerId="ADAL" clId="{BAAF2F4D-0070-4ABA-987E-B7F6150EF1CB}" dt="2024-05-06T10:05:47.755" v="1803" actId="478"/>
          <ac:spMkLst>
            <pc:docMk/>
            <pc:sldMk cId="2869307759" sldId="301"/>
            <ac:spMk id="4" creationId="{CE6FBC10-9111-D3E8-90C4-ED19288E0285}"/>
          </ac:spMkLst>
        </pc:spChg>
        <pc:spChg chg="add mod">
          <ac:chgData name="Thu Tran" userId="3d6cfcd9-ceaf-40f3-bbba-fffc560a8ae6" providerId="ADAL" clId="{BAAF2F4D-0070-4ABA-987E-B7F6150EF1CB}" dt="2024-05-06T10:06:52.465" v="1811" actId="1076"/>
          <ac:spMkLst>
            <pc:docMk/>
            <pc:sldMk cId="2869307759" sldId="301"/>
            <ac:spMk id="5" creationId="{63B85760-5B34-F658-A45C-3BC5D9D802EA}"/>
          </ac:spMkLst>
        </pc:spChg>
        <pc:spChg chg="add mod">
          <ac:chgData name="Thu Tran" userId="3d6cfcd9-ceaf-40f3-bbba-fffc560a8ae6" providerId="ADAL" clId="{BAAF2F4D-0070-4ABA-987E-B7F6150EF1CB}" dt="2024-05-06T10:06:30.809" v="1808" actId="1076"/>
          <ac:spMkLst>
            <pc:docMk/>
            <pc:sldMk cId="2869307759" sldId="301"/>
            <ac:spMk id="6" creationId="{B1F66221-AE14-670E-1E37-4F679CAC0FC6}"/>
          </ac:spMkLst>
        </pc:spChg>
        <pc:spChg chg="add mod">
          <ac:chgData name="Thu Tran" userId="3d6cfcd9-ceaf-40f3-bbba-fffc560a8ae6" providerId="ADAL" clId="{BAAF2F4D-0070-4ABA-987E-B7F6150EF1CB}" dt="2024-05-06T10:06:26.773" v="1807" actId="1076"/>
          <ac:spMkLst>
            <pc:docMk/>
            <pc:sldMk cId="2869307759" sldId="301"/>
            <ac:spMk id="7" creationId="{F7B77F5C-F940-6ADC-3582-C962C70D6146}"/>
          </ac:spMkLst>
        </pc:spChg>
        <pc:spChg chg="add mod">
          <ac:chgData name="Thu Tran" userId="3d6cfcd9-ceaf-40f3-bbba-fffc560a8ae6" providerId="ADAL" clId="{BAAF2F4D-0070-4ABA-987E-B7F6150EF1CB}" dt="2024-05-06T10:06:46.530" v="1810" actId="1076"/>
          <ac:spMkLst>
            <pc:docMk/>
            <pc:sldMk cId="2869307759" sldId="301"/>
            <ac:spMk id="8" creationId="{3C00D37B-03A3-A511-ECDE-55E9BBE646AD}"/>
          </ac:spMkLst>
        </pc:spChg>
        <pc:spChg chg="mod topLvl">
          <ac:chgData name="Thu Tran" userId="3d6cfcd9-ceaf-40f3-bbba-fffc560a8ae6" providerId="ADAL" clId="{BAAF2F4D-0070-4ABA-987E-B7F6150EF1CB}" dt="2024-05-06T10:07:12.128" v="1813" actId="1076"/>
          <ac:spMkLst>
            <pc:docMk/>
            <pc:sldMk cId="2869307759" sldId="301"/>
            <ac:spMk id="10" creationId="{A456EFF6-EDEB-ACEC-6091-A7F2594C0726}"/>
          </ac:spMkLst>
        </pc:spChg>
        <pc:spChg chg="mod topLvl">
          <ac:chgData name="Thu Tran" userId="3d6cfcd9-ceaf-40f3-bbba-fffc560a8ae6" providerId="ADAL" clId="{BAAF2F4D-0070-4ABA-987E-B7F6150EF1CB}" dt="2024-05-06T10:07:18.721" v="1815" actId="1076"/>
          <ac:spMkLst>
            <pc:docMk/>
            <pc:sldMk cId="2869307759" sldId="301"/>
            <ac:spMk id="14" creationId="{C7C27342-7C35-0432-21DE-27ECFC3FB6EB}"/>
          </ac:spMkLst>
        </pc:spChg>
        <pc:spChg chg="mod topLvl">
          <ac:chgData name="Thu Tran" userId="3d6cfcd9-ceaf-40f3-bbba-fffc560a8ae6" providerId="ADAL" clId="{BAAF2F4D-0070-4ABA-987E-B7F6150EF1CB}" dt="2024-05-06T10:07:29.365" v="1819" actId="1076"/>
          <ac:spMkLst>
            <pc:docMk/>
            <pc:sldMk cId="2869307759" sldId="301"/>
            <ac:spMk id="15" creationId="{DBDB9057-F08E-73EC-291C-0C0F345914CB}"/>
          </ac:spMkLst>
        </pc:spChg>
        <pc:spChg chg="mod topLvl">
          <ac:chgData name="Thu Tran" userId="3d6cfcd9-ceaf-40f3-bbba-fffc560a8ae6" providerId="ADAL" clId="{BAAF2F4D-0070-4ABA-987E-B7F6150EF1CB}" dt="2024-05-06T10:07:34.936" v="1821" actId="1076"/>
          <ac:spMkLst>
            <pc:docMk/>
            <pc:sldMk cId="2869307759" sldId="301"/>
            <ac:spMk id="17" creationId="{6032FE32-503E-3CBF-4EEE-A4A068882E98}"/>
          </ac:spMkLst>
        </pc:spChg>
        <pc:spChg chg="mod topLvl">
          <ac:chgData name="Thu Tran" userId="3d6cfcd9-ceaf-40f3-bbba-fffc560a8ae6" providerId="ADAL" clId="{BAAF2F4D-0070-4ABA-987E-B7F6150EF1CB}" dt="2024-05-06T10:07:21.309" v="1816" actId="1076"/>
          <ac:spMkLst>
            <pc:docMk/>
            <pc:sldMk cId="2869307759" sldId="301"/>
            <ac:spMk id="18" creationId="{F5F839DE-926F-9EFD-F422-7ED8CB9F0E74}"/>
          </ac:spMkLst>
        </pc:spChg>
        <pc:spChg chg="mod">
          <ac:chgData name="Thu Tran" userId="3d6cfcd9-ceaf-40f3-bbba-fffc560a8ae6" providerId="ADAL" clId="{BAAF2F4D-0070-4ABA-987E-B7F6150EF1CB}" dt="2024-05-06T10:07:05.688" v="1812" actId="165"/>
          <ac:spMkLst>
            <pc:docMk/>
            <pc:sldMk cId="2869307759" sldId="301"/>
            <ac:spMk id="19" creationId="{E47261A7-0821-6D09-341C-E044C3F1AA23}"/>
          </ac:spMkLst>
        </pc:spChg>
        <pc:spChg chg="mod">
          <ac:chgData name="Thu Tran" userId="3d6cfcd9-ceaf-40f3-bbba-fffc560a8ae6" providerId="ADAL" clId="{BAAF2F4D-0070-4ABA-987E-B7F6150EF1CB}" dt="2024-05-06T10:07:05.688" v="1812" actId="165"/>
          <ac:spMkLst>
            <pc:docMk/>
            <pc:sldMk cId="2869307759" sldId="301"/>
            <ac:spMk id="20" creationId="{023D9A83-B6ED-DDB8-5B5C-BF7910665B3F}"/>
          </ac:spMkLst>
        </pc:spChg>
        <pc:spChg chg="mod">
          <ac:chgData name="Thu Tran" userId="3d6cfcd9-ceaf-40f3-bbba-fffc560a8ae6" providerId="ADAL" clId="{BAAF2F4D-0070-4ABA-987E-B7F6150EF1CB}" dt="2024-05-06T10:07:05.688" v="1812" actId="165"/>
          <ac:spMkLst>
            <pc:docMk/>
            <pc:sldMk cId="2869307759" sldId="301"/>
            <ac:spMk id="21" creationId="{66ABC522-0D95-FA11-00F3-CFB108830AA5}"/>
          </ac:spMkLst>
        </pc:spChg>
        <pc:spChg chg="mod">
          <ac:chgData name="Thu Tran" userId="3d6cfcd9-ceaf-40f3-bbba-fffc560a8ae6" providerId="ADAL" clId="{BAAF2F4D-0070-4ABA-987E-B7F6150EF1CB}" dt="2024-05-06T10:07:05.688" v="1812" actId="165"/>
          <ac:spMkLst>
            <pc:docMk/>
            <pc:sldMk cId="2869307759" sldId="301"/>
            <ac:spMk id="22" creationId="{C8DA8123-EED2-157B-8882-91E67A763AF4}"/>
          </ac:spMkLst>
        </pc:spChg>
        <pc:spChg chg="mod">
          <ac:chgData name="Thu Tran" userId="3d6cfcd9-ceaf-40f3-bbba-fffc560a8ae6" providerId="ADAL" clId="{BAAF2F4D-0070-4ABA-987E-B7F6150EF1CB}" dt="2024-05-06T10:07:05.688" v="1812" actId="165"/>
          <ac:spMkLst>
            <pc:docMk/>
            <pc:sldMk cId="2869307759" sldId="301"/>
            <ac:spMk id="23" creationId="{15DA344A-9CF8-3109-3FF6-12C08E2AF732}"/>
          </ac:spMkLst>
        </pc:spChg>
        <pc:spChg chg="mod">
          <ac:chgData name="Thu Tran" userId="3d6cfcd9-ceaf-40f3-bbba-fffc560a8ae6" providerId="ADAL" clId="{BAAF2F4D-0070-4ABA-987E-B7F6150EF1CB}" dt="2024-05-06T10:07:05.688" v="1812" actId="165"/>
          <ac:spMkLst>
            <pc:docMk/>
            <pc:sldMk cId="2869307759" sldId="301"/>
            <ac:spMk id="24" creationId="{22415FAD-16FE-3DD8-D651-504B4E53751F}"/>
          </ac:spMkLst>
        </pc:spChg>
        <pc:spChg chg="mod">
          <ac:chgData name="Thu Tran" userId="3d6cfcd9-ceaf-40f3-bbba-fffc560a8ae6" providerId="ADAL" clId="{BAAF2F4D-0070-4ABA-987E-B7F6150EF1CB}" dt="2024-05-06T10:07:05.688" v="1812" actId="165"/>
          <ac:spMkLst>
            <pc:docMk/>
            <pc:sldMk cId="2869307759" sldId="301"/>
            <ac:spMk id="25" creationId="{3CF8B8A2-E640-BF18-6B6B-569DC89A05A2}"/>
          </ac:spMkLst>
        </pc:spChg>
        <pc:spChg chg="mod">
          <ac:chgData name="Thu Tran" userId="3d6cfcd9-ceaf-40f3-bbba-fffc560a8ae6" providerId="ADAL" clId="{BAAF2F4D-0070-4ABA-987E-B7F6150EF1CB}" dt="2024-05-06T10:07:05.688" v="1812" actId="165"/>
          <ac:spMkLst>
            <pc:docMk/>
            <pc:sldMk cId="2869307759" sldId="301"/>
            <ac:spMk id="26" creationId="{BA9F317D-AD97-0D6F-16DA-DCF50FDDBA72}"/>
          </ac:spMkLst>
        </pc:spChg>
        <pc:spChg chg="mod">
          <ac:chgData name="Thu Tran" userId="3d6cfcd9-ceaf-40f3-bbba-fffc560a8ae6" providerId="ADAL" clId="{BAAF2F4D-0070-4ABA-987E-B7F6150EF1CB}" dt="2024-05-06T10:07:05.688" v="1812" actId="165"/>
          <ac:spMkLst>
            <pc:docMk/>
            <pc:sldMk cId="2869307759" sldId="301"/>
            <ac:spMk id="27" creationId="{FCD9A88E-63A0-B627-3E24-551C7A87C763}"/>
          </ac:spMkLst>
        </pc:spChg>
        <pc:spChg chg="mod">
          <ac:chgData name="Thu Tran" userId="3d6cfcd9-ceaf-40f3-bbba-fffc560a8ae6" providerId="ADAL" clId="{BAAF2F4D-0070-4ABA-987E-B7F6150EF1CB}" dt="2024-05-06T10:07:05.688" v="1812" actId="165"/>
          <ac:spMkLst>
            <pc:docMk/>
            <pc:sldMk cId="2869307759" sldId="301"/>
            <ac:spMk id="28" creationId="{EEBB1A37-DD6F-7A46-8266-8E41FED64D57}"/>
          </ac:spMkLst>
        </pc:spChg>
        <pc:spChg chg="mod">
          <ac:chgData name="Thu Tran" userId="3d6cfcd9-ceaf-40f3-bbba-fffc560a8ae6" providerId="ADAL" clId="{BAAF2F4D-0070-4ABA-987E-B7F6150EF1CB}" dt="2024-05-06T10:07:05.688" v="1812" actId="165"/>
          <ac:spMkLst>
            <pc:docMk/>
            <pc:sldMk cId="2869307759" sldId="301"/>
            <ac:spMk id="29" creationId="{BAD7982C-DBDC-4ECC-6131-B039EEB2BA80}"/>
          </ac:spMkLst>
        </pc:spChg>
        <pc:spChg chg="mod">
          <ac:chgData name="Thu Tran" userId="3d6cfcd9-ceaf-40f3-bbba-fffc560a8ae6" providerId="ADAL" clId="{BAAF2F4D-0070-4ABA-987E-B7F6150EF1CB}" dt="2024-05-06T10:07:05.688" v="1812" actId="165"/>
          <ac:spMkLst>
            <pc:docMk/>
            <pc:sldMk cId="2869307759" sldId="301"/>
            <ac:spMk id="30" creationId="{142EF332-DFB0-63F2-37DE-1FE83E2C871C}"/>
          </ac:spMkLst>
        </pc:spChg>
        <pc:spChg chg="mod">
          <ac:chgData name="Thu Tran" userId="3d6cfcd9-ceaf-40f3-bbba-fffc560a8ae6" providerId="ADAL" clId="{BAAF2F4D-0070-4ABA-987E-B7F6150EF1CB}" dt="2024-05-06T10:07:05.688" v="1812" actId="165"/>
          <ac:spMkLst>
            <pc:docMk/>
            <pc:sldMk cId="2869307759" sldId="301"/>
            <ac:spMk id="31" creationId="{543F5C0D-94CC-9FB6-CBF9-E6F865A006C8}"/>
          </ac:spMkLst>
        </pc:spChg>
        <pc:spChg chg="mod">
          <ac:chgData name="Thu Tran" userId="3d6cfcd9-ceaf-40f3-bbba-fffc560a8ae6" providerId="ADAL" clId="{BAAF2F4D-0070-4ABA-987E-B7F6150EF1CB}" dt="2024-05-06T10:07:05.688" v="1812" actId="165"/>
          <ac:spMkLst>
            <pc:docMk/>
            <pc:sldMk cId="2869307759" sldId="301"/>
            <ac:spMk id="32" creationId="{14755FCD-7BB3-B5E0-B7D4-1C2869313243}"/>
          </ac:spMkLst>
        </pc:spChg>
        <pc:spChg chg="mod">
          <ac:chgData name="Thu Tran" userId="3d6cfcd9-ceaf-40f3-bbba-fffc560a8ae6" providerId="ADAL" clId="{BAAF2F4D-0070-4ABA-987E-B7F6150EF1CB}" dt="2024-05-06T10:07:05.688" v="1812" actId="165"/>
          <ac:spMkLst>
            <pc:docMk/>
            <pc:sldMk cId="2869307759" sldId="301"/>
            <ac:spMk id="33" creationId="{CFA862F7-42E7-427F-E912-BE28D928A5EE}"/>
          </ac:spMkLst>
        </pc:spChg>
        <pc:spChg chg="mod">
          <ac:chgData name="Thu Tran" userId="3d6cfcd9-ceaf-40f3-bbba-fffc560a8ae6" providerId="ADAL" clId="{BAAF2F4D-0070-4ABA-987E-B7F6150EF1CB}" dt="2024-05-06T10:07:05.688" v="1812" actId="165"/>
          <ac:spMkLst>
            <pc:docMk/>
            <pc:sldMk cId="2869307759" sldId="301"/>
            <ac:spMk id="34" creationId="{7A2E715C-46C8-AAB0-1262-53E4D9D88208}"/>
          </ac:spMkLst>
        </pc:spChg>
        <pc:spChg chg="mod">
          <ac:chgData name="Thu Tran" userId="3d6cfcd9-ceaf-40f3-bbba-fffc560a8ae6" providerId="ADAL" clId="{BAAF2F4D-0070-4ABA-987E-B7F6150EF1CB}" dt="2024-05-06T10:07:05.688" v="1812" actId="165"/>
          <ac:spMkLst>
            <pc:docMk/>
            <pc:sldMk cId="2869307759" sldId="301"/>
            <ac:spMk id="35" creationId="{47C50148-2765-F902-B4EB-C172FB49EDCF}"/>
          </ac:spMkLst>
        </pc:spChg>
        <pc:spChg chg="mod">
          <ac:chgData name="Thu Tran" userId="3d6cfcd9-ceaf-40f3-bbba-fffc560a8ae6" providerId="ADAL" clId="{BAAF2F4D-0070-4ABA-987E-B7F6150EF1CB}" dt="2024-05-06T10:07:05.688" v="1812" actId="165"/>
          <ac:spMkLst>
            <pc:docMk/>
            <pc:sldMk cId="2869307759" sldId="301"/>
            <ac:spMk id="36" creationId="{80B24D7B-5198-6862-6F6F-35FE549879BF}"/>
          </ac:spMkLst>
        </pc:spChg>
        <pc:spChg chg="mod">
          <ac:chgData name="Thu Tran" userId="3d6cfcd9-ceaf-40f3-bbba-fffc560a8ae6" providerId="ADAL" clId="{BAAF2F4D-0070-4ABA-987E-B7F6150EF1CB}" dt="2024-05-06T10:07:05.688" v="1812" actId="165"/>
          <ac:spMkLst>
            <pc:docMk/>
            <pc:sldMk cId="2869307759" sldId="301"/>
            <ac:spMk id="37" creationId="{EBF3FF90-12B5-6D29-9813-96982CB187BA}"/>
          </ac:spMkLst>
        </pc:spChg>
        <pc:spChg chg="mod">
          <ac:chgData name="Thu Tran" userId="3d6cfcd9-ceaf-40f3-bbba-fffc560a8ae6" providerId="ADAL" clId="{BAAF2F4D-0070-4ABA-987E-B7F6150EF1CB}" dt="2024-05-06T10:07:05.688" v="1812" actId="165"/>
          <ac:spMkLst>
            <pc:docMk/>
            <pc:sldMk cId="2869307759" sldId="301"/>
            <ac:spMk id="38" creationId="{54241A79-3455-6ADC-BF4D-09F7F4C0C14B}"/>
          </ac:spMkLst>
        </pc:spChg>
        <pc:spChg chg="mod">
          <ac:chgData name="Thu Tran" userId="3d6cfcd9-ceaf-40f3-bbba-fffc560a8ae6" providerId="ADAL" clId="{BAAF2F4D-0070-4ABA-987E-B7F6150EF1CB}" dt="2024-05-06T10:07:05.688" v="1812" actId="165"/>
          <ac:spMkLst>
            <pc:docMk/>
            <pc:sldMk cId="2869307759" sldId="301"/>
            <ac:spMk id="39" creationId="{CC2782ED-3912-9453-9314-0BD8BF879892}"/>
          </ac:spMkLst>
        </pc:spChg>
        <pc:spChg chg="mod">
          <ac:chgData name="Thu Tran" userId="3d6cfcd9-ceaf-40f3-bbba-fffc560a8ae6" providerId="ADAL" clId="{BAAF2F4D-0070-4ABA-987E-B7F6150EF1CB}" dt="2024-05-06T10:07:05.688" v="1812" actId="165"/>
          <ac:spMkLst>
            <pc:docMk/>
            <pc:sldMk cId="2869307759" sldId="301"/>
            <ac:spMk id="40" creationId="{C11A3C48-F795-1977-DE9F-E16446B6AF43}"/>
          </ac:spMkLst>
        </pc:spChg>
        <pc:spChg chg="mod">
          <ac:chgData name="Thu Tran" userId="3d6cfcd9-ceaf-40f3-bbba-fffc560a8ae6" providerId="ADAL" clId="{BAAF2F4D-0070-4ABA-987E-B7F6150EF1CB}" dt="2024-05-06T10:07:05.688" v="1812" actId="165"/>
          <ac:spMkLst>
            <pc:docMk/>
            <pc:sldMk cId="2869307759" sldId="301"/>
            <ac:spMk id="41" creationId="{F011857A-CBEC-274A-4970-EB4B0F66CD4F}"/>
          </ac:spMkLst>
        </pc:spChg>
        <pc:spChg chg="mod">
          <ac:chgData name="Thu Tran" userId="3d6cfcd9-ceaf-40f3-bbba-fffc560a8ae6" providerId="ADAL" clId="{BAAF2F4D-0070-4ABA-987E-B7F6150EF1CB}" dt="2024-05-06T10:07:05.688" v="1812" actId="165"/>
          <ac:spMkLst>
            <pc:docMk/>
            <pc:sldMk cId="2869307759" sldId="301"/>
            <ac:spMk id="42" creationId="{E2D17D55-308C-227F-6D54-071169728535}"/>
          </ac:spMkLst>
        </pc:spChg>
        <pc:spChg chg="mod">
          <ac:chgData name="Thu Tran" userId="3d6cfcd9-ceaf-40f3-bbba-fffc560a8ae6" providerId="ADAL" clId="{BAAF2F4D-0070-4ABA-987E-B7F6150EF1CB}" dt="2024-05-06T10:07:05.688" v="1812" actId="165"/>
          <ac:spMkLst>
            <pc:docMk/>
            <pc:sldMk cId="2869307759" sldId="301"/>
            <ac:spMk id="43" creationId="{937E8AC7-070D-CC63-E8BE-FBF4D3D03B32}"/>
          </ac:spMkLst>
        </pc:spChg>
        <pc:spChg chg="mod">
          <ac:chgData name="Thu Tran" userId="3d6cfcd9-ceaf-40f3-bbba-fffc560a8ae6" providerId="ADAL" clId="{BAAF2F4D-0070-4ABA-987E-B7F6150EF1CB}" dt="2024-05-06T10:07:05.688" v="1812" actId="165"/>
          <ac:spMkLst>
            <pc:docMk/>
            <pc:sldMk cId="2869307759" sldId="301"/>
            <ac:spMk id="44" creationId="{F8FB83C3-FBBE-7B0A-2C67-8D57F578DC4D}"/>
          </ac:spMkLst>
        </pc:spChg>
        <pc:spChg chg="mod">
          <ac:chgData name="Thu Tran" userId="3d6cfcd9-ceaf-40f3-bbba-fffc560a8ae6" providerId="ADAL" clId="{BAAF2F4D-0070-4ABA-987E-B7F6150EF1CB}" dt="2024-05-06T10:07:05.688" v="1812" actId="165"/>
          <ac:spMkLst>
            <pc:docMk/>
            <pc:sldMk cId="2869307759" sldId="301"/>
            <ac:spMk id="45" creationId="{E516F005-46E1-74B1-4EA6-8B0C25303266}"/>
          </ac:spMkLst>
        </pc:spChg>
        <pc:spChg chg="mod">
          <ac:chgData name="Thu Tran" userId="3d6cfcd9-ceaf-40f3-bbba-fffc560a8ae6" providerId="ADAL" clId="{BAAF2F4D-0070-4ABA-987E-B7F6150EF1CB}" dt="2024-05-06T10:07:05.688" v="1812" actId="165"/>
          <ac:spMkLst>
            <pc:docMk/>
            <pc:sldMk cId="2869307759" sldId="301"/>
            <ac:spMk id="46" creationId="{153BA040-9C7C-E569-1A98-5CBD31E57B81}"/>
          </ac:spMkLst>
        </pc:spChg>
        <pc:spChg chg="mod">
          <ac:chgData name="Thu Tran" userId="3d6cfcd9-ceaf-40f3-bbba-fffc560a8ae6" providerId="ADAL" clId="{BAAF2F4D-0070-4ABA-987E-B7F6150EF1CB}" dt="2024-05-06T10:07:05.688" v="1812" actId="165"/>
          <ac:spMkLst>
            <pc:docMk/>
            <pc:sldMk cId="2869307759" sldId="301"/>
            <ac:spMk id="47" creationId="{A5C5B931-0008-F49A-35E1-8006A958DDAF}"/>
          </ac:spMkLst>
        </pc:spChg>
        <pc:spChg chg="mod">
          <ac:chgData name="Thu Tran" userId="3d6cfcd9-ceaf-40f3-bbba-fffc560a8ae6" providerId="ADAL" clId="{BAAF2F4D-0070-4ABA-987E-B7F6150EF1CB}" dt="2024-05-06T10:07:05.688" v="1812" actId="165"/>
          <ac:spMkLst>
            <pc:docMk/>
            <pc:sldMk cId="2869307759" sldId="301"/>
            <ac:spMk id="48" creationId="{94B8C20F-113A-EC6A-A427-0F9A23C79B9A}"/>
          </ac:spMkLst>
        </pc:spChg>
        <pc:spChg chg="mod">
          <ac:chgData name="Thu Tran" userId="3d6cfcd9-ceaf-40f3-bbba-fffc560a8ae6" providerId="ADAL" clId="{BAAF2F4D-0070-4ABA-987E-B7F6150EF1CB}" dt="2024-05-06T10:07:05.688" v="1812" actId="165"/>
          <ac:spMkLst>
            <pc:docMk/>
            <pc:sldMk cId="2869307759" sldId="301"/>
            <ac:spMk id="49" creationId="{C93F3E46-BAD8-3334-CF99-67AE02400A75}"/>
          </ac:spMkLst>
        </pc:spChg>
        <pc:spChg chg="mod">
          <ac:chgData name="Thu Tran" userId="3d6cfcd9-ceaf-40f3-bbba-fffc560a8ae6" providerId="ADAL" clId="{BAAF2F4D-0070-4ABA-987E-B7F6150EF1CB}" dt="2024-05-06T10:07:05.688" v="1812" actId="165"/>
          <ac:spMkLst>
            <pc:docMk/>
            <pc:sldMk cId="2869307759" sldId="301"/>
            <ac:spMk id="50" creationId="{4E54479F-D0E1-18C9-5A8B-DF32D8937307}"/>
          </ac:spMkLst>
        </pc:spChg>
        <pc:spChg chg="mod">
          <ac:chgData name="Thu Tran" userId="3d6cfcd9-ceaf-40f3-bbba-fffc560a8ae6" providerId="ADAL" clId="{BAAF2F4D-0070-4ABA-987E-B7F6150EF1CB}" dt="2024-05-06T10:07:05.688" v="1812" actId="165"/>
          <ac:spMkLst>
            <pc:docMk/>
            <pc:sldMk cId="2869307759" sldId="301"/>
            <ac:spMk id="51" creationId="{40CFE0F3-B92A-FF15-F7C6-708554DD9097}"/>
          </ac:spMkLst>
        </pc:spChg>
        <pc:spChg chg="mod">
          <ac:chgData name="Thu Tran" userId="3d6cfcd9-ceaf-40f3-bbba-fffc560a8ae6" providerId="ADAL" clId="{BAAF2F4D-0070-4ABA-987E-B7F6150EF1CB}" dt="2024-05-06T10:07:05.688" v="1812" actId="165"/>
          <ac:spMkLst>
            <pc:docMk/>
            <pc:sldMk cId="2869307759" sldId="301"/>
            <ac:spMk id="52" creationId="{5AE40EC9-926A-D478-77AD-974A2789733E}"/>
          </ac:spMkLst>
        </pc:spChg>
        <pc:spChg chg="mod">
          <ac:chgData name="Thu Tran" userId="3d6cfcd9-ceaf-40f3-bbba-fffc560a8ae6" providerId="ADAL" clId="{BAAF2F4D-0070-4ABA-987E-B7F6150EF1CB}" dt="2024-05-06T10:07:05.688" v="1812" actId="165"/>
          <ac:spMkLst>
            <pc:docMk/>
            <pc:sldMk cId="2869307759" sldId="301"/>
            <ac:spMk id="53" creationId="{0C91863D-3E0D-D4E0-82A2-35D05FC22774}"/>
          </ac:spMkLst>
        </pc:spChg>
        <pc:spChg chg="mod">
          <ac:chgData name="Thu Tran" userId="3d6cfcd9-ceaf-40f3-bbba-fffc560a8ae6" providerId="ADAL" clId="{BAAF2F4D-0070-4ABA-987E-B7F6150EF1CB}" dt="2024-05-06T10:07:05.688" v="1812" actId="165"/>
          <ac:spMkLst>
            <pc:docMk/>
            <pc:sldMk cId="2869307759" sldId="301"/>
            <ac:spMk id="54" creationId="{C6398204-03B3-9625-62E9-DE83E60ED6DA}"/>
          </ac:spMkLst>
        </pc:spChg>
        <pc:spChg chg="mod">
          <ac:chgData name="Thu Tran" userId="3d6cfcd9-ceaf-40f3-bbba-fffc560a8ae6" providerId="ADAL" clId="{BAAF2F4D-0070-4ABA-987E-B7F6150EF1CB}" dt="2024-05-06T10:07:05.688" v="1812" actId="165"/>
          <ac:spMkLst>
            <pc:docMk/>
            <pc:sldMk cId="2869307759" sldId="301"/>
            <ac:spMk id="55" creationId="{2FCCFFB8-82B3-6DA5-F6E4-C7ABED10B18C}"/>
          </ac:spMkLst>
        </pc:spChg>
        <pc:spChg chg="mod">
          <ac:chgData name="Thu Tran" userId="3d6cfcd9-ceaf-40f3-bbba-fffc560a8ae6" providerId="ADAL" clId="{BAAF2F4D-0070-4ABA-987E-B7F6150EF1CB}" dt="2024-05-06T10:07:05.688" v="1812" actId="165"/>
          <ac:spMkLst>
            <pc:docMk/>
            <pc:sldMk cId="2869307759" sldId="301"/>
            <ac:spMk id="56" creationId="{42F07277-4B7B-1104-2F4C-B8F37484BA99}"/>
          </ac:spMkLst>
        </pc:spChg>
        <pc:spChg chg="mod">
          <ac:chgData name="Thu Tran" userId="3d6cfcd9-ceaf-40f3-bbba-fffc560a8ae6" providerId="ADAL" clId="{BAAF2F4D-0070-4ABA-987E-B7F6150EF1CB}" dt="2024-05-06T10:07:05.688" v="1812" actId="165"/>
          <ac:spMkLst>
            <pc:docMk/>
            <pc:sldMk cId="2869307759" sldId="301"/>
            <ac:spMk id="57" creationId="{B2F94C2F-BF9A-D494-B034-8E3855D1C7A4}"/>
          </ac:spMkLst>
        </pc:spChg>
        <pc:spChg chg="mod">
          <ac:chgData name="Thu Tran" userId="3d6cfcd9-ceaf-40f3-bbba-fffc560a8ae6" providerId="ADAL" clId="{BAAF2F4D-0070-4ABA-987E-B7F6150EF1CB}" dt="2024-05-06T10:07:05.688" v="1812" actId="165"/>
          <ac:spMkLst>
            <pc:docMk/>
            <pc:sldMk cId="2869307759" sldId="301"/>
            <ac:spMk id="58" creationId="{5A78B9C3-16A0-11A8-DC70-0104BC8B5DC1}"/>
          </ac:spMkLst>
        </pc:spChg>
        <pc:spChg chg="mod">
          <ac:chgData name="Thu Tran" userId="3d6cfcd9-ceaf-40f3-bbba-fffc560a8ae6" providerId="ADAL" clId="{BAAF2F4D-0070-4ABA-987E-B7F6150EF1CB}" dt="2024-05-06T10:07:05.688" v="1812" actId="165"/>
          <ac:spMkLst>
            <pc:docMk/>
            <pc:sldMk cId="2869307759" sldId="301"/>
            <ac:spMk id="59" creationId="{CC9895C0-B12A-0A23-A2AD-A16C24626A4B}"/>
          </ac:spMkLst>
        </pc:spChg>
        <pc:spChg chg="mod">
          <ac:chgData name="Thu Tran" userId="3d6cfcd9-ceaf-40f3-bbba-fffc560a8ae6" providerId="ADAL" clId="{BAAF2F4D-0070-4ABA-987E-B7F6150EF1CB}" dt="2024-05-06T10:07:05.688" v="1812" actId="165"/>
          <ac:spMkLst>
            <pc:docMk/>
            <pc:sldMk cId="2869307759" sldId="301"/>
            <ac:spMk id="60" creationId="{4F85F226-A5D5-59F2-5DBE-7D9FA5F75ECF}"/>
          </ac:spMkLst>
        </pc:spChg>
        <pc:spChg chg="mod">
          <ac:chgData name="Thu Tran" userId="3d6cfcd9-ceaf-40f3-bbba-fffc560a8ae6" providerId="ADAL" clId="{BAAF2F4D-0070-4ABA-987E-B7F6150EF1CB}" dt="2024-05-06T10:07:05.688" v="1812" actId="165"/>
          <ac:spMkLst>
            <pc:docMk/>
            <pc:sldMk cId="2869307759" sldId="301"/>
            <ac:spMk id="61" creationId="{64AF3B5E-BB9A-D952-8C56-67480B8EE0AD}"/>
          </ac:spMkLst>
        </pc:spChg>
        <pc:spChg chg="mod">
          <ac:chgData name="Thu Tran" userId="3d6cfcd9-ceaf-40f3-bbba-fffc560a8ae6" providerId="ADAL" clId="{BAAF2F4D-0070-4ABA-987E-B7F6150EF1CB}" dt="2024-05-06T10:07:05.688" v="1812" actId="165"/>
          <ac:spMkLst>
            <pc:docMk/>
            <pc:sldMk cId="2869307759" sldId="301"/>
            <ac:spMk id="62" creationId="{F566885E-E279-3AE8-E6EB-2443FD934AE3}"/>
          </ac:spMkLst>
        </pc:spChg>
        <pc:spChg chg="mod">
          <ac:chgData name="Thu Tran" userId="3d6cfcd9-ceaf-40f3-bbba-fffc560a8ae6" providerId="ADAL" clId="{BAAF2F4D-0070-4ABA-987E-B7F6150EF1CB}" dt="2024-05-06T10:07:05.688" v="1812" actId="165"/>
          <ac:spMkLst>
            <pc:docMk/>
            <pc:sldMk cId="2869307759" sldId="301"/>
            <ac:spMk id="63" creationId="{6BA2C766-8068-E0B4-B8C4-2B6A607EE387}"/>
          </ac:spMkLst>
        </pc:spChg>
        <pc:spChg chg="mod">
          <ac:chgData name="Thu Tran" userId="3d6cfcd9-ceaf-40f3-bbba-fffc560a8ae6" providerId="ADAL" clId="{BAAF2F4D-0070-4ABA-987E-B7F6150EF1CB}" dt="2024-05-06T10:07:05.688" v="1812" actId="165"/>
          <ac:spMkLst>
            <pc:docMk/>
            <pc:sldMk cId="2869307759" sldId="301"/>
            <ac:spMk id="64" creationId="{0C919CBB-33FF-067F-A927-5C8D51EF8BCF}"/>
          </ac:spMkLst>
        </pc:spChg>
        <pc:spChg chg="mod">
          <ac:chgData name="Thu Tran" userId="3d6cfcd9-ceaf-40f3-bbba-fffc560a8ae6" providerId="ADAL" clId="{BAAF2F4D-0070-4ABA-987E-B7F6150EF1CB}" dt="2024-05-06T10:07:05.688" v="1812" actId="165"/>
          <ac:spMkLst>
            <pc:docMk/>
            <pc:sldMk cId="2869307759" sldId="301"/>
            <ac:spMk id="65" creationId="{BE3E6431-30B8-1317-FD91-C346122A6A1D}"/>
          </ac:spMkLst>
        </pc:spChg>
        <pc:spChg chg="mod">
          <ac:chgData name="Thu Tran" userId="3d6cfcd9-ceaf-40f3-bbba-fffc560a8ae6" providerId="ADAL" clId="{BAAF2F4D-0070-4ABA-987E-B7F6150EF1CB}" dt="2024-05-06T10:07:05.688" v="1812" actId="165"/>
          <ac:spMkLst>
            <pc:docMk/>
            <pc:sldMk cId="2869307759" sldId="301"/>
            <ac:spMk id="66" creationId="{0CFC0B92-6EE8-B845-A0BE-5F16111687F3}"/>
          </ac:spMkLst>
        </pc:spChg>
        <pc:spChg chg="mod">
          <ac:chgData name="Thu Tran" userId="3d6cfcd9-ceaf-40f3-bbba-fffc560a8ae6" providerId="ADAL" clId="{BAAF2F4D-0070-4ABA-987E-B7F6150EF1CB}" dt="2024-05-06T10:07:05.688" v="1812" actId="165"/>
          <ac:spMkLst>
            <pc:docMk/>
            <pc:sldMk cId="2869307759" sldId="301"/>
            <ac:spMk id="67" creationId="{28356CF4-8EBF-94AD-1BBA-E57E2D76B614}"/>
          </ac:spMkLst>
        </pc:spChg>
        <pc:spChg chg="mod">
          <ac:chgData name="Thu Tran" userId="3d6cfcd9-ceaf-40f3-bbba-fffc560a8ae6" providerId="ADAL" clId="{BAAF2F4D-0070-4ABA-987E-B7F6150EF1CB}" dt="2024-05-06T10:07:05.688" v="1812" actId="165"/>
          <ac:spMkLst>
            <pc:docMk/>
            <pc:sldMk cId="2869307759" sldId="301"/>
            <ac:spMk id="68" creationId="{967EECAF-E85B-B5FD-B065-12369C34124B}"/>
          </ac:spMkLst>
        </pc:spChg>
        <pc:spChg chg="mod">
          <ac:chgData name="Thu Tran" userId="3d6cfcd9-ceaf-40f3-bbba-fffc560a8ae6" providerId="ADAL" clId="{BAAF2F4D-0070-4ABA-987E-B7F6150EF1CB}" dt="2024-05-06T10:07:05.688" v="1812" actId="165"/>
          <ac:spMkLst>
            <pc:docMk/>
            <pc:sldMk cId="2869307759" sldId="301"/>
            <ac:spMk id="69" creationId="{BE6F98C2-9510-47F8-879C-401ADDDD09F5}"/>
          </ac:spMkLst>
        </pc:spChg>
        <pc:spChg chg="mod">
          <ac:chgData name="Thu Tran" userId="3d6cfcd9-ceaf-40f3-bbba-fffc560a8ae6" providerId="ADAL" clId="{BAAF2F4D-0070-4ABA-987E-B7F6150EF1CB}" dt="2024-05-06T10:07:05.688" v="1812" actId="165"/>
          <ac:spMkLst>
            <pc:docMk/>
            <pc:sldMk cId="2869307759" sldId="301"/>
            <ac:spMk id="70" creationId="{59801776-2278-224E-D0E1-73BF4C054A9E}"/>
          </ac:spMkLst>
        </pc:spChg>
        <pc:spChg chg="mod">
          <ac:chgData name="Thu Tran" userId="3d6cfcd9-ceaf-40f3-bbba-fffc560a8ae6" providerId="ADAL" clId="{BAAF2F4D-0070-4ABA-987E-B7F6150EF1CB}" dt="2024-05-06T10:07:05.688" v="1812" actId="165"/>
          <ac:spMkLst>
            <pc:docMk/>
            <pc:sldMk cId="2869307759" sldId="301"/>
            <ac:spMk id="71" creationId="{656C23E9-DB31-DE66-0205-33373E2025F1}"/>
          </ac:spMkLst>
        </pc:spChg>
        <pc:spChg chg="mod">
          <ac:chgData name="Thu Tran" userId="3d6cfcd9-ceaf-40f3-bbba-fffc560a8ae6" providerId="ADAL" clId="{BAAF2F4D-0070-4ABA-987E-B7F6150EF1CB}" dt="2024-05-06T10:07:05.688" v="1812" actId="165"/>
          <ac:spMkLst>
            <pc:docMk/>
            <pc:sldMk cId="2869307759" sldId="301"/>
            <ac:spMk id="72" creationId="{0A329BAF-2731-F882-5916-FC1C1E6B77A2}"/>
          </ac:spMkLst>
        </pc:spChg>
        <pc:spChg chg="mod">
          <ac:chgData name="Thu Tran" userId="3d6cfcd9-ceaf-40f3-bbba-fffc560a8ae6" providerId="ADAL" clId="{BAAF2F4D-0070-4ABA-987E-B7F6150EF1CB}" dt="2024-05-06T10:07:05.688" v="1812" actId="165"/>
          <ac:spMkLst>
            <pc:docMk/>
            <pc:sldMk cId="2869307759" sldId="301"/>
            <ac:spMk id="73" creationId="{E71B34FE-3054-AA76-28BD-B2FD3AA025AA}"/>
          </ac:spMkLst>
        </pc:spChg>
        <pc:spChg chg="mod">
          <ac:chgData name="Thu Tran" userId="3d6cfcd9-ceaf-40f3-bbba-fffc560a8ae6" providerId="ADAL" clId="{BAAF2F4D-0070-4ABA-987E-B7F6150EF1CB}" dt="2024-05-06T10:07:05.688" v="1812" actId="165"/>
          <ac:spMkLst>
            <pc:docMk/>
            <pc:sldMk cId="2869307759" sldId="301"/>
            <ac:spMk id="74" creationId="{9980CD98-0385-9BAA-AA83-C8AEF3579D68}"/>
          </ac:spMkLst>
        </pc:spChg>
        <pc:spChg chg="mod">
          <ac:chgData name="Thu Tran" userId="3d6cfcd9-ceaf-40f3-bbba-fffc560a8ae6" providerId="ADAL" clId="{BAAF2F4D-0070-4ABA-987E-B7F6150EF1CB}" dt="2024-05-06T10:07:05.688" v="1812" actId="165"/>
          <ac:spMkLst>
            <pc:docMk/>
            <pc:sldMk cId="2869307759" sldId="301"/>
            <ac:spMk id="75" creationId="{E29B0E33-1B22-51C7-4892-162EB411BB28}"/>
          </ac:spMkLst>
        </pc:spChg>
        <pc:spChg chg="mod">
          <ac:chgData name="Thu Tran" userId="3d6cfcd9-ceaf-40f3-bbba-fffc560a8ae6" providerId="ADAL" clId="{BAAF2F4D-0070-4ABA-987E-B7F6150EF1CB}" dt="2024-05-06T10:07:05.688" v="1812" actId="165"/>
          <ac:spMkLst>
            <pc:docMk/>
            <pc:sldMk cId="2869307759" sldId="301"/>
            <ac:spMk id="76" creationId="{DB200CDC-1032-05F2-5183-35D945E33C09}"/>
          </ac:spMkLst>
        </pc:spChg>
        <pc:spChg chg="mod">
          <ac:chgData name="Thu Tran" userId="3d6cfcd9-ceaf-40f3-bbba-fffc560a8ae6" providerId="ADAL" clId="{BAAF2F4D-0070-4ABA-987E-B7F6150EF1CB}" dt="2024-05-06T10:07:05.688" v="1812" actId="165"/>
          <ac:spMkLst>
            <pc:docMk/>
            <pc:sldMk cId="2869307759" sldId="301"/>
            <ac:spMk id="77" creationId="{50CD0D01-E435-C983-9D2E-40022AED303B}"/>
          </ac:spMkLst>
        </pc:spChg>
        <pc:spChg chg="mod">
          <ac:chgData name="Thu Tran" userId="3d6cfcd9-ceaf-40f3-bbba-fffc560a8ae6" providerId="ADAL" clId="{BAAF2F4D-0070-4ABA-987E-B7F6150EF1CB}" dt="2024-05-06T10:07:05.688" v="1812" actId="165"/>
          <ac:spMkLst>
            <pc:docMk/>
            <pc:sldMk cId="2869307759" sldId="301"/>
            <ac:spMk id="78" creationId="{DF9A0B96-7D42-5858-F757-B79EA7340950}"/>
          </ac:spMkLst>
        </pc:spChg>
        <pc:spChg chg="mod">
          <ac:chgData name="Thu Tran" userId="3d6cfcd9-ceaf-40f3-bbba-fffc560a8ae6" providerId="ADAL" clId="{BAAF2F4D-0070-4ABA-987E-B7F6150EF1CB}" dt="2024-05-06T10:07:05.688" v="1812" actId="165"/>
          <ac:spMkLst>
            <pc:docMk/>
            <pc:sldMk cId="2869307759" sldId="301"/>
            <ac:spMk id="79" creationId="{B7E79126-FD87-94BF-1CDD-4C1A6106EFF0}"/>
          </ac:spMkLst>
        </pc:spChg>
        <pc:spChg chg="mod">
          <ac:chgData name="Thu Tran" userId="3d6cfcd9-ceaf-40f3-bbba-fffc560a8ae6" providerId="ADAL" clId="{BAAF2F4D-0070-4ABA-987E-B7F6150EF1CB}" dt="2024-05-06T10:07:05.688" v="1812" actId="165"/>
          <ac:spMkLst>
            <pc:docMk/>
            <pc:sldMk cId="2869307759" sldId="301"/>
            <ac:spMk id="80" creationId="{99CD9E23-A3EF-E459-6294-B1E624721A84}"/>
          </ac:spMkLst>
        </pc:spChg>
        <pc:spChg chg="mod">
          <ac:chgData name="Thu Tran" userId="3d6cfcd9-ceaf-40f3-bbba-fffc560a8ae6" providerId="ADAL" clId="{BAAF2F4D-0070-4ABA-987E-B7F6150EF1CB}" dt="2024-05-06T10:07:05.688" v="1812" actId="165"/>
          <ac:spMkLst>
            <pc:docMk/>
            <pc:sldMk cId="2869307759" sldId="301"/>
            <ac:spMk id="81" creationId="{60DE04B5-39E0-69BD-4098-4A31A6B3E734}"/>
          </ac:spMkLst>
        </pc:spChg>
        <pc:spChg chg="mod">
          <ac:chgData name="Thu Tran" userId="3d6cfcd9-ceaf-40f3-bbba-fffc560a8ae6" providerId="ADAL" clId="{BAAF2F4D-0070-4ABA-987E-B7F6150EF1CB}" dt="2024-05-06T10:07:05.688" v="1812" actId="165"/>
          <ac:spMkLst>
            <pc:docMk/>
            <pc:sldMk cId="2869307759" sldId="301"/>
            <ac:spMk id="82" creationId="{2E5249D7-A309-2A73-C39F-2806DA06EBD2}"/>
          </ac:spMkLst>
        </pc:spChg>
        <pc:spChg chg="mod">
          <ac:chgData name="Thu Tran" userId="3d6cfcd9-ceaf-40f3-bbba-fffc560a8ae6" providerId="ADAL" clId="{BAAF2F4D-0070-4ABA-987E-B7F6150EF1CB}" dt="2024-05-06T10:07:05.688" v="1812" actId="165"/>
          <ac:spMkLst>
            <pc:docMk/>
            <pc:sldMk cId="2869307759" sldId="301"/>
            <ac:spMk id="83" creationId="{0A58B62F-BE34-C70E-E9B5-504588827F39}"/>
          </ac:spMkLst>
        </pc:spChg>
        <pc:spChg chg="mod">
          <ac:chgData name="Thu Tran" userId="3d6cfcd9-ceaf-40f3-bbba-fffc560a8ae6" providerId="ADAL" clId="{BAAF2F4D-0070-4ABA-987E-B7F6150EF1CB}" dt="2024-05-06T10:07:05.688" v="1812" actId="165"/>
          <ac:spMkLst>
            <pc:docMk/>
            <pc:sldMk cId="2869307759" sldId="301"/>
            <ac:spMk id="84" creationId="{EE92548C-307E-5F02-E099-9D9EE2A0C6B7}"/>
          </ac:spMkLst>
        </pc:spChg>
        <pc:spChg chg="mod">
          <ac:chgData name="Thu Tran" userId="3d6cfcd9-ceaf-40f3-bbba-fffc560a8ae6" providerId="ADAL" clId="{BAAF2F4D-0070-4ABA-987E-B7F6150EF1CB}" dt="2024-05-06T10:07:05.688" v="1812" actId="165"/>
          <ac:spMkLst>
            <pc:docMk/>
            <pc:sldMk cId="2869307759" sldId="301"/>
            <ac:spMk id="85" creationId="{66AA2DFB-FD78-42CD-FDC8-B38544CEFF4F}"/>
          </ac:spMkLst>
        </pc:spChg>
        <pc:grpChg chg="add del mod">
          <ac:chgData name="Thu Tran" userId="3d6cfcd9-ceaf-40f3-bbba-fffc560a8ae6" providerId="ADAL" clId="{BAAF2F4D-0070-4ABA-987E-B7F6150EF1CB}" dt="2024-05-06T10:07:05.688" v="1812" actId="165"/>
          <ac:grpSpMkLst>
            <pc:docMk/>
            <pc:sldMk cId="2869307759" sldId="301"/>
            <ac:grpSpMk id="9" creationId="{C11820ED-F82E-61D3-307C-A639BB183DD2}"/>
          </ac:grpSpMkLst>
        </pc:grpChg>
        <pc:grpChg chg="mod topLvl">
          <ac:chgData name="Thu Tran" userId="3d6cfcd9-ceaf-40f3-bbba-fffc560a8ae6" providerId="ADAL" clId="{BAAF2F4D-0070-4ABA-987E-B7F6150EF1CB}" dt="2024-05-06T10:07:26.774" v="1818" actId="1076"/>
          <ac:grpSpMkLst>
            <pc:docMk/>
            <pc:sldMk cId="2869307759" sldId="301"/>
            <ac:grpSpMk id="11" creationId="{4D0FF926-635C-4BCF-42E4-63696F96A556}"/>
          </ac:grpSpMkLst>
        </pc:grpChg>
        <pc:grpChg chg="mod topLvl">
          <ac:chgData name="Thu Tran" userId="3d6cfcd9-ceaf-40f3-bbba-fffc560a8ae6" providerId="ADAL" clId="{BAAF2F4D-0070-4ABA-987E-B7F6150EF1CB}" dt="2024-05-06T10:07:32.365" v="1820" actId="1076"/>
          <ac:grpSpMkLst>
            <pc:docMk/>
            <pc:sldMk cId="2869307759" sldId="301"/>
            <ac:grpSpMk id="12" creationId="{7D237C05-412D-6CE2-D95E-5BFB5B354E90}"/>
          </ac:grpSpMkLst>
        </pc:grpChg>
        <pc:grpChg chg="mod topLvl">
          <ac:chgData name="Thu Tran" userId="3d6cfcd9-ceaf-40f3-bbba-fffc560a8ae6" providerId="ADAL" clId="{BAAF2F4D-0070-4ABA-987E-B7F6150EF1CB}" dt="2024-05-06T10:07:24.339" v="1817" actId="1076"/>
          <ac:grpSpMkLst>
            <pc:docMk/>
            <pc:sldMk cId="2869307759" sldId="301"/>
            <ac:grpSpMk id="13" creationId="{A7B5C71F-1E0F-EB04-AE9A-26B0ED1B9690}"/>
          </ac:grpSpMkLst>
        </pc:grpChg>
        <pc:grpChg chg="mod topLvl">
          <ac:chgData name="Thu Tran" userId="3d6cfcd9-ceaf-40f3-bbba-fffc560a8ae6" providerId="ADAL" clId="{BAAF2F4D-0070-4ABA-987E-B7F6150EF1CB}" dt="2024-05-06T10:07:05.688" v="1812" actId="165"/>
          <ac:grpSpMkLst>
            <pc:docMk/>
            <pc:sldMk cId="2869307759" sldId="301"/>
            <ac:grpSpMk id="16" creationId="{F8D5C422-86ED-EA7A-7B54-29C778B915DD}"/>
          </ac:grpSpMkLst>
        </pc:grpChg>
      </pc:sldChg>
      <pc:sldMasterChg chg="modTransition addSldLayout delSldLayout modSldLayout">
        <pc:chgData name="Thu Tran" userId="3d6cfcd9-ceaf-40f3-bbba-fffc560a8ae6" providerId="ADAL" clId="{BAAF2F4D-0070-4ABA-987E-B7F6150EF1CB}" dt="2024-05-06T10:06:05.381" v="1805"/>
        <pc:sldMasterMkLst>
          <pc:docMk/>
          <pc:sldMasterMk cId="0" sldId="2147483672"/>
        </pc:sldMasterMkLst>
        <pc:sldLayoutChg chg="modTransition">
          <pc:chgData name="Thu Tran" userId="3d6cfcd9-ceaf-40f3-bbba-fffc560a8ae6" providerId="ADAL" clId="{BAAF2F4D-0070-4ABA-987E-B7F6150EF1CB}" dt="2024-05-06T10:06:05.381" v="1805"/>
          <pc:sldLayoutMkLst>
            <pc:docMk/>
            <pc:sldMasterMk cId="0" sldId="2147483672"/>
            <pc:sldLayoutMk cId="0" sldId="2147483648"/>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49"/>
          </pc:sldLayoutMkLst>
        </pc:sldLayoutChg>
        <pc:sldLayoutChg chg="add del modTransition">
          <pc:chgData name="Thu Tran" userId="3d6cfcd9-ceaf-40f3-bbba-fffc560a8ae6" providerId="ADAL" clId="{BAAF2F4D-0070-4ABA-987E-B7F6150EF1CB}" dt="2024-05-06T10:06:05.381" v="1805"/>
          <pc:sldLayoutMkLst>
            <pc:docMk/>
            <pc:sldMasterMk cId="0" sldId="2147483672"/>
            <pc:sldLayoutMk cId="0" sldId="2147483650"/>
          </pc:sldLayoutMkLst>
        </pc:sldLayoutChg>
        <pc:sldLayoutChg chg="del">
          <pc:chgData name="Thu Tran" userId="3d6cfcd9-ceaf-40f3-bbba-fffc560a8ae6" providerId="ADAL" clId="{BAAF2F4D-0070-4ABA-987E-B7F6150EF1CB}" dt="2024-05-05T22:23:34.520" v="1715" actId="47"/>
          <pc:sldLayoutMkLst>
            <pc:docMk/>
            <pc:sldMasterMk cId="0" sldId="2147483672"/>
            <pc:sldLayoutMk cId="0" sldId="2147483651"/>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2"/>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3"/>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4"/>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5"/>
          </pc:sldLayoutMkLst>
        </pc:sldLayoutChg>
        <pc:sldLayoutChg chg="del">
          <pc:chgData name="Thu Tran" userId="3d6cfcd9-ceaf-40f3-bbba-fffc560a8ae6" providerId="ADAL" clId="{BAAF2F4D-0070-4ABA-987E-B7F6150EF1CB}" dt="2024-05-04T11:23:51.950" v="5" actId="47"/>
          <pc:sldLayoutMkLst>
            <pc:docMk/>
            <pc:sldMasterMk cId="0" sldId="2147483672"/>
            <pc:sldLayoutMk cId="0" sldId="2147483656"/>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7"/>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58"/>
          </pc:sldLayoutMkLst>
        </pc:sldLayoutChg>
        <pc:sldLayoutChg chg="del">
          <pc:chgData name="Thu Tran" userId="3d6cfcd9-ceaf-40f3-bbba-fffc560a8ae6" providerId="ADAL" clId="{BAAF2F4D-0070-4ABA-987E-B7F6150EF1CB}" dt="2024-05-05T22:23:08.741" v="1707" actId="47"/>
          <pc:sldLayoutMkLst>
            <pc:docMk/>
            <pc:sldMasterMk cId="0" sldId="2147483672"/>
            <pc:sldLayoutMk cId="0" sldId="2147483659"/>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0"/>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1"/>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2"/>
          </pc:sldLayoutMkLst>
        </pc:sldLayoutChg>
        <pc:sldLayoutChg chg="del">
          <pc:chgData name="Thu Tran" userId="3d6cfcd9-ceaf-40f3-bbba-fffc560a8ae6" providerId="ADAL" clId="{BAAF2F4D-0070-4ABA-987E-B7F6150EF1CB}" dt="2024-05-05T22:23:28.493" v="1714" actId="47"/>
          <pc:sldLayoutMkLst>
            <pc:docMk/>
            <pc:sldMasterMk cId="0" sldId="2147483672"/>
            <pc:sldLayoutMk cId="0" sldId="2147483663"/>
          </pc:sldLayoutMkLst>
        </pc:sldLayoutChg>
        <pc:sldLayoutChg chg="del">
          <pc:chgData name="Thu Tran" userId="3d6cfcd9-ceaf-40f3-bbba-fffc560a8ae6" providerId="ADAL" clId="{BAAF2F4D-0070-4ABA-987E-B7F6150EF1CB}" dt="2024-05-05T22:23:27.914" v="1713" actId="47"/>
          <pc:sldLayoutMkLst>
            <pc:docMk/>
            <pc:sldMasterMk cId="0" sldId="2147483672"/>
            <pc:sldLayoutMk cId="0" sldId="2147483664"/>
          </pc:sldLayoutMkLst>
        </pc:sldLayoutChg>
        <pc:sldLayoutChg chg="del">
          <pc:chgData name="Thu Tran" userId="3d6cfcd9-ceaf-40f3-bbba-fffc560a8ae6" providerId="ADAL" clId="{BAAF2F4D-0070-4ABA-987E-B7F6150EF1CB}" dt="2024-05-05T22:23:11.724" v="1708" actId="47"/>
          <pc:sldLayoutMkLst>
            <pc:docMk/>
            <pc:sldMasterMk cId="0" sldId="2147483672"/>
            <pc:sldLayoutMk cId="0" sldId="2147483665"/>
          </pc:sldLayoutMkLst>
        </pc:sldLayoutChg>
        <pc:sldLayoutChg chg="del">
          <pc:chgData name="Thu Tran" userId="3d6cfcd9-ceaf-40f3-bbba-fffc560a8ae6" providerId="ADAL" clId="{BAAF2F4D-0070-4ABA-987E-B7F6150EF1CB}" dt="2024-05-05T22:23:18.518" v="1710" actId="47"/>
          <pc:sldLayoutMkLst>
            <pc:docMk/>
            <pc:sldMasterMk cId="0" sldId="2147483672"/>
            <pc:sldLayoutMk cId="0" sldId="2147483666"/>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7"/>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8"/>
          </pc:sldLayoutMkLst>
        </pc:sldLayoutChg>
        <pc:sldLayoutChg chg="modTransition">
          <pc:chgData name="Thu Tran" userId="3d6cfcd9-ceaf-40f3-bbba-fffc560a8ae6" providerId="ADAL" clId="{BAAF2F4D-0070-4ABA-987E-B7F6150EF1CB}" dt="2024-05-06T10:06:05.381" v="1805"/>
          <pc:sldLayoutMkLst>
            <pc:docMk/>
            <pc:sldMasterMk cId="0" sldId="2147483672"/>
            <pc:sldLayoutMk cId="0" sldId="2147483669"/>
          </pc:sldLayoutMkLst>
        </pc:sldLayoutChg>
      </pc:sldMasterChg>
      <pc:sldMasterChg chg="del delSldLayout">
        <pc:chgData name="Thu Tran" userId="3d6cfcd9-ceaf-40f3-bbba-fffc560a8ae6" providerId="ADAL" clId="{BAAF2F4D-0070-4ABA-987E-B7F6150EF1CB}" dt="2024-05-05T22:11:21.159" v="1605" actId="47"/>
        <pc:sldMasterMkLst>
          <pc:docMk/>
          <pc:sldMasterMk cId="0" sldId="2147483673"/>
        </pc:sldMasterMkLst>
        <pc:sldLayoutChg chg="del">
          <pc:chgData name="Thu Tran" userId="3d6cfcd9-ceaf-40f3-bbba-fffc560a8ae6" providerId="ADAL" clId="{BAAF2F4D-0070-4ABA-987E-B7F6150EF1CB}" dt="2024-05-05T22:11:21.159" v="1605" actId="47"/>
          <pc:sldLayoutMkLst>
            <pc:docMk/>
            <pc:sldMasterMk cId="0" sldId="2147483673"/>
            <pc:sldLayoutMk cId="0" sldId="2147483671"/>
          </pc:sldLayoutMkLst>
        </pc:sldLayoutChg>
      </pc:sldMasterChg>
    </pc:docChg>
  </pc:docChgLst>
  <pc:docChgLst>
    <pc:chgData name="Mihail Josan" userId="S::mihail.josan@student.nhlstenden.com::ecbd7173-ba30-42dc-92e2-68948b73be49" providerId="AD" clId="Web-{95822065-315F-5063-CA7B-37AE2A34C142}"/>
    <pc:docChg chg="addSld delSld modSld">
      <pc:chgData name="Mihail Josan" userId="S::mihail.josan@student.nhlstenden.com::ecbd7173-ba30-42dc-92e2-68948b73be49" providerId="AD" clId="Web-{95822065-315F-5063-CA7B-37AE2A34C142}" dt="2024-05-06T09:50:04.655" v="444"/>
      <pc:docMkLst>
        <pc:docMk/>
      </pc:docMkLst>
      <pc:sldChg chg="addSp delSp modSp new">
        <pc:chgData name="Mihail Josan" userId="S::mihail.josan@student.nhlstenden.com::ecbd7173-ba30-42dc-92e2-68948b73be49" providerId="AD" clId="Web-{95822065-315F-5063-CA7B-37AE2A34C142}" dt="2024-05-06T09:47:32.243" v="438"/>
        <pc:sldMkLst>
          <pc:docMk/>
          <pc:sldMk cId="3857144588" sldId="299"/>
        </pc:sldMkLst>
        <pc:spChg chg="del">
          <ac:chgData name="Mihail Josan" userId="S::mihail.josan@student.nhlstenden.com::ecbd7173-ba30-42dc-92e2-68948b73be49" providerId="AD" clId="Web-{95822065-315F-5063-CA7B-37AE2A34C142}" dt="2024-05-06T08:59:16.657" v="1"/>
          <ac:spMkLst>
            <pc:docMk/>
            <pc:sldMk cId="3857144588" sldId="299"/>
            <ac:spMk id="2" creationId="{DB2AF3E5-3A6D-FFB5-3E49-E29906BA843D}"/>
          </ac:spMkLst>
        </pc:spChg>
        <pc:spChg chg="del">
          <ac:chgData name="Mihail Josan" userId="S::mihail.josan@student.nhlstenden.com::ecbd7173-ba30-42dc-92e2-68948b73be49" providerId="AD" clId="Web-{95822065-315F-5063-CA7B-37AE2A34C142}" dt="2024-05-06T08:59:50.518" v="3"/>
          <ac:spMkLst>
            <pc:docMk/>
            <pc:sldMk cId="3857144588" sldId="299"/>
            <ac:spMk id="3" creationId="{A9FDD217-D990-6167-3132-9A126849C064}"/>
          </ac:spMkLst>
        </pc:spChg>
        <pc:graphicFrameChg chg="add mod modGraphic">
          <ac:chgData name="Mihail Josan" userId="S::mihail.josan@student.nhlstenden.com::ecbd7173-ba30-42dc-92e2-68948b73be49" providerId="AD" clId="Web-{95822065-315F-5063-CA7B-37AE2A34C142}" dt="2024-05-06T09:47:32.243" v="438"/>
          <ac:graphicFrameMkLst>
            <pc:docMk/>
            <pc:sldMk cId="3857144588" sldId="299"/>
            <ac:graphicFrameMk id="5" creationId="{404643B5-B273-8218-98C3-902702A05066}"/>
          </ac:graphicFrameMkLst>
        </pc:graphicFrameChg>
      </pc:sldChg>
      <pc:sldChg chg="addSp delSp modSp new del">
        <pc:chgData name="Mihail Josan" userId="S::mihail.josan@student.nhlstenden.com::ecbd7173-ba30-42dc-92e2-68948b73be49" providerId="AD" clId="Web-{95822065-315F-5063-CA7B-37AE2A34C142}" dt="2024-05-06T09:50:04.655" v="444"/>
        <pc:sldMkLst>
          <pc:docMk/>
          <pc:sldMk cId="2398296465" sldId="300"/>
        </pc:sldMkLst>
        <pc:spChg chg="add del mod">
          <ac:chgData name="Mihail Josan" userId="S::mihail.josan@student.nhlstenden.com::ecbd7173-ba30-42dc-92e2-68948b73be49" providerId="AD" clId="Web-{95822065-315F-5063-CA7B-37AE2A34C142}" dt="2024-05-06T09:49:59.483" v="443"/>
          <ac:spMkLst>
            <pc:docMk/>
            <pc:sldMk cId="2398296465" sldId="300"/>
            <ac:spMk id="2" creationId="{E0C1E91D-DF9E-8948-7B8A-1F6F07A729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09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76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68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56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38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e71a4a86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e71a4a86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2b820867f1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2b820867f1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14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383"/>
        <p:cNvGrpSpPr/>
        <p:nvPr/>
      </p:nvGrpSpPr>
      <p:grpSpPr>
        <a:xfrm>
          <a:off x="0" y="0"/>
          <a:ext cx="0" cy="0"/>
          <a:chOff x="0" y="0"/>
          <a:chExt cx="0" cy="0"/>
        </a:xfrm>
      </p:grpSpPr>
      <p:sp>
        <p:nvSpPr>
          <p:cNvPr id="384" name="Google Shape;384;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5" name="Google Shape;385;p16"/>
          <p:cNvSpPr txBox="1">
            <a:spLocks noGrp="1"/>
          </p:cNvSpPr>
          <p:nvPr>
            <p:ph type="subTitle" idx="1"/>
          </p:nvPr>
        </p:nvSpPr>
        <p:spPr>
          <a:xfrm>
            <a:off x="1846600" y="1065425"/>
            <a:ext cx="5005200" cy="323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Arial"/>
              <a:buChar char="●"/>
              <a:defRPr sz="1400"/>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grpSp>
        <p:nvGrpSpPr>
          <p:cNvPr id="386" name="Google Shape;386;p16"/>
          <p:cNvGrpSpPr/>
          <p:nvPr/>
        </p:nvGrpSpPr>
        <p:grpSpPr>
          <a:xfrm>
            <a:off x="-1612427" y="-1583794"/>
            <a:ext cx="13680176" cy="9527191"/>
            <a:chOff x="-1612427" y="-1583794"/>
            <a:chExt cx="13680176" cy="9527191"/>
          </a:xfrm>
        </p:grpSpPr>
        <p:sp>
          <p:nvSpPr>
            <p:cNvPr id="387" name="Google Shape;387;p16"/>
            <p:cNvSpPr/>
            <p:nvPr/>
          </p:nvSpPr>
          <p:spPr>
            <a:xfrm rot="7128936">
              <a:off x="6088123" y="2417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6"/>
            <p:cNvSpPr/>
            <p:nvPr/>
          </p:nvSpPr>
          <p:spPr>
            <a:xfrm rot="-2861827">
              <a:off x="-1306536" y="-871781"/>
              <a:ext cx="2847247" cy="2086224"/>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16"/>
          <p:cNvSpPr/>
          <p:nvPr/>
        </p:nvSpPr>
        <p:spPr>
          <a:xfrm>
            <a:off x="8558433" y="304728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90;p16"/>
          <p:cNvGrpSpPr/>
          <p:nvPr/>
        </p:nvGrpSpPr>
        <p:grpSpPr>
          <a:xfrm>
            <a:off x="201327" y="80250"/>
            <a:ext cx="405111" cy="812320"/>
            <a:chOff x="201327" y="80250"/>
            <a:chExt cx="405111" cy="812320"/>
          </a:xfrm>
        </p:grpSpPr>
        <p:sp>
          <p:nvSpPr>
            <p:cNvPr id="391" name="Google Shape;391;p16"/>
            <p:cNvSpPr/>
            <p:nvPr/>
          </p:nvSpPr>
          <p:spPr>
            <a:xfrm>
              <a:off x="201327" y="57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6"/>
            <p:cNvSpPr/>
            <p:nvPr/>
          </p:nvSpPr>
          <p:spPr>
            <a:xfrm>
              <a:off x="421863" y="802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063351"/>
            <a:ext cx="7704000" cy="39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solidFill>
                  <a:srgbClr val="201338"/>
                </a:solidFill>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60" r:id="rId10"/>
    <p:sldLayoutId id="2147483661" r:id="rId11"/>
    <p:sldLayoutId id="2147483662" r:id="rId12"/>
    <p:sldLayoutId id="2147483667" r:id="rId13"/>
    <p:sldLayoutId id="2147483668" r:id="rId14"/>
    <p:sldLayoutId id="2147483669" r:id="rId1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kiwi-electronics.com/en/raspberry-pi-boards-cases-addons-and-accessories-59/raspberry-pi-5-4gb-11579" TargetMode="External"/><Relationship Id="rId7" Type="http://schemas.openxmlformats.org/officeDocument/2006/relationships/hyperlink" Target="https://www.kiwi-electronics.com/en/pn532-nfc-rfid-controller-breakout-board-v1-6-616?search=nfc"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www.kiwi-electronics.com/en/raspberry-pi-display-cable-standard-mini-200mm-11591?search=display%20kabel" TargetMode="External"/><Relationship Id="rId5" Type="http://schemas.openxmlformats.org/officeDocument/2006/relationships/hyperlink" Target="https://www.kiwi-electronics.com/en/raspberry-pi-boards-cases-addons-and-accessories-59/raspberry-pi-7quot-800x480-dsi-touchscreen-display-1948" TargetMode="External"/><Relationship Id="rId4" Type="http://schemas.openxmlformats.org/officeDocument/2006/relationships/hyperlink" Target="https://www.kiwi-electronics.com/en/raspberry-pi-boards-cases-addons-and-accessories-59/raspberry-pi-camera-3-1123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kiwi-electronics.com/en/13-56mhz-rfid-nfc-kaart-1kb-863?search=nfc"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www.kiwi-electronics.com/en/argon-pwr-gan-usb-c-pd-27w-for-rpi-5-eu-plug-20012?search=power%20supply%20for%20raspberry%20pi%205" TargetMode="External"/><Relationship Id="rId4" Type="http://schemas.openxmlformats.org/officeDocument/2006/relationships/hyperlink" Target="https://www.kiwi-electronics.com/en/grove-servo-2070?search=servo%20moto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65;p27">
            <a:extLst>
              <a:ext uri="{FF2B5EF4-FFF2-40B4-BE49-F238E27FC236}">
                <a16:creationId xmlns:a16="http://schemas.microsoft.com/office/drawing/2014/main" id="{63B85760-5B34-F658-A45C-3BC5D9D802EA}"/>
              </a:ext>
            </a:extLst>
          </p:cNvPr>
          <p:cNvSpPr/>
          <p:nvPr/>
        </p:nvSpPr>
        <p:spPr>
          <a:xfrm>
            <a:off x="7969200" y="-964211"/>
            <a:ext cx="1262100"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 name="Google Shape;666;p27">
            <a:extLst>
              <a:ext uri="{FF2B5EF4-FFF2-40B4-BE49-F238E27FC236}">
                <a16:creationId xmlns:a16="http://schemas.microsoft.com/office/drawing/2014/main" id="{B1F66221-AE14-670E-1E37-4F679CAC0FC6}"/>
              </a:ext>
            </a:extLst>
          </p:cNvPr>
          <p:cNvSpPr txBox="1">
            <a:spLocks/>
          </p:cNvSpPr>
          <p:nvPr/>
        </p:nvSpPr>
        <p:spPr>
          <a:xfrm>
            <a:off x="-3461790" y="1535102"/>
            <a:ext cx="3862500" cy="13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600"/>
              <a:buFont typeface="Baloo 2 ExtraBold"/>
              <a:buNone/>
              <a:defRPr sz="41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9pPr>
          </a:lstStyle>
          <a:p>
            <a:r>
              <a:rPr lang="en-US" sz="4400"/>
              <a:t>Initial Poll</a:t>
            </a:r>
          </a:p>
        </p:txBody>
      </p:sp>
      <p:sp>
        <p:nvSpPr>
          <p:cNvPr id="7" name="Google Shape;667;p27">
            <a:extLst>
              <a:ext uri="{FF2B5EF4-FFF2-40B4-BE49-F238E27FC236}">
                <a16:creationId xmlns:a16="http://schemas.microsoft.com/office/drawing/2014/main" id="{F7B77F5C-F940-6ADC-3582-C962C70D6146}"/>
              </a:ext>
            </a:extLst>
          </p:cNvPr>
          <p:cNvSpPr txBox="1">
            <a:spLocks noGrp="1"/>
          </p:cNvSpPr>
          <p:nvPr>
            <p:ph type="subTitle" idx="1"/>
          </p:nvPr>
        </p:nvSpPr>
        <p:spPr>
          <a:xfrm>
            <a:off x="903172" y="5331265"/>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Group H</a:t>
            </a:r>
            <a:endParaRPr/>
          </a:p>
        </p:txBody>
      </p:sp>
      <p:sp>
        <p:nvSpPr>
          <p:cNvPr id="8" name="Google Shape;668;p27">
            <a:extLst>
              <a:ext uri="{FF2B5EF4-FFF2-40B4-BE49-F238E27FC236}">
                <a16:creationId xmlns:a16="http://schemas.microsoft.com/office/drawing/2014/main" id="{3C00D37B-03A3-A511-ECDE-55E9BBE646AD}"/>
              </a:ext>
            </a:extLst>
          </p:cNvPr>
          <p:cNvSpPr txBox="1">
            <a:spLocks/>
          </p:cNvSpPr>
          <p:nvPr/>
        </p:nvSpPr>
        <p:spPr>
          <a:xfrm>
            <a:off x="8056500" y="-991511"/>
            <a:ext cx="10875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ctr"/>
            <a:r>
              <a:rPr lang="en-US">
                <a:solidFill>
                  <a:schemeClr val="dk2"/>
                </a:solidFill>
                <a:latin typeface="Baloo 2 ExtraBold"/>
                <a:ea typeface="Baloo 2 ExtraBold"/>
                <a:cs typeface="Baloo 2 ExtraBold"/>
                <a:sym typeface="Baloo 2 ExtraBold"/>
              </a:rPr>
              <a:t>Smart-lock</a:t>
            </a:r>
          </a:p>
        </p:txBody>
      </p:sp>
      <p:sp>
        <p:nvSpPr>
          <p:cNvPr id="10" name="Google Shape;670;p27">
            <a:extLst>
              <a:ext uri="{FF2B5EF4-FFF2-40B4-BE49-F238E27FC236}">
                <a16:creationId xmlns:a16="http://schemas.microsoft.com/office/drawing/2014/main" id="{A456EFF6-EDEB-ACEC-6091-A7F2594C0726}"/>
              </a:ext>
            </a:extLst>
          </p:cNvPr>
          <p:cNvSpPr/>
          <p:nvPr/>
        </p:nvSpPr>
        <p:spPr>
          <a:xfrm>
            <a:off x="6751280" y="-1959689"/>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671;p27">
            <a:extLst>
              <a:ext uri="{FF2B5EF4-FFF2-40B4-BE49-F238E27FC236}">
                <a16:creationId xmlns:a16="http://schemas.microsoft.com/office/drawing/2014/main" id="{4D0FF926-635C-4BCF-42E4-63696F96A556}"/>
              </a:ext>
            </a:extLst>
          </p:cNvPr>
          <p:cNvGrpSpPr/>
          <p:nvPr/>
        </p:nvGrpSpPr>
        <p:grpSpPr>
          <a:xfrm>
            <a:off x="6474567" y="-2052468"/>
            <a:ext cx="1966177" cy="1269999"/>
            <a:chOff x="5401276" y="1531636"/>
            <a:chExt cx="1966177" cy="1269999"/>
          </a:xfrm>
        </p:grpSpPr>
        <p:sp>
          <p:nvSpPr>
            <p:cNvPr id="75" name="Google Shape;672;p27">
              <a:extLst>
                <a:ext uri="{FF2B5EF4-FFF2-40B4-BE49-F238E27FC236}">
                  <a16:creationId xmlns:a16="http://schemas.microsoft.com/office/drawing/2014/main" id="{E29B0E33-1B22-51C7-4892-162EB411BB28}"/>
                </a:ext>
              </a:extLst>
            </p:cNvPr>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673;p27">
              <a:extLst>
                <a:ext uri="{FF2B5EF4-FFF2-40B4-BE49-F238E27FC236}">
                  <a16:creationId xmlns:a16="http://schemas.microsoft.com/office/drawing/2014/main" id="{DB200CDC-1032-05F2-5183-35D945E33C09}"/>
                </a:ext>
              </a:extLst>
            </p:cNvPr>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674;p27">
              <a:extLst>
                <a:ext uri="{FF2B5EF4-FFF2-40B4-BE49-F238E27FC236}">
                  <a16:creationId xmlns:a16="http://schemas.microsoft.com/office/drawing/2014/main" id="{50CD0D01-E435-C983-9D2E-40022AED303B}"/>
                </a:ext>
              </a:extLst>
            </p:cNvPr>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675;p27">
              <a:extLst>
                <a:ext uri="{FF2B5EF4-FFF2-40B4-BE49-F238E27FC236}">
                  <a16:creationId xmlns:a16="http://schemas.microsoft.com/office/drawing/2014/main" id="{DF9A0B96-7D42-5858-F757-B79EA7340950}"/>
                </a:ext>
              </a:extLst>
            </p:cNvPr>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676;p27">
              <a:extLst>
                <a:ext uri="{FF2B5EF4-FFF2-40B4-BE49-F238E27FC236}">
                  <a16:creationId xmlns:a16="http://schemas.microsoft.com/office/drawing/2014/main" id="{B7E79126-FD87-94BF-1CDD-4C1A6106EFF0}"/>
                </a:ext>
              </a:extLst>
            </p:cNvPr>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677;p27">
              <a:extLst>
                <a:ext uri="{FF2B5EF4-FFF2-40B4-BE49-F238E27FC236}">
                  <a16:creationId xmlns:a16="http://schemas.microsoft.com/office/drawing/2014/main" id="{99CD9E23-A3EF-E459-6294-B1E624721A84}"/>
                </a:ext>
              </a:extLst>
            </p:cNvPr>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678;p27">
              <a:extLst>
                <a:ext uri="{FF2B5EF4-FFF2-40B4-BE49-F238E27FC236}">
                  <a16:creationId xmlns:a16="http://schemas.microsoft.com/office/drawing/2014/main" id="{60DE04B5-39E0-69BD-4098-4A31A6B3E734}"/>
                </a:ext>
              </a:extLst>
            </p:cNvPr>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679;p27">
              <a:extLst>
                <a:ext uri="{FF2B5EF4-FFF2-40B4-BE49-F238E27FC236}">
                  <a16:creationId xmlns:a16="http://schemas.microsoft.com/office/drawing/2014/main" id="{2E5249D7-A309-2A73-C39F-2806DA06EBD2}"/>
                </a:ext>
              </a:extLst>
            </p:cNvPr>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680;p27">
              <a:extLst>
                <a:ext uri="{FF2B5EF4-FFF2-40B4-BE49-F238E27FC236}">
                  <a16:creationId xmlns:a16="http://schemas.microsoft.com/office/drawing/2014/main" id="{0A58B62F-BE34-C70E-E9B5-504588827F39}"/>
                </a:ext>
              </a:extLst>
            </p:cNvPr>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681;p27">
              <a:extLst>
                <a:ext uri="{FF2B5EF4-FFF2-40B4-BE49-F238E27FC236}">
                  <a16:creationId xmlns:a16="http://schemas.microsoft.com/office/drawing/2014/main" id="{EE92548C-307E-5F02-E099-9D9EE2A0C6B7}"/>
                </a:ext>
              </a:extLst>
            </p:cNvPr>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682;p27">
              <a:extLst>
                <a:ext uri="{FF2B5EF4-FFF2-40B4-BE49-F238E27FC236}">
                  <a16:creationId xmlns:a16="http://schemas.microsoft.com/office/drawing/2014/main" id="{66AA2DFB-FD78-42CD-FDC8-B38544CEFF4F}"/>
                </a:ext>
              </a:extLst>
            </p:cNvPr>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683;p27">
            <a:extLst>
              <a:ext uri="{FF2B5EF4-FFF2-40B4-BE49-F238E27FC236}">
                <a16:creationId xmlns:a16="http://schemas.microsoft.com/office/drawing/2014/main" id="{7D237C05-412D-6CE2-D95E-5BFB5B354E90}"/>
              </a:ext>
            </a:extLst>
          </p:cNvPr>
          <p:cNvGrpSpPr/>
          <p:nvPr/>
        </p:nvGrpSpPr>
        <p:grpSpPr>
          <a:xfrm>
            <a:off x="6134339" y="-898125"/>
            <a:ext cx="570358" cy="534450"/>
            <a:chOff x="6490512" y="890962"/>
            <a:chExt cx="570358" cy="534450"/>
          </a:xfrm>
        </p:grpSpPr>
        <p:sp>
          <p:nvSpPr>
            <p:cNvPr id="63" name="Google Shape;684;p27">
              <a:extLst>
                <a:ext uri="{FF2B5EF4-FFF2-40B4-BE49-F238E27FC236}">
                  <a16:creationId xmlns:a16="http://schemas.microsoft.com/office/drawing/2014/main" id="{6BA2C766-8068-E0B4-B8C4-2B6A607EE387}"/>
                </a:ext>
              </a:extLst>
            </p:cNvPr>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85;p27">
              <a:extLst>
                <a:ext uri="{FF2B5EF4-FFF2-40B4-BE49-F238E27FC236}">
                  <a16:creationId xmlns:a16="http://schemas.microsoft.com/office/drawing/2014/main" id="{0C919CBB-33FF-067F-A927-5C8D51EF8BCF}"/>
                </a:ext>
              </a:extLst>
            </p:cNvPr>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86;p27">
              <a:extLst>
                <a:ext uri="{FF2B5EF4-FFF2-40B4-BE49-F238E27FC236}">
                  <a16:creationId xmlns:a16="http://schemas.microsoft.com/office/drawing/2014/main" id="{BE3E6431-30B8-1317-FD91-C346122A6A1D}"/>
                </a:ext>
              </a:extLst>
            </p:cNvPr>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87;p27">
              <a:extLst>
                <a:ext uri="{FF2B5EF4-FFF2-40B4-BE49-F238E27FC236}">
                  <a16:creationId xmlns:a16="http://schemas.microsoft.com/office/drawing/2014/main" id="{0CFC0B92-6EE8-B845-A0BE-5F16111687F3}"/>
                </a:ext>
              </a:extLst>
            </p:cNvPr>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88;p27">
              <a:extLst>
                <a:ext uri="{FF2B5EF4-FFF2-40B4-BE49-F238E27FC236}">
                  <a16:creationId xmlns:a16="http://schemas.microsoft.com/office/drawing/2014/main" id="{28356CF4-8EBF-94AD-1BBA-E57E2D76B614}"/>
                </a:ext>
              </a:extLst>
            </p:cNvPr>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9;p27">
              <a:extLst>
                <a:ext uri="{FF2B5EF4-FFF2-40B4-BE49-F238E27FC236}">
                  <a16:creationId xmlns:a16="http://schemas.microsoft.com/office/drawing/2014/main" id="{967EECAF-E85B-B5FD-B065-12369C34124B}"/>
                </a:ext>
              </a:extLst>
            </p:cNvPr>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0;p27">
              <a:extLst>
                <a:ext uri="{FF2B5EF4-FFF2-40B4-BE49-F238E27FC236}">
                  <a16:creationId xmlns:a16="http://schemas.microsoft.com/office/drawing/2014/main" id="{BE6F98C2-9510-47F8-879C-401ADDDD09F5}"/>
                </a:ext>
              </a:extLst>
            </p:cNvPr>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691;p27">
              <a:extLst>
                <a:ext uri="{FF2B5EF4-FFF2-40B4-BE49-F238E27FC236}">
                  <a16:creationId xmlns:a16="http://schemas.microsoft.com/office/drawing/2014/main" id="{59801776-2278-224E-D0E1-73BF4C054A9E}"/>
                </a:ext>
              </a:extLst>
            </p:cNvPr>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692;p27">
              <a:extLst>
                <a:ext uri="{FF2B5EF4-FFF2-40B4-BE49-F238E27FC236}">
                  <a16:creationId xmlns:a16="http://schemas.microsoft.com/office/drawing/2014/main" id="{656C23E9-DB31-DE66-0205-33373E2025F1}"/>
                </a:ext>
              </a:extLst>
            </p:cNvPr>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693;p27">
              <a:extLst>
                <a:ext uri="{FF2B5EF4-FFF2-40B4-BE49-F238E27FC236}">
                  <a16:creationId xmlns:a16="http://schemas.microsoft.com/office/drawing/2014/main" id="{0A329BAF-2731-F882-5916-FC1C1E6B77A2}"/>
                </a:ext>
              </a:extLst>
            </p:cNvPr>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694;p27">
              <a:extLst>
                <a:ext uri="{FF2B5EF4-FFF2-40B4-BE49-F238E27FC236}">
                  <a16:creationId xmlns:a16="http://schemas.microsoft.com/office/drawing/2014/main" id="{E71B34FE-3054-AA76-28BD-B2FD3AA025AA}"/>
                </a:ext>
              </a:extLst>
            </p:cNvPr>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695;p27">
              <a:extLst>
                <a:ext uri="{FF2B5EF4-FFF2-40B4-BE49-F238E27FC236}">
                  <a16:creationId xmlns:a16="http://schemas.microsoft.com/office/drawing/2014/main" id="{9980CD98-0385-9BAA-AA83-C8AEF3579D68}"/>
                </a:ext>
              </a:extLst>
            </p:cNvPr>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696;p27">
            <a:extLst>
              <a:ext uri="{FF2B5EF4-FFF2-40B4-BE49-F238E27FC236}">
                <a16:creationId xmlns:a16="http://schemas.microsoft.com/office/drawing/2014/main" id="{A7B5C71F-1E0F-EB04-AE9A-26B0ED1B9690}"/>
              </a:ext>
            </a:extLst>
          </p:cNvPr>
          <p:cNvGrpSpPr/>
          <p:nvPr/>
        </p:nvGrpSpPr>
        <p:grpSpPr>
          <a:xfrm>
            <a:off x="5541283" y="-1600850"/>
            <a:ext cx="717033" cy="1014339"/>
            <a:chOff x="5094926" y="2317556"/>
            <a:chExt cx="717033" cy="1014339"/>
          </a:xfrm>
        </p:grpSpPr>
        <p:sp>
          <p:nvSpPr>
            <p:cNvPr id="50" name="Google Shape;697;p27">
              <a:extLst>
                <a:ext uri="{FF2B5EF4-FFF2-40B4-BE49-F238E27FC236}">
                  <a16:creationId xmlns:a16="http://schemas.microsoft.com/office/drawing/2014/main" id="{4E54479F-D0E1-18C9-5A8B-DF32D8937307}"/>
                </a:ext>
              </a:extLst>
            </p:cNvPr>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698;p27">
              <a:extLst>
                <a:ext uri="{FF2B5EF4-FFF2-40B4-BE49-F238E27FC236}">
                  <a16:creationId xmlns:a16="http://schemas.microsoft.com/office/drawing/2014/main" id="{40CFE0F3-B92A-FF15-F7C6-708554DD9097}"/>
                </a:ext>
              </a:extLst>
            </p:cNvPr>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699;p27">
              <a:extLst>
                <a:ext uri="{FF2B5EF4-FFF2-40B4-BE49-F238E27FC236}">
                  <a16:creationId xmlns:a16="http://schemas.microsoft.com/office/drawing/2014/main" id="{5AE40EC9-926A-D478-77AD-974A2789733E}"/>
                </a:ext>
              </a:extLst>
            </p:cNvPr>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00;p27">
              <a:extLst>
                <a:ext uri="{FF2B5EF4-FFF2-40B4-BE49-F238E27FC236}">
                  <a16:creationId xmlns:a16="http://schemas.microsoft.com/office/drawing/2014/main" id="{0C91863D-3E0D-D4E0-82A2-35D05FC22774}"/>
                </a:ext>
              </a:extLst>
            </p:cNvPr>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01;p27">
              <a:extLst>
                <a:ext uri="{FF2B5EF4-FFF2-40B4-BE49-F238E27FC236}">
                  <a16:creationId xmlns:a16="http://schemas.microsoft.com/office/drawing/2014/main" id="{C6398204-03B3-9625-62E9-DE83E60ED6DA}"/>
                </a:ext>
              </a:extLst>
            </p:cNvPr>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02;p27">
              <a:extLst>
                <a:ext uri="{FF2B5EF4-FFF2-40B4-BE49-F238E27FC236}">
                  <a16:creationId xmlns:a16="http://schemas.microsoft.com/office/drawing/2014/main" id="{2FCCFFB8-82B3-6DA5-F6E4-C7ABED10B18C}"/>
                </a:ext>
              </a:extLst>
            </p:cNvPr>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03;p27">
              <a:extLst>
                <a:ext uri="{FF2B5EF4-FFF2-40B4-BE49-F238E27FC236}">
                  <a16:creationId xmlns:a16="http://schemas.microsoft.com/office/drawing/2014/main" id="{42F07277-4B7B-1104-2F4C-B8F37484BA99}"/>
                </a:ext>
              </a:extLst>
            </p:cNvPr>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04;p27">
              <a:extLst>
                <a:ext uri="{FF2B5EF4-FFF2-40B4-BE49-F238E27FC236}">
                  <a16:creationId xmlns:a16="http://schemas.microsoft.com/office/drawing/2014/main" id="{B2F94C2F-BF9A-D494-B034-8E3855D1C7A4}"/>
                </a:ext>
              </a:extLst>
            </p:cNvPr>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05;p27">
              <a:extLst>
                <a:ext uri="{FF2B5EF4-FFF2-40B4-BE49-F238E27FC236}">
                  <a16:creationId xmlns:a16="http://schemas.microsoft.com/office/drawing/2014/main" id="{5A78B9C3-16A0-11A8-DC70-0104BC8B5DC1}"/>
                </a:ext>
              </a:extLst>
            </p:cNvPr>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06;p27">
              <a:extLst>
                <a:ext uri="{FF2B5EF4-FFF2-40B4-BE49-F238E27FC236}">
                  <a16:creationId xmlns:a16="http://schemas.microsoft.com/office/drawing/2014/main" id="{CC9895C0-B12A-0A23-A2AD-A16C24626A4B}"/>
                </a:ext>
              </a:extLst>
            </p:cNvPr>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07;p27">
              <a:extLst>
                <a:ext uri="{FF2B5EF4-FFF2-40B4-BE49-F238E27FC236}">
                  <a16:creationId xmlns:a16="http://schemas.microsoft.com/office/drawing/2014/main" id="{4F85F226-A5D5-59F2-5DBE-7D9FA5F75ECF}"/>
                </a:ext>
              </a:extLst>
            </p:cNvPr>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08;p27">
              <a:extLst>
                <a:ext uri="{FF2B5EF4-FFF2-40B4-BE49-F238E27FC236}">
                  <a16:creationId xmlns:a16="http://schemas.microsoft.com/office/drawing/2014/main" id="{64AF3B5E-BB9A-D952-8C56-67480B8EE0AD}"/>
                </a:ext>
              </a:extLst>
            </p:cNvPr>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709;p27">
              <a:extLst>
                <a:ext uri="{FF2B5EF4-FFF2-40B4-BE49-F238E27FC236}">
                  <a16:creationId xmlns:a16="http://schemas.microsoft.com/office/drawing/2014/main" id="{F566885E-E279-3AE8-E6EB-2443FD934AE3}"/>
                </a:ext>
              </a:extLst>
            </p:cNvPr>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710;p27">
            <a:extLst>
              <a:ext uri="{FF2B5EF4-FFF2-40B4-BE49-F238E27FC236}">
                <a16:creationId xmlns:a16="http://schemas.microsoft.com/office/drawing/2014/main" id="{C7C27342-7C35-0432-21DE-27ECFC3FB6EB}"/>
              </a:ext>
            </a:extLst>
          </p:cNvPr>
          <p:cNvSpPr/>
          <p:nvPr/>
        </p:nvSpPr>
        <p:spPr>
          <a:xfrm>
            <a:off x="6168708" y="5736265"/>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11;p27">
            <a:extLst>
              <a:ext uri="{FF2B5EF4-FFF2-40B4-BE49-F238E27FC236}">
                <a16:creationId xmlns:a16="http://schemas.microsoft.com/office/drawing/2014/main" id="{DBDB9057-F08E-73EC-291C-0C0F345914CB}"/>
              </a:ext>
            </a:extLst>
          </p:cNvPr>
          <p:cNvSpPr/>
          <p:nvPr/>
        </p:nvSpPr>
        <p:spPr>
          <a:xfrm>
            <a:off x="6813540" y="587024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 name="Google Shape;712;p27">
            <a:extLst>
              <a:ext uri="{FF2B5EF4-FFF2-40B4-BE49-F238E27FC236}">
                <a16:creationId xmlns:a16="http://schemas.microsoft.com/office/drawing/2014/main" id="{F8D5C422-86ED-EA7A-7B54-29C778B915DD}"/>
              </a:ext>
            </a:extLst>
          </p:cNvPr>
          <p:cNvGrpSpPr/>
          <p:nvPr/>
        </p:nvGrpSpPr>
        <p:grpSpPr>
          <a:xfrm>
            <a:off x="11389156" y="2001183"/>
            <a:ext cx="1239180" cy="2255353"/>
            <a:chOff x="7710885" y="1951719"/>
            <a:chExt cx="1239180" cy="2255353"/>
          </a:xfrm>
        </p:grpSpPr>
        <p:sp>
          <p:nvSpPr>
            <p:cNvPr id="19" name="Google Shape;713;p27">
              <a:extLst>
                <a:ext uri="{FF2B5EF4-FFF2-40B4-BE49-F238E27FC236}">
                  <a16:creationId xmlns:a16="http://schemas.microsoft.com/office/drawing/2014/main" id="{E47261A7-0821-6D09-341C-E044C3F1AA23}"/>
                </a:ext>
              </a:extLst>
            </p:cNvPr>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14;p27">
              <a:extLst>
                <a:ext uri="{FF2B5EF4-FFF2-40B4-BE49-F238E27FC236}">
                  <a16:creationId xmlns:a16="http://schemas.microsoft.com/office/drawing/2014/main" id="{023D9A83-B6ED-DDB8-5B5C-BF7910665B3F}"/>
                </a:ext>
              </a:extLst>
            </p:cNvPr>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15;p27">
              <a:extLst>
                <a:ext uri="{FF2B5EF4-FFF2-40B4-BE49-F238E27FC236}">
                  <a16:creationId xmlns:a16="http://schemas.microsoft.com/office/drawing/2014/main" id="{66ABC522-0D95-FA11-00F3-CFB108830AA5}"/>
                </a:ext>
              </a:extLst>
            </p:cNvPr>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16;p27">
              <a:extLst>
                <a:ext uri="{FF2B5EF4-FFF2-40B4-BE49-F238E27FC236}">
                  <a16:creationId xmlns:a16="http://schemas.microsoft.com/office/drawing/2014/main" id="{C8DA8123-EED2-157B-8882-91E67A763AF4}"/>
                </a:ext>
              </a:extLst>
            </p:cNvPr>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17;p27">
              <a:extLst>
                <a:ext uri="{FF2B5EF4-FFF2-40B4-BE49-F238E27FC236}">
                  <a16:creationId xmlns:a16="http://schemas.microsoft.com/office/drawing/2014/main" id="{15DA344A-9CF8-3109-3FF6-12C08E2AF732}"/>
                </a:ext>
              </a:extLst>
            </p:cNvPr>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18;p27">
              <a:extLst>
                <a:ext uri="{FF2B5EF4-FFF2-40B4-BE49-F238E27FC236}">
                  <a16:creationId xmlns:a16="http://schemas.microsoft.com/office/drawing/2014/main" id="{22415FAD-16FE-3DD8-D651-504B4E53751F}"/>
                </a:ext>
              </a:extLst>
            </p:cNvPr>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19;p27">
              <a:extLst>
                <a:ext uri="{FF2B5EF4-FFF2-40B4-BE49-F238E27FC236}">
                  <a16:creationId xmlns:a16="http://schemas.microsoft.com/office/drawing/2014/main" id="{3CF8B8A2-E640-BF18-6B6B-569DC89A05A2}"/>
                </a:ext>
              </a:extLst>
            </p:cNvPr>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20;p27">
              <a:extLst>
                <a:ext uri="{FF2B5EF4-FFF2-40B4-BE49-F238E27FC236}">
                  <a16:creationId xmlns:a16="http://schemas.microsoft.com/office/drawing/2014/main" id="{BA9F317D-AD97-0D6F-16DA-DCF50FDDBA72}"/>
                </a:ext>
              </a:extLst>
            </p:cNvPr>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21;p27">
              <a:extLst>
                <a:ext uri="{FF2B5EF4-FFF2-40B4-BE49-F238E27FC236}">
                  <a16:creationId xmlns:a16="http://schemas.microsoft.com/office/drawing/2014/main" id="{FCD9A88E-63A0-B627-3E24-551C7A87C763}"/>
                </a:ext>
              </a:extLst>
            </p:cNvPr>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22;p27">
              <a:extLst>
                <a:ext uri="{FF2B5EF4-FFF2-40B4-BE49-F238E27FC236}">
                  <a16:creationId xmlns:a16="http://schemas.microsoft.com/office/drawing/2014/main" id="{EEBB1A37-DD6F-7A46-8266-8E41FED64D57}"/>
                </a:ext>
              </a:extLst>
            </p:cNvPr>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23;p27">
              <a:extLst>
                <a:ext uri="{FF2B5EF4-FFF2-40B4-BE49-F238E27FC236}">
                  <a16:creationId xmlns:a16="http://schemas.microsoft.com/office/drawing/2014/main" id="{BAD7982C-DBDC-4ECC-6131-B039EEB2BA80}"/>
                </a:ext>
              </a:extLst>
            </p:cNvPr>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24;p27">
              <a:extLst>
                <a:ext uri="{FF2B5EF4-FFF2-40B4-BE49-F238E27FC236}">
                  <a16:creationId xmlns:a16="http://schemas.microsoft.com/office/drawing/2014/main" id="{142EF332-DFB0-63F2-37DE-1FE83E2C871C}"/>
                </a:ext>
              </a:extLst>
            </p:cNvPr>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25;p27">
              <a:extLst>
                <a:ext uri="{FF2B5EF4-FFF2-40B4-BE49-F238E27FC236}">
                  <a16:creationId xmlns:a16="http://schemas.microsoft.com/office/drawing/2014/main" id="{543F5C0D-94CC-9FB6-CBF9-E6F865A006C8}"/>
                </a:ext>
              </a:extLst>
            </p:cNvPr>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26;p27">
              <a:extLst>
                <a:ext uri="{FF2B5EF4-FFF2-40B4-BE49-F238E27FC236}">
                  <a16:creationId xmlns:a16="http://schemas.microsoft.com/office/drawing/2014/main" id="{14755FCD-7BB3-B5E0-B7D4-1C2869313243}"/>
                </a:ext>
              </a:extLst>
            </p:cNvPr>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27;p27">
              <a:extLst>
                <a:ext uri="{FF2B5EF4-FFF2-40B4-BE49-F238E27FC236}">
                  <a16:creationId xmlns:a16="http://schemas.microsoft.com/office/drawing/2014/main" id="{CFA862F7-42E7-427F-E912-BE28D928A5EE}"/>
                </a:ext>
              </a:extLst>
            </p:cNvPr>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28;p27">
              <a:extLst>
                <a:ext uri="{FF2B5EF4-FFF2-40B4-BE49-F238E27FC236}">
                  <a16:creationId xmlns:a16="http://schemas.microsoft.com/office/drawing/2014/main" id="{7A2E715C-46C8-AAB0-1262-53E4D9D88208}"/>
                </a:ext>
              </a:extLst>
            </p:cNvPr>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29;p27">
              <a:extLst>
                <a:ext uri="{FF2B5EF4-FFF2-40B4-BE49-F238E27FC236}">
                  <a16:creationId xmlns:a16="http://schemas.microsoft.com/office/drawing/2014/main" id="{47C50148-2765-F902-B4EB-C172FB49EDCF}"/>
                </a:ext>
              </a:extLst>
            </p:cNvPr>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30;p27">
              <a:extLst>
                <a:ext uri="{FF2B5EF4-FFF2-40B4-BE49-F238E27FC236}">
                  <a16:creationId xmlns:a16="http://schemas.microsoft.com/office/drawing/2014/main" id="{80B24D7B-5198-6862-6F6F-35FE549879BF}"/>
                </a:ext>
              </a:extLst>
            </p:cNvPr>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31;p27">
              <a:extLst>
                <a:ext uri="{FF2B5EF4-FFF2-40B4-BE49-F238E27FC236}">
                  <a16:creationId xmlns:a16="http://schemas.microsoft.com/office/drawing/2014/main" id="{EBF3FF90-12B5-6D29-9813-96982CB187BA}"/>
                </a:ext>
              </a:extLst>
            </p:cNvPr>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32;p27">
              <a:extLst>
                <a:ext uri="{FF2B5EF4-FFF2-40B4-BE49-F238E27FC236}">
                  <a16:creationId xmlns:a16="http://schemas.microsoft.com/office/drawing/2014/main" id="{54241A79-3455-6ADC-BF4D-09F7F4C0C14B}"/>
                </a:ext>
              </a:extLst>
            </p:cNvPr>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33;p27">
              <a:extLst>
                <a:ext uri="{FF2B5EF4-FFF2-40B4-BE49-F238E27FC236}">
                  <a16:creationId xmlns:a16="http://schemas.microsoft.com/office/drawing/2014/main" id="{CC2782ED-3912-9453-9314-0BD8BF879892}"/>
                </a:ext>
              </a:extLst>
            </p:cNvPr>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34;p27">
              <a:extLst>
                <a:ext uri="{FF2B5EF4-FFF2-40B4-BE49-F238E27FC236}">
                  <a16:creationId xmlns:a16="http://schemas.microsoft.com/office/drawing/2014/main" id="{C11A3C48-F795-1977-DE9F-E16446B6AF43}"/>
                </a:ext>
              </a:extLst>
            </p:cNvPr>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35;p27">
              <a:extLst>
                <a:ext uri="{FF2B5EF4-FFF2-40B4-BE49-F238E27FC236}">
                  <a16:creationId xmlns:a16="http://schemas.microsoft.com/office/drawing/2014/main" id="{F011857A-CBEC-274A-4970-EB4B0F66CD4F}"/>
                </a:ext>
              </a:extLst>
            </p:cNvPr>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36;p27">
              <a:extLst>
                <a:ext uri="{FF2B5EF4-FFF2-40B4-BE49-F238E27FC236}">
                  <a16:creationId xmlns:a16="http://schemas.microsoft.com/office/drawing/2014/main" id="{E2D17D55-308C-227F-6D54-071169728535}"/>
                </a:ext>
              </a:extLst>
            </p:cNvPr>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37;p27">
              <a:extLst>
                <a:ext uri="{FF2B5EF4-FFF2-40B4-BE49-F238E27FC236}">
                  <a16:creationId xmlns:a16="http://schemas.microsoft.com/office/drawing/2014/main" id="{937E8AC7-070D-CC63-E8BE-FBF4D3D03B32}"/>
                </a:ext>
              </a:extLst>
            </p:cNvPr>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38;p27">
              <a:extLst>
                <a:ext uri="{FF2B5EF4-FFF2-40B4-BE49-F238E27FC236}">
                  <a16:creationId xmlns:a16="http://schemas.microsoft.com/office/drawing/2014/main" id="{F8FB83C3-FBBE-7B0A-2C67-8D57F578DC4D}"/>
                </a:ext>
              </a:extLst>
            </p:cNvPr>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39;p27">
              <a:extLst>
                <a:ext uri="{FF2B5EF4-FFF2-40B4-BE49-F238E27FC236}">
                  <a16:creationId xmlns:a16="http://schemas.microsoft.com/office/drawing/2014/main" id="{E516F005-46E1-74B1-4EA6-8B0C25303266}"/>
                </a:ext>
              </a:extLst>
            </p:cNvPr>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40;p27">
              <a:extLst>
                <a:ext uri="{FF2B5EF4-FFF2-40B4-BE49-F238E27FC236}">
                  <a16:creationId xmlns:a16="http://schemas.microsoft.com/office/drawing/2014/main" id="{153BA040-9C7C-E569-1A98-5CBD31E57B81}"/>
                </a:ext>
              </a:extLst>
            </p:cNvPr>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41;p27">
              <a:extLst>
                <a:ext uri="{FF2B5EF4-FFF2-40B4-BE49-F238E27FC236}">
                  <a16:creationId xmlns:a16="http://schemas.microsoft.com/office/drawing/2014/main" id="{A5C5B931-0008-F49A-35E1-8006A958DDAF}"/>
                </a:ext>
              </a:extLst>
            </p:cNvPr>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42;p27">
              <a:extLst>
                <a:ext uri="{FF2B5EF4-FFF2-40B4-BE49-F238E27FC236}">
                  <a16:creationId xmlns:a16="http://schemas.microsoft.com/office/drawing/2014/main" id="{94B8C20F-113A-EC6A-A427-0F9A23C79B9A}"/>
                </a:ext>
              </a:extLst>
            </p:cNvPr>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43;p27">
              <a:extLst>
                <a:ext uri="{FF2B5EF4-FFF2-40B4-BE49-F238E27FC236}">
                  <a16:creationId xmlns:a16="http://schemas.microsoft.com/office/drawing/2014/main" id="{C93F3E46-BAD8-3334-CF99-67AE02400A75}"/>
                </a:ext>
              </a:extLst>
            </p:cNvPr>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Google Shape;744;p27">
            <a:extLst>
              <a:ext uri="{FF2B5EF4-FFF2-40B4-BE49-F238E27FC236}">
                <a16:creationId xmlns:a16="http://schemas.microsoft.com/office/drawing/2014/main" id="{6032FE32-503E-3CBF-4EEE-A4A068882E98}"/>
              </a:ext>
            </a:extLst>
          </p:cNvPr>
          <p:cNvSpPr/>
          <p:nvPr/>
        </p:nvSpPr>
        <p:spPr>
          <a:xfrm>
            <a:off x="5124457" y="-1408871"/>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27">
            <a:extLst>
              <a:ext uri="{FF2B5EF4-FFF2-40B4-BE49-F238E27FC236}">
                <a16:creationId xmlns:a16="http://schemas.microsoft.com/office/drawing/2014/main" id="{F5F839DE-926F-9EFD-F422-7ED8CB9F0E74}"/>
              </a:ext>
            </a:extLst>
          </p:cNvPr>
          <p:cNvSpPr/>
          <p:nvPr/>
        </p:nvSpPr>
        <p:spPr>
          <a:xfrm>
            <a:off x="5633773" y="5927647"/>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69307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58" name="Google Shape;1859;p49">
            <a:extLst>
              <a:ext uri="{FF2B5EF4-FFF2-40B4-BE49-F238E27FC236}">
                <a16:creationId xmlns:a16="http://schemas.microsoft.com/office/drawing/2014/main" id="{E0E32F06-C1BD-28F6-B176-EFF69F8F92FD}"/>
              </a:ext>
            </a:extLst>
          </p:cNvPr>
          <p:cNvGrpSpPr/>
          <p:nvPr/>
        </p:nvGrpSpPr>
        <p:grpSpPr>
          <a:xfrm>
            <a:off x="7010957" y="1549177"/>
            <a:ext cx="1062085" cy="995217"/>
            <a:chOff x="1932280" y="1331475"/>
            <a:chExt cx="637200" cy="597083"/>
          </a:xfrm>
        </p:grpSpPr>
        <p:sp>
          <p:nvSpPr>
            <p:cNvPr id="1038" name="Google Shape;1860;p49">
              <a:extLst>
                <a:ext uri="{FF2B5EF4-FFF2-40B4-BE49-F238E27FC236}">
                  <a16:creationId xmlns:a16="http://schemas.microsoft.com/office/drawing/2014/main" id="{D08357C2-EB60-B5AB-D89D-6741CF245153}"/>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861;p49">
              <a:extLst>
                <a:ext uri="{FF2B5EF4-FFF2-40B4-BE49-F238E27FC236}">
                  <a16:creationId xmlns:a16="http://schemas.microsoft.com/office/drawing/2014/main" id="{3C525D94-ACA3-8E50-DC56-727247DC73DF}"/>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862;p49">
              <a:extLst>
                <a:ext uri="{FF2B5EF4-FFF2-40B4-BE49-F238E27FC236}">
                  <a16:creationId xmlns:a16="http://schemas.microsoft.com/office/drawing/2014/main" id="{B77D15EE-19C3-61B3-D6CF-BD09F08EE374}"/>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863;p49">
              <a:extLst>
                <a:ext uri="{FF2B5EF4-FFF2-40B4-BE49-F238E27FC236}">
                  <a16:creationId xmlns:a16="http://schemas.microsoft.com/office/drawing/2014/main" id="{2384CE29-3CEC-2C98-576A-8AD9C3E675C3}"/>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864;p49">
              <a:extLst>
                <a:ext uri="{FF2B5EF4-FFF2-40B4-BE49-F238E27FC236}">
                  <a16:creationId xmlns:a16="http://schemas.microsoft.com/office/drawing/2014/main" id="{3BD2F3BF-BB59-5AF9-BE2D-CDD0908A2B78}"/>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865;p49">
              <a:extLst>
                <a:ext uri="{FF2B5EF4-FFF2-40B4-BE49-F238E27FC236}">
                  <a16:creationId xmlns:a16="http://schemas.microsoft.com/office/drawing/2014/main" id="{FD50A86E-4B58-48F1-7A69-9E30720379B0}"/>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866;p49">
              <a:extLst>
                <a:ext uri="{FF2B5EF4-FFF2-40B4-BE49-F238E27FC236}">
                  <a16:creationId xmlns:a16="http://schemas.microsoft.com/office/drawing/2014/main" id="{F72DADAC-A8DE-D8AA-DF4E-7FEDC0C3C661}"/>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867;p49">
              <a:extLst>
                <a:ext uri="{FF2B5EF4-FFF2-40B4-BE49-F238E27FC236}">
                  <a16:creationId xmlns:a16="http://schemas.microsoft.com/office/drawing/2014/main" id="{9226111A-DBE9-E71C-D796-3F9E9644FCD6}"/>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868;p49">
              <a:extLst>
                <a:ext uri="{FF2B5EF4-FFF2-40B4-BE49-F238E27FC236}">
                  <a16:creationId xmlns:a16="http://schemas.microsoft.com/office/drawing/2014/main" id="{22E13738-8AF9-AFF0-0B3C-5C608BA1DA8A}"/>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869;p49">
              <a:extLst>
                <a:ext uri="{FF2B5EF4-FFF2-40B4-BE49-F238E27FC236}">
                  <a16:creationId xmlns:a16="http://schemas.microsoft.com/office/drawing/2014/main" id="{D8F9A12A-37CE-FC69-83ED-5B534F2483A8}"/>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870;p49">
              <a:extLst>
                <a:ext uri="{FF2B5EF4-FFF2-40B4-BE49-F238E27FC236}">
                  <a16:creationId xmlns:a16="http://schemas.microsoft.com/office/drawing/2014/main" id="{51744BC2-65A7-D3BC-A295-6089611ACCF4}"/>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871;p49">
              <a:extLst>
                <a:ext uri="{FF2B5EF4-FFF2-40B4-BE49-F238E27FC236}">
                  <a16:creationId xmlns:a16="http://schemas.microsoft.com/office/drawing/2014/main" id="{9A8225F2-2088-D77B-8C34-954E8BA3F0F0}"/>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 name="Google Shape;1872;p49">
            <a:extLst>
              <a:ext uri="{FF2B5EF4-FFF2-40B4-BE49-F238E27FC236}">
                <a16:creationId xmlns:a16="http://schemas.microsoft.com/office/drawing/2014/main" id="{055E2DFE-7662-0BD9-336E-9CE23FBA8C55}"/>
              </a:ext>
            </a:extLst>
          </p:cNvPr>
          <p:cNvSpPr/>
          <p:nvPr/>
        </p:nvSpPr>
        <p:spPr>
          <a:xfrm>
            <a:off x="7207176" y="279666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 name="Google Shape;1873;p49">
            <a:extLst>
              <a:ext uri="{FF2B5EF4-FFF2-40B4-BE49-F238E27FC236}">
                <a16:creationId xmlns:a16="http://schemas.microsoft.com/office/drawing/2014/main" id="{E6044BD1-2AF8-872A-D79A-BC449721C2A5}"/>
              </a:ext>
            </a:extLst>
          </p:cNvPr>
          <p:cNvGrpSpPr/>
          <p:nvPr/>
        </p:nvGrpSpPr>
        <p:grpSpPr>
          <a:xfrm>
            <a:off x="7657843" y="871494"/>
            <a:ext cx="415198" cy="415198"/>
            <a:chOff x="1404969" y="1106377"/>
            <a:chExt cx="415198" cy="415198"/>
          </a:xfrm>
        </p:grpSpPr>
        <p:sp>
          <p:nvSpPr>
            <p:cNvPr id="1036" name="Google Shape;1874;p49">
              <a:extLst>
                <a:ext uri="{FF2B5EF4-FFF2-40B4-BE49-F238E27FC236}">
                  <a16:creationId xmlns:a16="http://schemas.microsoft.com/office/drawing/2014/main" id="{0CC50A29-44CA-49BA-2588-6018BAE1B52D}"/>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875;p49">
              <a:extLst>
                <a:ext uri="{FF2B5EF4-FFF2-40B4-BE49-F238E27FC236}">
                  <a16:creationId xmlns:a16="http://schemas.microsoft.com/office/drawing/2014/main" id="{74B54C79-CE1E-075E-8296-3676D7838C65}"/>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1876;p49">
            <a:extLst>
              <a:ext uri="{FF2B5EF4-FFF2-40B4-BE49-F238E27FC236}">
                <a16:creationId xmlns:a16="http://schemas.microsoft.com/office/drawing/2014/main" id="{9EDCC413-1918-06CC-3381-F4E265C4E81C}"/>
              </a:ext>
            </a:extLst>
          </p:cNvPr>
          <p:cNvGrpSpPr/>
          <p:nvPr/>
        </p:nvGrpSpPr>
        <p:grpSpPr>
          <a:xfrm>
            <a:off x="6149222" y="2438628"/>
            <a:ext cx="653332" cy="924225"/>
            <a:chOff x="6000261" y="1225220"/>
            <a:chExt cx="627600" cy="887824"/>
          </a:xfrm>
        </p:grpSpPr>
        <p:sp>
          <p:nvSpPr>
            <p:cNvPr id="63" name="Google Shape;1877;p49">
              <a:extLst>
                <a:ext uri="{FF2B5EF4-FFF2-40B4-BE49-F238E27FC236}">
                  <a16:creationId xmlns:a16="http://schemas.microsoft.com/office/drawing/2014/main" id="{F4B023BB-C510-73E7-128D-70E82CD708A8}"/>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878;p49">
              <a:extLst>
                <a:ext uri="{FF2B5EF4-FFF2-40B4-BE49-F238E27FC236}">
                  <a16:creationId xmlns:a16="http://schemas.microsoft.com/office/drawing/2014/main" id="{1730453A-4B86-4B88-C609-138ED7BAC19B}"/>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879;p49">
              <a:extLst>
                <a:ext uri="{FF2B5EF4-FFF2-40B4-BE49-F238E27FC236}">
                  <a16:creationId xmlns:a16="http://schemas.microsoft.com/office/drawing/2014/main" id="{AAE6FEA3-6775-276D-67FA-2799145CFE54}"/>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880;p49">
              <a:extLst>
                <a:ext uri="{FF2B5EF4-FFF2-40B4-BE49-F238E27FC236}">
                  <a16:creationId xmlns:a16="http://schemas.microsoft.com/office/drawing/2014/main" id="{7BA1124E-4ACA-21F7-FB7F-55A3A4B09A9A}"/>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881;p49">
              <a:extLst>
                <a:ext uri="{FF2B5EF4-FFF2-40B4-BE49-F238E27FC236}">
                  <a16:creationId xmlns:a16="http://schemas.microsoft.com/office/drawing/2014/main" id="{D0CB6D30-B64B-280B-5345-A4C22E16516A}"/>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882;p49">
              <a:extLst>
                <a:ext uri="{FF2B5EF4-FFF2-40B4-BE49-F238E27FC236}">
                  <a16:creationId xmlns:a16="http://schemas.microsoft.com/office/drawing/2014/main" id="{DB1FD1D7-D4AF-3F68-B2B2-66C36387F2F3}"/>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883;p49">
              <a:extLst>
                <a:ext uri="{FF2B5EF4-FFF2-40B4-BE49-F238E27FC236}">
                  <a16:creationId xmlns:a16="http://schemas.microsoft.com/office/drawing/2014/main" id="{166FF7C6-5221-3A27-154D-1814F0B504B6}"/>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884;p49">
              <a:extLst>
                <a:ext uri="{FF2B5EF4-FFF2-40B4-BE49-F238E27FC236}">
                  <a16:creationId xmlns:a16="http://schemas.microsoft.com/office/drawing/2014/main" id="{1E05F138-F2AD-253F-03CC-7B9CE9FD389A}"/>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885;p49">
              <a:extLst>
                <a:ext uri="{FF2B5EF4-FFF2-40B4-BE49-F238E27FC236}">
                  <a16:creationId xmlns:a16="http://schemas.microsoft.com/office/drawing/2014/main" id="{70D584C9-3626-D591-9241-538B7966DC3B}"/>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886;p49">
              <a:extLst>
                <a:ext uri="{FF2B5EF4-FFF2-40B4-BE49-F238E27FC236}">
                  <a16:creationId xmlns:a16="http://schemas.microsoft.com/office/drawing/2014/main" id="{D9DAB923-E5C0-B06A-86BC-533176139131}"/>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887;p49">
              <a:extLst>
                <a:ext uri="{FF2B5EF4-FFF2-40B4-BE49-F238E27FC236}">
                  <a16:creationId xmlns:a16="http://schemas.microsoft.com/office/drawing/2014/main" id="{60DA4174-CDDB-C001-9103-C536ACA2D858}"/>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888;p49">
              <a:extLst>
                <a:ext uri="{FF2B5EF4-FFF2-40B4-BE49-F238E27FC236}">
                  <a16:creationId xmlns:a16="http://schemas.microsoft.com/office/drawing/2014/main" id="{551B8376-4BE5-8B16-7E30-2BA58D2D23FA}"/>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889;p49">
              <a:extLst>
                <a:ext uri="{FF2B5EF4-FFF2-40B4-BE49-F238E27FC236}">
                  <a16:creationId xmlns:a16="http://schemas.microsoft.com/office/drawing/2014/main" id="{A909887F-D011-A5C1-2960-4EBF149BDE4F}"/>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1890;p49">
            <a:extLst>
              <a:ext uri="{FF2B5EF4-FFF2-40B4-BE49-F238E27FC236}">
                <a16:creationId xmlns:a16="http://schemas.microsoft.com/office/drawing/2014/main" id="{527AF45A-3E4D-4375-EAD3-CA0420D81974}"/>
              </a:ext>
            </a:extLst>
          </p:cNvPr>
          <p:cNvSpPr/>
          <p:nvPr/>
        </p:nvSpPr>
        <p:spPr>
          <a:xfrm>
            <a:off x="7112538" y="999662"/>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 name="Google Shape;1676;p48">
            <a:extLst>
              <a:ext uri="{FF2B5EF4-FFF2-40B4-BE49-F238E27FC236}">
                <a16:creationId xmlns:a16="http://schemas.microsoft.com/office/drawing/2014/main" id="{290F5327-58E4-85C7-ED77-ACF4239C2354}"/>
              </a:ext>
            </a:extLst>
          </p:cNvPr>
          <p:cNvGrpSpPr/>
          <p:nvPr/>
        </p:nvGrpSpPr>
        <p:grpSpPr>
          <a:xfrm>
            <a:off x="4584094" y="807780"/>
            <a:ext cx="2226856" cy="1474891"/>
            <a:chOff x="1008613" y="2604176"/>
            <a:chExt cx="1843200" cy="1220788"/>
          </a:xfrm>
        </p:grpSpPr>
        <p:sp>
          <p:nvSpPr>
            <p:cNvPr id="44" name="Google Shape;1677;p48">
              <a:extLst>
                <a:ext uri="{FF2B5EF4-FFF2-40B4-BE49-F238E27FC236}">
                  <a16:creationId xmlns:a16="http://schemas.microsoft.com/office/drawing/2014/main" id="{890692CB-9FBB-ACDE-9C9F-38BC828B44E5}"/>
                </a:ext>
              </a:extLst>
            </p:cNvPr>
            <p:cNvSpPr/>
            <p:nvPr/>
          </p:nvSpPr>
          <p:spPr>
            <a:xfrm>
              <a:off x="1008675" y="2604176"/>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678;p48">
              <a:extLst>
                <a:ext uri="{FF2B5EF4-FFF2-40B4-BE49-F238E27FC236}">
                  <a16:creationId xmlns:a16="http://schemas.microsoft.com/office/drawing/2014/main" id="{6EC2C0DB-CFFA-EC38-382B-7D786873EBAC}"/>
                </a:ext>
              </a:extLst>
            </p:cNvPr>
            <p:cNvSpPr/>
            <p:nvPr/>
          </p:nvSpPr>
          <p:spPr>
            <a:xfrm>
              <a:off x="1321275" y="3004214"/>
              <a:ext cx="290513" cy="288925"/>
            </a:xfrm>
            <a:custGeom>
              <a:avLst/>
              <a:gdLst/>
              <a:ahLst/>
              <a:cxnLst/>
              <a:rect l="l" t="t" r="r" b="b"/>
              <a:pathLst>
                <a:path w="108" h="108" extrusionOk="0">
                  <a:moveTo>
                    <a:pt x="108" y="0"/>
                  </a:moveTo>
                  <a:cubicBezTo>
                    <a:pt x="49" y="0"/>
                    <a:pt x="1" y="47"/>
                    <a:pt x="0" y="106"/>
                  </a:cubicBezTo>
                  <a:cubicBezTo>
                    <a:pt x="53" y="107"/>
                    <a:pt x="108" y="108"/>
                    <a:pt x="108" y="108"/>
                  </a:cubicBezTo>
                  <a:lnTo>
                    <a:pt x="10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679;p48">
              <a:extLst>
                <a:ext uri="{FF2B5EF4-FFF2-40B4-BE49-F238E27FC236}">
                  <a16:creationId xmlns:a16="http://schemas.microsoft.com/office/drawing/2014/main" id="{8F7F76C4-684A-F78A-B8D2-335331CEFE87}"/>
                </a:ext>
              </a:extLst>
            </p:cNvPr>
            <p:cNvSpPr/>
            <p:nvPr/>
          </p:nvSpPr>
          <p:spPr>
            <a:xfrm>
              <a:off x="1611788" y="3293138"/>
              <a:ext cx="292100" cy="292100"/>
            </a:xfrm>
            <a:custGeom>
              <a:avLst/>
              <a:gdLst/>
              <a:ahLst/>
              <a:cxnLst/>
              <a:rect l="l" t="t" r="r" b="b"/>
              <a:pathLst>
                <a:path w="109" h="109" extrusionOk="0">
                  <a:moveTo>
                    <a:pt x="0" y="109"/>
                  </a:moveTo>
                  <a:cubicBezTo>
                    <a:pt x="60" y="109"/>
                    <a:pt x="109" y="60"/>
                    <a:pt x="109" y="0"/>
                  </a:cubicBezTo>
                  <a:cubicBezTo>
                    <a:pt x="0" y="0"/>
                    <a:pt x="0" y="0"/>
                    <a:pt x="0" y="0"/>
                  </a:cubicBezTo>
                  <a:lnTo>
                    <a:pt x="0" y="10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680;p48">
              <a:extLst>
                <a:ext uri="{FF2B5EF4-FFF2-40B4-BE49-F238E27FC236}">
                  <a16:creationId xmlns:a16="http://schemas.microsoft.com/office/drawing/2014/main" id="{CFF7F299-B386-8F85-2A28-A7136AB44010}"/>
                </a:ext>
              </a:extLst>
            </p:cNvPr>
            <p:cNvSpPr/>
            <p:nvPr/>
          </p:nvSpPr>
          <p:spPr>
            <a:xfrm>
              <a:off x="1321275" y="3288375"/>
              <a:ext cx="290513" cy="296863"/>
            </a:xfrm>
            <a:custGeom>
              <a:avLst/>
              <a:gdLst/>
              <a:ahLst/>
              <a:cxnLst/>
              <a:rect l="l" t="t" r="r" b="b"/>
              <a:pathLst>
                <a:path w="108" h="111" extrusionOk="0">
                  <a:moveTo>
                    <a:pt x="0" y="0"/>
                  </a:moveTo>
                  <a:cubicBezTo>
                    <a:pt x="0" y="1"/>
                    <a:pt x="0" y="2"/>
                    <a:pt x="0" y="2"/>
                  </a:cubicBezTo>
                  <a:cubicBezTo>
                    <a:pt x="0" y="62"/>
                    <a:pt x="49" y="111"/>
                    <a:pt x="108" y="111"/>
                  </a:cubicBezTo>
                  <a:cubicBezTo>
                    <a:pt x="108" y="2"/>
                    <a:pt x="108" y="2"/>
                    <a:pt x="108" y="2"/>
                  </a:cubicBezTo>
                  <a:cubicBezTo>
                    <a:pt x="108" y="2"/>
                    <a:pt x="53" y="1"/>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681;p48">
              <a:extLst>
                <a:ext uri="{FF2B5EF4-FFF2-40B4-BE49-F238E27FC236}">
                  <a16:creationId xmlns:a16="http://schemas.microsoft.com/office/drawing/2014/main" id="{D0D59487-F39D-3C83-4D13-D70E8F7B6D9C}"/>
                </a:ext>
              </a:extLst>
            </p:cNvPr>
            <p:cNvSpPr/>
            <p:nvPr/>
          </p:nvSpPr>
          <p:spPr>
            <a:xfrm>
              <a:off x="1611788" y="3004214"/>
              <a:ext cx="292100" cy="288925"/>
            </a:xfrm>
            <a:custGeom>
              <a:avLst/>
              <a:gdLst/>
              <a:ahLst/>
              <a:cxnLst/>
              <a:rect l="l" t="t" r="r" b="b"/>
              <a:pathLst>
                <a:path w="109" h="108" extrusionOk="0">
                  <a:moveTo>
                    <a:pt x="0" y="0"/>
                  </a:moveTo>
                  <a:cubicBezTo>
                    <a:pt x="0" y="108"/>
                    <a:pt x="0" y="108"/>
                    <a:pt x="0" y="108"/>
                  </a:cubicBezTo>
                  <a:cubicBezTo>
                    <a:pt x="109" y="108"/>
                    <a:pt x="109" y="108"/>
                    <a:pt x="109" y="108"/>
                  </a:cubicBezTo>
                  <a:cubicBezTo>
                    <a:pt x="109" y="48"/>
                    <a:pt x="60"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682;p48">
              <a:extLst>
                <a:ext uri="{FF2B5EF4-FFF2-40B4-BE49-F238E27FC236}">
                  <a16:creationId xmlns:a16="http://schemas.microsoft.com/office/drawing/2014/main" id="{0AD298ED-4838-9523-D820-600BEAEC639E}"/>
                </a:ext>
              </a:extLst>
            </p:cNvPr>
            <p:cNvSpPr/>
            <p:nvPr/>
          </p:nvSpPr>
          <p:spPr>
            <a:xfrm>
              <a:off x="1008613" y="2758163"/>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683;p48">
              <a:extLst>
                <a:ext uri="{FF2B5EF4-FFF2-40B4-BE49-F238E27FC236}">
                  <a16:creationId xmlns:a16="http://schemas.microsoft.com/office/drawing/2014/main" id="{BC141BCE-ED68-FB37-7189-5CB43A4AAC9D}"/>
                </a:ext>
              </a:extLst>
            </p:cNvPr>
            <p:cNvSpPr/>
            <p:nvPr/>
          </p:nvSpPr>
          <p:spPr>
            <a:xfrm>
              <a:off x="1103863" y="2637513"/>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684;p48">
              <a:extLst>
                <a:ext uri="{FF2B5EF4-FFF2-40B4-BE49-F238E27FC236}">
                  <a16:creationId xmlns:a16="http://schemas.microsoft.com/office/drawing/2014/main" id="{6EBB903A-0F52-867F-340E-DD929388FA2C}"/>
                </a:ext>
              </a:extLst>
            </p:cNvPr>
            <p:cNvSpPr/>
            <p:nvPr/>
          </p:nvSpPr>
          <p:spPr>
            <a:xfrm>
              <a:off x="1243563" y="2637513"/>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685;p48">
              <a:extLst>
                <a:ext uri="{FF2B5EF4-FFF2-40B4-BE49-F238E27FC236}">
                  <a16:creationId xmlns:a16="http://schemas.microsoft.com/office/drawing/2014/main" id="{C44E71B8-D15D-114D-3BFF-77ABF409AC64}"/>
                </a:ext>
              </a:extLst>
            </p:cNvPr>
            <p:cNvSpPr/>
            <p:nvPr/>
          </p:nvSpPr>
          <p:spPr>
            <a:xfrm>
              <a:off x="1383263" y="2637513"/>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686;p48">
              <a:extLst>
                <a:ext uri="{FF2B5EF4-FFF2-40B4-BE49-F238E27FC236}">
                  <a16:creationId xmlns:a16="http://schemas.microsoft.com/office/drawing/2014/main" id="{37F4D6F7-6EBD-3AD8-8E4A-ADE780EB8AF8}"/>
                </a:ext>
              </a:extLst>
            </p:cNvPr>
            <p:cNvSpPr/>
            <p:nvPr/>
          </p:nvSpPr>
          <p:spPr>
            <a:xfrm>
              <a:off x="2044900" y="31278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687;p48">
              <a:extLst>
                <a:ext uri="{FF2B5EF4-FFF2-40B4-BE49-F238E27FC236}">
                  <a16:creationId xmlns:a16="http://schemas.microsoft.com/office/drawing/2014/main" id="{A5F83DB6-4F48-AE3F-C14A-7C7DE5626636}"/>
                </a:ext>
              </a:extLst>
            </p:cNvPr>
            <p:cNvSpPr/>
            <p:nvPr/>
          </p:nvSpPr>
          <p:spPr>
            <a:xfrm>
              <a:off x="2044900" y="32213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688;p48">
              <a:extLst>
                <a:ext uri="{FF2B5EF4-FFF2-40B4-BE49-F238E27FC236}">
                  <a16:creationId xmlns:a16="http://schemas.microsoft.com/office/drawing/2014/main" id="{73D87537-1749-09C0-D758-3D6773EFBCA9}"/>
                </a:ext>
              </a:extLst>
            </p:cNvPr>
            <p:cNvSpPr/>
            <p:nvPr/>
          </p:nvSpPr>
          <p:spPr>
            <a:xfrm>
              <a:off x="2044900" y="33345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689;p48">
              <a:extLst>
                <a:ext uri="{FF2B5EF4-FFF2-40B4-BE49-F238E27FC236}">
                  <a16:creationId xmlns:a16="http://schemas.microsoft.com/office/drawing/2014/main" id="{1C0731CB-B797-14B6-25B7-8B5AE92270C3}"/>
                </a:ext>
              </a:extLst>
            </p:cNvPr>
            <p:cNvSpPr/>
            <p:nvPr/>
          </p:nvSpPr>
          <p:spPr>
            <a:xfrm>
              <a:off x="2044900" y="34280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783;p31">
            <a:extLst>
              <a:ext uri="{FF2B5EF4-FFF2-40B4-BE49-F238E27FC236}">
                <a16:creationId xmlns:a16="http://schemas.microsoft.com/office/drawing/2014/main" id="{2074C020-124F-7364-7F51-DDBF2A8B7FFE}"/>
              </a:ext>
            </a:extLst>
          </p:cNvPr>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34157"/>
                </a:solidFill>
              </a:rPr>
              <a:t>Software Design</a:t>
            </a:r>
            <a:endParaRPr>
              <a:solidFill>
                <a:srgbClr val="334157"/>
              </a:solidFill>
            </a:endParaRPr>
          </a:p>
        </p:txBody>
      </p:sp>
      <p:sp>
        <p:nvSpPr>
          <p:cNvPr id="7" name="Google Shape;784;p31">
            <a:extLst>
              <a:ext uri="{FF2B5EF4-FFF2-40B4-BE49-F238E27FC236}">
                <a16:creationId xmlns:a16="http://schemas.microsoft.com/office/drawing/2014/main" id="{8CB67221-020C-2A1F-7AA6-FB0C273EB699}"/>
              </a:ext>
            </a:extLst>
          </p:cNvPr>
          <p:cNvSpPr txBox="1">
            <a:spLocks/>
          </p:cNvSpPr>
          <p:nvPr/>
        </p:nvSpPr>
        <p:spPr>
          <a:xfrm>
            <a:off x="732082" y="2250190"/>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04</a:t>
            </a:r>
          </a:p>
        </p:txBody>
      </p:sp>
      <p:sp>
        <p:nvSpPr>
          <p:cNvPr id="8" name="Google Shape;785;p31">
            <a:extLst>
              <a:ext uri="{FF2B5EF4-FFF2-40B4-BE49-F238E27FC236}">
                <a16:creationId xmlns:a16="http://schemas.microsoft.com/office/drawing/2014/main" id="{390B9D80-B827-6BDB-47DA-FAC6B2C6AC4D}"/>
              </a:ext>
            </a:extLst>
          </p:cNvPr>
          <p:cNvSpPr txBox="1">
            <a:spLocks/>
          </p:cNvSpPr>
          <p:nvPr/>
        </p:nvSpPr>
        <p:spPr>
          <a:xfrm>
            <a:off x="742428" y="3466416"/>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Technology stack overview</a:t>
            </a:r>
            <a:endParaRPr lang="en-GB">
              <a:solidFill>
                <a:schemeClr val="dk1"/>
              </a:solidFill>
              <a:latin typeface="DM Sans"/>
              <a:sym typeface="DM Sans"/>
            </a:endParaRPr>
          </a:p>
        </p:txBody>
      </p:sp>
      <p:grpSp>
        <p:nvGrpSpPr>
          <p:cNvPr id="2" name="Google Shape;1716;p48">
            <a:extLst>
              <a:ext uri="{FF2B5EF4-FFF2-40B4-BE49-F238E27FC236}">
                <a16:creationId xmlns:a16="http://schemas.microsoft.com/office/drawing/2014/main" id="{27CCC676-468C-5E67-C42E-24F75069A7E6}"/>
              </a:ext>
            </a:extLst>
          </p:cNvPr>
          <p:cNvGrpSpPr/>
          <p:nvPr/>
        </p:nvGrpSpPr>
        <p:grpSpPr>
          <a:xfrm>
            <a:off x="6834974" y="2162946"/>
            <a:ext cx="2267639" cy="2655459"/>
            <a:chOff x="1457450" y="276213"/>
            <a:chExt cx="3719513" cy="4591050"/>
          </a:xfrm>
        </p:grpSpPr>
        <p:sp>
          <p:nvSpPr>
            <p:cNvPr id="3" name="Google Shape;1717;p48">
              <a:extLst>
                <a:ext uri="{FF2B5EF4-FFF2-40B4-BE49-F238E27FC236}">
                  <a16:creationId xmlns:a16="http://schemas.microsoft.com/office/drawing/2014/main" id="{DDE7524E-35BE-6E03-B26D-9CF45951EDF0}"/>
                </a:ext>
              </a:extLst>
            </p:cNvPr>
            <p:cNvSpPr/>
            <p:nvPr/>
          </p:nvSpPr>
          <p:spPr>
            <a:xfrm>
              <a:off x="3249738" y="279388"/>
              <a:ext cx="593725" cy="484188"/>
            </a:xfrm>
            <a:custGeom>
              <a:avLst/>
              <a:gdLst/>
              <a:ahLst/>
              <a:cxnLst/>
              <a:rect l="l" t="t" r="r" b="b"/>
              <a:pathLst>
                <a:path w="162" h="132" extrusionOk="0">
                  <a:moveTo>
                    <a:pt x="2" y="54"/>
                  </a:moveTo>
                  <a:cubicBezTo>
                    <a:pt x="0" y="46"/>
                    <a:pt x="14" y="23"/>
                    <a:pt x="21" y="18"/>
                  </a:cubicBezTo>
                  <a:cubicBezTo>
                    <a:pt x="30" y="12"/>
                    <a:pt x="40" y="8"/>
                    <a:pt x="51" y="5"/>
                  </a:cubicBezTo>
                  <a:cubicBezTo>
                    <a:pt x="73" y="0"/>
                    <a:pt x="93" y="7"/>
                    <a:pt x="110" y="23"/>
                  </a:cubicBezTo>
                  <a:cubicBezTo>
                    <a:pt x="162" y="74"/>
                    <a:pt x="75" y="132"/>
                    <a:pt x="75" y="13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718;p48">
              <a:extLst>
                <a:ext uri="{FF2B5EF4-FFF2-40B4-BE49-F238E27FC236}">
                  <a16:creationId xmlns:a16="http://schemas.microsoft.com/office/drawing/2014/main" id="{31B32B87-60EB-D4E4-C658-5BEC93FCF83C}"/>
                </a:ext>
              </a:extLst>
            </p:cNvPr>
            <p:cNvSpPr/>
            <p:nvPr/>
          </p:nvSpPr>
          <p:spPr>
            <a:xfrm>
              <a:off x="3619625" y="614350"/>
              <a:ext cx="176100" cy="176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719;p48">
              <a:extLst>
                <a:ext uri="{FF2B5EF4-FFF2-40B4-BE49-F238E27FC236}">
                  <a16:creationId xmlns:a16="http://schemas.microsoft.com/office/drawing/2014/main" id="{CD7EEBB8-4BC9-F20D-E04F-4E0ACA5D20A3}"/>
                </a:ext>
              </a:extLst>
            </p:cNvPr>
            <p:cNvSpPr/>
            <p:nvPr/>
          </p:nvSpPr>
          <p:spPr>
            <a:xfrm>
              <a:off x="3216400" y="341300"/>
              <a:ext cx="447675" cy="811213"/>
            </a:xfrm>
            <a:custGeom>
              <a:avLst/>
              <a:gdLst/>
              <a:ahLst/>
              <a:cxnLst/>
              <a:rect l="l" t="t" r="r" b="b"/>
              <a:pathLst>
                <a:path w="122" h="221" extrusionOk="0">
                  <a:moveTo>
                    <a:pt x="98" y="59"/>
                  </a:moveTo>
                  <a:cubicBezTo>
                    <a:pt x="98" y="60"/>
                    <a:pt x="99" y="61"/>
                    <a:pt x="100" y="61"/>
                  </a:cubicBezTo>
                  <a:cubicBezTo>
                    <a:pt x="105" y="60"/>
                    <a:pt x="116" y="58"/>
                    <a:pt x="119" y="71"/>
                  </a:cubicBezTo>
                  <a:cubicBezTo>
                    <a:pt x="122" y="84"/>
                    <a:pt x="110" y="92"/>
                    <a:pt x="103" y="93"/>
                  </a:cubicBezTo>
                  <a:cubicBezTo>
                    <a:pt x="100" y="94"/>
                    <a:pt x="90" y="102"/>
                    <a:pt x="89" y="104"/>
                  </a:cubicBezTo>
                  <a:cubicBezTo>
                    <a:pt x="85" y="109"/>
                    <a:pt x="95" y="160"/>
                    <a:pt x="97" y="176"/>
                  </a:cubicBezTo>
                  <a:cubicBezTo>
                    <a:pt x="101" y="206"/>
                    <a:pt x="57" y="221"/>
                    <a:pt x="57" y="221"/>
                  </a:cubicBezTo>
                  <a:cubicBezTo>
                    <a:pt x="57" y="221"/>
                    <a:pt x="31" y="214"/>
                    <a:pt x="29" y="176"/>
                  </a:cubicBezTo>
                  <a:cubicBezTo>
                    <a:pt x="29" y="176"/>
                    <a:pt x="30" y="104"/>
                    <a:pt x="30" y="103"/>
                  </a:cubicBezTo>
                  <a:cubicBezTo>
                    <a:pt x="23" y="98"/>
                    <a:pt x="0" y="97"/>
                    <a:pt x="10" y="47"/>
                  </a:cubicBezTo>
                  <a:cubicBezTo>
                    <a:pt x="19" y="0"/>
                    <a:pt x="53" y="0"/>
                    <a:pt x="62" y="1"/>
                  </a:cubicBezTo>
                  <a:cubicBezTo>
                    <a:pt x="69" y="1"/>
                    <a:pt x="94" y="1"/>
                    <a:pt x="98" y="59"/>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720;p48">
              <a:extLst>
                <a:ext uri="{FF2B5EF4-FFF2-40B4-BE49-F238E27FC236}">
                  <a16:creationId xmlns:a16="http://schemas.microsoft.com/office/drawing/2014/main" id="{26990109-9C9E-D6F7-4ECA-CFBEE9C65861}"/>
                </a:ext>
              </a:extLst>
            </p:cNvPr>
            <p:cNvSpPr/>
            <p:nvPr/>
          </p:nvSpPr>
          <p:spPr>
            <a:xfrm>
              <a:off x="3356100" y="276213"/>
              <a:ext cx="314325" cy="290513"/>
            </a:xfrm>
            <a:custGeom>
              <a:avLst/>
              <a:gdLst/>
              <a:ahLst/>
              <a:cxnLst/>
              <a:rect l="l" t="t" r="r" b="b"/>
              <a:pathLst>
                <a:path w="86" h="79" extrusionOk="0">
                  <a:moveTo>
                    <a:pt x="0" y="16"/>
                  </a:moveTo>
                  <a:cubicBezTo>
                    <a:pt x="0" y="16"/>
                    <a:pt x="52" y="74"/>
                    <a:pt x="61" y="79"/>
                  </a:cubicBezTo>
                  <a:cubicBezTo>
                    <a:pt x="61" y="79"/>
                    <a:pt x="86" y="0"/>
                    <a:pt x="0"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21;p48">
              <a:extLst>
                <a:ext uri="{FF2B5EF4-FFF2-40B4-BE49-F238E27FC236}">
                  <a16:creationId xmlns:a16="http://schemas.microsoft.com/office/drawing/2014/main" id="{A1815C52-DD85-4C54-C704-48E30D9EF965}"/>
                </a:ext>
              </a:extLst>
            </p:cNvPr>
            <p:cNvSpPr/>
            <p:nvPr/>
          </p:nvSpPr>
          <p:spPr>
            <a:xfrm>
              <a:off x="3572000" y="561963"/>
              <a:ext cx="61913" cy="80963"/>
            </a:xfrm>
            <a:custGeom>
              <a:avLst/>
              <a:gdLst/>
              <a:ahLst/>
              <a:cxnLst/>
              <a:rect l="l" t="t" r="r" b="b"/>
              <a:pathLst>
                <a:path w="17" h="22" extrusionOk="0">
                  <a:moveTo>
                    <a:pt x="17" y="15"/>
                  </a:moveTo>
                  <a:cubicBezTo>
                    <a:pt x="17" y="15"/>
                    <a:pt x="7" y="0"/>
                    <a:pt x="0" y="22"/>
                  </a:cubicBezTo>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22;p48">
              <a:extLst>
                <a:ext uri="{FF2B5EF4-FFF2-40B4-BE49-F238E27FC236}">
                  <a16:creationId xmlns:a16="http://schemas.microsoft.com/office/drawing/2014/main" id="{DB36410A-7A99-C448-4DF6-1B790B9FD48C}"/>
                </a:ext>
              </a:extLst>
            </p:cNvPr>
            <p:cNvSpPr/>
            <p:nvPr/>
          </p:nvSpPr>
          <p:spPr>
            <a:xfrm>
              <a:off x="3378318" y="569898"/>
              <a:ext cx="87302" cy="28549"/>
            </a:xfrm>
            <a:custGeom>
              <a:avLst/>
              <a:gdLst/>
              <a:ahLst/>
              <a:cxnLst/>
              <a:rect l="l" t="t" r="r" b="b"/>
              <a:pathLst>
                <a:path w="24" h="24" extrusionOk="0">
                  <a:moveTo>
                    <a:pt x="11" y="1"/>
                  </a:moveTo>
                  <a:cubicBezTo>
                    <a:pt x="5" y="1"/>
                    <a:pt x="0" y="7"/>
                    <a:pt x="1" y="13"/>
                  </a:cubicBezTo>
                  <a:cubicBezTo>
                    <a:pt x="1" y="19"/>
                    <a:pt x="6" y="24"/>
                    <a:pt x="13" y="24"/>
                  </a:cubicBezTo>
                  <a:cubicBezTo>
                    <a:pt x="19" y="23"/>
                    <a:pt x="24" y="18"/>
                    <a:pt x="24" y="11"/>
                  </a:cubicBezTo>
                  <a:cubicBezTo>
                    <a:pt x="23" y="5"/>
                    <a:pt x="18" y="0"/>
                    <a:pt x="11"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23;p48">
              <a:extLst>
                <a:ext uri="{FF2B5EF4-FFF2-40B4-BE49-F238E27FC236}">
                  <a16:creationId xmlns:a16="http://schemas.microsoft.com/office/drawing/2014/main" id="{4AB4CA0C-35D5-CB90-0177-104EF5F64B37}"/>
                </a:ext>
              </a:extLst>
            </p:cNvPr>
            <p:cNvSpPr/>
            <p:nvPr/>
          </p:nvSpPr>
          <p:spPr>
            <a:xfrm>
              <a:off x="3238602" y="525460"/>
              <a:ext cx="39738" cy="36486"/>
            </a:xfrm>
            <a:custGeom>
              <a:avLst/>
              <a:gdLst/>
              <a:ahLst/>
              <a:cxnLst/>
              <a:rect l="l" t="t" r="r" b="b"/>
              <a:pathLst>
                <a:path w="11" h="21" extrusionOk="0">
                  <a:moveTo>
                    <a:pt x="2" y="21"/>
                  </a:moveTo>
                  <a:cubicBezTo>
                    <a:pt x="7" y="20"/>
                    <a:pt x="11" y="15"/>
                    <a:pt x="10" y="9"/>
                  </a:cubicBezTo>
                  <a:cubicBezTo>
                    <a:pt x="10" y="5"/>
                    <a:pt x="7" y="2"/>
                    <a:pt x="4" y="0"/>
                  </a:cubicBezTo>
                  <a:cubicBezTo>
                    <a:pt x="4" y="0"/>
                    <a:pt x="0" y="13"/>
                    <a:pt x="2" y="2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24;p48">
              <a:extLst>
                <a:ext uri="{FF2B5EF4-FFF2-40B4-BE49-F238E27FC236}">
                  <a16:creationId xmlns:a16="http://schemas.microsoft.com/office/drawing/2014/main" id="{FE94EEFF-DD61-7A43-F33A-4B8461C9AB63}"/>
                </a:ext>
              </a:extLst>
            </p:cNvPr>
            <p:cNvSpPr/>
            <p:nvPr/>
          </p:nvSpPr>
          <p:spPr>
            <a:xfrm>
              <a:off x="3370388" y="474650"/>
              <a:ext cx="39688" cy="36513"/>
            </a:xfrm>
            <a:custGeom>
              <a:avLst/>
              <a:gdLst/>
              <a:ahLst/>
              <a:cxnLst/>
              <a:rect l="l" t="t" r="r" b="b"/>
              <a:pathLst>
                <a:path w="11" h="10" extrusionOk="0">
                  <a:moveTo>
                    <a:pt x="9" y="8"/>
                  </a:moveTo>
                  <a:cubicBezTo>
                    <a:pt x="11" y="10"/>
                    <a:pt x="9" y="3"/>
                    <a:pt x="7" y="1"/>
                  </a:cubicBezTo>
                  <a:cubicBezTo>
                    <a:pt x="4" y="0"/>
                    <a:pt x="1" y="0"/>
                    <a:pt x="0" y="3"/>
                  </a:cubicBezTo>
                  <a:cubicBezTo>
                    <a:pt x="0" y="3"/>
                    <a:pt x="5"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25;p48">
              <a:extLst>
                <a:ext uri="{FF2B5EF4-FFF2-40B4-BE49-F238E27FC236}">
                  <a16:creationId xmlns:a16="http://schemas.microsoft.com/office/drawing/2014/main" id="{C09DD940-35AF-60CB-C760-726D172D70DB}"/>
                </a:ext>
              </a:extLst>
            </p:cNvPr>
            <p:cNvSpPr/>
            <p:nvPr/>
          </p:nvSpPr>
          <p:spPr>
            <a:xfrm>
              <a:off x="3271963" y="452425"/>
              <a:ext cx="47625" cy="17463"/>
            </a:xfrm>
            <a:custGeom>
              <a:avLst/>
              <a:gdLst/>
              <a:ahLst/>
              <a:cxnLst/>
              <a:rect l="l" t="t" r="r" b="b"/>
              <a:pathLst>
                <a:path w="13" h="5" extrusionOk="0">
                  <a:moveTo>
                    <a:pt x="2" y="4"/>
                  </a:moveTo>
                  <a:cubicBezTo>
                    <a:pt x="0" y="5"/>
                    <a:pt x="5" y="0"/>
                    <a:pt x="8" y="0"/>
                  </a:cubicBezTo>
                  <a:cubicBezTo>
                    <a:pt x="11" y="0"/>
                    <a:pt x="13" y="2"/>
                    <a:pt x="13" y="4"/>
                  </a:cubicBezTo>
                  <a:cubicBezTo>
                    <a:pt x="13" y="4"/>
                    <a:pt x="8" y="2"/>
                    <a:pt x="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26;p48">
              <a:extLst>
                <a:ext uri="{FF2B5EF4-FFF2-40B4-BE49-F238E27FC236}">
                  <a16:creationId xmlns:a16="http://schemas.microsoft.com/office/drawing/2014/main" id="{C425C002-38A2-E970-3B9E-7157B24D0DB2}"/>
                </a:ext>
              </a:extLst>
            </p:cNvPr>
            <p:cNvSpPr/>
            <p:nvPr/>
          </p:nvSpPr>
          <p:spPr>
            <a:xfrm>
              <a:off x="3356100" y="522275"/>
              <a:ext cx="17463" cy="33338"/>
            </a:xfrm>
            <a:custGeom>
              <a:avLst/>
              <a:gdLst/>
              <a:ahLst/>
              <a:cxnLst/>
              <a:rect l="l" t="t" r="r" b="b"/>
              <a:pathLst>
                <a:path w="5" h="9" extrusionOk="0">
                  <a:moveTo>
                    <a:pt x="4" y="5"/>
                  </a:moveTo>
                  <a:cubicBezTo>
                    <a:pt x="3" y="7"/>
                    <a:pt x="2" y="9"/>
                    <a:pt x="1" y="8"/>
                  </a:cubicBezTo>
                  <a:cubicBezTo>
                    <a:pt x="0" y="8"/>
                    <a:pt x="0" y="6"/>
                    <a:pt x="0"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27;p48">
              <a:extLst>
                <a:ext uri="{FF2B5EF4-FFF2-40B4-BE49-F238E27FC236}">
                  <a16:creationId xmlns:a16="http://schemas.microsoft.com/office/drawing/2014/main" id="{C3B01B62-7029-44AB-2C95-7861B8916D71}"/>
                </a:ext>
              </a:extLst>
            </p:cNvPr>
            <p:cNvSpPr/>
            <p:nvPr/>
          </p:nvSpPr>
          <p:spPr>
            <a:xfrm>
              <a:off x="3294188" y="500050"/>
              <a:ext cx="17463" cy="28575"/>
            </a:xfrm>
            <a:custGeom>
              <a:avLst/>
              <a:gdLst/>
              <a:ahLst/>
              <a:cxnLst/>
              <a:rect l="l" t="t" r="r" b="b"/>
              <a:pathLst>
                <a:path w="5" h="8" extrusionOk="0">
                  <a:moveTo>
                    <a:pt x="4" y="5"/>
                  </a:moveTo>
                  <a:cubicBezTo>
                    <a:pt x="4" y="7"/>
                    <a:pt x="2" y="8"/>
                    <a:pt x="1" y="8"/>
                  </a:cubicBezTo>
                  <a:cubicBezTo>
                    <a:pt x="0" y="8"/>
                    <a:pt x="0" y="6"/>
                    <a:pt x="1"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28;p48">
              <a:extLst>
                <a:ext uri="{FF2B5EF4-FFF2-40B4-BE49-F238E27FC236}">
                  <a16:creationId xmlns:a16="http://schemas.microsoft.com/office/drawing/2014/main" id="{FC7B35E6-67BA-0877-1F84-6B5F5E15BE17}"/>
                </a:ext>
              </a:extLst>
            </p:cNvPr>
            <p:cNvSpPr/>
            <p:nvPr/>
          </p:nvSpPr>
          <p:spPr>
            <a:xfrm>
              <a:off x="3319588" y="715950"/>
              <a:ext cx="168275" cy="133350"/>
            </a:xfrm>
            <a:custGeom>
              <a:avLst/>
              <a:gdLst/>
              <a:ahLst/>
              <a:cxnLst/>
              <a:rect l="l" t="t" r="r" b="b"/>
              <a:pathLst>
                <a:path w="46" h="36" extrusionOk="0">
                  <a:moveTo>
                    <a:pt x="2" y="1"/>
                  </a:moveTo>
                  <a:cubicBezTo>
                    <a:pt x="2" y="1"/>
                    <a:pt x="24" y="3"/>
                    <a:pt x="35" y="2"/>
                  </a:cubicBezTo>
                  <a:cubicBezTo>
                    <a:pt x="46" y="0"/>
                    <a:pt x="0" y="36"/>
                    <a:pt x="2"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729;p48">
              <a:extLst>
                <a:ext uri="{FF2B5EF4-FFF2-40B4-BE49-F238E27FC236}">
                  <a16:creationId xmlns:a16="http://schemas.microsoft.com/office/drawing/2014/main" id="{0742CD66-EAA4-63CC-A51C-6441DF74BE84}"/>
                </a:ext>
              </a:extLst>
            </p:cNvPr>
            <p:cNvSpPr/>
            <p:nvPr/>
          </p:nvSpPr>
          <p:spPr>
            <a:xfrm>
              <a:off x="3227513" y="441313"/>
              <a:ext cx="106363" cy="125413"/>
            </a:xfrm>
            <a:custGeom>
              <a:avLst/>
              <a:gdLst/>
              <a:ahLst/>
              <a:cxnLst/>
              <a:rect l="l" t="t" r="r" b="b"/>
              <a:pathLst>
                <a:path w="29" h="34" extrusionOk="0">
                  <a:moveTo>
                    <a:pt x="14" y="34"/>
                  </a:moveTo>
                  <a:cubicBezTo>
                    <a:pt x="6" y="34"/>
                    <a:pt x="0" y="26"/>
                    <a:pt x="0" y="17"/>
                  </a:cubicBezTo>
                  <a:cubicBezTo>
                    <a:pt x="0" y="8"/>
                    <a:pt x="6" y="0"/>
                    <a:pt x="14" y="0"/>
                  </a:cubicBezTo>
                  <a:cubicBezTo>
                    <a:pt x="23" y="0"/>
                    <a:pt x="29" y="8"/>
                    <a:pt x="29" y="17"/>
                  </a:cubicBezTo>
                  <a:cubicBezTo>
                    <a:pt x="29" y="26"/>
                    <a:pt x="23" y="34"/>
                    <a:pt x="14" y="34"/>
                  </a:cubicBezTo>
                  <a:close/>
                  <a:moveTo>
                    <a:pt x="14" y="3"/>
                  </a:moveTo>
                  <a:cubicBezTo>
                    <a:pt x="7" y="3"/>
                    <a:pt x="2" y="9"/>
                    <a:pt x="2" y="17"/>
                  </a:cubicBezTo>
                  <a:cubicBezTo>
                    <a:pt x="2" y="25"/>
                    <a:pt x="7" y="32"/>
                    <a:pt x="14" y="32"/>
                  </a:cubicBezTo>
                  <a:cubicBezTo>
                    <a:pt x="21" y="32"/>
                    <a:pt x="27" y="25"/>
                    <a:pt x="27" y="17"/>
                  </a:cubicBezTo>
                  <a:cubicBezTo>
                    <a:pt x="27" y="9"/>
                    <a:pt x="21" y="3"/>
                    <a:pt x="14"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30;p48">
              <a:extLst>
                <a:ext uri="{FF2B5EF4-FFF2-40B4-BE49-F238E27FC236}">
                  <a16:creationId xmlns:a16="http://schemas.microsoft.com/office/drawing/2014/main" id="{BC9EAD72-AF53-F85F-24E2-F2160F0F99D3}"/>
                </a:ext>
              </a:extLst>
            </p:cNvPr>
            <p:cNvSpPr/>
            <p:nvPr/>
          </p:nvSpPr>
          <p:spPr>
            <a:xfrm>
              <a:off x="3333875" y="485763"/>
              <a:ext cx="109538" cy="120650"/>
            </a:xfrm>
            <a:custGeom>
              <a:avLst/>
              <a:gdLst/>
              <a:ahLst/>
              <a:cxnLst/>
              <a:rect l="l" t="t" r="r" b="b"/>
              <a:pathLst>
                <a:path w="30" h="33" extrusionOk="0">
                  <a:moveTo>
                    <a:pt x="15" y="33"/>
                  </a:moveTo>
                  <a:cubicBezTo>
                    <a:pt x="6" y="33"/>
                    <a:pt x="0" y="26"/>
                    <a:pt x="0" y="17"/>
                  </a:cubicBezTo>
                  <a:cubicBezTo>
                    <a:pt x="0" y="7"/>
                    <a:pt x="6" y="0"/>
                    <a:pt x="15" y="0"/>
                  </a:cubicBezTo>
                  <a:cubicBezTo>
                    <a:pt x="23" y="0"/>
                    <a:pt x="30" y="7"/>
                    <a:pt x="30" y="17"/>
                  </a:cubicBezTo>
                  <a:cubicBezTo>
                    <a:pt x="30" y="26"/>
                    <a:pt x="23" y="33"/>
                    <a:pt x="15" y="33"/>
                  </a:cubicBezTo>
                  <a:close/>
                  <a:moveTo>
                    <a:pt x="15" y="2"/>
                  </a:moveTo>
                  <a:cubicBezTo>
                    <a:pt x="8" y="2"/>
                    <a:pt x="2" y="9"/>
                    <a:pt x="2" y="17"/>
                  </a:cubicBezTo>
                  <a:cubicBezTo>
                    <a:pt x="2" y="25"/>
                    <a:pt x="8" y="31"/>
                    <a:pt x="15" y="31"/>
                  </a:cubicBezTo>
                  <a:cubicBezTo>
                    <a:pt x="22" y="31"/>
                    <a:pt x="27" y="25"/>
                    <a:pt x="27" y="17"/>
                  </a:cubicBezTo>
                  <a:cubicBezTo>
                    <a:pt x="27" y="9"/>
                    <a:pt x="22" y="2"/>
                    <a:pt x="1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731;p48">
              <a:extLst>
                <a:ext uri="{FF2B5EF4-FFF2-40B4-BE49-F238E27FC236}">
                  <a16:creationId xmlns:a16="http://schemas.microsoft.com/office/drawing/2014/main" id="{A03D6CD1-6219-A02F-B320-E3B1B527ECE7}"/>
                </a:ext>
              </a:extLst>
            </p:cNvPr>
            <p:cNvSpPr/>
            <p:nvPr/>
          </p:nvSpPr>
          <p:spPr>
            <a:xfrm>
              <a:off x="3437063" y="539738"/>
              <a:ext cx="142875" cy="30163"/>
            </a:xfrm>
            <a:custGeom>
              <a:avLst/>
              <a:gdLst/>
              <a:ahLst/>
              <a:cxnLst/>
              <a:rect l="l" t="t" r="r" b="b"/>
              <a:pathLst>
                <a:path w="90" h="19" extrusionOk="0">
                  <a:moveTo>
                    <a:pt x="90" y="19"/>
                  </a:moveTo>
                  <a:lnTo>
                    <a:pt x="0" y="7"/>
                  </a:lnTo>
                  <a:lnTo>
                    <a:pt x="2" y="0"/>
                  </a:lnTo>
                  <a:lnTo>
                    <a:pt x="90" y="14"/>
                  </a:lnTo>
                  <a:lnTo>
                    <a:pt x="90" y="1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732;p48">
              <a:extLst>
                <a:ext uri="{FF2B5EF4-FFF2-40B4-BE49-F238E27FC236}">
                  <a16:creationId xmlns:a16="http://schemas.microsoft.com/office/drawing/2014/main" id="{8FCEA5D8-91CF-D44E-260E-ECA948BE7ACD}"/>
                </a:ext>
              </a:extLst>
            </p:cNvPr>
            <p:cNvSpPr/>
            <p:nvPr/>
          </p:nvSpPr>
          <p:spPr>
            <a:xfrm>
              <a:off x="3165600" y="4425938"/>
              <a:ext cx="219075" cy="349250"/>
            </a:xfrm>
            <a:custGeom>
              <a:avLst/>
              <a:gdLst/>
              <a:ahLst/>
              <a:cxnLst/>
              <a:rect l="l" t="t" r="r" b="b"/>
              <a:pathLst>
                <a:path w="60" h="95" extrusionOk="0">
                  <a:moveTo>
                    <a:pt x="60" y="1"/>
                  </a:moveTo>
                  <a:cubicBezTo>
                    <a:pt x="52" y="58"/>
                    <a:pt x="52" y="58"/>
                    <a:pt x="52" y="58"/>
                  </a:cubicBezTo>
                  <a:cubicBezTo>
                    <a:pt x="52" y="58"/>
                    <a:pt x="39" y="95"/>
                    <a:pt x="27" y="81"/>
                  </a:cubicBezTo>
                  <a:cubicBezTo>
                    <a:pt x="15" y="66"/>
                    <a:pt x="4" y="58"/>
                    <a:pt x="4" y="58"/>
                  </a:cubicBezTo>
                  <a:cubicBezTo>
                    <a:pt x="0" y="0"/>
                    <a:pt x="0" y="0"/>
                    <a:pt x="0" y="0"/>
                  </a:cubicBezTo>
                  <a:lnTo>
                    <a:pt x="60" y="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733;p48">
              <a:extLst>
                <a:ext uri="{FF2B5EF4-FFF2-40B4-BE49-F238E27FC236}">
                  <a16:creationId xmlns:a16="http://schemas.microsoft.com/office/drawing/2014/main" id="{C7F3EB42-9D29-5D4D-C3B8-27112AAF6849}"/>
                </a:ext>
              </a:extLst>
            </p:cNvPr>
            <p:cNvSpPr/>
            <p:nvPr/>
          </p:nvSpPr>
          <p:spPr>
            <a:xfrm>
              <a:off x="4078413" y="4416413"/>
              <a:ext cx="185738" cy="249238"/>
            </a:xfrm>
            <a:custGeom>
              <a:avLst/>
              <a:gdLst/>
              <a:ahLst/>
              <a:cxnLst/>
              <a:rect l="l" t="t" r="r" b="b"/>
              <a:pathLst>
                <a:path w="51" h="68" extrusionOk="0">
                  <a:moveTo>
                    <a:pt x="0" y="0"/>
                  </a:moveTo>
                  <a:cubicBezTo>
                    <a:pt x="18" y="56"/>
                    <a:pt x="18" y="56"/>
                    <a:pt x="18" y="56"/>
                  </a:cubicBezTo>
                  <a:cubicBezTo>
                    <a:pt x="18" y="56"/>
                    <a:pt x="31" y="68"/>
                    <a:pt x="36" y="68"/>
                  </a:cubicBezTo>
                  <a:cubicBezTo>
                    <a:pt x="45" y="67"/>
                    <a:pt x="49" y="52"/>
                    <a:pt x="49" y="52"/>
                  </a:cubicBezTo>
                  <a:cubicBezTo>
                    <a:pt x="51" y="0"/>
                    <a:pt x="51" y="0"/>
                    <a:pt x="51" y="0"/>
                  </a:cubicBezTo>
                  <a:lnTo>
                    <a:pt x="0" y="0"/>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734;p48">
              <a:extLst>
                <a:ext uri="{FF2B5EF4-FFF2-40B4-BE49-F238E27FC236}">
                  <a16:creationId xmlns:a16="http://schemas.microsoft.com/office/drawing/2014/main" id="{7D2596CB-AB27-F47D-00C4-E95CCD80B3A3}"/>
                </a:ext>
              </a:extLst>
            </p:cNvPr>
            <p:cNvSpPr/>
            <p:nvPr/>
          </p:nvSpPr>
          <p:spPr>
            <a:xfrm>
              <a:off x="2981450" y="4606913"/>
              <a:ext cx="400050" cy="193675"/>
            </a:xfrm>
            <a:custGeom>
              <a:avLst/>
              <a:gdLst/>
              <a:ahLst/>
              <a:cxnLst/>
              <a:rect l="l" t="t" r="r" b="b"/>
              <a:pathLst>
                <a:path w="109" h="53" extrusionOk="0">
                  <a:moveTo>
                    <a:pt x="50" y="9"/>
                  </a:moveTo>
                  <a:cubicBezTo>
                    <a:pt x="2" y="48"/>
                    <a:pt x="2" y="48"/>
                    <a:pt x="2" y="48"/>
                  </a:cubicBezTo>
                  <a:cubicBezTo>
                    <a:pt x="0" y="49"/>
                    <a:pt x="2" y="52"/>
                    <a:pt x="5" y="52"/>
                  </a:cubicBezTo>
                  <a:cubicBezTo>
                    <a:pt x="75" y="53"/>
                    <a:pt x="75" y="53"/>
                    <a:pt x="75" y="53"/>
                  </a:cubicBezTo>
                  <a:cubicBezTo>
                    <a:pt x="77" y="53"/>
                    <a:pt x="78" y="52"/>
                    <a:pt x="79" y="51"/>
                  </a:cubicBezTo>
                  <a:cubicBezTo>
                    <a:pt x="84" y="40"/>
                    <a:pt x="84" y="40"/>
                    <a:pt x="84" y="40"/>
                  </a:cubicBezTo>
                  <a:cubicBezTo>
                    <a:pt x="86" y="37"/>
                    <a:pt x="89" y="37"/>
                    <a:pt x="88" y="40"/>
                  </a:cubicBezTo>
                  <a:cubicBezTo>
                    <a:pt x="91" y="51"/>
                    <a:pt x="91" y="51"/>
                    <a:pt x="91" y="51"/>
                  </a:cubicBezTo>
                  <a:cubicBezTo>
                    <a:pt x="91" y="52"/>
                    <a:pt x="108" y="52"/>
                    <a:pt x="108" y="50"/>
                  </a:cubicBezTo>
                  <a:cubicBezTo>
                    <a:pt x="109" y="41"/>
                    <a:pt x="107" y="11"/>
                    <a:pt x="105" y="2"/>
                  </a:cubicBezTo>
                  <a:cubicBezTo>
                    <a:pt x="105" y="1"/>
                    <a:pt x="104" y="0"/>
                    <a:pt x="102" y="0"/>
                  </a:cubicBezTo>
                  <a:cubicBezTo>
                    <a:pt x="102" y="0"/>
                    <a:pt x="102" y="0"/>
                    <a:pt x="102" y="0"/>
                  </a:cubicBezTo>
                  <a:cubicBezTo>
                    <a:pt x="100" y="0"/>
                    <a:pt x="99" y="0"/>
                    <a:pt x="98" y="1"/>
                  </a:cubicBezTo>
                  <a:cubicBezTo>
                    <a:pt x="93" y="5"/>
                    <a:pt x="78" y="19"/>
                    <a:pt x="70" y="16"/>
                  </a:cubicBezTo>
                  <a:cubicBezTo>
                    <a:pt x="65" y="15"/>
                    <a:pt x="58" y="11"/>
                    <a:pt x="56" y="9"/>
                  </a:cubicBezTo>
                  <a:cubicBezTo>
                    <a:pt x="54" y="8"/>
                    <a:pt x="51" y="8"/>
                    <a:pt x="5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735;p48">
              <a:extLst>
                <a:ext uri="{FF2B5EF4-FFF2-40B4-BE49-F238E27FC236}">
                  <a16:creationId xmlns:a16="http://schemas.microsoft.com/office/drawing/2014/main" id="{8FAD08E1-74F8-5190-9850-5A44E4673181}"/>
                </a:ext>
              </a:extLst>
            </p:cNvPr>
            <p:cNvSpPr/>
            <p:nvPr/>
          </p:nvSpPr>
          <p:spPr>
            <a:xfrm>
              <a:off x="4110163" y="4595800"/>
              <a:ext cx="260350" cy="271463"/>
            </a:xfrm>
            <a:custGeom>
              <a:avLst/>
              <a:gdLst/>
              <a:ahLst/>
              <a:cxnLst/>
              <a:rect l="l" t="t" r="r" b="b"/>
              <a:pathLst>
                <a:path w="71" h="74" extrusionOk="0">
                  <a:moveTo>
                    <a:pt x="41" y="1"/>
                  </a:moveTo>
                  <a:cubicBezTo>
                    <a:pt x="68" y="46"/>
                    <a:pt x="68" y="46"/>
                    <a:pt x="68" y="46"/>
                  </a:cubicBezTo>
                  <a:cubicBezTo>
                    <a:pt x="71" y="50"/>
                    <a:pt x="69" y="56"/>
                    <a:pt x="64" y="59"/>
                  </a:cubicBezTo>
                  <a:cubicBezTo>
                    <a:pt x="55" y="64"/>
                    <a:pt x="48" y="74"/>
                    <a:pt x="43" y="74"/>
                  </a:cubicBezTo>
                  <a:cubicBezTo>
                    <a:pt x="34" y="74"/>
                    <a:pt x="19" y="64"/>
                    <a:pt x="10" y="60"/>
                  </a:cubicBezTo>
                  <a:cubicBezTo>
                    <a:pt x="4" y="58"/>
                    <a:pt x="0" y="54"/>
                    <a:pt x="0" y="49"/>
                  </a:cubicBezTo>
                  <a:cubicBezTo>
                    <a:pt x="7" y="4"/>
                    <a:pt x="7" y="4"/>
                    <a:pt x="7" y="4"/>
                  </a:cubicBezTo>
                  <a:cubicBezTo>
                    <a:pt x="7" y="3"/>
                    <a:pt x="8" y="3"/>
                    <a:pt x="9" y="4"/>
                  </a:cubicBezTo>
                  <a:cubicBezTo>
                    <a:pt x="19" y="13"/>
                    <a:pt x="19" y="13"/>
                    <a:pt x="19" y="13"/>
                  </a:cubicBezTo>
                  <a:cubicBezTo>
                    <a:pt x="22" y="16"/>
                    <a:pt x="32" y="16"/>
                    <a:pt x="34" y="12"/>
                  </a:cubicBezTo>
                  <a:cubicBezTo>
                    <a:pt x="35" y="9"/>
                    <a:pt x="39" y="1"/>
                    <a:pt x="39" y="1"/>
                  </a:cubicBezTo>
                  <a:cubicBezTo>
                    <a:pt x="40" y="0"/>
                    <a:pt x="40" y="0"/>
                    <a:pt x="41"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736;p48">
              <a:extLst>
                <a:ext uri="{FF2B5EF4-FFF2-40B4-BE49-F238E27FC236}">
                  <a16:creationId xmlns:a16="http://schemas.microsoft.com/office/drawing/2014/main" id="{6D1E4B4E-6931-376F-B2CC-45DD41C18D98}"/>
                </a:ext>
              </a:extLst>
            </p:cNvPr>
            <p:cNvSpPr/>
            <p:nvPr/>
          </p:nvSpPr>
          <p:spPr>
            <a:xfrm>
              <a:off x="2883025" y="1655750"/>
              <a:ext cx="1674812" cy="2825750"/>
            </a:xfrm>
            <a:custGeom>
              <a:avLst/>
              <a:gdLst/>
              <a:ahLst/>
              <a:cxnLst/>
              <a:rect l="l" t="t" r="r" b="b"/>
              <a:pathLst>
                <a:path w="457" h="770" extrusionOk="0">
                  <a:moveTo>
                    <a:pt x="233" y="9"/>
                  </a:moveTo>
                  <a:cubicBezTo>
                    <a:pt x="255" y="47"/>
                    <a:pt x="266" y="75"/>
                    <a:pt x="279" y="124"/>
                  </a:cubicBezTo>
                  <a:cubicBezTo>
                    <a:pt x="293" y="181"/>
                    <a:pt x="450" y="659"/>
                    <a:pt x="457" y="762"/>
                  </a:cubicBezTo>
                  <a:cubicBezTo>
                    <a:pt x="439" y="767"/>
                    <a:pt x="320" y="766"/>
                    <a:pt x="309" y="765"/>
                  </a:cubicBezTo>
                  <a:cubicBezTo>
                    <a:pt x="273" y="663"/>
                    <a:pt x="183" y="329"/>
                    <a:pt x="167" y="264"/>
                  </a:cubicBezTo>
                  <a:cubicBezTo>
                    <a:pt x="165" y="254"/>
                    <a:pt x="149" y="256"/>
                    <a:pt x="151" y="266"/>
                  </a:cubicBezTo>
                  <a:cubicBezTo>
                    <a:pt x="159" y="340"/>
                    <a:pt x="206" y="652"/>
                    <a:pt x="230" y="765"/>
                  </a:cubicBezTo>
                  <a:cubicBezTo>
                    <a:pt x="221" y="770"/>
                    <a:pt x="85" y="769"/>
                    <a:pt x="74" y="768"/>
                  </a:cubicBezTo>
                  <a:cubicBezTo>
                    <a:pt x="62" y="641"/>
                    <a:pt x="0" y="161"/>
                    <a:pt x="94" y="5"/>
                  </a:cubicBezTo>
                  <a:cubicBezTo>
                    <a:pt x="137" y="0"/>
                    <a:pt x="189" y="7"/>
                    <a:pt x="23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737;p48">
              <a:extLst>
                <a:ext uri="{FF2B5EF4-FFF2-40B4-BE49-F238E27FC236}">
                  <a16:creationId xmlns:a16="http://schemas.microsoft.com/office/drawing/2014/main" id="{F892D37F-8FDA-9B64-8E56-B82256FD2683}"/>
                </a:ext>
              </a:extLst>
            </p:cNvPr>
            <p:cNvSpPr/>
            <p:nvPr/>
          </p:nvSpPr>
          <p:spPr>
            <a:xfrm>
              <a:off x="2424238" y="1549388"/>
              <a:ext cx="546100" cy="260350"/>
            </a:xfrm>
            <a:custGeom>
              <a:avLst/>
              <a:gdLst/>
              <a:ahLst/>
              <a:cxnLst/>
              <a:rect l="l" t="t" r="r" b="b"/>
              <a:pathLst>
                <a:path w="149" h="71" extrusionOk="0">
                  <a:moveTo>
                    <a:pt x="31" y="71"/>
                  </a:moveTo>
                  <a:cubicBezTo>
                    <a:pt x="31" y="71"/>
                    <a:pt x="94" y="58"/>
                    <a:pt x="149" y="36"/>
                  </a:cubicBezTo>
                  <a:cubicBezTo>
                    <a:pt x="134" y="25"/>
                    <a:pt x="119" y="13"/>
                    <a:pt x="105" y="0"/>
                  </a:cubicBezTo>
                  <a:cubicBezTo>
                    <a:pt x="40" y="35"/>
                    <a:pt x="40" y="35"/>
                    <a:pt x="40" y="35"/>
                  </a:cubicBezTo>
                  <a:cubicBezTo>
                    <a:pt x="37" y="36"/>
                    <a:pt x="38" y="41"/>
                    <a:pt x="0" y="55"/>
                  </a:cubicBezTo>
                  <a:lnTo>
                    <a:pt x="31" y="7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738;p48">
              <a:extLst>
                <a:ext uri="{FF2B5EF4-FFF2-40B4-BE49-F238E27FC236}">
                  <a16:creationId xmlns:a16="http://schemas.microsoft.com/office/drawing/2014/main" id="{A672F9D6-023B-BAC9-6826-BBCBB702F01B}"/>
                </a:ext>
              </a:extLst>
            </p:cNvPr>
            <p:cNvSpPr/>
            <p:nvPr/>
          </p:nvSpPr>
          <p:spPr>
            <a:xfrm>
              <a:off x="2387725" y="1677975"/>
              <a:ext cx="184150" cy="69850"/>
            </a:xfrm>
            <a:custGeom>
              <a:avLst/>
              <a:gdLst/>
              <a:ahLst/>
              <a:cxnLst/>
              <a:rect l="l" t="t" r="r" b="b"/>
              <a:pathLst>
                <a:path w="50" h="19" extrusionOk="0">
                  <a:moveTo>
                    <a:pt x="50" y="0"/>
                  </a:moveTo>
                  <a:cubicBezTo>
                    <a:pt x="50" y="0"/>
                    <a:pt x="5" y="11"/>
                    <a:pt x="2" y="15"/>
                  </a:cubicBezTo>
                  <a:cubicBezTo>
                    <a:pt x="0" y="19"/>
                    <a:pt x="30" y="15"/>
                    <a:pt x="28" y="19"/>
                  </a:cubicBezTo>
                  <a:cubicBezTo>
                    <a:pt x="28" y="19"/>
                    <a:pt x="47" y="5"/>
                    <a:pt x="50" y="0"/>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739;p48">
              <a:extLst>
                <a:ext uri="{FF2B5EF4-FFF2-40B4-BE49-F238E27FC236}">
                  <a16:creationId xmlns:a16="http://schemas.microsoft.com/office/drawing/2014/main" id="{6F4D7C2C-13E3-216F-BB5E-5B9051EE397D}"/>
                </a:ext>
              </a:extLst>
            </p:cNvPr>
            <p:cNvSpPr/>
            <p:nvPr/>
          </p:nvSpPr>
          <p:spPr>
            <a:xfrm>
              <a:off x="2759200" y="917563"/>
              <a:ext cx="563563" cy="822325"/>
            </a:xfrm>
            <a:custGeom>
              <a:avLst/>
              <a:gdLst/>
              <a:ahLst/>
              <a:cxnLst/>
              <a:rect l="l" t="t" r="r" b="b"/>
              <a:pathLst>
                <a:path w="154" h="224" extrusionOk="0">
                  <a:moveTo>
                    <a:pt x="103" y="24"/>
                  </a:moveTo>
                  <a:cubicBezTo>
                    <a:pt x="92" y="47"/>
                    <a:pt x="50" y="146"/>
                    <a:pt x="50" y="146"/>
                  </a:cubicBezTo>
                  <a:cubicBezTo>
                    <a:pt x="0" y="173"/>
                    <a:pt x="0" y="173"/>
                    <a:pt x="0" y="173"/>
                  </a:cubicBezTo>
                  <a:cubicBezTo>
                    <a:pt x="33" y="224"/>
                    <a:pt x="33" y="224"/>
                    <a:pt x="33" y="224"/>
                  </a:cubicBezTo>
                  <a:cubicBezTo>
                    <a:pt x="33" y="224"/>
                    <a:pt x="80" y="213"/>
                    <a:pt x="103" y="192"/>
                  </a:cubicBezTo>
                  <a:cubicBezTo>
                    <a:pt x="126" y="172"/>
                    <a:pt x="154" y="38"/>
                    <a:pt x="154" y="6"/>
                  </a:cubicBezTo>
                  <a:cubicBezTo>
                    <a:pt x="154" y="6"/>
                    <a:pt x="115" y="0"/>
                    <a:pt x="103" y="2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740;p48">
              <a:extLst>
                <a:ext uri="{FF2B5EF4-FFF2-40B4-BE49-F238E27FC236}">
                  <a16:creationId xmlns:a16="http://schemas.microsoft.com/office/drawing/2014/main" id="{A11027B2-B898-80CE-AADD-E314A8EBC27A}"/>
                </a:ext>
              </a:extLst>
            </p:cNvPr>
            <p:cNvSpPr/>
            <p:nvPr/>
          </p:nvSpPr>
          <p:spPr>
            <a:xfrm>
              <a:off x="3135438" y="885813"/>
              <a:ext cx="784225" cy="890588"/>
            </a:xfrm>
            <a:custGeom>
              <a:avLst/>
              <a:gdLst/>
              <a:ahLst/>
              <a:cxnLst/>
              <a:rect l="l" t="t" r="r" b="b"/>
              <a:pathLst>
                <a:path w="214" h="243" extrusionOk="0">
                  <a:moveTo>
                    <a:pt x="36" y="18"/>
                  </a:moveTo>
                  <a:cubicBezTo>
                    <a:pt x="37" y="21"/>
                    <a:pt x="0" y="109"/>
                    <a:pt x="2" y="139"/>
                  </a:cubicBezTo>
                  <a:cubicBezTo>
                    <a:pt x="3" y="169"/>
                    <a:pt x="24" y="220"/>
                    <a:pt x="22" y="224"/>
                  </a:cubicBezTo>
                  <a:cubicBezTo>
                    <a:pt x="22" y="224"/>
                    <a:pt x="46" y="243"/>
                    <a:pt x="174" y="222"/>
                  </a:cubicBezTo>
                  <a:cubicBezTo>
                    <a:pt x="214" y="188"/>
                    <a:pt x="179" y="70"/>
                    <a:pt x="166" y="33"/>
                  </a:cubicBezTo>
                  <a:cubicBezTo>
                    <a:pt x="166" y="33"/>
                    <a:pt x="125" y="1"/>
                    <a:pt x="114" y="0"/>
                  </a:cubicBezTo>
                  <a:cubicBezTo>
                    <a:pt x="114" y="0"/>
                    <a:pt x="87" y="33"/>
                    <a:pt x="36" y="1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741;p48">
              <a:extLst>
                <a:ext uri="{FF2B5EF4-FFF2-40B4-BE49-F238E27FC236}">
                  <a16:creationId xmlns:a16="http://schemas.microsoft.com/office/drawing/2014/main" id="{222C8C67-327B-6776-6D27-FA1E042E4EA6}"/>
                </a:ext>
              </a:extLst>
            </p:cNvPr>
            <p:cNvSpPr/>
            <p:nvPr/>
          </p:nvSpPr>
          <p:spPr>
            <a:xfrm>
              <a:off x="1457450" y="682612"/>
              <a:ext cx="1608138" cy="1196975"/>
            </a:xfrm>
            <a:custGeom>
              <a:avLst/>
              <a:gdLst/>
              <a:ahLst/>
              <a:cxnLst/>
              <a:rect l="l" t="t" r="r" b="b"/>
              <a:pathLst>
                <a:path w="1013" h="754" extrusionOk="0">
                  <a:moveTo>
                    <a:pt x="215" y="472"/>
                  </a:moveTo>
                  <a:lnTo>
                    <a:pt x="0" y="31"/>
                  </a:lnTo>
                  <a:lnTo>
                    <a:pt x="450" y="0"/>
                  </a:lnTo>
                  <a:lnTo>
                    <a:pt x="1013" y="285"/>
                  </a:lnTo>
                  <a:lnTo>
                    <a:pt x="778" y="754"/>
                  </a:lnTo>
                  <a:lnTo>
                    <a:pt x="215" y="472"/>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742;p48">
              <a:extLst>
                <a:ext uri="{FF2B5EF4-FFF2-40B4-BE49-F238E27FC236}">
                  <a16:creationId xmlns:a16="http://schemas.microsoft.com/office/drawing/2014/main" id="{85EB2789-D6D9-7A19-56CA-43B64FEAD28C}"/>
                </a:ext>
              </a:extLst>
            </p:cNvPr>
            <p:cNvSpPr/>
            <p:nvPr/>
          </p:nvSpPr>
          <p:spPr>
            <a:xfrm>
              <a:off x="1457450" y="712775"/>
              <a:ext cx="315913" cy="333375"/>
            </a:xfrm>
            <a:custGeom>
              <a:avLst/>
              <a:gdLst/>
              <a:ahLst/>
              <a:cxnLst/>
              <a:rect l="l" t="t" r="r" b="b"/>
              <a:pathLst>
                <a:path w="86" h="91" extrusionOk="0">
                  <a:moveTo>
                    <a:pt x="49" y="77"/>
                  </a:moveTo>
                  <a:cubicBezTo>
                    <a:pt x="63" y="52"/>
                    <a:pt x="74" y="26"/>
                    <a:pt x="86" y="0"/>
                  </a:cubicBezTo>
                  <a:cubicBezTo>
                    <a:pt x="0" y="5"/>
                    <a:pt x="0" y="5"/>
                    <a:pt x="0" y="5"/>
                  </a:cubicBezTo>
                  <a:cubicBezTo>
                    <a:pt x="42" y="91"/>
                    <a:pt x="42" y="91"/>
                    <a:pt x="42" y="91"/>
                  </a:cubicBezTo>
                  <a:cubicBezTo>
                    <a:pt x="44" y="86"/>
                    <a:pt x="47" y="82"/>
                    <a:pt x="49"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743;p48">
              <a:extLst>
                <a:ext uri="{FF2B5EF4-FFF2-40B4-BE49-F238E27FC236}">
                  <a16:creationId xmlns:a16="http://schemas.microsoft.com/office/drawing/2014/main" id="{8175055F-EA4A-C898-0A13-7603FC374CE2}"/>
                </a:ext>
              </a:extLst>
            </p:cNvPr>
            <p:cNvSpPr/>
            <p:nvPr/>
          </p:nvSpPr>
          <p:spPr>
            <a:xfrm>
              <a:off x="1813050" y="690550"/>
              <a:ext cx="3067050" cy="2103439"/>
            </a:xfrm>
            <a:custGeom>
              <a:avLst/>
              <a:gdLst/>
              <a:ahLst/>
              <a:cxnLst/>
              <a:rect l="l" t="t" r="r" b="b"/>
              <a:pathLst>
                <a:path w="1932" h="1325" extrusionOk="0">
                  <a:moveTo>
                    <a:pt x="0" y="472"/>
                  </a:moveTo>
                  <a:lnTo>
                    <a:pt x="235" y="0"/>
                  </a:lnTo>
                  <a:lnTo>
                    <a:pt x="1932" y="855"/>
                  </a:lnTo>
                  <a:lnTo>
                    <a:pt x="1697" y="1325"/>
                  </a:lnTo>
                  <a:lnTo>
                    <a:pt x="0" y="47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744;p48">
              <a:extLst>
                <a:ext uri="{FF2B5EF4-FFF2-40B4-BE49-F238E27FC236}">
                  <a16:creationId xmlns:a16="http://schemas.microsoft.com/office/drawing/2014/main" id="{7C2B0F0B-B0EE-DFE5-4164-C8A564AA7727}"/>
                </a:ext>
              </a:extLst>
            </p:cNvPr>
            <p:cNvSpPr/>
            <p:nvPr/>
          </p:nvSpPr>
          <p:spPr>
            <a:xfrm>
              <a:off x="4268913" y="1927213"/>
              <a:ext cx="908050" cy="990600"/>
            </a:xfrm>
            <a:custGeom>
              <a:avLst/>
              <a:gdLst/>
              <a:ahLst/>
              <a:cxnLst/>
              <a:rect l="l" t="t" r="r" b="b"/>
              <a:pathLst>
                <a:path w="248" h="270" extrusionOk="0">
                  <a:moveTo>
                    <a:pt x="0" y="203"/>
                  </a:moveTo>
                  <a:cubicBezTo>
                    <a:pt x="102" y="0"/>
                    <a:pt x="102" y="0"/>
                    <a:pt x="102" y="0"/>
                  </a:cubicBezTo>
                  <a:cubicBezTo>
                    <a:pt x="204" y="51"/>
                    <a:pt x="204" y="51"/>
                    <a:pt x="204" y="51"/>
                  </a:cubicBezTo>
                  <a:cubicBezTo>
                    <a:pt x="235" y="67"/>
                    <a:pt x="248" y="105"/>
                    <a:pt x="232" y="137"/>
                  </a:cubicBezTo>
                  <a:cubicBezTo>
                    <a:pt x="187" y="226"/>
                    <a:pt x="187" y="226"/>
                    <a:pt x="187" y="226"/>
                  </a:cubicBezTo>
                  <a:cubicBezTo>
                    <a:pt x="171" y="258"/>
                    <a:pt x="133" y="270"/>
                    <a:pt x="102" y="255"/>
                  </a:cubicBezTo>
                  <a:lnTo>
                    <a:pt x="0" y="20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745;p48">
              <a:extLst>
                <a:ext uri="{FF2B5EF4-FFF2-40B4-BE49-F238E27FC236}">
                  <a16:creationId xmlns:a16="http://schemas.microsoft.com/office/drawing/2014/main" id="{8E77AE6E-E23B-CD31-7F1E-9D87843100FE}"/>
                </a:ext>
              </a:extLst>
            </p:cNvPr>
            <p:cNvSpPr/>
            <p:nvPr/>
          </p:nvSpPr>
          <p:spPr>
            <a:xfrm>
              <a:off x="2135313" y="833425"/>
              <a:ext cx="517525" cy="327025"/>
            </a:xfrm>
            <a:custGeom>
              <a:avLst/>
              <a:gdLst/>
              <a:ahLst/>
              <a:cxnLst/>
              <a:rect l="l" t="t" r="r" b="b"/>
              <a:pathLst>
                <a:path w="141" h="89" extrusionOk="0">
                  <a:moveTo>
                    <a:pt x="10" y="31"/>
                  </a:moveTo>
                  <a:cubicBezTo>
                    <a:pt x="41" y="46"/>
                    <a:pt x="72" y="62"/>
                    <a:pt x="103" y="78"/>
                  </a:cubicBezTo>
                  <a:cubicBezTo>
                    <a:pt x="107" y="80"/>
                    <a:pt x="112" y="83"/>
                    <a:pt x="116" y="85"/>
                  </a:cubicBezTo>
                  <a:cubicBezTo>
                    <a:pt x="124" y="89"/>
                    <a:pt x="134" y="87"/>
                    <a:pt x="138" y="79"/>
                  </a:cubicBezTo>
                  <a:cubicBezTo>
                    <a:pt x="141" y="72"/>
                    <a:pt x="140" y="62"/>
                    <a:pt x="132" y="58"/>
                  </a:cubicBezTo>
                  <a:cubicBezTo>
                    <a:pt x="101" y="42"/>
                    <a:pt x="70" y="26"/>
                    <a:pt x="39" y="11"/>
                  </a:cubicBezTo>
                  <a:cubicBezTo>
                    <a:pt x="34" y="8"/>
                    <a:pt x="30" y="6"/>
                    <a:pt x="25" y="4"/>
                  </a:cubicBezTo>
                  <a:cubicBezTo>
                    <a:pt x="18" y="0"/>
                    <a:pt x="8" y="2"/>
                    <a:pt x="4" y="9"/>
                  </a:cubicBezTo>
                  <a:cubicBezTo>
                    <a:pt x="0" y="16"/>
                    <a:pt x="2" y="27"/>
                    <a:pt x="10"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746;p48">
              <a:extLst>
                <a:ext uri="{FF2B5EF4-FFF2-40B4-BE49-F238E27FC236}">
                  <a16:creationId xmlns:a16="http://schemas.microsoft.com/office/drawing/2014/main" id="{8C1D975E-D98F-DD70-88E0-90DE35BE6738}"/>
                </a:ext>
              </a:extLst>
            </p:cNvPr>
            <p:cNvSpPr/>
            <p:nvPr/>
          </p:nvSpPr>
          <p:spPr>
            <a:xfrm>
              <a:off x="4353050" y="1879588"/>
              <a:ext cx="347663" cy="576263"/>
            </a:xfrm>
            <a:custGeom>
              <a:avLst/>
              <a:gdLst/>
              <a:ahLst/>
              <a:cxnLst/>
              <a:rect l="l" t="t" r="r" b="b"/>
              <a:pathLst>
                <a:path w="95" h="157" extrusionOk="0">
                  <a:moveTo>
                    <a:pt x="65" y="9"/>
                  </a:moveTo>
                  <a:cubicBezTo>
                    <a:pt x="44" y="50"/>
                    <a:pt x="24" y="91"/>
                    <a:pt x="4" y="132"/>
                  </a:cubicBezTo>
                  <a:cubicBezTo>
                    <a:pt x="0" y="139"/>
                    <a:pt x="1" y="149"/>
                    <a:pt x="9" y="153"/>
                  </a:cubicBezTo>
                  <a:cubicBezTo>
                    <a:pt x="16" y="157"/>
                    <a:pt x="27" y="155"/>
                    <a:pt x="30" y="147"/>
                  </a:cubicBezTo>
                  <a:cubicBezTo>
                    <a:pt x="51" y="107"/>
                    <a:pt x="71" y="66"/>
                    <a:pt x="92" y="25"/>
                  </a:cubicBezTo>
                  <a:cubicBezTo>
                    <a:pt x="95" y="18"/>
                    <a:pt x="94" y="8"/>
                    <a:pt x="86" y="4"/>
                  </a:cubicBezTo>
                  <a:cubicBezTo>
                    <a:pt x="79" y="0"/>
                    <a:pt x="69" y="2"/>
                    <a:pt x="65"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747;p48">
              <a:extLst>
                <a:ext uri="{FF2B5EF4-FFF2-40B4-BE49-F238E27FC236}">
                  <a16:creationId xmlns:a16="http://schemas.microsoft.com/office/drawing/2014/main" id="{E6FBC8DD-7241-AEBE-B5D3-0709DD3E0AB4}"/>
                </a:ext>
              </a:extLst>
            </p:cNvPr>
            <p:cNvSpPr/>
            <p:nvPr/>
          </p:nvSpPr>
          <p:spPr>
            <a:xfrm>
              <a:off x="3337050" y="1568438"/>
              <a:ext cx="927100" cy="352425"/>
            </a:xfrm>
            <a:custGeom>
              <a:avLst/>
              <a:gdLst/>
              <a:ahLst/>
              <a:cxnLst/>
              <a:rect l="l" t="t" r="r" b="b"/>
              <a:pathLst>
                <a:path w="253" h="96" extrusionOk="0">
                  <a:moveTo>
                    <a:pt x="104" y="71"/>
                  </a:moveTo>
                  <a:cubicBezTo>
                    <a:pt x="104" y="71"/>
                    <a:pt x="253" y="42"/>
                    <a:pt x="248" y="11"/>
                  </a:cubicBezTo>
                  <a:cubicBezTo>
                    <a:pt x="161" y="0"/>
                    <a:pt x="161" y="0"/>
                    <a:pt x="161" y="0"/>
                  </a:cubicBezTo>
                  <a:cubicBezTo>
                    <a:pt x="162" y="1"/>
                    <a:pt x="57" y="38"/>
                    <a:pt x="57" y="38"/>
                  </a:cubicBezTo>
                  <a:cubicBezTo>
                    <a:pt x="57" y="38"/>
                    <a:pt x="0" y="64"/>
                    <a:pt x="6" y="70"/>
                  </a:cubicBezTo>
                  <a:cubicBezTo>
                    <a:pt x="10" y="73"/>
                    <a:pt x="37" y="56"/>
                    <a:pt x="36" y="59"/>
                  </a:cubicBezTo>
                  <a:cubicBezTo>
                    <a:pt x="35" y="59"/>
                    <a:pt x="9" y="73"/>
                    <a:pt x="10" y="77"/>
                  </a:cubicBezTo>
                  <a:cubicBezTo>
                    <a:pt x="11" y="84"/>
                    <a:pt x="42" y="66"/>
                    <a:pt x="44" y="68"/>
                  </a:cubicBezTo>
                  <a:cubicBezTo>
                    <a:pt x="44" y="68"/>
                    <a:pt x="15" y="82"/>
                    <a:pt x="18" y="85"/>
                  </a:cubicBezTo>
                  <a:cubicBezTo>
                    <a:pt x="20" y="88"/>
                    <a:pt x="52" y="74"/>
                    <a:pt x="52" y="76"/>
                  </a:cubicBezTo>
                  <a:cubicBezTo>
                    <a:pt x="53" y="77"/>
                    <a:pt x="30" y="87"/>
                    <a:pt x="33" y="91"/>
                  </a:cubicBezTo>
                  <a:cubicBezTo>
                    <a:pt x="36" y="96"/>
                    <a:pt x="104" y="71"/>
                    <a:pt x="104" y="71"/>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748;p48">
              <a:extLst>
                <a:ext uri="{FF2B5EF4-FFF2-40B4-BE49-F238E27FC236}">
                  <a16:creationId xmlns:a16="http://schemas.microsoft.com/office/drawing/2014/main" id="{E68FD2C6-F629-DE93-D80C-6C2129680173}"/>
                </a:ext>
              </a:extLst>
            </p:cNvPr>
            <p:cNvSpPr/>
            <p:nvPr/>
          </p:nvSpPr>
          <p:spPr>
            <a:xfrm>
              <a:off x="3359275" y="1697025"/>
              <a:ext cx="231775" cy="53975"/>
            </a:xfrm>
            <a:custGeom>
              <a:avLst/>
              <a:gdLst/>
              <a:ahLst/>
              <a:cxnLst/>
              <a:rect l="l" t="t" r="r" b="b"/>
              <a:pathLst>
                <a:path w="63" h="15" extrusionOk="0">
                  <a:moveTo>
                    <a:pt x="34" y="14"/>
                  </a:moveTo>
                  <a:cubicBezTo>
                    <a:pt x="34" y="14"/>
                    <a:pt x="0" y="15"/>
                    <a:pt x="6" y="11"/>
                  </a:cubicBezTo>
                  <a:cubicBezTo>
                    <a:pt x="13" y="8"/>
                    <a:pt x="63" y="0"/>
                    <a:pt x="63" y="0"/>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749;p48">
              <a:extLst>
                <a:ext uri="{FF2B5EF4-FFF2-40B4-BE49-F238E27FC236}">
                  <a16:creationId xmlns:a16="http://schemas.microsoft.com/office/drawing/2014/main" id="{01CDFD87-806B-62F8-0AB5-93A9EF5F0D3E}"/>
                </a:ext>
              </a:extLst>
            </p:cNvPr>
            <p:cNvSpPr/>
            <p:nvPr/>
          </p:nvSpPr>
          <p:spPr>
            <a:xfrm>
              <a:off x="3549775" y="819138"/>
              <a:ext cx="714375" cy="811213"/>
            </a:xfrm>
            <a:custGeom>
              <a:avLst/>
              <a:gdLst/>
              <a:ahLst/>
              <a:cxnLst/>
              <a:rect l="l" t="t" r="r" b="b"/>
              <a:pathLst>
                <a:path w="195" h="221" extrusionOk="0">
                  <a:moveTo>
                    <a:pt x="0" y="51"/>
                  </a:moveTo>
                  <a:cubicBezTo>
                    <a:pt x="0" y="51"/>
                    <a:pt x="28" y="98"/>
                    <a:pt x="43" y="118"/>
                  </a:cubicBezTo>
                  <a:cubicBezTo>
                    <a:pt x="58" y="137"/>
                    <a:pt x="100" y="202"/>
                    <a:pt x="100" y="202"/>
                  </a:cubicBezTo>
                  <a:cubicBezTo>
                    <a:pt x="195" y="221"/>
                    <a:pt x="195" y="221"/>
                    <a:pt x="195" y="221"/>
                  </a:cubicBezTo>
                  <a:cubicBezTo>
                    <a:pt x="195" y="221"/>
                    <a:pt x="92" y="0"/>
                    <a:pt x="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750;p48">
              <a:extLst>
                <a:ext uri="{FF2B5EF4-FFF2-40B4-BE49-F238E27FC236}">
                  <a16:creationId xmlns:a16="http://schemas.microsoft.com/office/drawing/2014/main" id="{A3C15DF2-388D-5149-0C99-A576F9E6F51F}"/>
                </a:ext>
              </a:extLst>
            </p:cNvPr>
            <p:cNvSpPr/>
            <p:nvPr/>
          </p:nvSpPr>
          <p:spPr>
            <a:xfrm>
              <a:off x="2424238" y="1685913"/>
              <a:ext cx="66675" cy="90488"/>
            </a:xfrm>
            <a:custGeom>
              <a:avLst/>
              <a:gdLst/>
              <a:ahLst/>
              <a:cxnLst/>
              <a:rect l="l" t="t" r="r" b="b"/>
              <a:pathLst>
                <a:path w="18" h="25" extrusionOk="0">
                  <a:moveTo>
                    <a:pt x="12" y="6"/>
                  </a:moveTo>
                  <a:cubicBezTo>
                    <a:pt x="0" y="18"/>
                    <a:pt x="0" y="18"/>
                    <a:pt x="0" y="18"/>
                  </a:cubicBezTo>
                  <a:cubicBezTo>
                    <a:pt x="0" y="18"/>
                    <a:pt x="2" y="25"/>
                    <a:pt x="7" y="24"/>
                  </a:cubicBezTo>
                  <a:cubicBezTo>
                    <a:pt x="12" y="24"/>
                    <a:pt x="18" y="11"/>
                    <a:pt x="18" y="8"/>
                  </a:cubicBezTo>
                  <a:cubicBezTo>
                    <a:pt x="18" y="0"/>
                    <a:pt x="12" y="6"/>
                    <a:pt x="12"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751;p48">
              <a:extLst>
                <a:ext uri="{FF2B5EF4-FFF2-40B4-BE49-F238E27FC236}">
                  <a16:creationId xmlns:a16="http://schemas.microsoft.com/office/drawing/2014/main" id="{E14DB78E-5EA2-5A51-919F-B0F610E84A91}"/>
                </a:ext>
              </a:extLst>
            </p:cNvPr>
            <p:cNvSpPr/>
            <p:nvPr/>
          </p:nvSpPr>
          <p:spPr>
            <a:xfrm>
              <a:off x="2457575" y="1697025"/>
              <a:ext cx="52388" cy="98425"/>
            </a:xfrm>
            <a:custGeom>
              <a:avLst/>
              <a:gdLst/>
              <a:ahLst/>
              <a:cxnLst/>
              <a:rect l="l" t="t" r="r" b="b"/>
              <a:pathLst>
                <a:path w="14" h="27" extrusionOk="0">
                  <a:moveTo>
                    <a:pt x="8" y="7"/>
                  </a:moveTo>
                  <a:cubicBezTo>
                    <a:pt x="0" y="21"/>
                    <a:pt x="0" y="21"/>
                    <a:pt x="0" y="21"/>
                  </a:cubicBezTo>
                  <a:cubicBezTo>
                    <a:pt x="0" y="21"/>
                    <a:pt x="3" y="27"/>
                    <a:pt x="8" y="25"/>
                  </a:cubicBezTo>
                  <a:cubicBezTo>
                    <a:pt x="13" y="24"/>
                    <a:pt x="14" y="10"/>
                    <a:pt x="13"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752;p48">
              <a:extLst>
                <a:ext uri="{FF2B5EF4-FFF2-40B4-BE49-F238E27FC236}">
                  <a16:creationId xmlns:a16="http://schemas.microsoft.com/office/drawing/2014/main" id="{34D7B7A5-49EC-E922-637B-2B4B48EC885F}"/>
                </a:ext>
              </a:extLst>
            </p:cNvPr>
            <p:cNvSpPr/>
            <p:nvPr/>
          </p:nvSpPr>
          <p:spPr>
            <a:xfrm>
              <a:off x="2482975" y="1711313"/>
              <a:ext cx="55563" cy="98425"/>
            </a:xfrm>
            <a:custGeom>
              <a:avLst/>
              <a:gdLst/>
              <a:ahLst/>
              <a:cxnLst/>
              <a:rect l="l" t="t" r="r" b="b"/>
              <a:pathLst>
                <a:path w="15" h="27" extrusionOk="0">
                  <a:moveTo>
                    <a:pt x="8" y="7"/>
                  </a:moveTo>
                  <a:cubicBezTo>
                    <a:pt x="0" y="21"/>
                    <a:pt x="0" y="21"/>
                    <a:pt x="0" y="21"/>
                  </a:cubicBezTo>
                  <a:cubicBezTo>
                    <a:pt x="0" y="21"/>
                    <a:pt x="3" y="27"/>
                    <a:pt x="8" y="26"/>
                  </a:cubicBezTo>
                  <a:cubicBezTo>
                    <a:pt x="13" y="24"/>
                    <a:pt x="15" y="10"/>
                    <a:pt x="14"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753;p48">
              <a:extLst>
                <a:ext uri="{FF2B5EF4-FFF2-40B4-BE49-F238E27FC236}">
                  <a16:creationId xmlns:a16="http://schemas.microsoft.com/office/drawing/2014/main" id="{58272391-4806-A64C-89A3-026F8E2BA588}"/>
                </a:ext>
              </a:extLst>
            </p:cNvPr>
            <p:cNvSpPr/>
            <p:nvPr/>
          </p:nvSpPr>
          <p:spPr>
            <a:xfrm>
              <a:off x="2509963" y="1744650"/>
              <a:ext cx="39688" cy="79375"/>
            </a:xfrm>
            <a:custGeom>
              <a:avLst/>
              <a:gdLst/>
              <a:ahLst/>
              <a:cxnLst/>
              <a:rect l="l" t="t" r="r" b="b"/>
              <a:pathLst>
                <a:path w="11" h="22" extrusionOk="0">
                  <a:moveTo>
                    <a:pt x="6" y="6"/>
                  </a:moveTo>
                  <a:cubicBezTo>
                    <a:pt x="0" y="17"/>
                    <a:pt x="0" y="17"/>
                    <a:pt x="0" y="17"/>
                  </a:cubicBezTo>
                  <a:cubicBezTo>
                    <a:pt x="0" y="17"/>
                    <a:pt x="2" y="22"/>
                    <a:pt x="6" y="20"/>
                  </a:cubicBezTo>
                  <a:cubicBezTo>
                    <a:pt x="10" y="19"/>
                    <a:pt x="11" y="8"/>
                    <a:pt x="11" y="6"/>
                  </a:cubicBezTo>
                  <a:cubicBezTo>
                    <a:pt x="9" y="0"/>
                    <a:pt x="6" y="6"/>
                    <a:pt x="6"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26142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aphicFrame>
        <p:nvGraphicFramePr>
          <p:cNvPr id="754" name="Google Shape;754;p28"/>
          <p:cNvGraphicFramePr/>
          <p:nvPr>
            <p:extLst>
              <p:ext uri="{D42A27DB-BD31-4B8C-83A1-F6EECF244321}">
                <p14:modId xmlns:p14="http://schemas.microsoft.com/office/powerpoint/2010/main" val="3955509591"/>
              </p:ext>
            </p:extLst>
          </p:nvPr>
        </p:nvGraphicFramePr>
        <p:xfrm>
          <a:off x="920209" y="515511"/>
          <a:ext cx="7303582" cy="4112478"/>
        </p:xfrm>
        <a:graphic>
          <a:graphicData uri="http://schemas.openxmlformats.org/drawingml/2006/table">
            <a:tbl>
              <a:tblPr>
                <a:noFill/>
                <a:tableStyleId>{71873B00-EDB4-4793-91A5-74E26AE96888}</a:tableStyleId>
              </a:tblPr>
              <a:tblGrid>
                <a:gridCol w="1338314">
                  <a:extLst>
                    <a:ext uri="{9D8B030D-6E8A-4147-A177-3AD203B41FA5}">
                      <a16:colId xmlns:a16="http://schemas.microsoft.com/office/drawing/2014/main" val="20000"/>
                    </a:ext>
                  </a:extLst>
                </a:gridCol>
                <a:gridCol w="5965268">
                  <a:extLst>
                    <a:ext uri="{9D8B030D-6E8A-4147-A177-3AD203B41FA5}">
                      <a16:colId xmlns:a16="http://schemas.microsoft.com/office/drawing/2014/main" val="20001"/>
                    </a:ext>
                  </a:extLst>
                </a:gridCol>
              </a:tblGrid>
              <a:tr h="368700">
                <a:tc>
                  <a:txBody>
                    <a:bodyPr/>
                    <a:lstStyle/>
                    <a:p>
                      <a:pPr marL="0" lvl="0" indent="0" algn="l" rtl="0">
                        <a:spcBef>
                          <a:spcPts val="0"/>
                        </a:spcBef>
                        <a:spcAft>
                          <a:spcPts val="0"/>
                        </a:spcAft>
                        <a:buNone/>
                      </a:pPr>
                      <a:r>
                        <a:rPr lang="en-US" sz="1000" u="none">
                          <a:solidFill>
                            <a:schemeClr val="dk1"/>
                          </a:solidFill>
                          <a:latin typeface="Baloo 2 ExtraBold"/>
                          <a:ea typeface="Baloo 2 ExtraBold"/>
                          <a:cs typeface="Baloo 2 ExtraBold"/>
                          <a:sym typeface="Baloo 2 ExtraBold"/>
                        </a:rPr>
                        <a:t>Introduction</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000" b="0" i="0" u="none" strike="noStrike" cap="none">
                          <a:solidFill>
                            <a:schemeClr val="dk1"/>
                          </a:solidFill>
                          <a:latin typeface="DM Sans"/>
                          <a:ea typeface="Arial"/>
                          <a:cs typeface="Arial"/>
                          <a:sym typeface="Arial"/>
                        </a:rPr>
                        <a:t>Overview of essential technologies integral to constructing the software solution</a:t>
                      </a:r>
                      <a:endParaRPr sz="1000" b="0" i="0" u="none" strike="noStrike" cap="none">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70150">
                <a:tc>
                  <a:txBody>
                    <a:bodyPr/>
                    <a:lstStyle/>
                    <a:p>
                      <a:pPr marL="0" lvl="0" indent="0" algn="l" rtl="0">
                        <a:spcBef>
                          <a:spcPts val="0"/>
                        </a:spcBef>
                        <a:spcAft>
                          <a:spcPts val="0"/>
                        </a:spcAft>
                        <a:buNone/>
                      </a:pPr>
                      <a:r>
                        <a:rPr lang="en-US" sz="1000" u="none">
                          <a:solidFill>
                            <a:schemeClr val="dk1"/>
                          </a:solidFill>
                          <a:latin typeface="Baloo 2 ExtraBold"/>
                          <a:ea typeface="Baloo 2 ExtraBold"/>
                          <a:cs typeface="Baloo 2 ExtraBold"/>
                          <a:sym typeface="Baloo 2 ExtraBold"/>
                        </a:rPr>
                        <a:t>Python</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GB" sz="1000" b="0" i="0" u="none" strike="noStrike" cap="none">
                          <a:solidFill>
                            <a:schemeClr val="dk1"/>
                          </a:solidFill>
                          <a:latin typeface="DM Sans"/>
                          <a:ea typeface="Arial"/>
                          <a:cs typeface="Arial"/>
                          <a:sym typeface="Arial"/>
                        </a:rPr>
                        <a:t>Highlighting Python as the primary programming language for software development</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0150">
                <a:tc>
                  <a:txBody>
                    <a:bodyPr/>
                    <a:lstStyle/>
                    <a:p>
                      <a:pPr marL="0" lvl="0" indent="0" algn="l" rtl="0">
                        <a:spcBef>
                          <a:spcPts val="0"/>
                        </a:spcBef>
                        <a:spcAft>
                          <a:spcPts val="0"/>
                        </a:spcAft>
                        <a:buNone/>
                      </a:pPr>
                      <a:r>
                        <a:rPr lang="en" sz="1000" u="none">
                          <a:solidFill>
                            <a:schemeClr val="dk1"/>
                          </a:solidFill>
                          <a:latin typeface="Baloo 2 ExtraBold"/>
                          <a:ea typeface="Baloo 2 ExtraBold"/>
                          <a:cs typeface="Baloo 2 ExtraBold"/>
                          <a:sym typeface="Baloo 2 ExtraBold"/>
                        </a:rPr>
                        <a:t>MySQL Database</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000" b="0" i="0" u="none" strike="noStrike" cap="none">
                          <a:solidFill>
                            <a:schemeClr val="dk1"/>
                          </a:solidFill>
                          <a:latin typeface="DM Sans"/>
                          <a:ea typeface="Arial"/>
                          <a:cs typeface="Arial"/>
                          <a:sym typeface="Arial"/>
                        </a:rPr>
                        <a:t>Explanation of MySQL's role in storing employee data, including IDs and pictures</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70150">
                <a:tc>
                  <a:txBody>
                    <a:bodyPr/>
                    <a:lstStyle/>
                    <a:p>
                      <a:pPr marL="0" lvl="0" indent="0" algn="l" rtl="0">
                        <a:spcBef>
                          <a:spcPts val="0"/>
                        </a:spcBef>
                        <a:spcAft>
                          <a:spcPts val="0"/>
                        </a:spcAft>
                        <a:buNone/>
                      </a:pPr>
                      <a:r>
                        <a:rPr lang="en" sz="1000" u="none">
                          <a:solidFill>
                            <a:schemeClr val="dk1"/>
                          </a:solidFill>
                          <a:latin typeface="Baloo 2 ExtraBold"/>
                          <a:ea typeface="Baloo 2 ExtraBold"/>
                          <a:cs typeface="Baloo 2 ExtraBold"/>
                          <a:sym typeface="Baloo 2 ExtraBold"/>
                        </a:rPr>
                        <a:t>OpenCV and dlib</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457200" marR="0" indent="-330200" algn="l" rtl="0">
                        <a:lnSpc>
                          <a:spcPct val="115000"/>
                        </a:lnSpc>
                        <a:spcBef>
                          <a:spcPts val="0"/>
                        </a:spcBef>
                        <a:spcAft>
                          <a:spcPts val="0"/>
                        </a:spcAft>
                        <a:buClr>
                          <a:schemeClr val="lt2"/>
                        </a:buClr>
                        <a:buSzPts val="1600"/>
                        <a:buFont typeface="Nunito Light"/>
                        <a:buChar char="●"/>
                      </a:pPr>
                      <a:r>
                        <a:rPr lang="en-GB" sz="1000" b="0" i="0" u="none" strike="noStrike" cap="none">
                          <a:solidFill>
                            <a:schemeClr val="dk1"/>
                          </a:solidFill>
                          <a:latin typeface="DM Sans"/>
                          <a:ea typeface="Arial"/>
                          <a:cs typeface="Arial"/>
                          <a:sym typeface="Arial"/>
                        </a:rPr>
                        <a:t>Introduction to OpenCV and its significance in facial recognition and image processing tasks</a:t>
                      </a:r>
                    </a:p>
                    <a:p>
                      <a:pPr marL="457200" marR="0" indent="-330200" algn="l" rtl="0">
                        <a:lnSpc>
                          <a:spcPct val="115000"/>
                        </a:lnSpc>
                        <a:spcBef>
                          <a:spcPts val="0"/>
                        </a:spcBef>
                        <a:spcAft>
                          <a:spcPts val="0"/>
                        </a:spcAft>
                        <a:buClr>
                          <a:schemeClr val="lt2"/>
                        </a:buClr>
                        <a:buSzPts val="1600"/>
                        <a:buFont typeface="Nunito Light"/>
                        <a:buChar char="●"/>
                      </a:pPr>
                      <a:r>
                        <a:rPr lang="en-GB" sz="1000" b="0" i="0" u="none" strike="noStrike" cap="none">
                          <a:solidFill>
                            <a:schemeClr val="dk1"/>
                          </a:solidFill>
                          <a:latin typeface="DM Sans"/>
                          <a:ea typeface="Arial"/>
                          <a:cs typeface="Arial"/>
                          <a:sym typeface="Arial"/>
                        </a:rPr>
                        <a:t>Highlighting </a:t>
                      </a:r>
                      <a:r>
                        <a:rPr lang="en-GB" sz="1000" b="0" i="0" u="none" strike="noStrike" cap="none" err="1">
                          <a:solidFill>
                            <a:schemeClr val="dk1"/>
                          </a:solidFill>
                          <a:latin typeface="DM Sans"/>
                          <a:ea typeface="Arial"/>
                          <a:cs typeface="Arial"/>
                          <a:sym typeface="Arial"/>
                        </a:rPr>
                        <a:t>dlib</a:t>
                      </a:r>
                      <a:r>
                        <a:rPr lang="en-GB" sz="1000" b="0" i="0" u="none" strike="noStrike" cap="none">
                          <a:solidFill>
                            <a:schemeClr val="dk1"/>
                          </a:solidFill>
                          <a:latin typeface="DM Sans"/>
                          <a:ea typeface="Arial"/>
                          <a:cs typeface="Arial"/>
                          <a:sym typeface="Arial"/>
                        </a:rPr>
                        <a:t> as another powerful library for facial recognition capabilities, complementing OpenCV</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70150">
                <a:tc>
                  <a:txBody>
                    <a:bodyPr/>
                    <a:lstStyle/>
                    <a:p>
                      <a:pPr marL="0" lvl="0" indent="0" algn="l" rtl="0">
                        <a:spcBef>
                          <a:spcPts val="0"/>
                        </a:spcBef>
                        <a:spcAft>
                          <a:spcPts val="0"/>
                        </a:spcAft>
                        <a:buNone/>
                      </a:pPr>
                      <a:r>
                        <a:rPr lang="en" sz="1000" u="none">
                          <a:solidFill>
                            <a:schemeClr val="dk1"/>
                          </a:solidFill>
                          <a:latin typeface="Baloo 2 ExtraBold"/>
                          <a:ea typeface="Baloo 2 ExtraBold"/>
                          <a:cs typeface="Baloo 2 ExtraBold"/>
                          <a:sym typeface="Baloo 2 ExtraBold"/>
                        </a:rPr>
                        <a:t>Pillow </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GB" sz="1000" b="0" i="0" u="none" strike="noStrike" cap="none">
                          <a:solidFill>
                            <a:schemeClr val="dk1"/>
                          </a:solidFill>
                          <a:latin typeface="DM Sans"/>
                          <a:ea typeface="Arial"/>
                          <a:cs typeface="Arial"/>
                          <a:sym typeface="Arial"/>
                        </a:rPr>
                        <a:t>Description of Pillow's role in image processing tasks, such as resizing and cropping</a:t>
                      </a:r>
                      <a:endParaRPr sz="1000" b="0" i="0" u="none" strike="noStrike" cap="none">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70150">
                <a:tc>
                  <a:txBody>
                    <a:bodyPr/>
                    <a:lstStyle/>
                    <a:p>
                      <a:pPr marL="0" lvl="0" indent="0" algn="l" rtl="0">
                        <a:spcBef>
                          <a:spcPts val="0"/>
                        </a:spcBef>
                        <a:spcAft>
                          <a:spcPts val="0"/>
                        </a:spcAft>
                        <a:buNone/>
                      </a:pPr>
                      <a:r>
                        <a:rPr lang="en" sz="1000" u="none">
                          <a:solidFill>
                            <a:schemeClr val="dk1"/>
                          </a:solidFill>
                          <a:latin typeface="Baloo 2 ExtraBold"/>
                          <a:ea typeface="Baloo 2 ExtraBold"/>
                          <a:cs typeface="Baloo 2 ExtraBold"/>
                          <a:sym typeface="Baloo 2 ExtraBold"/>
                        </a:rPr>
                        <a:t>PyMySQL </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000" b="0" i="0" u="none" strike="noStrike" cap="none">
                          <a:solidFill>
                            <a:schemeClr val="dk1"/>
                          </a:solidFill>
                          <a:latin typeface="DM Sans"/>
                          <a:ea typeface="Arial"/>
                          <a:cs typeface="Arial"/>
                          <a:sym typeface="Arial"/>
                        </a:rPr>
                        <a:t>Explanation of </a:t>
                      </a:r>
                      <a:r>
                        <a:rPr lang="en-GB" sz="1000" b="0" i="0" u="none" strike="noStrike" cap="none" err="1">
                          <a:solidFill>
                            <a:schemeClr val="dk1"/>
                          </a:solidFill>
                          <a:latin typeface="DM Sans"/>
                          <a:ea typeface="Arial"/>
                          <a:cs typeface="Arial"/>
                          <a:sym typeface="Arial"/>
                        </a:rPr>
                        <a:t>PyMySQL</a:t>
                      </a:r>
                      <a:r>
                        <a:rPr lang="en-GB" sz="1000" b="0" i="0" u="none" strike="noStrike" cap="none">
                          <a:solidFill>
                            <a:schemeClr val="dk1"/>
                          </a:solidFill>
                          <a:latin typeface="DM Sans"/>
                          <a:ea typeface="Arial"/>
                          <a:cs typeface="Arial"/>
                          <a:sym typeface="Arial"/>
                        </a:rPr>
                        <a:t> as a Python library for interacting with MySQL databases</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70150">
                <a:tc>
                  <a:txBody>
                    <a:bodyPr/>
                    <a:lstStyle/>
                    <a:p>
                      <a:pPr marL="0" lvl="0" indent="0" algn="l" rtl="0">
                        <a:spcBef>
                          <a:spcPts val="0"/>
                        </a:spcBef>
                        <a:spcAft>
                          <a:spcPts val="0"/>
                        </a:spcAft>
                        <a:buNone/>
                      </a:pPr>
                      <a:r>
                        <a:rPr lang="en-US" sz="1000" b="0" i="0" u="none" strike="noStrike" cap="none" err="1">
                          <a:solidFill>
                            <a:schemeClr val="dk1"/>
                          </a:solidFill>
                          <a:latin typeface="Baloo 2 ExtraBold"/>
                          <a:ea typeface="Arial"/>
                          <a:cs typeface="Baloo 2 ExtraBold"/>
                          <a:sym typeface="Arial"/>
                        </a:rPr>
                        <a:t>RPi.GPIO</a:t>
                      </a:r>
                      <a:r>
                        <a:rPr lang="en-US" sz="1000" b="0" i="0" u="none" strike="noStrike" cap="none">
                          <a:solidFill>
                            <a:schemeClr val="dk1"/>
                          </a:solidFill>
                          <a:latin typeface="Baloo 2 ExtraBold"/>
                          <a:ea typeface="Arial"/>
                          <a:cs typeface="Baloo 2 ExtraBold"/>
                          <a:sym typeface="Arial"/>
                        </a:rPr>
                        <a:t> and </a:t>
                      </a:r>
                      <a:r>
                        <a:rPr lang="en-US" sz="1000" b="0" i="0" u="none" strike="noStrike" cap="none" err="1">
                          <a:solidFill>
                            <a:schemeClr val="dk1"/>
                          </a:solidFill>
                          <a:latin typeface="Baloo 2 ExtraBold"/>
                          <a:ea typeface="Arial"/>
                          <a:cs typeface="Baloo 2 ExtraBold"/>
                          <a:sym typeface="Arial"/>
                        </a:rPr>
                        <a:t>Nfcpy</a:t>
                      </a:r>
                      <a:endParaRPr sz="10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457200" marR="0" indent="-330200" algn="l" rtl="0">
                        <a:lnSpc>
                          <a:spcPct val="115000"/>
                        </a:lnSpc>
                        <a:spcBef>
                          <a:spcPts val="0"/>
                        </a:spcBef>
                        <a:spcAft>
                          <a:spcPts val="0"/>
                        </a:spcAft>
                        <a:buClr>
                          <a:schemeClr val="lt2"/>
                        </a:buClr>
                        <a:buSzPts val="1600"/>
                        <a:buFont typeface="Nunito Light"/>
                        <a:buChar char="●"/>
                      </a:pPr>
                      <a:r>
                        <a:rPr lang="en-US" sz="1000" b="0" i="0" u="none" strike="noStrike" cap="none">
                          <a:solidFill>
                            <a:schemeClr val="dk1"/>
                          </a:solidFill>
                          <a:latin typeface="DM Sans"/>
                          <a:ea typeface="Arial"/>
                          <a:cs typeface="Arial"/>
                          <a:sym typeface="Arial"/>
                        </a:rPr>
                        <a:t>Introduction to </a:t>
                      </a:r>
                      <a:r>
                        <a:rPr lang="en-US" sz="1000" b="0" i="0" u="none" strike="noStrike" cap="none" err="1">
                          <a:solidFill>
                            <a:schemeClr val="dk1"/>
                          </a:solidFill>
                          <a:latin typeface="DM Sans"/>
                          <a:ea typeface="Arial"/>
                          <a:cs typeface="Arial"/>
                          <a:sym typeface="Arial"/>
                        </a:rPr>
                        <a:t>RPi.GPIO</a:t>
                      </a:r>
                      <a:r>
                        <a:rPr lang="en-US" sz="1000" b="0" i="0" u="none" strike="noStrike" cap="none">
                          <a:solidFill>
                            <a:schemeClr val="dk1"/>
                          </a:solidFill>
                          <a:latin typeface="DM Sans"/>
                          <a:ea typeface="Arial"/>
                          <a:cs typeface="Arial"/>
                          <a:sym typeface="Arial"/>
                        </a:rPr>
                        <a:t> for interfacing with hardware components on Raspberry Pi.</a:t>
                      </a:r>
                    </a:p>
                    <a:p>
                      <a:pPr marL="457200" marR="0" indent="-330200" algn="l" rtl="0">
                        <a:lnSpc>
                          <a:spcPct val="115000"/>
                        </a:lnSpc>
                        <a:spcBef>
                          <a:spcPts val="0"/>
                        </a:spcBef>
                        <a:spcAft>
                          <a:spcPts val="0"/>
                        </a:spcAft>
                        <a:buClr>
                          <a:schemeClr val="lt2"/>
                        </a:buClr>
                        <a:buSzPts val="1600"/>
                        <a:buFont typeface="Nunito Light"/>
                        <a:buChar char="●"/>
                      </a:pPr>
                      <a:r>
                        <a:rPr lang="en-US" sz="1000" b="0" i="0" u="none" strike="noStrike" cap="none">
                          <a:solidFill>
                            <a:schemeClr val="dk1"/>
                          </a:solidFill>
                          <a:latin typeface="DM Sans"/>
                          <a:ea typeface="Arial"/>
                          <a:cs typeface="Arial"/>
                          <a:sym typeface="Arial"/>
                        </a:rPr>
                        <a:t>Description of </a:t>
                      </a:r>
                      <a:r>
                        <a:rPr lang="en-US" sz="1000" b="0" i="0" u="none" strike="noStrike" cap="none" err="1">
                          <a:solidFill>
                            <a:schemeClr val="dk1"/>
                          </a:solidFill>
                          <a:latin typeface="DM Sans"/>
                          <a:ea typeface="Arial"/>
                          <a:cs typeface="Arial"/>
                          <a:sym typeface="Arial"/>
                        </a:rPr>
                        <a:t>Nfcpy</a:t>
                      </a:r>
                      <a:r>
                        <a:rPr lang="en-US" sz="1000" b="0" i="0" u="none" strike="noStrike" cap="none">
                          <a:solidFill>
                            <a:schemeClr val="dk1"/>
                          </a:solidFill>
                          <a:latin typeface="DM Sans"/>
                          <a:ea typeface="Arial"/>
                          <a:cs typeface="Arial"/>
                          <a:sym typeface="Arial"/>
                        </a:rPr>
                        <a:t> for NFC functionality in Python, enabling interaction with NFC devices</a:t>
                      </a: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120432391"/>
                  </a:ext>
                </a:extLst>
              </a:tr>
              <a:tr h="370150">
                <a:tc>
                  <a:txBody>
                    <a:bodyPr/>
                    <a:lstStyle/>
                    <a:p>
                      <a:pPr marL="0" marR="0" lvl="0" indent="0" algn="l" rtl="0">
                        <a:lnSpc>
                          <a:spcPct val="100000"/>
                        </a:lnSpc>
                        <a:spcBef>
                          <a:spcPts val="0"/>
                        </a:spcBef>
                        <a:spcAft>
                          <a:spcPts val="0"/>
                        </a:spcAft>
                        <a:buClr>
                          <a:srgbClr val="000000"/>
                        </a:buClr>
                        <a:buFont typeface="Arial"/>
                        <a:buNone/>
                      </a:pPr>
                      <a:r>
                        <a:rPr lang="en-US" sz="1000" b="0" i="0" u="none" strike="noStrike" cap="none">
                          <a:solidFill>
                            <a:schemeClr val="dk1"/>
                          </a:solidFill>
                          <a:latin typeface="Baloo 2 ExtraBold"/>
                          <a:ea typeface="Arial"/>
                          <a:cs typeface="Baloo 2 ExtraBold"/>
                          <a:sym typeface="Arial"/>
                        </a:rPr>
                        <a:t>Optional/Later Technologies</a:t>
                      </a:r>
                      <a:endParaRPr sz="10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457200" marR="0" indent="-330200" algn="l" rtl="0">
                        <a:lnSpc>
                          <a:spcPct val="115000"/>
                        </a:lnSpc>
                        <a:spcBef>
                          <a:spcPts val="0"/>
                        </a:spcBef>
                        <a:spcAft>
                          <a:spcPts val="0"/>
                        </a:spcAft>
                        <a:buClr>
                          <a:schemeClr val="lt2"/>
                        </a:buClr>
                        <a:buSzPts val="1600"/>
                        <a:buFont typeface="Nunito Light"/>
                        <a:buChar char="●"/>
                      </a:pPr>
                      <a:r>
                        <a:rPr lang="en-GB" sz="1000" b="0" i="0" u="none" strike="noStrike" cap="none">
                          <a:solidFill>
                            <a:schemeClr val="dk1"/>
                          </a:solidFill>
                          <a:latin typeface="DM Sans"/>
                          <a:ea typeface="Arial"/>
                          <a:cs typeface="Arial"/>
                          <a:sym typeface="Arial"/>
                        </a:rPr>
                        <a:t>Brief overview of Flask as a lightweight web framework for creating a web interface</a:t>
                      </a:r>
                    </a:p>
                    <a:p>
                      <a:pPr marL="457200" marR="0" indent="-330200" algn="l" rtl="0">
                        <a:lnSpc>
                          <a:spcPct val="115000"/>
                        </a:lnSpc>
                        <a:spcBef>
                          <a:spcPts val="0"/>
                        </a:spcBef>
                        <a:spcAft>
                          <a:spcPts val="0"/>
                        </a:spcAft>
                        <a:buClr>
                          <a:schemeClr val="lt2"/>
                        </a:buClr>
                        <a:buSzPts val="1600"/>
                        <a:buFont typeface="Nunito Light"/>
                        <a:buChar char="●"/>
                      </a:pPr>
                      <a:r>
                        <a:rPr lang="en-GB" sz="1000" b="0" i="0" u="none" strike="noStrike" cap="none">
                          <a:solidFill>
                            <a:schemeClr val="dk1"/>
                          </a:solidFill>
                          <a:latin typeface="DM Sans"/>
                          <a:ea typeface="Arial"/>
                          <a:cs typeface="Arial"/>
                          <a:sym typeface="Arial"/>
                        </a:rPr>
                        <a:t>Mentioning logging options in Python and the importance of structured logging</a:t>
                      </a:r>
                    </a:p>
                    <a:p>
                      <a:pPr marL="457200" marR="0" indent="-330200" algn="l" rtl="0">
                        <a:lnSpc>
                          <a:spcPct val="115000"/>
                        </a:lnSpc>
                        <a:spcBef>
                          <a:spcPts val="0"/>
                        </a:spcBef>
                        <a:spcAft>
                          <a:spcPts val="0"/>
                        </a:spcAft>
                        <a:buClr>
                          <a:schemeClr val="lt2"/>
                        </a:buClr>
                        <a:buSzPts val="1600"/>
                        <a:buFont typeface="Nunito Light"/>
                        <a:buChar char="●"/>
                      </a:pPr>
                      <a:r>
                        <a:rPr lang="en-GB" sz="1000" b="0" i="0" u="none" strike="noStrike" cap="none">
                          <a:solidFill>
                            <a:schemeClr val="dk1"/>
                          </a:solidFill>
                          <a:latin typeface="DM Sans"/>
                          <a:ea typeface="Arial"/>
                          <a:cs typeface="Arial"/>
                          <a:sym typeface="Arial"/>
                        </a:rPr>
                        <a:t>Introduction to the cryptography library for encryption operations in Python</a:t>
                      </a:r>
                    </a:p>
                    <a:p>
                      <a:endParaRPr lang="en-US" sz="1000" b="0" i="0" u="none" strike="noStrike" cap="none">
                        <a:solidFill>
                          <a:schemeClr val="dk1"/>
                        </a:solidFill>
                        <a:latin typeface="DM Sans"/>
                        <a:ea typeface="Arial"/>
                        <a:cs typeface="Arial"/>
                        <a:sym typeface="Arial"/>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486627803"/>
                  </a:ext>
                </a:extLst>
              </a:tr>
            </a:tbl>
          </a:graphicData>
        </a:graphic>
      </p:graphicFrame>
      <p:sp>
        <p:nvSpPr>
          <p:cNvPr id="2" name="Google Shape;921;p35">
            <a:extLst>
              <a:ext uri="{FF2B5EF4-FFF2-40B4-BE49-F238E27FC236}">
                <a16:creationId xmlns:a16="http://schemas.microsoft.com/office/drawing/2014/main" id="{17F81245-5E67-558D-01D6-0BFB8087E6D0}"/>
              </a:ext>
            </a:extLst>
          </p:cNvPr>
          <p:cNvSpPr/>
          <p:nvPr/>
        </p:nvSpPr>
        <p:spPr>
          <a:xfrm>
            <a:off x="7462738" y="5999089"/>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 name="Google Shape;922;p35">
            <a:extLst>
              <a:ext uri="{FF2B5EF4-FFF2-40B4-BE49-F238E27FC236}">
                <a16:creationId xmlns:a16="http://schemas.microsoft.com/office/drawing/2014/main" id="{4CFE4CA4-25FE-C330-C906-9CFA6BB29C17}"/>
              </a:ext>
            </a:extLst>
          </p:cNvPr>
          <p:cNvGrpSpPr/>
          <p:nvPr/>
        </p:nvGrpSpPr>
        <p:grpSpPr>
          <a:xfrm>
            <a:off x="6658708" y="-2170664"/>
            <a:ext cx="1355754" cy="876143"/>
            <a:chOff x="4838012" y="1361547"/>
            <a:chExt cx="951900" cy="615156"/>
          </a:xfrm>
        </p:grpSpPr>
        <p:sp>
          <p:nvSpPr>
            <p:cNvPr id="4" name="Google Shape;923;p35">
              <a:extLst>
                <a:ext uri="{FF2B5EF4-FFF2-40B4-BE49-F238E27FC236}">
                  <a16:creationId xmlns:a16="http://schemas.microsoft.com/office/drawing/2014/main" id="{CBCF464C-5F38-2BB2-3C2E-A6D147AF7755}"/>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924;p35">
              <a:extLst>
                <a:ext uri="{FF2B5EF4-FFF2-40B4-BE49-F238E27FC236}">
                  <a16:creationId xmlns:a16="http://schemas.microsoft.com/office/drawing/2014/main" id="{879F2C9A-5EE8-5BBB-82EE-E61F9B128B42}"/>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925;p35">
              <a:extLst>
                <a:ext uri="{FF2B5EF4-FFF2-40B4-BE49-F238E27FC236}">
                  <a16:creationId xmlns:a16="http://schemas.microsoft.com/office/drawing/2014/main" id="{75745CCF-1E2E-D84F-99B6-A627B864E587}"/>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926;p35">
              <a:extLst>
                <a:ext uri="{FF2B5EF4-FFF2-40B4-BE49-F238E27FC236}">
                  <a16:creationId xmlns:a16="http://schemas.microsoft.com/office/drawing/2014/main" id="{B03CDD7D-FFD9-3483-B5A6-0ADF0A1C1889}"/>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927;p35">
              <a:extLst>
                <a:ext uri="{FF2B5EF4-FFF2-40B4-BE49-F238E27FC236}">
                  <a16:creationId xmlns:a16="http://schemas.microsoft.com/office/drawing/2014/main" id="{BAC44511-1550-4BBA-4840-A5F963D36A97}"/>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28;p35">
              <a:extLst>
                <a:ext uri="{FF2B5EF4-FFF2-40B4-BE49-F238E27FC236}">
                  <a16:creationId xmlns:a16="http://schemas.microsoft.com/office/drawing/2014/main" id="{9F21B32C-2800-4EAD-B8F0-942D685DBF6F}"/>
                </a:ext>
              </a:extLst>
            </p:cNvPr>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929;p35">
              <a:extLst>
                <a:ext uri="{FF2B5EF4-FFF2-40B4-BE49-F238E27FC236}">
                  <a16:creationId xmlns:a16="http://schemas.microsoft.com/office/drawing/2014/main" id="{199EFFB2-9E76-A9DE-612C-805C84E4B19D}"/>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930;p35">
              <a:extLst>
                <a:ext uri="{FF2B5EF4-FFF2-40B4-BE49-F238E27FC236}">
                  <a16:creationId xmlns:a16="http://schemas.microsoft.com/office/drawing/2014/main" id="{24D268A8-9EC2-AAB5-F3CD-28A9F34DC1D3}"/>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931;p35">
              <a:extLst>
                <a:ext uri="{FF2B5EF4-FFF2-40B4-BE49-F238E27FC236}">
                  <a16:creationId xmlns:a16="http://schemas.microsoft.com/office/drawing/2014/main" id="{A83F0051-2E90-2884-E778-52AEAA102BAB}"/>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932;p35">
              <a:extLst>
                <a:ext uri="{FF2B5EF4-FFF2-40B4-BE49-F238E27FC236}">
                  <a16:creationId xmlns:a16="http://schemas.microsoft.com/office/drawing/2014/main" id="{B7CEAB98-53BB-B470-5CE7-F6D436D0BCA0}"/>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933;p35">
              <a:extLst>
                <a:ext uri="{FF2B5EF4-FFF2-40B4-BE49-F238E27FC236}">
                  <a16:creationId xmlns:a16="http://schemas.microsoft.com/office/drawing/2014/main" id="{8981B8AD-B838-3A85-B163-80E8A0F4AB21}"/>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934;p35">
              <a:extLst>
                <a:ext uri="{FF2B5EF4-FFF2-40B4-BE49-F238E27FC236}">
                  <a16:creationId xmlns:a16="http://schemas.microsoft.com/office/drawing/2014/main" id="{9A9FB791-11E4-3EDD-C8D9-26103F862BB0}"/>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935;p35">
              <a:extLst>
                <a:ext uri="{FF2B5EF4-FFF2-40B4-BE49-F238E27FC236}">
                  <a16:creationId xmlns:a16="http://schemas.microsoft.com/office/drawing/2014/main" id="{DD00FC7F-CAE9-BACC-7052-8E503C391DF1}"/>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936;p35">
              <a:extLst>
                <a:ext uri="{FF2B5EF4-FFF2-40B4-BE49-F238E27FC236}">
                  <a16:creationId xmlns:a16="http://schemas.microsoft.com/office/drawing/2014/main" id="{4E6A21B5-E939-566F-D02C-EB83E6887366}"/>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937;p35">
              <a:extLst>
                <a:ext uri="{FF2B5EF4-FFF2-40B4-BE49-F238E27FC236}">
                  <a16:creationId xmlns:a16="http://schemas.microsoft.com/office/drawing/2014/main" id="{079D229D-944D-D491-D6AF-5268C9FB521C}"/>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938;p35">
              <a:extLst>
                <a:ext uri="{FF2B5EF4-FFF2-40B4-BE49-F238E27FC236}">
                  <a16:creationId xmlns:a16="http://schemas.microsoft.com/office/drawing/2014/main" id="{89CE96FD-5E15-8BB6-FEA3-96CE17C7ACCA}"/>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939;p35">
              <a:extLst>
                <a:ext uri="{FF2B5EF4-FFF2-40B4-BE49-F238E27FC236}">
                  <a16:creationId xmlns:a16="http://schemas.microsoft.com/office/drawing/2014/main" id="{221C3EF6-2307-C35D-F851-463C7FD7CC05}"/>
                </a:ext>
              </a:extLst>
            </p:cNvPr>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940;p35">
              <a:extLst>
                <a:ext uri="{FF2B5EF4-FFF2-40B4-BE49-F238E27FC236}">
                  <a16:creationId xmlns:a16="http://schemas.microsoft.com/office/drawing/2014/main" id="{49B0286F-1137-2BD9-3279-37FC176B1A51}"/>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941;p35">
              <a:extLst>
                <a:ext uri="{FF2B5EF4-FFF2-40B4-BE49-F238E27FC236}">
                  <a16:creationId xmlns:a16="http://schemas.microsoft.com/office/drawing/2014/main" id="{673B4967-1C52-B758-B0FF-3BC83241F357}"/>
                </a:ext>
              </a:extLst>
            </p:cNvPr>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 name="Google Shape;999;p35">
            <a:extLst>
              <a:ext uri="{FF2B5EF4-FFF2-40B4-BE49-F238E27FC236}">
                <a16:creationId xmlns:a16="http://schemas.microsoft.com/office/drawing/2014/main" id="{BE64B235-A4FF-F854-40B2-69CD10A7BB02}"/>
              </a:ext>
            </a:extLst>
          </p:cNvPr>
          <p:cNvGrpSpPr/>
          <p:nvPr/>
        </p:nvGrpSpPr>
        <p:grpSpPr>
          <a:xfrm>
            <a:off x="5630796" y="-3729083"/>
            <a:ext cx="471946" cy="712345"/>
            <a:chOff x="2047101" y="2145599"/>
            <a:chExt cx="407553" cy="615151"/>
          </a:xfrm>
        </p:grpSpPr>
        <p:sp>
          <p:nvSpPr>
            <p:cNvPr id="24" name="Google Shape;1000;p35">
              <a:extLst>
                <a:ext uri="{FF2B5EF4-FFF2-40B4-BE49-F238E27FC236}">
                  <a16:creationId xmlns:a16="http://schemas.microsoft.com/office/drawing/2014/main" id="{BC539078-74D5-307F-DD01-27A5166A476D}"/>
                </a:ext>
              </a:extLst>
            </p:cNvPr>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01;p35">
              <a:extLst>
                <a:ext uri="{FF2B5EF4-FFF2-40B4-BE49-F238E27FC236}">
                  <a16:creationId xmlns:a16="http://schemas.microsoft.com/office/drawing/2014/main" id="{BF3DB3AA-4199-7F9F-4E5A-F3E6CFCB432A}"/>
                </a:ext>
              </a:extLst>
            </p:cNvPr>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02;p35">
              <a:extLst>
                <a:ext uri="{FF2B5EF4-FFF2-40B4-BE49-F238E27FC236}">
                  <a16:creationId xmlns:a16="http://schemas.microsoft.com/office/drawing/2014/main" id="{A1A50301-CAF2-A98D-C6BF-79B0E0E73FCA}"/>
                </a:ext>
              </a:extLst>
            </p:cNvPr>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03;p35">
              <a:extLst>
                <a:ext uri="{FF2B5EF4-FFF2-40B4-BE49-F238E27FC236}">
                  <a16:creationId xmlns:a16="http://schemas.microsoft.com/office/drawing/2014/main" id="{C16E90EB-7AD6-E674-481E-CD946D1DF6E4}"/>
                </a:ext>
              </a:extLst>
            </p:cNvPr>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04;p35">
              <a:extLst>
                <a:ext uri="{FF2B5EF4-FFF2-40B4-BE49-F238E27FC236}">
                  <a16:creationId xmlns:a16="http://schemas.microsoft.com/office/drawing/2014/main" id="{D47E86EA-FC16-1262-C96E-7B273638B74F}"/>
                </a:ext>
              </a:extLst>
            </p:cNvPr>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05;p35">
              <a:extLst>
                <a:ext uri="{FF2B5EF4-FFF2-40B4-BE49-F238E27FC236}">
                  <a16:creationId xmlns:a16="http://schemas.microsoft.com/office/drawing/2014/main" id="{BC0E20D9-5D43-6E39-9C00-F3B6A3924957}"/>
                </a:ext>
              </a:extLst>
            </p:cNvPr>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06;p35">
              <a:extLst>
                <a:ext uri="{FF2B5EF4-FFF2-40B4-BE49-F238E27FC236}">
                  <a16:creationId xmlns:a16="http://schemas.microsoft.com/office/drawing/2014/main" id="{7450AD41-3B65-A171-BF16-FD63FE3782A5}"/>
                </a:ext>
              </a:extLst>
            </p:cNvPr>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07;p35">
              <a:extLst>
                <a:ext uri="{FF2B5EF4-FFF2-40B4-BE49-F238E27FC236}">
                  <a16:creationId xmlns:a16="http://schemas.microsoft.com/office/drawing/2014/main" id="{4A558C48-0B4D-3CBB-D3FD-A59F3F5224FD}"/>
                </a:ext>
              </a:extLst>
            </p:cNvPr>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08;p35">
              <a:extLst>
                <a:ext uri="{FF2B5EF4-FFF2-40B4-BE49-F238E27FC236}">
                  <a16:creationId xmlns:a16="http://schemas.microsoft.com/office/drawing/2014/main" id="{0D0503AC-42C6-9AE0-E181-71ED0B083F19}"/>
                </a:ext>
              </a:extLst>
            </p:cNvPr>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09;p35">
              <a:extLst>
                <a:ext uri="{FF2B5EF4-FFF2-40B4-BE49-F238E27FC236}">
                  <a16:creationId xmlns:a16="http://schemas.microsoft.com/office/drawing/2014/main" id="{363F7C79-77AC-C6FF-6189-9D9FF7C8E1B4}"/>
                </a:ext>
              </a:extLst>
            </p:cNvPr>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10;p35">
              <a:extLst>
                <a:ext uri="{FF2B5EF4-FFF2-40B4-BE49-F238E27FC236}">
                  <a16:creationId xmlns:a16="http://schemas.microsoft.com/office/drawing/2014/main" id="{B4D64801-D5BB-CE77-2067-092164314C7D}"/>
                </a:ext>
              </a:extLst>
            </p:cNvPr>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11;p35">
              <a:extLst>
                <a:ext uri="{FF2B5EF4-FFF2-40B4-BE49-F238E27FC236}">
                  <a16:creationId xmlns:a16="http://schemas.microsoft.com/office/drawing/2014/main" id="{AAC2C1B1-411B-E6FF-15DC-6D6ECC6248E6}"/>
                </a:ext>
              </a:extLst>
            </p:cNvPr>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12;p35">
              <a:extLst>
                <a:ext uri="{FF2B5EF4-FFF2-40B4-BE49-F238E27FC236}">
                  <a16:creationId xmlns:a16="http://schemas.microsoft.com/office/drawing/2014/main" id="{CC60E60F-F55A-7CBE-4B17-17D405620083}"/>
                </a:ext>
              </a:extLst>
            </p:cNvPr>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13;p35">
              <a:extLst>
                <a:ext uri="{FF2B5EF4-FFF2-40B4-BE49-F238E27FC236}">
                  <a16:creationId xmlns:a16="http://schemas.microsoft.com/office/drawing/2014/main" id="{33CA7B7A-4635-525E-7FE2-7FDDBD35EB36}"/>
                </a:ext>
              </a:extLst>
            </p:cNvPr>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14;p35">
              <a:extLst>
                <a:ext uri="{FF2B5EF4-FFF2-40B4-BE49-F238E27FC236}">
                  <a16:creationId xmlns:a16="http://schemas.microsoft.com/office/drawing/2014/main" id="{67069EAB-D4B2-39B1-0248-F7BE1C4C1C24}"/>
                </a:ext>
              </a:extLst>
            </p:cNvPr>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15;p35">
              <a:extLst>
                <a:ext uri="{FF2B5EF4-FFF2-40B4-BE49-F238E27FC236}">
                  <a16:creationId xmlns:a16="http://schemas.microsoft.com/office/drawing/2014/main" id="{870AB887-55E0-35AF-AC8F-21D976DDE898}"/>
                </a:ext>
              </a:extLst>
            </p:cNvPr>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16;p35">
              <a:extLst>
                <a:ext uri="{FF2B5EF4-FFF2-40B4-BE49-F238E27FC236}">
                  <a16:creationId xmlns:a16="http://schemas.microsoft.com/office/drawing/2014/main" id="{07885A0E-38B2-328C-C817-589E7CF3CB9A}"/>
                </a:ext>
              </a:extLst>
            </p:cNvPr>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17;p35">
              <a:extLst>
                <a:ext uri="{FF2B5EF4-FFF2-40B4-BE49-F238E27FC236}">
                  <a16:creationId xmlns:a16="http://schemas.microsoft.com/office/drawing/2014/main" id="{4CF2F141-4831-616B-94AD-2105BFA32561}"/>
                </a:ext>
              </a:extLst>
            </p:cNvPr>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18;p35">
              <a:extLst>
                <a:ext uri="{FF2B5EF4-FFF2-40B4-BE49-F238E27FC236}">
                  <a16:creationId xmlns:a16="http://schemas.microsoft.com/office/drawing/2014/main" id="{E2E1614D-FE57-26AB-F80C-DD4D851B0F44}"/>
                </a:ext>
              </a:extLst>
            </p:cNvPr>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19;p35">
              <a:extLst>
                <a:ext uri="{FF2B5EF4-FFF2-40B4-BE49-F238E27FC236}">
                  <a16:creationId xmlns:a16="http://schemas.microsoft.com/office/drawing/2014/main" id="{6F270EB0-8975-176A-3B79-8CDD0E9E4744}"/>
                </a:ext>
              </a:extLst>
            </p:cNvPr>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20;p35">
              <a:extLst>
                <a:ext uri="{FF2B5EF4-FFF2-40B4-BE49-F238E27FC236}">
                  <a16:creationId xmlns:a16="http://schemas.microsoft.com/office/drawing/2014/main" id="{30685806-4824-9A1D-DB6E-281A4BDBDE2D}"/>
                </a:ext>
              </a:extLst>
            </p:cNvPr>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21;p35">
              <a:extLst>
                <a:ext uri="{FF2B5EF4-FFF2-40B4-BE49-F238E27FC236}">
                  <a16:creationId xmlns:a16="http://schemas.microsoft.com/office/drawing/2014/main" id="{FAD9365E-DF7D-173F-0D21-CC125D7A38CC}"/>
                </a:ext>
              </a:extLst>
            </p:cNvPr>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22;p35">
              <a:extLst>
                <a:ext uri="{FF2B5EF4-FFF2-40B4-BE49-F238E27FC236}">
                  <a16:creationId xmlns:a16="http://schemas.microsoft.com/office/drawing/2014/main" id="{9BBBBB5B-DB2F-6735-E8EF-F346BD18A55A}"/>
                </a:ext>
              </a:extLst>
            </p:cNvPr>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23;p35">
              <a:extLst>
                <a:ext uri="{FF2B5EF4-FFF2-40B4-BE49-F238E27FC236}">
                  <a16:creationId xmlns:a16="http://schemas.microsoft.com/office/drawing/2014/main" id="{9CECCD37-D8D5-3BFB-2DAC-600A77B4E12D}"/>
                </a:ext>
              </a:extLst>
            </p:cNvPr>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24;p35">
              <a:extLst>
                <a:ext uri="{FF2B5EF4-FFF2-40B4-BE49-F238E27FC236}">
                  <a16:creationId xmlns:a16="http://schemas.microsoft.com/office/drawing/2014/main" id="{18FF087A-BBB4-5088-CDEE-EF37E69EB235}"/>
                </a:ext>
              </a:extLst>
            </p:cNvPr>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25;p35">
              <a:extLst>
                <a:ext uri="{FF2B5EF4-FFF2-40B4-BE49-F238E27FC236}">
                  <a16:creationId xmlns:a16="http://schemas.microsoft.com/office/drawing/2014/main" id="{0CAAB716-654D-FCE8-D4A9-ED211109D60A}"/>
                </a:ext>
              </a:extLst>
            </p:cNvPr>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26;p35">
              <a:extLst>
                <a:ext uri="{FF2B5EF4-FFF2-40B4-BE49-F238E27FC236}">
                  <a16:creationId xmlns:a16="http://schemas.microsoft.com/office/drawing/2014/main" id="{306ABAA4-312E-A596-F3AD-A24A4CEA81E1}"/>
                </a:ext>
              </a:extLst>
            </p:cNvPr>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27;p35">
              <a:extLst>
                <a:ext uri="{FF2B5EF4-FFF2-40B4-BE49-F238E27FC236}">
                  <a16:creationId xmlns:a16="http://schemas.microsoft.com/office/drawing/2014/main" id="{73D0E48A-0A88-729C-922F-8C0E885E0532}"/>
                </a:ext>
              </a:extLst>
            </p:cNvPr>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28;p35">
              <a:extLst>
                <a:ext uri="{FF2B5EF4-FFF2-40B4-BE49-F238E27FC236}">
                  <a16:creationId xmlns:a16="http://schemas.microsoft.com/office/drawing/2014/main" id="{02FAB916-9492-E95B-9252-7CABCEA1DF20}"/>
                </a:ext>
              </a:extLst>
            </p:cNvPr>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29;p35">
              <a:extLst>
                <a:ext uri="{FF2B5EF4-FFF2-40B4-BE49-F238E27FC236}">
                  <a16:creationId xmlns:a16="http://schemas.microsoft.com/office/drawing/2014/main" id="{D5856A0C-2912-1323-195A-E0A3C3E220E9}"/>
                </a:ext>
              </a:extLst>
            </p:cNvPr>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1030;p35">
            <a:extLst>
              <a:ext uri="{FF2B5EF4-FFF2-40B4-BE49-F238E27FC236}">
                <a16:creationId xmlns:a16="http://schemas.microsoft.com/office/drawing/2014/main" id="{3740A261-0A8F-C6EE-79F8-86BAA4050CFF}"/>
              </a:ext>
            </a:extLst>
          </p:cNvPr>
          <p:cNvGrpSpPr/>
          <p:nvPr/>
        </p:nvGrpSpPr>
        <p:grpSpPr>
          <a:xfrm>
            <a:off x="6242200" y="-2123907"/>
            <a:ext cx="627622" cy="644790"/>
            <a:chOff x="777043" y="2258113"/>
            <a:chExt cx="819663" cy="842085"/>
          </a:xfrm>
        </p:grpSpPr>
        <p:sp>
          <p:nvSpPr>
            <p:cNvPr id="55" name="Google Shape;1031;p35">
              <a:extLst>
                <a:ext uri="{FF2B5EF4-FFF2-40B4-BE49-F238E27FC236}">
                  <a16:creationId xmlns:a16="http://schemas.microsoft.com/office/drawing/2014/main" id="{1E2AB487-4989-CD87-778D-2F6562C449CD}"/>
                </a:ext>
              </a:extLst>
            </p:cNvPr>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 name="Google Shape;1032;p35">
              <a:extLst>
                <a:ext uri="{FF2B5EF4-FFF2-40B4-BE49-F238E27FC236}">
                  <a16:creationId xmlns:a16="http://schemas.microsoft.com/office/drawing/2014/main" id="{C0F29E15-5ECB-D57F-52AE-1A5796FE6812}"/>
                </a:ext>
              </a:extLst>
            </p:cNvPr>
            <p:cNvCxnSpPr/>
            <p:nvPr/>
          </p:nvCxnSpPr>
          <p:spPr>
            <a:xfrm>
              <a:off x="1263102" y="2750450"/>
              <a:ext cx="79800" cy="83100"/>
            </a:xfrm>
            <a:prstGeom prst="straightConnector1">
              <a:avLst/>
            </a:prstGeom>
            <a:noFill/>
            <a:ln>
              <a:noFill/>
            </a:ln>
          </p:spPr>
        </p:cxnSp>
        <p:sp>
          <p:nvSpPr>
            <p:cNvPr id="57" name="Google Shape;1033;p35">
              <a:extLst>
                <a:ext uri="{FF2B5EF4-FFF2-40B4-BE49-F238E27FC236}">
                  <a16:creationId xmlns:a16="http://schemas.microsoft.com/office/drawing/2014/main" id="{E319BB4C-3B62-B2FF-2F33-0F0B142C9850}"/>
                </a:ext>
              </a:extLst>
            </p:cNvPr>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34;p35">
              <a:extLst>
                <a:ext uri="{FF2B5EF4-FFF2-40B4-BE49-F238E27FC236}">
                  <a16:creationId xmlns:a16="http://schemas.microsoft.com/office/drawing/2014/main" id="{AA348F4B-A22D-7C51-7D2F-E0B3543C3B43}"/>
                </a:ext>
              </a:extLst>
            </p:cNvPr>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35;p35">
              <a:extLst>
                <a:ext uri="{FF2B5EF4-FFF2-40B4-BE49-F238E27FC236}">
                  <a16:creationId xmlns:a16="http://schemas.microsoft.com/office/drawing/2014/main" id="{13282258-7C8F-ACBA-D6A0-3189E554A5E6}"/>
                </a:ext>
              </a:extLst>
            </p:cNvPr>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36;p35">
              <a:extLst>
                <a:ext uri="{FF2B5EF4-FFF2-40B4-BE49-F238E27FC236}">
                  <a16:creationId xmlns:a16="http://schemas.microsoft.com/office/drawing/2014/main" id="{753CB116-8F1B-F354-CE63-83B951BC81F4}"/>
                </a:ext>
              </a:extLst>
            </p:cNvPr>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37;p35">
              <a:extLst>
                <a:ext uri="{FF2B5EF4-FFF2-40B4-BE49-F238E27FC236}">
                  <a16:creationId xmlns:a16="http://schemas.microsoft.com/office/drawing/2014/main" id="{2BD79F27-2A75-F865-9EA0-21D9F27244EE}"/>
                </a:ext>
              </a:extLst>
            </p:cNvPr>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38;p35">
              <a:extLst>
                <a:ext uri="{FF2B5EF4-FFF2-40B4-BE49-F238E27FC236}">
                  <a16:creationId xmlns:a16="http://schemas.microsoft.com/office/drawing/2014/main" id="{B87A0CD3-D9E2-2780-E9B7-CA8261EC2500}"/>
                </a:ext>
              </a:extLst>
            </p:cNvPr>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39;p35">
              <a:extLst>
                <a:ext uri="{FF2B5EF4-FFF2-40B4-BE49-F238E27FC236}">
                  <a16:creationId xmlns:a16="http://schemas.microsoft.com/office/drawing/2014/main" id="{11208996-A40E-951F-A040-7C458A99AD26}"/>
                </a:ext>
              </a:extLst>
            </p:cNvPr>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4" name="Google Shape;1040;p35">
            <a:extLst>
              <a:ext uri="{FF2B5EF4-FFF2-40B4-BE49-F238E27FC236}">
                <a16:creationId xmlns:a16="http://schemas.microsoft.com/office/drawing/2014/main" id="{212121AC-67B9-5490-D330-945FB6303B32}"/>
              </a:ext>
            </a:extLst>
          </p:cNvPr>
          <p:cNvSpPr/>
          <p:nvPr/>
        </p:nvSpPr>
        <p:spPr>
          <a:xfrm>
            <a:off x="6836593" y="596916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041;p35">
            <a:extLst>
              <a:ext uri="{FF2B5EF4-FFF2-40B4-BE49-F238E27FC236}">
                <a16:creationId xmlns:a16="http://schemas.microsoft.com/office/drawing/2014/main" id="{8C167A6F-EC3C-2B32-F113-E0A2C20171DE}"/>
              </a:ext>
            </a:extLst>
          </p:cNvPr>
          <p:cNvSpPr/>
          <p:nvPr/>
        </p:nvSpPr>
        <p:spPr>
          <a:xfrm>
            <a:off x="7403728" y="6496446"/>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6" name="Google Shape;1042;p35">
            <a:extLst>
              <a:ext uri="{FF2B5EF4-FFF2-40B4-BE49-F238E27FC236}">
                <a16:creationId xmlns:a16="http://schemas.microsoft.com/office/drawing/2014/main" id="{769F9661-B5EA-6CC1-44BB-C974F1458579}"/>
              </a:ext>
            </a:extLst>
          </p:cNvPr>
          <p:cNvGrpSpPr/>
          <p:nvPr/>
        </p:nvGrpSpPr>
        <p:grpSpPr>
          <a:xfrm>
            <a:off x="5585122" y="-2419631"/>
            <a:ext cx="415198" cy="415198"/>
            <a:chOff x="1404969" y="1106377"/>
            <a:chExt cx="415198" cy="415198"/>
          </a:xfrm>
        </p:grpSpPr>
        <p:sp>
          <p:nvSpPr>
            <p:cNvPr id="707" name="Google Shape;1043;p35">
              <a:extLst>
                <a:ext uri="{FF2B5EF4-FFF2-40B4-BE49-F238E27FC236}">
                  <a16:creationId xmlns:a16="http://schemas.microsoft.com/office/drawing/2014/main" id="{17917752-AD24-81E9-FE71-12AF6CD383F1}"/>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044;p35">
              <a:extLst>
                <a:ext uri="{FF2B5EF4-FFF2-40B4-BE49-F238E27FC236}">
                  <a16:creationId xmlns:a16="http://schemas.microsoft.com/office/drawing/2014/main" id="{AC690C9B-D597-14BA-3F24-E49266BF5B56}"/>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9" name="Google Shape;1045;p35">
            <a:extLst>
              <a:ext uri="{FF2B5EF4-FFF2-40B4-BE49-F238E27FC236}">
                <a16:creationId xmlns:a16="http://schemas.microsoft.com/office/drawing/2014/main" id="{6A4365BB-7351-D4C6-FD30-E272030EEE4E}"/>
              </a:ext>
            </a:extLst>
          </p:cNvPr>
          <p:cNvGrpSpPr/>
          <p:nvPr/>
        </p:nvGrpSpPr>
        <p:grpSpPr>
          <a:xfrm>
            <a:off x="6592737" y="-3452341"/>
            <a:ext cx="653332" cy="924225"/>
            <a:chOff x="6000261" y="1225220"/>
            <a:chExt cx="627600" cy="887824"/>
          </a:xfrm>
        </p:grpSpPr>
        <p:sp>
          <p:nvSpPr>
            <p:cNvPr id="710" name="Google Shape;1046;p35">
              <a:extLst>
                <a:ext uri="{FF2B5EF4-FFF2-40B4-BE49-F238E27FC236}">
                  <a16:creationId xmlns:a16="http://schemas.microsoft.com/office/drawing/2014/main" id="{F7B760D2-3E44-9E24-3C2C-D1141DEB49A2}"/>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047;p35">
              <a:extLst>
                <a:ext uri="{FF2B5EF4-FFF2-40B4-BE49-F238E27FC236}">
                  <a16:creationId xmlns:a16="http://schemas.microsoft.com/office/drawing/2014/main" id="{49A64BF3-EED8-2CDD-292F-9C61AF93F7DA}"/>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048;p35">
              <a:extLst>
                <a:ext uri="{FF2B5EF4-FFF2-40B4-BE49-F238E27FC236}">
                  <a16:creationId xmlns:a16="http://schemas.microsoft.com/office/drawing/2014/main" id="{FF92F8BC-A2E7-CCF0-1639-2C1B200367B5}"/>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049;p35">
              <a:extLst>
                <a:ext uri="{FF2B5EF4-FFF2-40B4-BE49-F238E27FC236}">
                  <a16:creationId xmlns:a16="http://schemas.microsoft.com/office/drawing/2014/main" id="{F1231770-1733-C0E1-C9FA-B828778DFAC1}"/>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050;p35">
              <a:extLst>
                <a:ext uri="{FF2B5EF4-FFF2-40B4-BE49-F238E27FC236}">
                  <a16:creationId xmlns:a16="http://schemas.microsoft.com/office/drawing/2014/main" id="{97C0DFC6-6FF9-7D65-720F-F0AF25A5EDA3}"/>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051;p35">
              <a:extLst>
                <a:ext uri="{FF2B5EF4-FFF2-40B4-BE49-F238E27FC236}">
                  <a16:creationId xmlns:a16="http://schemas.microsoft.com/office/drawing/2014/main" id="{F4907252-2E6B-FD30-2673-C235CBED6820}"/>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052;p35">
              <a:extLst>
                <a:ext uri="{FF2B5EF4-FFF2-40B4-BE49-F238E27FC236}">
                  <a16:creationId xmlns:a16="http://schemas.microsoft.com/office/drawing/2014/main" id="{625F8F63-022C-79D6-9B7C-90CCCEE251BB}"/>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1053;p35">
              <a:extLst>
                <a:ext uri="{FF2B5EF4-FFF2-40B4-BE49-F238E27FC236}">
                  <a16:creationId xmlns:a16="http://schemas.microsoft.com/office/drawing/2014/main" id="{EDB67761-D935-368C-78D4-7B752EEAECF9}"/>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054;p35">
              <a:extLst>
                <a:ext uri="{FF2B5EF4-FFF2-40B4-BE49-F238E27FC236}">
                  <a16:creationId xmlns:a16="http://schemas.microsoft.com/office/drawing/2014/main" id="{B2DC818A-5F00-152A-025F-F5363EC2BC98}"/>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055;p35">
              <a:extLst>
                <a:ext uri="{FF2B5EF4-FFF2-40B4-BE49-F238E27FC236}">
                  <a16:creationId xmlns:a16="http://schemas.microsoft.com/office/drawing/2014/main" id="{2D1819E0-6144-7E56-579F-5EEED38F50FF}"/>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056;p35">
              <a:extLst>
                <a:ext uri="{FF2B5EF4-FFF2-40B4-BE49-F238E27FC236}">
                  <a16:creationId xmlns:a16="http://schemas.microsoft.com/office/drawing/2014/main" id="{7107D319-7B2C-D5E4-7D70-7AB917B540F1}"/>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057;p35">
              <a:extLst>
                <a:ext uri="{FF2B5EF4-FFF2-40B4-BE49-F238E27FC236}">
                  <a16:creationId xmlns:a16="http://schemas.microsoft.com/office/drawing/2014/main" id="{14DFA374-CBDD-025F-4A62-175A10A9370B}"/>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058;p35">
              <a:extLst>
                <a:ext uri="{FF2B5EF4-FFF2-40B4-BE49-F238E27FC236}">
                  <a16:creationId xmlns:a16="http://schemas.microsoft.com/office/drawing/2014/main" id="{D1974055-A39B-9EF0-5DBD-BBF13D8C3729}"/>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83;p31">
            <a:extLst>
              <a:ext uri="{FF2B5EF4-FFF2-40B4-BE49-F238E27FC236}">
                <a16:creationId xmlns:a16="http://schemas.microsoft.com/office/drawing/2014/main" id="{A5F1D5DD-FBDC-0D31-25A2-DEA502CF0439}"/>
              </a:ext>
            </a:extLst>
          </p:cNvPr>
          <p:cNvSpPr txBox="1">
            <a:spLocks noGrp="1"/>
          </p:cNvSpPr>
          <p:nvPr>
            <p:ph type="title"/>
          </p:nvPr>
        </p:nvSpPr>
        <p:spPr>
          <a:xfrm>
            <a:off x="2725365" y="-165402"/>
            <a:ext cx="4162071"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solidFill>
              </a:rPr>
              <a:t>System Architecture</a:t>
            </a:r>
            <a:endParaRPr>
              <a:solidFill>
                <a:schemeClr val="bg2"/>
              </a:solidFill>
            </a:endParaRPr>
          </a:p>
        </p:txBody>
      </p:sp>
      <p:sp>
        <p:nvSpPr>
          <p:cNvPr id="724" name="Google Shape;784;p31">
            <a:extLst>
              <a:ext uri="{FF2B5EF4-FFF2-40B4-BE49-F238E27FC236}">
                <a16:creationId xmlns:a16="http://schemas.microsoft.com/office/drawing/2014/main" id="{B83B145C-D929-79BD-E63E-1EC458892F07}"/>
              </a:ext>
            </a:extLst>
          </p:cNvPr>
          <p:cNvSpPr txBox="1">
            <a:spLocks/>
          </p:cNvSpPr>
          <p:nvPr/>
        </p:nvSpPr>
        <p:spPr>
          <a:xfrm>
            <a:off x="3575100" y="4651004"/>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chemeClr val="bg2"/>
                </a:solidFill>
                <a:latin typeface="Baloo 2 ExtraBold" panose="020B0604020202020204" charset="0"/>
                <a:cs typeface="Baloo 2 ExtraBold" panose="020B0604020202020204" charset="0"/>
              </a:rPr>
              <a:t>05</a:t>
            </a:r>
          </a:p>
        </p:txBody>
      </p:sp>
      <p:sp>
        <p:nvSpPr>
          <p:cNvPr id="725" name="Google Shape;785;p31">
            <a:extLst>
              <a:ext uri="{FF2B5EF4-FFF2-40B4-BE49-F238E27FC236}">
                <a16:creationId xmlns:a16="http://schemas.microsoft.com/office/drawing/2014/main" id="{184E81C5-280D-3699-9938-FD14A431E501}"/>
              </a:ext>
            </a:extLst>
          </p:cNvPr>
          <p:cNvSpPr txBox="1">
            <a:spLocks/>
          </p:cNvSpPr>
          <p:nvPr/>
        </p:nvSpPr>
        <p:spPr>
          <a:xfrm>
            <a:off x="3829730" y="8160238"/>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Hardware Components for Door Unlocking System: A Comprehensive Overview</a:t>
            </a:r>
            <a:endParaRPr lang="en-GB">
              <a:solidFill>
                <a:schemeClr val="dk1"/>
              </a:solidFill>
              <a:latin typeface="DM Sans"/>
              <a:sym typeface="DM Sans"/>
            </a:endParaRPr>
          </a:p>
        </p:txBody>
      </p:sp>
      <p:grpSp>
        <p:nvGrpSpPr>
          <p:cNvPr id="726" name="Google Shape;1785;p48">
            <a:extLst>
              <a:ext uri="{FF2B5EF4-FFF2-40B4-BE49-F238E27FC236}">
                <a16:creationId xmlns:a16="http://schemas.microsoft.com/office/drawing/2014/main" id="{5E817016-FB1D-82E7-DDF6-E53576FA46DC}"/>
              </a:ext>
            </a:extLst>
          </p:cNvPr>
          <p:cNvGrpSpPr/>
          <p:nvPr/>
        </p:nvGrpSpPr>
        <p:grpSpPr>
          <a:xfrm flipH="1">
            <a:off x="9575248" y="1822890"/>
            <a:ext cx="1553245" cy="2518839"/>
            <a:chOff x="2597950" y="316701"/>
            <a:chExt cx="2781150" cy="4510087"/>
          </a:xfrm>
        </p:grpSpPr>
        <p:sp>
          <p:nvSpPr>
            <p:cNvPr id="727" name="Google Shape;1786;p48">
              <a:extLst>
                <a:ext uri="{FF2B5EF4-FFF2-40B4-BE49-F238E27FC236}">
                  <a16:creationId xmlns:a16="http://schemas.microsoft.com/office/drawing/2014/main" id="{A6CBF817-69D5-6C64-1502-226F924EAF78}"/>
                </a:ext>
              </a:extLst>
            </p:cNvPr>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787;p48">
              <a:extLst>
                <a:ext uri="{FF2B5EF4-FFF2-40B4-BE49-F238E27FC236}">
                  <a16:creationId xmlns:a16="http://schemas.microsoft.com/office/drawing/2014/main" id="{CA29F649-A306-0EEF-E63D-BA36CE3AEC7D}"/>
                </a:ext>
              </a:extLst>
            </p:cNvPr>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788;p48">
              <a:extLst>
                <a:ext uri="{FF2B5EF4-FFF2-40B4-BE49-F238E27FC236}">
                  <a16:creationId xmlns:a16="http://schemas.microsoft.com/office/drawing/2014/main" id="{5118A0D7-447B-E416-6162-6347A41E6957}"/>
                </a:ext>
              </a:extLst>
            </p:cNvPr>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789;p48">
              <a:extLst>
                <a:ext uri="{FF2B5EF4-FFF2-40B4-BE49-F238E27FC236}">
                  <a16:creationId xmlns:a16="http://schemas.microsoft.com/office/drawing/2014/main" id="{9F33B78F-AF7F-759F-62A3-1783D810C903}"/>
                </a:ext>
              </a:extLst>
            </p:cNvPr>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790;p48">
              <a:extLst>
                <a:ext uri="{FF2B5EF4-FFF2-40B4-BE49-F238E27FC236}">
                  <a16:creationId xmlns:a16="http://schemas.microsoft.com/office/drawing/2014/main" id="{17859BE2-1F91-1CB6-A3DF-A9C0F4A66A61}"/>
                </a:ext>
              </a:extLst>
            </p:cNvPr>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791;p48">
              <a:extLst>
                <a:ext uri="{FF2B5EF4-FFF2-40B4-BE49-F238E27FC236}">
                  <a16:creationId xmlns:a16="http://schemas.microsoft.com/office/drawing/2014/main" id="{85BCDB4E-4A59-6048-C0AA-4D72601270C8}"/>
                </a:ext>
              </a:extLst>
            </p:cNvPr>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1792;p48">
              <a:extLst>
                <a:ext uri="{FF2B5EF4-FFF2-40B4-BE49-F238E27FC236}">
                  <a16:creationId xmlns:a16="http://schemas.microsoft.com/office/drawing/2014/main" id="{71EAFE04-024B-2AB1-364E-98DB491BA158}"/>
                </a:ext>
              </a:extLst>
            </p:cNvPr>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793;p48">
              <a:extLst>
                <a:ext uri="{FF2B5EF4-FFF2-40B4-BE49-F238E27FC236}">
                  <a16:creationId xmlns:a16="http://schemas.microsoft.com/office/drawing/2014/main" id="{3568B9CF-9215-A1B9-651A-80FD0677B429}"/>
                </a:ext>
              </a:extLst>
            </p:cNvPr>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794;p48">
              <a:extLst>
                <a:ext uri="{FF2B5EF4-FFF2-40B4-BE49-F238E27FC236}">
                  <a16:creationId xmlns:a16="http://schemas.microsoft.com/office/drawing/2014/main" id="{0B87E165-3F1E-36D0-7720-7CEA8D79627A}"/>
                </a:ext>
              </a:extLst>
            </p:cNvPr>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795;p48">
              <a:extLst>
                <a:ext uri="{FF2B5EF4-FFF2-40B4-BE49-F238E27FC236}">
                  <a16:creationId xmlns:a16="http://schemas.microsoft.com/office/drawing/2014/main" id="{0A6C74B6-DBCA-A79F-B86B-A27FBF9BD130}"/>
                </a:ext>
              </a:extLst>
            </p:cNvPr>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796;p48">
              <a:extLst>
                <a:ext uri="{FF2B5EF4-FFF2-40B4-BE49-F238E27FC236}">
                  <a16:creationId xmlns:a16="http://schemas.microsoft.com/office/drawing/2014/main" id="{89DF7826-C22F-D0D9-A0E5-D66A8208A4AC}"/>
                </a:ext>
              </a:extLst>
            </p:cNvPr>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797;p48">
              <a:extLst>
                <a:ext uri="{FF2B5EF4-FFF2-40B4-BE49-F238E27FC236}">
                  <a16:creationId xmlns:a16="http://schemas.microsoft.com/office/drawing/2014/main" id="{1E72C52D-9753-715D-1FB6-A9E1C364A313}"/>
                </a:ext>
              </a:extLst>
            </p:cNvPr>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798;p48">
              <a:extLst>
                <a:ext uri="{FF2B5EF4-FFF2-40B4-BE49-F238E27FC236}">
                  <a16:creationId xmlns:a16="http://schemas.microsoft.com/office/drawing/2014/main" id="{8394C7EF-EA2F-08F0-8A62-24183A0DCC9A}"/>
                </a:ext>
              </a:extLst>
            </p:cNvPr>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799;p48">
              <a:extLst>
                <a:ext uri="{FF2B5EF4-FFF2-40B4-BE49-F238E27FC236}">
                  <a16:creationId xmlns:a16="http://schemas.microsoft.com/office/drawing/2014/main" id="{261C5966-2251-BB4D-D8D9-2AE20C975540}"/>
                </a:ext>
              </a:extLst>
            </p:cNvPr>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800;p48">
              <a:extLst>
                <a:ext uri="{FF2B5EF4-FFF2-40B4-BE49-F238E27FC236}">
                  <a16:creationId xmlns:a16="http://schemas.microsoft.com/office/drawing/2014/main" id="{04EC29D0-C085-A58A-C06E-1E78DF63F2AF}"/>
                </a:ext>
              </a:extLst>
            </p:cNvPr>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801;p48">
              <a:extLst>
                <a:ext uri="{FF2B5EF4-FFF2-40B4-BE49-F238E27FC236}">
                  <a16:creationId xmlns:a16="http://schemas.microsoft.com/office/drawing/2014/main" id="{0D4D7E39-61AE-D230-B65A-9529B7D1B148}"/>
                </a:ext>
              </a:extLst>
            </p:cNvPr>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802;p48">
              <a:extLst>
                <a:ext uri="{FF2B5EF4-FFF2-40B4-BE49-F238E27FC236}">
                  <a16:creationId xmlns:a16="http://schemas.microsoft.com/office/drawing/2014/main" id="{6FA92CC1-C44B-FBD1-B5D9-31D3DA137F14}"/>
                </a:ext>
              </a:extLst>
            </p:cNvPr>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803;p48">
              <a:extLst>
                <a:ext uri="{FF2B5EF4-FFF2-40B4-BE49-F238E27FC236}">
                  <a16:creationId xmlns:a16="http://schemas.microsoft.com/office/drawing/2014/main" id="{92F2473B-00E3-D8B2-C40A-E1DCF48C14D6}"/>
                </a:ext>
              </a:extLst>
            </p:cNvPr>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804;p48">
              <a:extLst>
                <a:ext uri="{FF2B5EF4-FFF2-40B4-BE49-F238E27FC236}">
                  <a16:creationId xmlns:a16="http://schemas.microsoft.com/office/drawing/2014/main" id="{927CF279-48C2-8CAC-C767-33D85001E54C}"/>
                </a:ext>
              </a:extLst>
            </p:cNvPr>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805;p48">
              <a:extLst>
                <a:ext uri="{FF2B5EF4-FFF2-40B4-BE49-F238E27FC236}">
                  <a16:creationId xmlns:a16="http://schemas.microsoft.com/office/drawing/2014/main" id="{10759F60-34E0-4234-F59F-4D0D80D33812}"/>
                </a:ext>
              </a:extLst>
            </p:cNvPr>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806;p48">
              <a:extLst>
                <a:ext uri="{FF2B5EF4-FFF2-40B4-BE49-F238E27FC236}">
                  <a16:creationId xmlns:a16="http://schemas.microsoft.com/office/drawing/2014/main" id="{E0EC84AC-95AB-8D63-E599-99FD0B204A67}"/>
                </a:ext>
              </a:extLst>
            </p:cNvPr>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807;p48">
              <a:extLst>
                <a:ext uri="{FF2B5EF4-FFF2-40B4-BE49-F238E27FC236}">
                  <a16:creationId xmlns:a16="http://schemas.microsoft.com/office/drawing/2014/main" id="{03A02FCD-79A8-8000-3D8F-7F023FA2D46D}"/>
                </a:ext>
              </a:extLst>
            </p:cNvPr>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1808;p48">
              <a:extLst>
                <a:ext uri="{FF2B5EF4-FFF2-40B4-BE49-F238E27FC236}">
                  <a16:creationId xmlns:a16="http://schemas.microsoft.com/office/drawing/2014/main" id="{DA301AA1-0CAB-AACA-78A3-E0E0472A08B0}"/>
                </a:ext>
              </a:extLst>
            </p:cNvPr>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809;p48">
              <a:extLst>
                <a:ext uri="{FF2B5EF4-FFF2-40B4-BE49-F238E27FC236}">
                  <a16:creationId xmlns:a16="http://schemas.microsoft.com/office/drawing/2014/main" id="{CCA9FE54-ABB5-8B7E-6909-4946356DA5BA}"/>
                </a:ext>
              </a:extLst>
            </p:cNvPr>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810;p48">
              <a:extLst>
                <a:ext uri="{FF2B5EF4-FFF2-40B4-BE49-F238E27FC236}">
                  <a16:creationId xmlns:a16="http://schemas.microsoft.com/office/drawing/2014/main" id="{98D425A0-B251-191D-8C2A-E67C8C585723}"/>
                </a:ext>
              </a:extLst>
            </p:cNvPr>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811;p48">
              <a:extLst>
                <a:ext uri="{FF2B5EF4-FFF2-40B4-BE49-F238E27FC236}">
                  <a16:creationId xmlns:a16="http://schemas.microsoft.com/office/drawing/2014/main" id="{2308103F-F15D-5D17-C4D3-A9F20FBEF66E}"/>
                </a:ext>
              </a:extLst>
            </p:cNvPr>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2">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812;p48">
              <a:extLst>
                <a:ext uri="{FF2B5EF4-FFF2-40B4-BE49-F238E27FC236}">
                  <a16:creationId xmlns:a16="http://schemas.microsoft.com/office/drawing/2014/main" id="{0DB4FA9A-2892-A68D-0FBB-6FAF394ADE9D}"/>
                </a:ext>
              </a:extLst>
            </p:cNvPr>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813;p48">
              <a:extLst>
                <a:ext uri="{FF2B5EF4-FFF2-40B4-BE49-F238E27FC236}">
                  <a16:creationId xmlns:a16="http://schemas.microsoft.com/office/drawing/2014/main" id="{F9159FE3-A11B-747A-AF90-FB5080CBCFFF}"/>
                </a:ext>
              </a:extLst>
            </p:cNvPr>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Google Shape;783;p31">
            <a:extLst>
              <a:ext uri="{FF2B5EF4-FFF2-40B4-BE49-F238E27FC236}">
                <a16:creationId xmlns:a16="http://schemas.microsoft.com/office/drawing/2014/main" id="{D5CC791C-77A6-5CE1-5772-1A5CDCE48233}"/>
              </a:ext>
            </a:extLst>
          </p:cNvPr>
          <p:cNvSpPr txBox="1">
            <a:spLocks noGrp="1"/>
          </p:cNvSpPr>
          <p:nvPr>
            <p:ph type="title"/>
          </p:nvPr>
        </p:nvSpPr>
        <p:spPr>
          <a:xfrm>
            <a:off x="607583" y="2881003"/>
            <a:ext cx="4162071"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System Architecture</a:t>
            </a:r>
            <a:endParaRPr/>
          </a:p>
        </p:txBody>
      </p:sp>
      <p:sp>
        <p:nvSpPr>
          <p:cNvPr id="5" name="Google Shape;784;p31">
            <a:extLst>
              <a:ext uri="{FF2B5EF4-FFF2-40B4-BE49-F238E27FC236}">
                <a16:creationId xmlns:a16="http://schemas.microsoft.com/office/drawing/2014/main" id="{694EFD6B-DC83-199F-34F4-8C3A2667BA03}"/>
              </a:ext>
            </a:extLst>
          </p:cNvPr>
          <p:cNvSpPr txBox="1">
            <a:spLocks/>
          </p:cNvSpPr>
          <p:nvPr/>
        </p:nvSpPr>
        <p:spPr>
          <a:xfrm>
            <a:off x="607918" y="1618466"/>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05</a:t>
            </a:r>
          </a:p>
        </p:txBody>
      </p:sp>
      <p:sp>
        <p:nvSpPr>
          <p:cNvPr id="6" name="Google Shape;785;p31">
            <a:extLst>
              <a:ext uri="{FF2B5EF4-FFF2-40B4-BE49-F238E27FC236}">
                <a16:creationId xmlns:a16="http://schemas.microsoft.com/office/drawing/2014/main" id="{EF945170-78D7-4020-7DCB-68B2A3BB66B0}"/>
              </a:ext>
            </a:extLst>
          </p:cNvPr>
          <p:cNvSpPr txBox="1">
            <a:spLocks/>
          </p:cNvSpPr>
          <p:nvPr/>
        </p:nvSpPr>
        <p:spPr>
          <a:xfrm>
            <a:off x="629330" y="3517118"/>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Hardware Components for Door Unlocking System: A Comprehensive Overview</a:t>
            </a:r>
            <a:endParaRPr lang="en-GB">
              <a:solidFill>
                <a:schemeClr val="dk1"/>
              </a:solidFill>
              <a:latin typeface="DM Sans"/>
              <a:sym typeface="DM Sans"/>
            </a:endParaRPr>
          </a:p>
        </p:txBody>
      </p:sp>
      <p:grpSp>
        <p:nvGrpSpPr>
          <p:cNvPr id="2" name="Google Shape;1785;p48">
            <a:extLst>
              <a:ext uri="{FF2B5EF4-FFF2-40B4-BE49-F238E27FC236}">
                <a16:creationId xmlns:a16="http://schemas.microsoft.com/office/drawing/2014/main" id="{1ABB3221-31EB-8F32-44B0-FE91B2D00015}"/>
              </a:ext>
            </a:extLst>
          </p:cNvPr>
          <p:cNvGrpSpPr/>
          <p:nvPr/>
        </p:nvGrpSpPr>
        <p:grpSpPr>
          <a:xfrm flipH="1">
            <a:off x="7312238" y="1833085"/>
            <a:ext cx="1553245" cy="2518839"/>
            <a:chOff x="2597950" y="316701"/>
            <a:chExt cx="2781150" cy="4510087"/>
          </a:xfrm>
        </p:grpSpPr>
        <p:sp>
          <p:nvSpPr>
            <p:cNvPr id="3" name="Google Shape;1786;p48">
              <a:extLst>
                <a:ext uri="{FF2B5EF4-FFF2-40B4-BE49-F238E27FC236}">
                  <a16:creationId xmlns:a16="http://schemas.microsoft.com/office/drawing/2014/main" id="{BFAAB67F-2E49-BC61-0662-81A66DE25B4B}"/>
                </a:ext>
              </a:extLst>
            </p:cNvPr>
            <p:cNvSpPr/>
            <p:nvPr/>
          </p:nvSpPr>
          <p:spPr>
            <a:xfrm>
              <a:off x="3891763" y="1007263"/>
              <a:ext cx="854075" cy="895350"/>
            </a:xfrm>
            <a:custGeom>
              <a:avLst/>
              <a:gdLst/>
              <a:ahLst/>
              <a:cxnLst/>
              <a:rect l="l" t="t" r="r" b="b"/>
              <a:pathLst>
                <a:path w="233" h="244" extrusionOk="0">
                  <a:moveTo>
                    <a:pt x="155" y="106"/>
                  </a:moveTo>
                  <a:cubicBezTo>
                    <a:pt x="155" y="106"/>
                    <a:pt x="23" y="244"/>
                    <a:pt x="0" y="222"/>
                  </a:cubicBezTo>
                  <a:cubicBezTo>
                    <a:pt x="43" y="141"/>
                    <a:pt x="43" y="141"/>
                    <a:pt x="43" y="141"/>
                  </a:cubicBezTo>
                  <a:cubicBezTo>
                    <a:pt x="43" y="143"/>
                    <a:pt x="135" y="71"/>
                    <a:pt x="135" y="71"/>
                  </a:cubicBezTo>
                  <a:cubicBezTo>
                    <a:pt x="135" y="71"/>
                    <a:pt x="154" y="23"/>
                    <a:pt x="162" y="23"/>
                  </a:cubicBezTo>
                  <a:cubicBezTo>
                    <a:pt x="169" y="23"/>
                    <a:pt x="154" y="50"/>
                    <a:pt x="156" y="54"/>
                  </a:cubicBezTo>
                  <a:cubicBezTo>
                    <a:pt x="159" y="57"/>
                    <a:pt x="204" y="0"/>
                    <a:pt x="209" y="7"/>
                  </a:cubicBezTo>
                  <a:cubicBezTo>
                    <a:pt x="212" y="11"/>
                    <a:pt x="181" y="41"/>
                    <a:pt x="183" y="46"/>
                  </a:cubicBezTo>
                  <a:cubicBezTo>
                    <a:pt x="185" y="48"/>
                    <a:pt x="219" y="27"/>
                    <a:pt x="223" y="28"/>
                  </a:cubicBezTo>
                  <a:cubicBezTo>
                    <a:pt x="233" y="31"/>
                    <a:pt x="185" y="54"/>
                    <a:pt x="187" y="55"/>
                  </a:cubicBezTo>
                  <a:cubicBezTo>
                    <a:pt x="190" y="57"/>
                    <a:pt x="226" y="34"/>
                    <a:pt x="227" y="42"/>
                  </a:cubicBezTo>
                  <a:cubicBezTo>
                    <a:pt x="227" y="47"/>
                    <a:pt x="194" y="63"/>
                    <a:pt x="194" y="66"/>
                  </a:cubicBezTo>
                  <a:cubicBezTo>
                    <a:pt x="195" y="69"/>
                    <a:pt x="213" y="57"/>
                    <a:pt x="219" y="59"/>
                  </a:cubicBezTo>
                  <a:cubicBezTo>
                    <a:pt x="225" y="61"/>
                    <a:pt x="194" y="77"/>
                    <a:pt x="192" y="79"/>
                  </a:cubicBezTo>
                  <a:cubicBezTo>
                    <a:pt x="190" y="82"/>
                    <a:pt x="173" y="98"/>
                    <a:pt x="155" y="106"/>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787;p48">
              <a:extLst>
                <a:ext uri="{FF2B5EF4-FFF2-40B4-BE49-F238E27FC236}">
                  <a16:creationId xmlns:a16="http://schemas.microsoft.com/office/drawing/2014/main" id="{AD9FE855-784F-42A6-797E-9CC2EAA91E98}"/>
                </a:ext>
              </a:extLst>
            </p:cNvPr>
            <p:cNvSpPr/>
            <p:nvPr/>
          </p:nvSpPr>
          <p:spPr>
            <a:xfrm>
              <a:off x="3404400" y="1021551"/>
              <a:ext cx="658813" cy="800100"/>
            </a:xfrm>
            <a:custGeom>
              <a:avLst/>
              <a:gdLst/>
              <a:ahLst/>
              <a:cxnLst/>
              <a:rect l="l" t="t" r="r" b="b"/>
              <a:pathLst>
                <a:path w="180" h="218" extrusionOk="0">
                  <a:moveTo>
                    <a:pt x="98" y="0"/>
                  </a:moveTo>
                  <a:cubicBezTo>
                    <a:pt x="98" y="0"/>
                    <a:pt x="130" y="11"/>
                    <a:pt x="138" y="36"/>
                  </a:cubicBezTo>
                  <a:cubicBezTo>
                    <a:pt x="146" y="60"/>
                    <a:pt x="180" y="133"/>
                    <a:pt x="180" y="133"/>
                  </a:cubicBezTo>
                  <a:cubicBezTo>
                    <a:pt x="134" y="218"/>
                    <a:pt x="134" y="218"/>
                    <a:pt x="134" y="218"/>
                  </a:cubicBezTo>
                  <a:cubicBezTo>
                    <a:pt x="134" y="218"/>
                    <a:pt x="0" y="48"/>
                    <a:pt x="98" y="0"/>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788;p48">
              <a:extLst>
                <a:ext uri="{FF2B5EF4-FFF2-40B4-BE49-F238E27FC236}">
                  <a16:creationId xmlns:a16="http://schemas.microsoft.com/office/drawing/2014/main" id="{7B26DA84-0D5F-B2DC-D96B-B5DD0DA35770}"/>
                </a:ext>
              </a:extLst>
            </p:cNvPr>
            <p:cNvSpPr/>
            <p:nvPr/>
          </p:nvSpPr>
          <p:spPr>
            <a:xfrm>
              <a:off x="3359950" y="973925"/>
              <a:ext cx="703263" cy="654050"/>
            </a:xfrm>
            <a:custGeom>
              <a:avLst/>
              <a:gdLst/>
              <a:ahLst/>
              <a:cxnLst/>
              <a:rect l="l" t="t" r="r" b="b"/>
              <a:pathLst>
                <a:path w="192" h="178" extrusionOk="0">
                  <a:moveTo>
                    <a:pt x="107" y="5"/>
                  </a:moveTo>
                  <a:cubicBezTo>
                    <a:pt x="142" y="0"/>
                    <a:pt x="161" y="40"/>
                    <a:pt x="192" y="115"/>
                  </a:cubicBezTo>
                  <a:cubicBezTo>
                    <a:pt x="113" y="178"/>
                    <a:pt x="113" y="178"/>
                    <a:pt x="113" y="178"/>
                  </a:cubicBezTo>
                  <a:cubicBezTo>
                    <a:pt x="113" y="178"/>
                    <a:pt x="0" y="22"/>
                    <a:pt x="107"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789;p48">
              <a:extLst>
                <a:ext uri="{FF2B5EF4-FFF2-40B4-BE49-F238E27FC236}">
                  <a16:creationId xmlns:a16="http://schemas.microsoft.com/office/drawing/2014/main" id="{B3BA5B69-DD85-51E8-979C-2FD8D4A02C86}"/>
                </a:ext>
              </a:extLst>
            </p:cNvPr>
            <p:cNvSpPr/>
            <p:nvPr/>
          </p:nvSpPr>
          <p:spPr>
            <a:xfrm>
              <a:off x="3312325" y="316701"/>
              <a:ext cx="476250" cy="506413"/>
            </a:xfrm>
            <a:custGeom>
              <a:avLst/>
              <a:gdLst/>
              <a:ahLst/>
              <a:cxnLst/>
              <a:rect l="l" t="t" r="r" b="b"/>
              <a:pathLst>
                <a:path w="130" h="138" extrusionOk="0">
                  <a:moveTo>
                    <a:pt x="121" y="35"/>
                  </a:moveTo>
                  <a:cubicBezTo>
                    <a:pt x="104" y="14"/>
                    <a:pt x="66" y="0"/>
                    <a:pt x="35" y="13"/>
                  </a:cubicBezTo>
                  <a:cubicBezTo>
                    <a:pt x="34" y="13"/>
                    <a:pt x="34" y="13"/>
                    <a:pt x="34" y="13"/>
                  </a:cubicBezTo>
                  <a:cubicBezTo>
                    <a:pt x="14" y="20"/>
                    <a:pt x="0" y="39"/>
                    <a:pt x="1" y="60"/>
                  </a:cubicBezTo>
                  <a:cubicBezTo>
                    <a:pt x="1" y="74"/>
                    <a:pt x="5" y="88"/>
                    <a:pt x="11" y="99"/>
                  </a:cubicBezTo>
                  <a:cubicBezTo>
                    <a:pt x="25" y="124"/>
                    <a:pt x="52" y="135"/>
                    <a:pt x="80" y="133"/>
                  </a:cubicBezTo>
                  <a:cubicBezTo>
                    <a:pt x="85" y="133"/>
                    <a:pt x="90" y="134"/>
                    <a:pt x="93" y="138"/>
                  </a:cubicBezTo>
                  <a:cubicBezTo>
                    <a:pt x="126" y="82"/>
                    <a:pt x="126" y="82"/>
                    <a:pt x="126" y="82"/>
                  </a:cubicBezTo>
                  <a:cubicBezTo>
                    <a:pt x="130" y="74"/>
                    <a:pt x="130" y="47"/>
                    <a:pt x="121"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90;p48">
              <a:extLst>
                <a:ext uri="{FF2B5EF4-FFF2-40B4-BE49-F238E27FC236}">
                  <a16:creationId xmlns:a16="http://schemas.microsoft.com/office/drawing/2014/main" id="{1A4B5E30-837C-41D8-9CE7-7846C251708D}"/>
                </a:ext>
              </a:extLst>
            </p:cNvPr>
            <p:cNvSpPr/>
            <p:nvPr/>
          </p:nvSpPr>
          <p:spPr>
            <a:xfrm>
              <a:off x="3129763" y="529426"/>
              <a:ext cx="222300" cy="223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91;p48">
              <a:extLst>
                <a:ext uri="{FF2B5EF4-FFF2-40B4-BE49-F238E27FC236}">
                  <a16:creationId xmlns:a16="http://schemas.microsoft.com/office/drawing/2014/main" id="{265F4C9E-36ED-CBF3-AB08-2C3A106F7AA9}"/>
                </a:ext>
              </a:extLst>
            </p:cNvPr>
            <p:cNvSpPr/>
            <p:nvPr/>
          </p:nvSpPr>
          <p:spPr>
            <a:xfrm>
              <a:off x="3334550" y="445288"/>
              <a:ext cx="447675" cy="766763"/>
            </a:xfrm>
            <a:custGeom>
              <a:avLst/>
              <a:gdLst/>
              <a:ahLst/>
              <a:cxnLst/>
              <a:rect l="l" t="t" r="r" b="b"/>
              <a:pathLst>
                <a:path w="122" h="209" extrusionOk="0">
                  <a:moveTo>
                    <a:pt x="37" y="55"/>
                  </a:moveTo>
                  <a:cubicBezTo>
                    <a:pt x="37" y="56"/>
                    <a:pt x="33" y="48"/>
                    <a:pt x="32" y="47"/>
                  </a:cubicBezTo>
                  <a:cubicBezTo>
                    <a:pt x="27" y="46"/>
                    <a:pt x="17" y="41"/>
                    <a:pt x="11" y="52"/>
                  </a:cubicBezTo>
                  <a:cubicBezTo>
                    <a:pt x="6" y="64"/>
                    <a:pt x="15" y="74"/>
                    <a:pt x="21" y="77"/>
                  </a:cubicBezTo>
                  <a:cubicBezTo>
                    <a:pt x="23" y="78"/>
                    <a:pt x="30" y="82"/>
                    <a:pt x="31" y="84"/>
                  </a:cubicBezTo>
                  <a:cubicBezTo>
                    <a:pt x="39" y="101"/>
                    <a:pt x="28" y="135"/>
                    <a:pt x="27" y="149"/>
                  </a:cubicBezTo>
                  <a:cubicBezTo>
                    <a:pt x="24" y="178"/>
                    <a:pt x="0" y="146"/>
                    <a:pt x="0" y="146"/>
                  </a:cubicBezTo>
                  <a:cubicBezTo>
                    <a:pt x="0" y="146"/>
                    <a:pt x="80" y="209"/>
                    <a:pt x="92" y="174"/>
                  </a:cubicBezTo>
                  <a:cubicBezTo>
                    <a:pt x="82" y="157"/>
                    <a:pt x="76" y="104"/>
                    <a:pt x="84" y="107"/>
                  </a:cubicBezTo>
                  <a:cubicBezTo>
                    <a:pt x="95" y="111"/>
                    <a:pt x="119" y="97"/>
                    <a:pt x="122" y="47"/>
                  </a:cubicBezTo>
                  <a:cubicBezTo>
                    <a:pt x="109" y="9"/>
                    <a:pt x="93" y="3"/>
                    <a:pt x="92" y="0"/>
                  </a:cubicBezTo>
                  <a:cubicBezTo>
                    <a:pt x="91" y="27"/>
                    <a:pt x="76" y="44"/>
                    <a:pt x="37"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92;p48">
              <a:extLst>
                <a:ext uri="{FF2B5EF4-FFF2-40B4-BE49-F238E27FC236}">
                  <a16:creationId xmlns:a16="http://schemas.microsoft.com/office/drawing/2014/main" id="{370B31F3-F75C-7D22-B39D-7CB959AD9C77}"/>
                </a:ext>
              </a:extLst>
            </p:cNvPr>
            <p:cNvSpPr/>
            <p:nvPr/>
          </p:nvSpPr>
          <p:spPr>
            <a:xfrm>
              <a:off x="3390113" y="610388"/>
              <a:ext cx="53975" cy="84138"/>
            </a:xfrm>
            <a:custGeom>
              <a:avLst/>
              <a:gdLst/>
              <a:ahLst/>
              <a:cxnLst/>
              <a:rect l="l" t="t" r="r" b="b"/>
              <a:pathLst>
                <a:path w="15" h="23" extrusionOk="0">
                  <a:moveTo>
                    <a:pt x="0" y="12"/>
                  </a:moveTo>
                  <a:cubicBezTo>
                    <a:pt x="0" y="12"/>
                    <a:pt x="13" y="0"/>
                    <a:pt x="15" y="23"/>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93;p48">
              <a:extLst>
                <a:ext uri="{FF2B5EF4-FFF2-40B4-BE49-F238E27FC236}">
                  <a16:creationId xmlns:a16="http://schemas.microsoft.com/office/drawing/2014/main" id="{47A4D504-275C-B62A-D895-504B00F77F0F}"/>
                </a:ext>
              </a:extLst>
            </p:cNvPr>
            <p:cNvSpPr/>
            <p:nvPr/>
          </p:nvSpPr>
          <p:spPr>
            <a:xfrm>
              <a:off x="3543316" y="683352"/>
              <a:ext cx="95248" cy="30278"/>
            </a:xfrm>
            <a:custGeom>
              <a:avLst/>
              <a:gdLst/>
              <a:ahLst/>
              <a:cxnLst/>
              <a:rect l="l" t="t" r="r" b="b"/>
              <a:pathLst>
                <a:path w="26" h="25" extrusionOk="0">
                  <a:moveTo>
                    <a:pt x="17" y="2"/>
                  </a:moveTo>
                  <a:cubicBezTo>
                    <a:pt x="22" y="4"/>
                    <a:pt x="26" y="10"/>
                    <a:pt x="24" y="16"/>
                  </a:cubicBezTo>
                  <a:cubicBezTo>
                    <a:pt x="22" y="22"/>
                    <a:pt x="15" y="25"/>
                    <a:pt x="9" y="23"/>
                  </a:cubicBezTo>
                  <a:cubicBezTo>
                    <a:pt x="4" y="21"/>
                    <a:pt x="0" y="15"/>
                    <a:pt x="2" y="9"/>
                  </a:cubicBezTo>
                  <a:cubicBezTo>
                    <a:pt x="4" y="3"/>
                    <a:pt x="11" y="0"/>
                    <a:pt x="17" y="2"/>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94;p48">
              <a:extLst>
                <a:ext uri="{FF2B5EF4-FFF2-40B4-BE49-F238E27FC236}">
                  <a16:creationId xmlns:a16="http://schemas.microsoft.com/office/drawing/2014/main" id="{AC7B30C7-8AB7-2E8F-9E04-43F573F2268C}"/>
                </a:ext>
              </a:extLst>
            </p:cNvPr>
            <p:cNvSpPr/>
            <p:nvPr/>
          </p:nvSpPr>
          <p:spPr>
            <a:xfrm>
              <a:off x="3628238" y="581813"/>
              <a:ext cx="42863" cy="28575"/>
            </a:xfrm>
            <a:custGeom>
              <a:avLst/>
              <a:gdLst/>
              <a:ahLst/>
              <a:cxnLst/>
              <a:rect l="l" t="t" r="r" b="b"/>
              <a:pathLst>
                <a:path w="12" h="8" extrusionOk="0">
                  <a:moveTo>
                    <a:pt x="2" y="6"/>
                  </a:moveTo>
                  <a:cubicBezTo>
                    <a:pt x="0" y="8"/>
                    <a:pt x="3" y="1"/>
                    <a:pt x="6" y="0"/>
                  </a:cubicBezTo>
                  <a:cubicBezTo>
                    <a:pt x="9" y="0"/>
                    <a:pt x="12" y="1"/>
                    <a:pt x="12" y="3"/>
                  </a:cubicBezTo>
                  <a:cubicBezTo>
                    <a:pt x="12" y="3"/>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95;p48">
              <a:extLst>
                <a:ext uri="{FF2B5EF4-FFF2-40B4-BE49-F238E27FC236}">
                  <a16:creationId xmlns:a16="http://schemas.microsoft.com/office/drawing/2014/main" id="{88C7EBD6-9F64-B287-6756-7C55C5F7EDB5}"/>
                </a:ext>
              </a:extLst>
            </p:cNvPr>
            <p:cNvSpPr/>
            <p:nvPr/>
          </p:nvSpPr>
          <p:spPr>
            <a:xfrm>
              <a:off x="3723488" y="577050"/>
              <a:ext cx="47625" cy="30163"/>
            </a:xfrm>
            <a:custGeom>
              <a:avLst/>
              <a:gdLst/>
              <a:ahLst/>
              <a:cxnLst/>
              <a:rect l="l" t="t" r="r" b="b"/>
              <a:pathLst>
                <a:path w="13" h="8" extrusionOk="0">
                  <a:moveTo>
                    <a:pt x="11" y="6"/>
                  </a:moveTo>
                  <a:cubicBezTo>
                    <a:pt x="13" y="8"/>
                    <a:pt x="9" y="1"/>
                    <a:pt x="7" y="1"/>
                  </a:cubicBezTo>
                  <a:cubicBezTo>
                    <a:pt x="4" y="0"/>
                    <a:pt x="1" y="1"/>
                    <a:pt x="0" y="4"/>
                  </a:cubicBezTo>
                  <a:cubicBezTo>
                    <a:pt x="0" y="4"/>
                    <a:pt x="6" y="3"/>
                    <a:pt x="1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96;p48">
              <a:extLst>
                <a:ext uri="{FF2B5EF4-FFF2-40B4-BE49-F238E27FC236}">
                  <a16:creationId xmlns:a16="http://schemas.microsoft.com/office/drawing/2014/main" id="{E0B215D4-E0D2-9761-DCD8-8BB46599CD8D}"/>
                </a:ext>
              </a:extLst>
            </p:cNvPr>
            <p:cNvSpPr/>
            <p:nvPr/>
          </p:nvSpPr>
          <p:spPr>
            <a:xfrm>
              <a:off x="3656813" y="632613"/>
              <a:ext cx="14400" cy="30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97;p48">
              <a:extLst>
                <a:ext uri="{FF2B5EF4-FFF2-40B4-BE49-F238E27FC236}">
                  <a16:creationId xmlns:a16="http://schemas.microsoft.com/office/drawing/2014/main" id="{A7F540F4-E1AC-D147-47C2-6BBB21CBC023}"/>
                </a:ext>
              </a:extLst>
            </p:cNvPr>
            <p:cNvSpPr/>
            <p:nvPr/>
          </p:nvSpPr>
          <p:spPr>
            <a:xfrm>
              <a:off x="3723488" y="626263"/>
              <a:ext cx="14288" cy="28575"/>
            </a:xfrm>
            <a:custGeom>
              <a:avLst/>
              <a:gdLst/>
              <a:ahLst/>
              <a:cxnLst/>
              <a:rect l="l" t="t" r="r" b="b"/>
              <a:pathLst>
                <a:path w="4" h="8" extrusionOk="0">
                  <a:moveTo>
                    <a:pt x="0" y="4"/>
                  </a:moveTo>
                  <a:cubicBezTo>
                    <a:pt x="0" y="6"/>
                    <a:pt x="1" y="8"/>
                    <a:pt x="2" y="8"/>
                  </a:cubicBezTo>
                  <a:cubicBezTo>
                    <a:pt x="3" y="8"/>
                    <a:pt x="4" y="6"/>
                    <a:pt x="3" y="4"/>
                  </a:cubicBezTo>
                  <a:cubicBezTo>
                    <a:pt x="3" y="2"/>
                    <a:pt x="2" y="0"/>
                    <a:pt x="1" y="0"/>
                  </a:cubicBezTo>
                  <a:cubicBezTo>
                    <a:pt x="0" y="0"/>
                    <a:pt x="0" y="2"/>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798;p48">
              <a:extLst>
                <a:ext uri="{FF2B5EF4-FFF2-40B4-BE49-F238E27FC236}">
                  <a16:creationId xmlns:a16="http://schemas.microsoft.com/office/drawing/2014/main" id="{9D5A7191-83C6-D57C-761F-66752E0302D4}"/>
                </a:ext>
              </a:extLst>
            </p:cNvPr>
            <p:cNvSpPr/>
            <p:nvPr/>
          </p:nvSpPr>
          <p:spPr>
            <a:xfrm>
              <a:off x="3502825" y="786601"/>
              <a:ext cx="131763" cy="150813"/>
            </a:xfrm>
            <a:custGeom>
              <a:avLst/>
              <a:gdLst/>
              <a:ahLst/>
              <a:cxnLst/>
              <a:rect l="l" t="t" r="r" b="b"/>
              <a:pathLst>
                <a:path w="36" h="41" extrusionOk="0">
                  <a:moveTo>
                    <a:pt x="36" y="14"/>
                  </a:moveTo>
                  <a:cubicBezTo>
                    <a:pt x="36" y="14"/>
                    <a:pt x="20" y="8"/>
                    <a:pt x="10" y="4"/>
                  </a:cubicBezTo>
                  <a:cubicBezTo>
                    <a:pt x="0" y="0"/>
                    <a:pt x="25" y="41"/>
                    <a:pt x="36" y="14"/>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99;p48">
              <a:extLst>
                <a:ext uri="{FF2B5EF4-FFF2-40B4-BE49-F238E27FC236}">
                  <a16:creationId xmlns:a16="http://schemas.microsoft.com/office/drawing/2014/main" id="{2F0AA94E-E123-82E2-ED1F-AF2388AFAE72}"/>
                </a:ext>
              </a:extLst>
            </p:cNvPr>
            <p:cNvSpPr/>
            <p:nvPr/>
          </p:nvSpPr>
          <p:spPr>
            <a:xfrm>
              <a:off x="3558388" y="4394988"/>
              <a:ext cx="215900" cy="344488"/>
            </a:xfrm>
            <a:custGeom>
              <a:avLst/>
              <a:gdLst/>
              <a:ahLst/>
              <a:cxnLst/>
              <a:rect l="l" t="t" r="r" b="b"/>
              <a:pathLst>
                <a:path w="59" h="94" extrusionOk="0">
                  <a:moveTo>
                    <a:pt x="0" y="2"/>
                  </a:moveTo>
                  <a:cubicBezTo>
                    <a:pt x="8" y="57"/>
                    <a:pt x="8" y="57"/>
                    <a:pt x="8" y="57"/>
                  </a:cubicBezTo>
                  <a:cubicBezTo>
                    <a:pt x="8" y="57"/>
                    <a:pt x="21" y="94"/>
                    <a:pt x="32" y="79"/>
                  </a:cubicBezTo>
                  <a:cubicBezTo>
                    <a:pt x="44" y="65"/>
                    <a:pt x="55" y="58"/>
                    <a:pt x="55" y="58"/>
                  </a:cubicBezTo>
                  <a:cubicBezTo>
                    <a:pt x="59" y="0"/>
                    <a:pt x="59" y="0"/>
                    <a:pt x="59" y="0"/>
                  </a:cubicBezTo>
                  <a:lnTo>
                    <a:pt x="0" y="2"/>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00;p48">
              <a:extLst>
                <a:ext uri="{FF2B5EF4-FFF2-40B4-BE49-F238E27FC236}">
                  <a16:creationId xmlns:a16="http://schemas.microsoft.com/office/drawing/2014/main" id="{EF54AB0A-DF0C-C331-4176-D8F195FAD33F}"/>
                </a:ext>
              </a:extLst>
            </p:cNvPr>
            <p:cNvSpPr/>
            <p:nvPr/>
          </p:nvSpPr>
          <p:spPr>
            <a:xfrm>
              <a:off x="2701138" y="4383876"/>
              <a:ext cx="182563" cy="246063"/>
            </a:xfrm>
            <a:custGeom>
              <a:avLst/>
              <a:gdLst/>
              <a:ahLst/>
              <a:cxnLst/>
              <a:rect l="l" t="t" r="r" b="b"/>
              <a:pathLst>
                <a:path w="50" h="67" extrusionOk="0">
                  <a:moveTo>
                    <a:pt x="50" y="0"/>
                  </a:moveTo>
                  <a:cubicBezTo>
                    <a:pt x="33" y="56"/>
                    <a:pt x="33" y="56"/>
                    <a:pt x="33" y="56"/>
                  </a:cubicBezTo>
                  <a:cubicBezTo>
                    <a:pt x="33" y="56"/>
                    <a:pt x="19" y="67"/>
                    <a:pt x="15" y="67"/>
                  </a:cubicBezTo>
                  <a:cubicBezTo>
                    <a:pt x="6" y="66"/>
                    <a:pt x="2" y="51"/>
                    <a:pt x="2" y="51"/>
                  </a:cubicBezTo>
                  <a:cubicBezTo>
                    <a:pt x="0" y="0"/>
                    <a:pt x="0" y="0"/>
                    <a:pt x="0" y="0"/>
                  </a:cubicBezTo>
                  <a:lnTo>
                    <a:pt x="50" y="0"/>
                  </a:ln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801;p48">
              <a:extLst>
                <a:ext uri="{FF2B5EF4-FFF2-40B4-BE49-F238E27FC236}">
                  <a16:creationId xmlns:a16="http://schemas.microsoft.com/office/drawing/2014/main" id="{51CAB5ED-B8DD-B2F4-AD0A-7B6C1D6BE196}"/>
                </a:ext>
              </a:extLst>
            </p:cNvPr>
            <p:cNvSpPr/>
            <p:nvPr/>
          </p:nvSpPr>
          <p:spPr>
            <a:xfrm>
              <a:off x="3564738" y="4571200"/>
              <a:ext cx="388938" cy="190500"/>
            </a:xfrm>
            <a:custGeom>
              <a:avLst/>
              <a:gdLst/>
              <a:ahLst/>
              <a:cxnLst/>
              <a:rect l="l" t="t" r="r" b="b"/>
              <a:pathLst>
                <a:path w="106" h="52" extrusionOk="0">
                  <a:moveTo>
                    <a:pt x="57" y="9"/>
                  </a:moveTo>
                  <a:cubicBezTo>
                    <a:pt x="103" y="47"/>
                    <a:pt x="103" y="47"/>
                    <a:pt x="103" y="47"/>
                  </a:cubicBezTo>
                  <a:cubicBezTo>
                    <a:pt x="106" y="49"/>
                    <a:pt x="104" y="52"/>
                    <a:pt x="101" y="52"/>
                  </a:cubicBezTo>
                  <a:cubicBezTo>
                    <a:pt x="32" y="52"/>
                    <a:pt x="32" y="52"/>
                    <a:pt x="32" y="52"/>
                  </a:cubicBezTo>
                  <a:cubicBezTo>
                    <a:pt x="31" y="52"/>
                    <a:pt x="29" y="52"/>
                    <a:pt x="29" y="50"/>
                  </a:cubicBezTo>
                  <a:cubicBezTo>
                    <a:pt x="24" y="40"/>
                    <a:pt x="24" y="40"/>
                    <a:pt x="24" y="40"/>
                  </a:cubicBezTo>
                  <a:cubicBezTo>
                    <a:pt x="22" y="37"/>
                    <a:pt x="19" y="37"/>
                    <a:pt x="19" y="40"/>
                  </a:cubicBezTo>
                  <a:cubicBezTo>
                    <a:pt x="17" y="50"/>
                    <a:pt x="17" y="50"/>
                    <a:pt x="17" y="50"/>
                  </a:cubicBezTo>
                  <a:cubicBezTo>
                    <a:pt x="17" y="52"/>
                    <a:pt x="1" y="51"/>
                    <a:pt x="1" y="50"/>
                  </a:cubicBezTo>
                  <a:cubicBezTo>
                    <a:pt x="0" y="41"/>
                    <a:pt x="2" y="11"/>
                    <a:pt x="3" y="3"/>
                  </a:cubicBezTo>
                  <a:cubicBezTo>
                    <a:pt x="3" y="1"/>
                    <a:pt x="5" y="1"/>
                    <a:pt x="6" y="0"/>
                  </a:cubicBezTo>
                  <a:cubicBezTo>
                    <a:pt x="6" y="0"/>
                    <a:pt x="6" y="0"/>
                    <a:pt x="6" y="0"/>
                  </a:cubicBezTo>
                  <a:cubicBezTo>
                    <a:pt x="8" y="0"/>
                    <a:pt x="9" y="1"/>
                    <a:pt x="10" y="1"/>
                  </a:cubicBezTo>
                  <a:cubicBezTo>
                    <a:pt x="15" y="6"/>
                    <a:pt x="29" y="19"/>
                    <a:pt x="37" y="17"/>
                  </a:cubicBezTo>
                  <a:cubicBezTo>
                    <a:pt x="43" y="15"/>
                    <a:pt x="49" y="11"/>
                    <a:pt x="52" y="10"/>
                  </a:cubicBezTo>
                  <a:cubicBezTo>
                    <a:pt x="53" y="8"/>
                    <a:pt x="56" y="8"/>
                    <a:pt x="57" y="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02;p48">
              <a:extLst>
                <a:ext uri="{FF2B5EF4-FFF2-40B4-BE49-F238E27FC236}">
                  <a16:creationId xmlns:a16="http://schemas.microsoft.com/office/drawing/2014/main" id="{39868831-428F-3928-1CEE-B4CDD1F2E20B}"/>
                </a:ext>
              </a:extLst>
            </p:cNvPr>
            <p:cNvSpPr/>
            <p:nvPr/>
          </p:nvSpPr>
          <p:spPr>
            <a:xfrm>
              <a:off x="2597950" y="4563263"/>
              <a:ext cx="252413" cy="263525"/>
            </a:xfrm>
            <a:custGeom>
              <a:avLst/>
              <a:gdLst/>
              <a:ahLst/>
              <a:cxnLst/>
              <a:rect l="l" t="t" r="r" b="b"/>
              <a:pathLst>
                <a:path w="69" h="72" extrusionOk="0">
                  <a:moveTo>
                    <a:pt x="29" y="0"/>
                  </a:moveTo>
                  <a:cubicBezTo>
                    <a:pt x="3" y="44"/>
                    <a:pt x="3" y="44"/>
                    <a:pt x="3" y="44"/>
                  </a:cubicBezTo>
                  <a:cubicBezTo>
                    <a:pt x="0" y="49"/>
                    <a:pt x="1" y="54"/>
                    <a:pt x="7" y="57"/>
                  </a:cubicBezTo>
                  <a:cubicBezTo>
                    <a:pt x="15" y="62"/>
                    <a:pt x="21" y="72"/>
                    <a:pt x="27" y="72"/>
                  </a:cubicBezTo>
                  <a:cubicBezTo>
                    <a:pt x="36" y="72"/>
                    <a:pt x="51" y="62"/>
                    <a:pt x="59" y="58"/>
                  </a:cubicBezTo>
                  <a:cubicBezTo>
                    <a:pt x="65" y="56"/>
                    <a:pt x="69" y="52"/>
                    <a:pt x="68" y="48"/>
                  </a:cubicBezTo>
                  <a:cubicBezTo>
                    <a:pt x="62" y="3"/>
                    <a:pt x="62" y="3"/>
                    <a:pt x="62" y="3"/>
                  </a:cubicBezTo>
                  <a:cubicBezTo>
                    <a:pt x="62" y="3"/>
                    <a:pt x="61" y="3"/>
                    <a:pt x="60" y="3"/>
                  </a:cubicBezTo>
                  <a:cubicBezTo>
                    <a:pt x="50" y="12"/>
                    <a:pt x="50" y="12"/>
                    <a:pt x="50" y="12"/>
                  </a:cubicBezTo>
                  <a:cubicBezTo>
                    <a:pt x="47" y="15"/>
                    <a:pt x="38" y="15"/>
                    <a:pt x="36" y="11"/>
                  </a:cubicBezTo>
                  <a:cubicBezTo>
                    <a:pt x="34" y="9"/>
                    <a:pt x="31" y="0"/>
                    <a:pt x="31" y="0"/>
                  </a:cubicBezTo>
                  <a:cubicBezTo>
                    <a:pt x="30" y="0"/>
                    <a:pt x="29" y="0"/>
                    <a:pt x="2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03;p48">
              <a:extLst>
                <a:ext uri="{FF2B5EF4-FFF2-40B4-BE49-F238E27FC236}">
                  <a16:creationId xmlns:a16="http://schemas.microsoft.com/office/drawing/2014/main" id="{95B1DCA4-C9FF-EDEA-823B-077723F79A6C}"/>
                </a:ext>
              </a:extLst>
            </p:cNvPr>
            <p:cNvSpPr/>
            <p:nvPr/>
          </p:nvSpPr>
          <p:spPr>
            <a:xfrm>
              <a:off x="2678913" y="1667663"/>
              <a:ext cx="1370013" cy="2811463"/>
            </a:xfrm>
            <a:custGeom>
              <a:avLst/>
              <a:gdLst/>
              <a:ahLst/>
              <a:cxnLst/>
              <a:rect l="l" t="t" r="r" b="b"/>
              <a:pathLst>
                <a:path w="374" h="766" extrusionOk="0">
                  <a:moveTo>
                    <a:pt x="163" y="2"/>
                  </a:moveTo>
                  <a:cubicBezTo>
                    <a:pt x="142" y="39"/>
                    <a:pt x="114" y="79"/>
                    <a:pt x="102" y="127"/>
                  </a:cubicBezTo>
                  <a:cubicBezTo>
                    <a:pt x="88" y="182"/>
                    <a:pt x="7" y="652"/>
                    <a:pt x="0" y="753"/>
                  </a:cubicBezTo>
                  <a:cubicBezTo>
                    <a:pt x="18" y="757"/>
                    <a:pt x="44" y="754"/>
                    <a:pt x="55" y="754"/>
                  </a:cubicBezTo>
                  <a:cubicBezTo>
                    <a:pt x="90" y="653"/>
                    <a:pt x="196" y="286"/>
                    <a:pt x="211" y="222"/>
                  </a:cubicBezTo>
                  <a:cubicBezTo>
                    <a:pt x="213" y="213"/>
                    <a:pt x="228" y="215"/>
                    <a:pt x="227" y="225"/>
                  </a:cubicBezTo>
                  <a:cubicBezTo>
                    <a:pt x="218" y="297"/>
                    <a:pt x="240" y="564"/>
                    <a:pt x="240" y="762"/>
                  </a:cubicBezTo>
                  <a:cubicBezTo>
                    <a:pt x="249" y="766"/>
                    <a:pt x="289" y="763"/>
                    <a:pt x="299" y="762"/>
                  </a:cubicBezTo>
                  <a:cubicBezTo>
                    <a:pt x="311" y="638"/>
                    <a:pt x="374" y="163"/>
                    <a:pt x="282" y="11"/>
                  </a:cubicBezTo>
                  <a:cubicBezTo>
                    <a:pt x="240" y="5"/>
                    <a:pt x="206" y="0"/>
                    <a:pt x="16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04;p48">
              <a:extLst>
                <a:ext uri="{FF2B5EF4-FFF2-40B4-BE49-F238E27FC236}">
                  <a16:creationId xmlns:a16="http://schemas.microsoft.com/office/drawing/2014/main" id="{99D7ADEC-C79B-E97F-B492-9B7F9DB0B01F}"/>
                </a:ext>
              </a:extLst>
            </p:cNvPr>
            <p:cNvSpPr/>
            <p:nvPr/>
          </p:nvSpPr>
          <p:spPr>
            <a:xfrm>
              <a:off x="3034513" y="918363"/>
              <a:ext cx="812800" cy="896938"/>
            </a:xfrm>
            <a:custGeom>
              <a:avLst/>
              <a:gdLst/>
              <a:ahLst/>
              <a:cxnLst/>
              <a:rect l="l" t="t" r="r" b="b"/>
              <a:pathLst>
                <a:path w="222" h="244" extrusionOk="0">
                  <a:moveTo>
                    <a:pt x="166" y="16"/>
                  </a:moveTo>
                  <a:cubicBezTo>
                    <a:pt x="170" y="20"/>
                    <a:pt x="209" y="112"/>
                    <a:pt x="208" y="141"/>
                  </a:cubicBezTo>
                  <a:cubicBezTo>
                    <a:pt x="206" y="170"/>
                    <a:pt x="222" y="226"/>
                    <a:pt x="222" y="226"/>
                  </a:cubicBezTo>
                  <a:cubicBezTo>
                    <a:pt x="222" y="226"/>
                    <a:pt x="174" y="244"/>
                    <a:pt x="49" y="224"/>
                  </a:cubicBezTo>
                  <a:cubicBezTo>
                    <a:pt x="18" y="157"/>
                    <a:pt x="0" y="79"/>
                    <a:pt x="41" y="37"/>
                  </a:cubicBezTo>
                  <a:cubicBezTo>
                    <a:pt x="41" y="37"/>
                    <a:pt x="98" y="1"/>
                    <a:pt x="109" y="0"/>
                  </a:cubicBezTo>
                  <a:cubicBezTo>
                    <a:pt x="109" y="0"/>
                    <a:pt x="146" y="55"/>
                    <a:pt x="162" y="55"/>
                  </a:cubicBezTo>
                  <a:cubicBezTo>
                    <a:pt x="169" y="54"/>
                    <a:pt x="167" y="27"/>
                    <a:pt x="166" y="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05;p48">
              <a:extLst>
                <a:ext uri="{FF2B5EF4-FFF2-40B4-BE49-F238E27FC236}">
                  <a16:creationId xmlns:a16="http://schemas.microsoft.com/office/drawing/2014/main" id="{D9563613-D99E-83DE-C91B-928D05555FD6}"/>
                </a:ext>
              </a:extLst>
            </p:cNvPr>
            <p:cNvSpPr/>
            <p:nvPr/>
          </p:nvSpPr>
          <p:spPr>
            <a:xfrm>
              <a:off x="3407575" y="850101"/>
              <a:ext cx="374650" cy="388938"/>
            </a:xfrm>
            <a:custGeom>
              <a:avLst/>
              <a:gdLst/>
              <a:ahLst/>
              <a:cxnLst/>
              <a:rect l="l" t="t" r="r" b="b"/>
              <a:pathLst>
                <a:path w="102" h="106" extrusionOk="0">
                  <a:moveTo>
                    <a:pt x="0" y="22"/>
                  </a:moveTo>
                  <a:cubicBezTo>
                    <a:pt x="1" y="0"/>
                    <a:pt x="1" y="0"/>
                    <a:pt x="1" y="0"/>
                  </a:cubicBezTo>
                  <a:cubicBezTo>
                    <a:pt x="81" y="20"/>
                    <a:pt x="81" y="20"/>
                    <a:pt x="81" y="20"/>
                  </a:cubicBezTo>
                  <a:cubicBezTo>
                    <a:pt x="76" y="45"/>
                    <a:pt x="76" y="45"/>
                    <a:pt x="76" y="45"/>
                  </a:cubicBezTo>
                  <a:cubicBezTo>
                    <a:pt x="76" y="45"/>
                    <a:pt x="102" y="106"/>
                    <a:pt x="69" y="97"/>
                  </a:cubicBezTo>
                  <a:cubicBezTo>
                    <a:pt x="35" y="87"/>
                    <a:pt x="0" y="22"/>
                    <a:pt x="0" y="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06;p48">
              <a:extLst>
                <a:ext uri="{FF2B5EF4-FFF2-40B4-BE49-F238E27FC236}">
                  <a16:creationId xmlns:a16="http://schemas.microsoft.com/office/drawing/2014/main" id="{9580AAE2-CB0E-5827-D956-6B3264A430C2}"/>
                </a:ext>
              </a:extLst>
            </p:cNvPr>
            <p:cNvSpPr/>
            <p:nvPr/>
          </p:nvSpPr>
          <p:spPr>
            <a:xfrm>
              <a:off x="3118650" y="1091400"/>
              <a:ext cx="277813" cy="674688"/>
            </a:xfrm>
            <a:custGeom>
              <a:avLst/>
              <a:gdLst/>
              <a:ahLst/>
              <a:cxnLst/>
              <a:rect l="l" t="t" r="r" b="b"/>
              <a:pathLst>
                <a:path w="76" h="184" extrusionOk="0">
                  <a:moveTo>
                    <a:pt x="30" y="26"/>
                  </a:moveTo>
                  <a:cubicBezTo>
                    <a:pt x="37" y="66"/>
                    <a:pt x="54" y="103"/>
                    <a:pt x="65" y="142"/>
                  </a:cubicBezTo>
                  <a:cubicBezTo>
                    <a:pt x="69" y="156"/>
                    <a:pt x="72" y="170"/>
                    <a:pt x="76" y="184"/>
                  </a:cubicBezTo>
                  <a:cubicBezTo>
                    <a:pt x="62" y="182"/>
                    <a:pt x="45" y="180"/>
                    <a:pt x="26" y="177"/>
                  </a:cubicBezTo>
                  <a:cubicBezTo>
                    <a:pt x="1" y="124"/>
                    <a:pt x="0" y="49"/>
                    <a:pt x="21" y="0"/>
                  </a:cubicBezTo>
                  <a:cubicBezTo>
                    <a:pt x="24" y="9"/>
                    <a:pt x="27" y="17"/>
                    <a:pt x="30" y="26"/>
                  </a:cubicBezTo>
                  <a:close/>
                </a:path>
              </a:pathLst>
            </a:custGeom>
            <a:solidFill>
              <a:srgbClr val="3919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07;p48">
              <a:extLst>
                <a:ext uri="{FF2B5EF4-FFF2-40B4-BE49-F238E27FC236}">
                  <a16:creationId xmlns:a16="http://schemas.microsoft.com/office/drawing/2014/main" id="{6380CB3E-81F3-7F4C-E8AF-48B1E7F9233B}"/>
                </a:ext>
              </a:extLst>
            </p:cNvPr>
            <p:cNvSpPr/>
            <p:nvPr/>
          </p:nvSpPr>
          <p:spPr>
            <a:xfrm>
              <a:off x="3093250" y="1483513"/>
              <a:ext cx="1095375" cy="547688"/>
            </a:xfrm>
            <a:custGeom>
              <a:avLst/>
              <a:gdLst/>
              <a:ahLst/>
              <a:cxnLst/>
              <a:rect l="l" t="t" r="r" b="b"/>
              <a:pathLst>
                <a:path w="299" h="149" extrusionOk="0">
                  <a:moveTo>
                    <a:pt x="195" y="115"/>
                  </a:moveTo>
                  <a:cubicBezTo>
                    <a:pt x="195" y="115"/>
                    <a:pt x="22" y="149"/>
                    <a:pt x="12" y="118"/>
                  </a:cubicBezTo>
                  <a:cubicBezTo>
                    <a:pt x="0" y="22"/>
                    <a:pt x="0" y="22"/>
                    <a:pt x="0" y="22"/>
                  </a:cubicBezTo>
                  <a:cubicBezTo>
                    <a:pt x="76" y="0"/>
                    <a:pt x="76" y="0"/>
                    <a:pt x="76" y="0"/>
                  </a:cubicBezTo>
                  <a:cubicBezTo>
                    <a:pt x="85" y="69"/>
                    <a:pt x="85" y="69"/>
                    <a:pt x="85" y="69"/>
                  </a:cubicBezTo>
                  <a:cubicBezTo>
                    <a:pt x="84" y="71"/>
                    <a:pt x="217" y="84"/>
                    <a:pt x="217" y="84"/>
                  </a:cubicBezTo>
                  <a:cubicBezTo>
                    <a:pt x="217" y="84"/>
                    <a:pt x="244" y="84"/>
                    <a:pt x="259" y="91"/>
                  </a:cubicBezTo>
                  <a:cubicBezTo>
                    <a:pt x="260" y="92"/>
                    <a:pt x="289" y="114"/>
                    <a:pt x="299" y="127"/>
                  </a:cubicBezTo>
                  <a:cubicBezTo>
                    <a:pt x="242" y="131"/>
                    <a:pt x="242" y="131"/>
                    <a:pt x="242" y="131"/>
                  </a:cubicBezTo>
                  <a:cubicBezTo>
                    <a:pt x="236" y="131"/>
                    <a:pt x="195" y="115"/>
                    <a:pt x="195" y="11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08;p48">
              <a:extLst>
                <a:ext uri="{FF2B5EF4-FFF2-40B4-BE49-F238E27FC236}">
                  <a16:creationId xmlns:a16="http://schemas.microsoft.com/office/drawing/2014/main" id="{5377D438-8D26-6EFE-73F1-F820398C52B8}"/>
                </a:ext>
              </a:extLst>
            </p:cNvPr>
            <p:cNvSpPr/>
            <p:nvPr/>
          </p:nvSpPr>
          <p:spPr>
            <a:xfrm>
              <a:off x="2905925" y="1007263"/>
              <a:ext cx="498475" cy="573088"/>
            </a:xfrm>
            <a:custGeom>
              <a:avLst/>
              <a:gdLst/>
              <a:ahLst/>
              <a:cxnLst/>
              <a:rect l="l" t="t" r="r" b="b"/>
              <a:pathLst>
                <a:path w="136" h="156" extrusionOk="0">
                  <a:moveTo>
                    <a:pt x="108" y="5"/>
                  </a:moveTo>
                  <a:cubicBezTo>
                    <a:pt x="108" y="5"/>
                    <a:pt x="136" y="25"/>
                    <a:pt x="130" y="50"/>
                  </a:cubicBezTo>
                  <a:cubicBezTo>
                    <a:pt x="125" y="75"/>
                    <a:pt x="129" y="135"/>
                    <a:pt x="129" y="135"/>
                  </a:cubicBezTo>
                  <a:cubicBezTo>
                    <a:pt x="48" y="156"/>
                    <a:pt x="48" y="156"/>
                    <a:pt x="48" y="156"/>
                  </a:cubicBezTo>
                  <a:cubicBezTo>
                    <a:pt x="48" y="156"/>
                    <a:pt x="0" y="0"/>
                    <a:pt x="108"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09;p48">
              <a:extLst>
                <a:ext uri="{FF2B5EF4-FFF2-40B4-BE49-F238E27FC236}">
                  <a16:creationId xmlns:a16="http://schemas.microsoft.com/office/drawing/2014/main" id="{7FE8CA48-A2CC-2E24-218A-DC4F67DEA7AE}"/>
                </a:ext>
              </a:extLst>
            </p:cNvPr>
            <p:cNvSpPr/>
            <p:nvPr/>
          </p:nvSpPr>
          <p:spPr>
            <a:xfrm>
              <a:off x="3536163" y="1931188"/>
              <a:ext cx="571500" cy="69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10;p48">
              <a:extLst>
                <a:ext uri="{FF2B5EF4-FFF2-40B4-BE49-F238E27FC236}">
                  <a16:creationId xmlns:a16="http://schemas.microsoft.com/office/drawing/2014/main" id="{328DC887-087C-F45E-F5C2-B8836D8D74F3}"/>
                </a:ext>
              </a:extLst>
            </p:cNvPr>
            <p:cNvSpPr/>
            <p:nvPr/>
          </p:nvSpPr>
          <p:spPr>
            <a:xfrm>
              <a:off x="3536163" y="1931188"/>
              <a:ext cx="369888" cy="69850"/>
            </a:xfrm>
            <a:custGeom>
              <a:avLst/>
              <a:gdLst/>
              <a:ahLst/>
              <a:cxnLst/>
              <a:rect l="l" t="t" r="r" b="b"/>
              <a:pathLst>
                <a:path w="233" h="44" extrusionOk="0">
                  <a:moveTo>
                    <a:pt x="0" y="0"/>
                  </a:moveTo>
                  <a:lnTo>
                    <a:pt x="233" y="0"/>
                  </a:lnTo>
                  <a:lnTo>
                    <a:pt x="215" y="44"/>
                  </a:lnTo>
                  <a:lnTo>
                    <a:pt x="0" y="44"/>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11;p48">
              <a:extLst>
                <a:ext uri="{FF2B5EF4-FFF2-40B4-BE49-F238E27FC236}">
                  <a16:creationId xmlns:a16="http://schemas.microsoft.com/office/drawing/2014/main" id="{BE080A1B-04E7-1A82-3115-64DBC6099C8E}"/>
                </a:ext>
              </a:extLst>
            </p:cNvPr>
            <p:cNvSpPr/>
            <p:nvPr/>
          </p:nvSpPr>
          <p:spPr>
            <a:xfrm>
              <a:off x="3920338" y="1377150"/>
              <a:ext cx="1117600" cy="623888"/>
            </a:xfrm>
            <a:custGeom>
              <a:avLst/>
              <a:gdLst/>
              <a:ahLst/>
              <a:cxnLst/>
              <a:rect l="l" t="t" r="r" b="b"/>
              <a:pathLst>
                <a:path w="704" h="393" extrusionOk="0">
                  <a:moveTo>
                    <a:pt x="568" y="393"/>
                  </a:moveTo>
                  <a:lnTo>
                    <a:pt x="0" y="393"/>
                  </a:lnTo>
                  <a:lnTo>
                    <a:pt x="136" y="0"/>
                  </a:lnTo>
                  <a:lnTo>
                    <a:pt x="704" y="0"/>
                  </a:lnTo>
                  <a:lnTo>
                    <a:pt x="568" y="393"/>
                  </a:lnTo>
                  <a:close/>
                </a:path>
              </a:pathLst>
            </a:custGeom>
            <a:solidFill>
              <a:schemeClr val="accent2">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12;p48">
              <a:extLst>
                <a:ext uri="{FF2B5EF4-FFF2-40B4-BE49-F238E27FC236}">
                  <a16:creationId xmlns:a16="http://schemas.microsoft.com/office/drawing/2014/main" id="{D6C0702A-3FF6-E2ED-81AD-27AE1B38A42F}"/>
                </a:ext>
              </a:extLst>
            </p:cNvPr>
            <p:cNvSpPr/>
            <p:nvPr/>
          </p:nvSpPr>
          <p:spPr>
            <a:xfrm>
              <a:off x="4418813" y="1648613"/>
              <a:ext cx="114300" cy="114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13;p48">
              <a:extLst>
                <a:ext uri="{FF2B5EF4-FFF2-40B4-BE49-F238E27FC236}">
                  <a16:creationId xmlns:a16="http://schemas.microsoft.com/office/drawing/2014/main" id="{39EE2DED-8A28-84D5-98D3-81B0762A849E}"/>
                </a:ext>
              </a:extLst>
            </p:cNvPr>
            <p:cNvSpPr/>
            <p:nvPr/>
          </p:nvSpPr>
          <p:spPr>
            <a:xfrm>
              <a:off x="3379000" y="2001038"/>
              <a:ext cx="2000100" cy="88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09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aphicFrame>
        <p:nvGraphicFramePr>
          <p:cNvPr id="754" name="Google Shape;754;p28"/>
          <p:cNvGraphicFramePr/>
          <p:nvPr>
            <p:extLst>
              <p:ext uri="{D42A27DB-BD31-4B8C-83A1-F6EECF244321}">
                <p14:modId xmlns:p14="http://schemas.microsoft.com/office/powerpoint/2010/main" val="1803606311"/>
              </p:ext>
            </p:extLst>
          </p:nvPr>
        </p:nvGraphicFramePr>
        <p:xfrm>
          <a:off x="264160" y="346138"/>
          <a:ext cx="8615680" cy="4451223"/>
        </p:xfrm>
        <a:graphic>
          <a:graphicData uri="http://schemas.openxmlformats.org/drawingml/2006/table">
            <a:tbl>
              <a:tblPr>
                <a:noFill/>
                <a:tableStyleId>{71873B00-EDB4-4793-91A5-74E26AE96888}</a:tableStyleId>
              </a:tblPr>
              <a:tblGrid>
                <a:gridCol w="1531207">
                  <a:extLst>
                    <a:ext uri="{9D8B030D-6E8A-4147-A177-3AD203B41FA5}">
                      <a16:colId xmlns:a16="http://schemas.microsoft.com/office/drawing/2014/main" val="20000"/>
                    </a:ext>
                  </a:extLst>
                </a:gridCol>
                <a:gridCol w="7084473">
                  <a:extLst>
                    <a:ext uri="{9D8B030D-6E8A-4147-A177-3AD203B41FA5}">
                      <a16:colId xmlns:a16="http://schemas.microsoft.com/office/drawing/2014/main" val="20001"/>
                    </a:ext>
                  </a:extLst>
                </a:gridCol>
              </a:tblGrid>
              <a:tr h="368700">
                <a:tc>
                  <a:txBody>
                    <a:bodyPr/>
                    <a:lstStyle/>
                    <a:p>
                      <a:pPr marL="0" lvl="0" indent="0" algn="l" rtl="0">
                        <a:spcBef>
                          <a:spcPts val="0"/>
                        </a:spcBef>
                        <a:spcAft>
                          <a:spcPts val="0"/>
                        </a:spcAft>
                        <a:buNone/>
                      </a:pPr>
                      <a:r>
                        <a:rPr lang="en-US" sz="1000" u="none">
                          <a:solidFill>
                            <a:schemeClr val="dk1"/>
                          </a:solidFill>
                          <a:latin typeface="Baloo 2 ExtraBold"/>
                          <a:ea typeface="Baloo 2 ExtraBold"/>
                          <a:cs typeface="Baloo 2 ExtraBold"/>
                          <a:sym typeface="Baloo 2 ExtraBold"/>
                        </a:rPr>
                        <a:t>Introduction</a:t>
                      </a:r>
                      <a:endParaRPr sz="1000" u="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000" b="0" i="0" u="none" strike="noStrike" cap="none">
                          <a:solidFill>
                            <a:schemeClr val="dk1"/>
                          </a:solidFill>
                          <a:latin typeface="DM Sans"/>
                          <a:ea typeface="Arial"/>
                          <a:cs typeface="Arial"/>
                          <a:sym typeface="Arial"/>
                        </a:rPr>
                        <a:t>Overview of essential </a:t>
                      </a:r>
                      <a:r>
                        <a:rPr lang="en-GB" sz="1000" b="0" i="0" u="none" strike="noStrike" cap="none">
                          <a:solidFill>
                            <a:schemeClr val="dk1"/>
                          </a:solidFill>
                          <a:latin typeface="DM Sans"/>
                          <a:ea typeface="Arial"/>
                          <a:cs typeface="Arial"/>
                        </a:rPr>
                        <a:t>hardware list for the door unlocking system</a:t>
                      </a:r>
                      <a:endParaRPr lang="en-GB" sz="1000" b="0" i="0" u="none" strike="noStrike" cap="none">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70150">
                <a:tc>
                  <a:txBody>
                    <a:bodyPr/>
                    <a:lstStyle/>
                    <a:p>
                      <a:pPr marL="0" lvl="0" indent="0" algn="l">
                        <a:spcBef>
                          <a:spcPts val="0"/>
                        </a:spcBef>
                        <a:spcAft>
                          <a:spcPts val="0"/>
                        </a:spcAft>
                        <a:buNone/>
                      </a:pPr>
                      <a:r>
                        <a:rPr lang="en-US" sz="1000" b="0" i="0" u="none" strike="noStrike" baseline="0" noProof="0">
                          <a:solidFill>
                            <a:srgbClr val="334157"/>
                          </a:solidFill>
                          <a:latin typeface="Baloo 2 ExtraBold"/>
                        </a:rPr>
                        <a:t>Raspberry Pi 5 – 4GB </a:t>
                      </a:r>
                      <a:endParaRPr lang="en-US"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l">
                        <a:lnSpc>
                          <a:spcPct val="100000"/>
                        </a:lnSpc>
                        <a:spcBef>
                          <a:spcPts val="0"/>
                        </a:spcBef>
                        <a:spcAft>
                          <a:spcPts val="1600"/>
                        </a:spcAft>
                        <a:buNone/>
                      </a:pPr>
                      <a:r>
                        <a:rPr lang="en-GB" sz="1000" b="0" i="0" u="none" strike="noStrike" cap="none" baseline="0" noProof="0">
                          <a:solidFill>
                            <a:srgbClr val="334157"/>
                          </a:solidFill>
                          <a:latin typeface="DM Sans"/>
                        </a:rPr>
                        <a:t>The Raspberry Pi 5 - 4GB microcomputer serves as the central hub, managing authentication requests from RFID/NFC sensors and </a:t>
                      </a:r>
                      <a:r>
                        <a:rPr lang="en-GB" sz="1000" b="0" i="0" u="none" strike="noStrike" cap="none" baseline="0" noProof="0" err="1">
                          <a:solidFill>
                            <a:srgbClr val="334157"/>
                          </a:solidFill>
                          <a:latin typeface="DM Sans"/>
                        </a:rPr>
                        <a:t>analyzing</a:t>
                      </a:r>
                      <a:r>
                        <a:rPr lang="en-GB" sz="1000" b="0" i="0" u="none" strike="noStrike" cap="none" baseline="0" noProof="0">
                          <a:solidFill>
                            <a:srgbClr val="334157"/>
                          </a:solidFill>
                          <a:latin typeface="DM Sans"/>
                        </a:rPr>
                        <a:t> visual input from the camera to grant or deny access</a:t>
                      </a:r>
                      <a:endParaRPr lang="en-US" sz="1000">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0150">
                <a:tc>
                  <a:txBody>
                    <a:bodyPr/>
                    <a:lstStyle/>
                    <a:p>
                      <a:pPr marL="0" lvl="0" indent="0" algn="l">
                        <a:spcBef>
                          <a:spcPts val="0"/>
                        </a:spcBef>
                        <a:spcAft>
                          <a:spcPts val="0"/>
                        </a:spcAft>
                        <a:buNone/>
                      </a:pPr>
                      <a:r>
                        <a:rPr lang="en" sz="1000" b="0" i="0" u="none" strike="noStrike" baseline="0" noProof="0">
                          <a:solidFill>
                            <a:srgbClr val="334157"/>
                          </a:solidFill>
                          <a:latin typeface="Baloo 2 ExtraBold"/>
                        </a:rPr>
                        <a:t>The Raspberry Pi Camera 3 </a:t>
                      </a:r>
                      <a:endParaRPr lang="en-US"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l">
                        <a:spcBef>
                          <a:spcPts val="0"/>
                        </a:spcBef>
                        <a:spcAft>
                          <a:spcPts val="1600"/>
                        </a:spcAft>
                        <a:buNone/>
                      </a:pPr>
                      <a:r>
                        <a:rPr lang="en-GB" sz="1000" b="0" i="0" u="none" strike="noStrike" cap="none" baseline="0" noProof="0">
                          <a:solidFill>
                            <a:srgbClr val="334157"/>
                          </a:solidFill>
                          <a:latin typeface="DM Sans"/>
                        </a:rPr>
                        <a:t>The Raspberry Pi Camera 3 is the primary authentication tool for door access, capturing images or video clips of individuals approaching the door to verify their legitimacy</a:t>
                      </a:r>
                      <a:endParaRPr lang="en-US" sz="1000">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70150">
                <a:tc>
                  <a:txBody>
                    <a:bodyPr/>
                    <a:lstStyle/>
                    <a:p>
                      <a:pPr marL="0" lvl="0" indent="0" algn="l">
                        <a:spcBef>
                          <a:spcPts val="0"/>
                        </a:spcBef>
                        <a:spcAft>
                          <a:spcPts val="0"/>
                        </a:spcAft>
                        <a:buNone/>
                      </a:pPr>
                      <a:r>
                        <a:rPr lang="en" sz="1000" b="0" i="0" u="none" strike="noStrike" baseline="0" noProof="0">
                          <a:solidFill>
                            <a:srgbClr val="334157"/>
                          </a:solidFill>
                          <a:latin typeface="Baloo 2 ExtraBold"/>
                        </a:rPr>
                        <a:t>Raspberry Pi 7 inch 800x480 DSI Touchscreen Display </a:t>
                      </a:r>
                      <a:endParaRPr lang="en-US"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chemeClr val="lt2"/>
                        </a:buClr>
                        <a:buSzPts val="1600"/>
                        <a:buFont typeface="Nunito Light"/>
                        <a:buNone/>
                        <a:tabLst/>
                        <a:defRPr/>
                      </a:pPr>
                      <a:r>
                        <a:rPr lang="en-US" sz="1000" b="0" i="0" u="none" strike="noStrike" cap="none" noProof="0">
                          <a:solidFill>
                            <a:schemeClr val="dk1"/>
                          </a:solidFill>
                        </a:rPr>
                        <a:t>Raspberry Pi 7-inch 800x480 DSI Touchscreen Display: This touchscreen display provides a user-friendly interface </a:t>
                      </a:r>
                      <a:r>
                        <a:rPr lang="en-US" sz="1000" b="0" i="0" u="none" strike="noStrike" cap="none" noProof="0">
                          <a:solidFill>
                            <a:schemeClr val="dk1"/>
                          </a:solidFill>
                          <a:sym typeface="Arial"/>
                        </a:rPr>
                        <a:t>for </a:t>
                      </a:r>
                      <a:r>
                        <a:rPr lang="en-US" sz="1000" b="0" i="0" u="none" strike="noStrike" cap="none" noProof="0">
                          <a:solidFill>
                            <a:schemeClr val="dk1"/>
                          </a:solidFill>
                        </a:rPr>
                        <a:t>configuring the door unlocking system</a:t>
                      </a:r>
                      <a:endParaRPr lang="en-US" sz="100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70150">
                <a:tc>
                  <a:txBody>
                    <a:bodyPr/>
                    <a:lstStyle/>
                    <a:p>
                      <a:pPr marL="0" lvl="0" indent="0" algn="l">
                        <a:spcBef>
                          <a:spcPts val="0"/>
                        </a:spcBef>
                        <a:spcAft>
                          <a:spcPts val="0"/>
                        </a:spcAft>
                        <a:buNone/>
                      </a:pPr>
                      <a:r>
                        <a:rPr lang="en-GB" sz="1000" b="0" i="0" u="none" strike="noStrike" baseline="0" noProof="0">
                          <a:solidFill>
                            <a:srgbClr val="334157"/>
                          </a:solidFill>
                          <a:latin typeface="Baloo 2 ExtraBold"/>
                        </a:rPr>
                        <a:t>The Raspberry Pi Display Cable </a:t>
                      </a:r>
                      <a:endParaRPr lang="en-GB"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baseline="0" noProof="0">
                          <a:solidFill>
                            <a:srgbClr val="334157"/>
                          </a:solidFill>
                          <a:latin typeface="DM Sans"/>
                        </a:rPr>
                        <a:t>The Raspberry Pi Display Cable - Standard-Mini - 200mm is a component that facilitates the connection between the Raspberry Pi microcomputer and the touchscreen display</a:t>
                      </a:r>
                      <a:endParaRPr lang="en-US" sz="100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70150">
                <a:tc>
                  <a:txBody>
                    <a:bodyPr/>
                    <a:lstStyle/>
                    <a:p>
                      <a:pPr marL="0" lvl="0" indent="0" algn="l">
                        <a:lnSpc>
                          <a:spcPct val="100000"/>
                        </a:lnSpc>
                        <a:buNone/>
                      </a:pPr>
                      <a:r>
                        <a:rPr lang="en" sz="1000" b="0" i="0" u="none" strike="noStrike" baseline="0" noProof="0">
                          <a:solidFill>
                            <a:srgbClr val="334157"/>
                          </a:solidFill>
                          <a:latin typeface="Baloo 2 ExtraBold"/>
                        </a:rPr>
                        <a:t>PN532 NFC/RFID Controller Breakout Board &amp; 13.56MHz RFID/NFC card </a:t>
                      </a:r>
                      <a:endParaRPr lang="en-US" sz="100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0" lvl="0" indent="0" algn="l">
                        <a:spcBef>
                          <a:spcPts val="0"/>
                        </a:spcBef>
                        <a:spcAft>
                          <a:spcPts val="1600"/>
                        </a:spcAft>
                        <a:buNone/>
                      </a:pPr>
                      <a:r>
                        <a:rPr lang="en-GB" sz="1000" b="0" i="0" u="none" strike="noStrike" cap="none" baseline="0" noProof="0">
                          <a:solidFill>
                            <a:srgbClr val="334157"/>
                          </a:solidFill>
                          <a:latin typeface="DM Sans"/>
                        </a:rPr>
                        <a:t>Integrated with a 13.56MHz RFID/NFC card reader, the PN532 NFC/RFID Controller Breakout Board detects authorized RFID tags or NFC-enabled devices, granting access by activating the door unlocking mechanism upon validation of a valid tag</a:t>
                      </a:r>
                      <a:endParaRPr lang="en-US" sz="1000">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701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baseline="0" noProof="0">
                          <a:solidFill>
                            <a:srgbClr val="334157"/>
                          </a:solidFill>
                          <a:latin typeface="Baloo 2 ExtraBold"/>
                        </a:rPr>
                        <a:t>Grove – Servo </a:t>
                      </a:r>
                      <a:endParaRPr lang="en-US"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chemeClr val="lt2"/>
                        </a:buClr>
                        <a:buSzPts val="1600"/>
                        <a:buFont typeface="Nunito Light"/>
                        <a:buNone/>
                        <a:tabLst/>
                        <a:defRPr/>
                      </a:pPr>
                      <a:r>
                        <a:rPr lang="en-US" sz="1000" b="0" i="0" u="none" strike="noStrike" cap="none" baseline="0" noProof="0">
                          <a:solidFill>
                            <a:srgbClr val="334157"/>
                          </a:solidFill>
                          <a:latin typeface="DM Sans"/>
                        </a:rPr>
                        <a:t>The Grove - Servo module is vital for automating door functions, facilitating precise opening and closing movements. Integrated into door control systems, this servo motor delivers the required mechanical force to operate the door mechanism smoothly and accurately.</a:t>
                      </a:r>
                      <a:endParaRPr lang="en-US" sz="1000">
                        <a:sym typeface="Arial"/>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120432391"/>
                  </a:ext>
                </a:extLst>
              </a:tr>
              <a:tr h="370150">
                <a:tc>
                  <a:txBody>
                    <a:bodyPr/>
                    <a:lstStyle/>
                    <a:p>
                      <a:pPr marL="0" marR="0" lvl="0" indent="0" algn="l">
                        <a:lnSpc>
                          <a:spcPct val="100000"/>
                        </a:lnSpc>
                        <a:spcBef>
                          <a:spcPts val="0"/>
                        </a:spcBef>
                        <a:spcAft>
                          <a:spcPts val="0"/>
                        </a:spcAft>
                        <a:buNone/>
                      </a:pPr>
                      <a:r>
                        <a:rPr lang="en-GB" sz="1000" b="0" i="0" u="none" strike="noStrike" cap="none" baseline="0" noProof="0">
                          <a:solidFill>
                            <a:srgbClr val="334157"/>
                          </a:solidFill>
                          <a:latin typeface="Baloo 2 ExtraBold"/>
                        </a:rPr>
                        <a:t>The Power Supply </a:t>
                      </a:r>
                      <a:r>
                        <a:rPr lang="en-GB" sz="1000" b="0" i="0" u="none" strike="noStrike" cap="none" baseline="0" noProof="0">
                          <a:solidFill>
                            <a:srgbClr val="334157"/>
                          </a:solidFill>
                          <a:latin typeface="Baloo 2 ExtraBold"/>
                          <a:sym typeface="Arial"/>
                        </a:rPr>
                        <a:t>/</a:t>
                      </a:r>
                      <a:r>
                        <a:rPr lang="en-GB" sz="1000" b="0" i="0" u="none" strike="noStrike" cap="none" baseline="0" noProof="0">
                          <a:solidFill>
                            <a:srgbClr val="334157"/>
                          </a:solidFill>
                          <a:latin typeface="Baloo 2 ExtraBold"/>
                        </a:rPr>
                        <a:t> Connectivity to socket </a:t>
                      </a:r>
                      <a:endParaRPr lang="en-GB" sz="1000">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00" b="0" i="0" u="none" strike="noStrike" cap="none">
                          <a:solidFill>
                            <a:schemeClr val="dk1"/>
                          </a:solidFill>
                          <a:latin typeface="DM Sans"/>
                          <a:ea typeface="Arial"/>
                          <a:cs typeface="Arial"/>
                        </a:rPr>
                        <a:t>The Power Supply / Connectivity to the socket part is like the heart of the system, making sure everything stays running by giving power to all the connected devices. </a:t>
                      </a:r>
                      <a:endParaRPr lang="en-GB" sz="1000" b="0" i="0" u="none" strike="noStrike" cap="none">
                        <a:solidFill>
                          <a:schemeClr val="dk1"/>
                        </a:solidFill>
                        <a:latin typeface="DM Sans"/>
                        <a:ea typeface="Arial"/>
                        <a:cs typeface="Arial"/>
                        <a:sym typeface="Arial"/>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486627803"/>
                  </a:ext>
                </a:extLst>
              </a:tr>
            </a:tbl>
          </a:graphicData>
        </a:graphic>
      </p:graphicFrame>
      <p:grpSp>
        <p:nvGrpSpPr>
          <p:cNvPr id="2" name="Google Shape;29;p4">
            <a:extLst>
              <a:ext uri="{FF2B5EF4-FFF2-40B4-BE49-F238E27FC236}">
                <a16:creationId xmlns:a16="http://schemas.microsoft.com/office/drawing/2014/main" id="{4B8B79EE-F38F-9AD3-61DF-4DE7C44D3324}"/>
              </a:ext>
            </a:extLst>
          </p:cNvPr>
          <p:cNvGrpSpPr/>
          <p:nvPr/>
        </p:nvGrpSpPr>
        <p:grpSpPr>
          <a:xfrm>
            <a:off x="8350786" y="175533"/>
            <a:ext cx="627600" cy="887824"/>
            <a:chOff x="2443886" y="2869758"/>
            <a:chExt cx="627600" cy="887824"/>
          </a:xfrm>
        </p:grpSpPr>
        <p:sp>
          <p:nvSpPr>
            <p:cNvPr id="3" name="Google Shape;30;p4">
              <a:extLst>
                <a:ext uri="{FF2B5EF4-FFF2-40B4-BE49-F238E27FC236}">
                  <a16:creationId xmlns:a16="http://schemas.microsoft.com/office/drawing/2014/main" id="{0081B788-39D3-3C53-E873-A443A29C4F2F}"/>
                </a:ext>
              </a:extLst>
            </p:cNvPr>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1;p4">
              <a:extLst>
                <a:ext uri="{FF2B5EF4-FFF2-40B4-BE49-F238E27FC236}">
                  <a16:creationId xmlns:a16="http://schemas.microsoft.com/office/drawing/2014/main" id="{562365A2-2904-2258-F849-A5F153405EF6}"/>
                </a:ext>
              </a:extLst>
            </p:cNvPr>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2;p4">
              <a:extLst>
                <a:ext uri="{FF2B5EF4-FFF2-40B4-BE49-F238E27FC236}">
                  <a16:creationId xmlns:a16="http://schemas.microsoft.com/office/drawing/2014/main" id="{A8EB75B0-C064-C00B-CC5F-93603BF35A91}"/>
                </a:ext>
              </a:extLst>
            </p:cNvPr>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3;p4">
              <a:extLst>
                <a:ext uri="{FF2B5EF4-FFF2-40B4-BE49-F238E27FC236}">
                  <a16:creationId xmlns:a16="http://schemas.microsoft.com/office/drawing/2014/main" id="{A66AA040-2D7E-EB36-81C9-2249BD3ABA29}"/>
                </a:ext>
              </a:extLst>
            </p:cNvPr>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4;p4">
              <a:extLst>
                <a:ext uri="{FF2B5EF4-FFF2-40B4-BE49-F238E27FC236}">
                  <a16:creationId xmlns:a16="http://schemas.microsoft.com/office/drawing/2014/main" id="{8216921D-1893-8AA3-E8BF-1DD0EAC4FACA}"/>
                </a:ext>
              </a:extLst>
            </p:cNvPr>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p4">
              <a:extLst>
                <a:ext uri="{FF2B5EF4-FFF2-40B4-BE49-F238E27FC236}">
                  <a16:creationId xmlns:a16="http://schemas.microsoft.com/office/drawing/2014/main" id="{6F75B6C0-6CDB-91E4-B7F0-114BC46C100F}"/>
                </a:ext>
              </a:extLst>
            </p:cNvPr>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6;p4">
              <a:extLst>
                <a:ext uri="{FF2B5EF4-FFF2-40B4-BE49-F238E27FC236}">
                  <a16:creationId xmlns:a16="http://schemas.microsoft.com/office/drawing/2014/main" id="{9991B5EE-43CD-806D-763C-F072EFC47656}"/>
                </a:ext>
              </a:extLst>
            </p:cNvPr>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7;p4">
              <a:extLst>
                <a:ext uri="{FF2B5EF4-FFF2-40B4-BE49-F238E27FC236}">
                  <a16:creationId xmlns:a16="http://schemas.microsoft.com/office/drawing/2014/main" id="{60B2180B-1CCD-7121-DD50-C3EAAC0AE03E}"/>
                </a:ext>
              </a:extLst>
            </p:cNvPr>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8;p4">
              <a:extLst>
                <a:ext uri="{FF2B5EF4-FFF2-40B4-BE49-F238E27FC236}">
                  <a16:creationId xmlns:a16="http://schemas.microsoft.com/office/drawing/2014/main" id="{E337AA93-2F42-10E1-44AC-2C606C3A75B5}"/>
                </a:ext>
              </a:extLst>
            </p:cNvPr>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9;p4">
              <a:extLst>
                <a:ext uri="{FF2B5EF4-FFF2-40B4-BE49-F238E27FC236}">
                  <a16:creationId xmlns:a16="http://schemas.microsoft.com/office/drawing/2014/main" id="{723BA26F-1FBD-1627-3E4E-8A9C0E49DA80}"/>
                </a:ext>
              </a:extLst>
            </p:cNvPr>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0;p4">
              <a:extLst>
                <a:ext uri="{FF2B5EF4-FFF2-40B4-BE49-F238E27FC236}">
                  <a16:creationId xmlns:a16="http://schemas.microsoft.com/office/drawing/2014/main" id="{12C09E16-A4E2-A479-6CA8-7396350EA2B1}"/>
                </a:ext>
              </a:extLst>
            </p:cNvPr>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1;p4">
              <a:extLst>
                <a:ext uri="{FF2B5EF4-FFF2-40B4-BE49-F238E27FC236}">
                  <a16:creationId xmlns:a16="http://schemas.microsoft.com/office/drawing/2014/main" id="{7B33539A-27CC-E3B8-583A-6D83E0C595F6}"/>
                </a:ext>
              </a:extLst>
            </p:cNvPr>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2;p4">
              <a:extLst>
                <a:ext uri="{FF2B5EF4-FFF2-40B4-BE49-F238E27FC236}">
                  <a16:creationId xmlns:a16="http://schemas.microsoft.com/office/drawing/2014/main" id="{8EACF471-5281-CAD6-1BAB-6B1B2C3264FC}"/>
                </a:ext>
              </a:extLst>
            </p:cNvPr>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Google Shape;44;p4">
            <a:extLst>
              <a:ext uri="{FF2B5EF4-FFF2-40B4-BE49-F238E27FC236}">
                <a16:creationId xmlns:a16="http://schemas.microsoft.com/office/drawing/2014/main" id="{76B94996-ECEC-2791-7032-45430B9F922B}"/>
              </a:ext>
            </a:extLst>
          </p:cNvPr>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7;p4">
            <a:extLst>
              <a:ext uri="{FF2B5EF4-FFF2-40B4-BE49-F238E27FC236}">
                <a16:creationId xmlns:a16="http://schemas.microsoft.com/office/drawing/2014/main" id="{9FA0B10E-CC87-15A4-58C9-C7103BD3EED0}"/>
              </a:ext>
            </a:extLst>
          </p:cNvPr>
          <p:cNvSpPr/>
          <p:nvPr/>
        </p:nvSpPr>
        <p:spPr>
          <a:xfrm rot="13270347">
            <a:off x="187925" y="4878811"/>
            <a:ext cx="184567" cy="18214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1" name="Picture 20" descr="A diagram of a diagram&#10;&#10;Description automatically generated with medium confidence">
            <a:extLst>
              <a:ext uri="{FF2B5EF4-FFF2-40B4-BE49-F238E27FC236}">
                <a16:creationId xmlns:a16="http://schemas.microsoft.com/office/drawing/2014/main" id="{35381F68-67B7-6A5E-8654-5D9E920FE5AE}"/>
              </a:ext>
            </a:extLst>
          </p:cNvPr>
          <p:cNvPicPr>
            <a:picLocks noChangeAspect="1"/>
          </p:cNvPicPr>
          <p:nvPr/>
        </p:nvPicPr>
        <p:blipFill>
          <a:blip r:embed="rId3"/>
          <a:stretch>
            <a:fillRect/>
          </a:stretch>
        </p:blipFill>
        <p:spPr>
          <a:xfrm>
            <a:off x="1112495" y="-1846512"/>
            <a:ext cx="1721576" cy="1721576"/>
          </a:xfrm>
          <a:prstGeom prst="rect">
            <a:avLst/>
          </a:prstGeom>
        </p:spPr>
      </p:pic>
      <p:sp>
        <p:nvSpPr>
          <p:cNvPr id="22" name="Google Shape;783;p31">
            <a:extLst>
              <a:ext uri="{FF2B5EF4-FFF2-40B4-BE49-F238E27FC236}">
                <a16:creationId xmlns:a16="http://schemas.microsoft.com/office/drawing/2014/main" id="{7AD705E2-06F9-E2B9-BD10-4EEDA86360EE}"/>
              </a:ext>
            </a:extLst>
          </p:cNvPr>
          <p:cNvSpPr txBox="1">
            <a:spLocks noGrp="1"/>
          </p:cNvSpPr>
          <p:nvPr>
            <p:ph type="title"/>
          </p:nvPr>
        </p:nvSpPr>
        <p:spPr>
          <a:xfrm>
            <a:off x="4104304" y="3013868"/>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solidFill>
              </a:rPr>
              <a:t>Flowchart</a:t>
            </a:r>
            <a:endParaRPr>
              <a:solidFill>
                <a:schemeClr val="bg2"/>
              </a:solidFill>
            </a:endParaRPr>
          </a:p>
        </p:txBody>
      </p:sp>
      <p:sp>
        <p:nvSpPr>
          <p:cNvPr id="24" name="Google Shape;785;p31">
            <a:extLst>
              <a:ext uri="{FF2B5EF4-FFF2-40B4-BE49-F238E27FC236}">
                <a16:creationId xmlns:a16="http://schemas.microsoft.com/office/drawing/2014/main" id="{48848565-6EA0-345B-9DD5-31B70F5E4141}"/>
              </a:ext>
            </a:extLst>
          </p:cNvPr>
          <p:cNvSpPr txBox="1">
            <a:spLocks/>
          </p:cNvSpPr>
          <p:nvPr/>
        </p:nvSpPr>
        <p:spPr>
          <a:xfrm>
            <a:off x="3601802" y="8312807"/>
            <a:ext cx="45597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unito Light"/>
              <a:buChar char="●"/>
              <a:defRPr sz="1400" b="0" i="0" u="none" strike="noStrike" cap="none">
                <a:solidFill>
                  <a:srgbClr val="201338"/>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DM Sans"/>
                <a:ea typeface="DM Sans"/>
                <a:cs typeface="DM Sans"/>
                <a:sym typeface="DM Sans"/>
              </a:defRPr>
            </a:lvl9pPr>
          </a:lstStyle>
          <a:p>
            <a:pPr marL="0" indent="0" algn="just">
              <a:buFont typeface="Nunito Light"/>
              <a:buNone/>
            </a:pPr>
            <a:r>
              <a:rPr lang="en-GB"/>
              <a:t>Lock opening process</a:t>
            </a:r>
          </a:p>
        </p:txBody>
      </p:sp>
      <p:grpSp>
        <p:nvGrpSpPr>
          <p:cNvPr id="25" name="Google Shape;813;p31">
            <a:extLst>
              <a:ext uri="{FF2B5EF4-FFF2-40B4-BE49-F238E27FC236}">
                <a16:creationId xmlns:a16="http://schemas.microsoft.com/office/drawing/2014/main" id="{83358ABA-0D07-30B6-E9C2-930C533CE1D4}"/>
              </a:ext>
            </a:extLst>
          </p:cNvPr>
          <p:cNvGrpSpPr/>
          <p:nvPr/>
        </p:nvGrpSpPr>
        <p:grpSpPr>
          <a:xfrm>
            <a:off x="-4064772" y="1984111"/>
            <a:ext cx="1380702" cy="2411462"/>
            <a:chOff x="713221" y="1546974"/>
            <a:chExt cx="1380702" cy="2411462"/>
          </a:xfrm>
        </p:grpSpPr>
        <p:sp>
          <p:nvSpPr>
            <p:cNvPr id="26" name="Google Shape;814;p31">
              <a:extLst>
                <a:ext uri="{FF2B5EF4-FFF2-40B4-BE49-F238E27FC236}">
                  <a16:creationId xmlns:a16="http://schemas.microsoft.com/office/drawing/2014/main" id="{DDF0F00A-FBE8-C5D2-16CC-47F25D8ED059}"/>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15;p31">
              <a:extLst>
                <a:ext uri="{FF2B5EF4-FFF2-40B4-BE49-F238E27FC236}">
                  <a16:creationId xmlns:a16="http://schemas.microsoft.com/office/drawing/2014/main" id="{D620E888-2727-C862-3944-C3F0EA702548}"/>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16;p31">
              <a:extLst>
                <a:ext uri="{FF2B5EF4-FFF2-40B4-BE49-F238E27FC236}">
                  <a16:creationId xmlns:a16="http://schemas.microsoft.com/office/drawing/2014/main" id="{A2B22DE7-51C8-6424-7438-06273C78E35F}"/>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17;p31">
              <a:extLst>
                <a:ext uri="{FF2B5EF4-FFF2-40B4-BE49-F238E27FC236}">
                  <a16:creationId xmlns:a16="http://schemas.microsoft.com/office/drawing/2014/main" id="{B5E4FEA4-30C5-DD08-C6D9-4A14DA9878A4}"/>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18;p31">
              <a:extLst>
                <a:ext uri="{FF2B5EF4-FFF2-40B4-BE49-F238E27FC236}">
                  <a16:creationId xmlns:a16="http://schemas.microsoft.com/office/drawing/2014/main" id="{89B98662-F416-7872-6412-7A2EFDDFBE01}"/>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19;p31">
              <a:extLst>
                <a:ext uri="{FF2B5EF4-FFF2-40B4-BE49-F238E27FC236}">
                  <a16:creationId xmlns:a16="http://schemas.microsoft.com/office/drawing/2014/main" id="{FAC68303-40A5-84DE-7F32-DD87009F2080}"/>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20;p31">
              <a:extLst>
                <a:ext uri="{FF2B5EF4-FFF2-40B4-BE49-F238E27FC236}">
                  <a16:creationId xmlns:a16="http://schemas.microsoft.com/office/drawing/2014/main" id="{A24F1C0E-9E7A-B51D-4C2E-AFF12200CCD2}"/>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21;p31">
              <a:extLst>
                <a:ext uri="{FF2B5EF4-FFF2-40B4-BE49-F238E27FC236}">
                  <a16:creationId xmlns:a16="http://schemas.microsoft.com/office/drawing/2014/main" id="{043AC287-321F-A293-BF44-D1263F4F626D}"/>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22;p31">
              <a:extLst>
                <a:ext uri="{FF2B5EF4-FFF2-40B4-BE49-F238E27FC236}">
                  <a16:creationId xmlns:a16="http://schemas.microsoft.com/office/drawing/2014/main" id="{01D1F69B-FF25-269C-172A-EC82EEDA8AE7}"/>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23;p31">
              <a:extLst>
                <a:ext uri="{FF2B5EF4-FFF2-40B4-BE49-F238E27FC236}">
                  <a16:creationId xmlns:a16="http://schemas.microsoft.com/office/drawing/2014/main" id="{DA34AB4F-EF42-E7F5-3D81-5475DF6D3E36}"/>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4;p31">
              <a:extLst>
                <a:ext uri="{FF2B5EF4-FFF2-40B4-BE49-F238E27FC236}">
                  <a16:creationId xmlns:a16="http://schemas.microsoft.com/office/drawing/2014/main" id="{6BCA46E2-CDF6-A351-738A-D8B99B038341}"/>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25;p31">
              <a:extLst>
                <a:ext uri="{FF2B5EF4-FFF2-40B4-BE49-F238E27FC236}">
                  <a16:creationId xmlns:a16="http://schemas.microsoft.com/office/drawing/2014/main" id="{CAD417E5-DFD7-242D-A20A-C7ABF2BE8649}"/>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26;p31">
              <a:extLst>
                <a:ext uri="{FF2B5EF4-FFF2-40B4-BE49-F238E27FC236}">
                  <a16:creationId xmlns:a16="http://schemas.microsoft.com/office/drawing/2014/main" id="{5777FFF5-862F-234E-9B68-B487AE85BCE0}"/>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27;p31">
              <a:extLst>
                <a:ext uri="{FF2B5EF4-FFF2-40B4-BE49-F238E27FC236}">
                  <a16:creationId xmlns:a16="http://schemas.microsoft.com/office/drawing/2014/main" id="{DC5119FA-1852-3FBC-DA60-600C290B7D04}"/>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0" name="Google Shape;828;p31">
              <a:extLst>
                <a:ext uri="{FF2B5EF4-FFF2-40B4-BE49-F238E27FC236}">
                  <a16:creationId xmlns:a16="http://schemas.microsoft.com/office/drawing/2014/main" id="{1BAEBD7B-481C-6F61-9755-EFBCA7016CEE}"/>
                </a:ext>
              </a:extLst>
            </p:cNvPr>
            <p:cNvCxnSpPr/>
            <p:nvPr/>
          </p:nvCxnSpPr>
          <p:spPr>
            <a:xfrm>
              <a:off x="2004736" y="1871725"/>
              <a:ext cx="5462" cy="48921"/>
            </a:xfrm>
            <a:prstGeom prst="straightConnector1">
              <a:avLst/>
            </a:prstGeom>
            <a:noFill/>
            <a:ln>
              <a:noFill/>
            </a:ln>
          </p:spPr>
        </p:cxnSp>
        <p:sp>
          <p:nvSpPr>
            <p:cNvPr id="41" name="Google Shape;829;p31">
              <a:extLst>
                <a:ext uri="{FF2B5EF4-FFF2-40B4-BE49-F238E27FC236}">
                  <a16:creationId xmlns:a16="http://schemas.microsoft.com/office/drawing/2014/main" id="{74BE81C6-5957-4DD4-B47D-C90772EFCADF}"/>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30;p31">
              <a:extLst>
                <a:ext uri="{FF2B5EF4-FFF2-40B4-BE49-F238E27FC236}">
                  <a16:creationId xmlns:a16="http://schemas.microsoft.com/office/drawing/2014/main" id="{E287C2E5-E54B-1A87-E1C7-23EBA356B2A1}"/>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31;p31">
              <a:extLst>
                <a:ext uri="{FF2B5EF4-FFF2-40B4-BE49-F238E27FC236}">
                  <a16:creationId xmlns:a16="http://schemas.microsoft.com/office/drawing/2014/main" id="{358A118A-B744-34A9-1EEA-CC0CCEB3300C}"/>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32;p31">
              <a:extLst>
                <a:ext uri="{FF2B5EF4-FFF2-40B4-BE49-F238E27FC236}">
                  <a16:creationId xmlns:a16="http://schemas.microsoft.com/office/drawing/2014/main" id="{1E3AC32F-C654-CAEF-CCBE-EBD75927FEAD}"/>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33;p31">
              <a:extLst>
                <a:ext uri="{FF2B5EF4-FFF2-40B4-BE49-F238E27FC236}">
                  <a16:creationId xmlns:a16="http://schemas.microsoft.com/office/drawing/2014/main" id="{783AD774-72D5-DEE3-FA6F-836C0334334B}"/>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34;p31">
              <a:extLst>
                <a:ext uri="{FF2B5EF4-FFF2-40B4-BE49-F238E27FC236}">
                  <a16:creationId xmlns:a16="http://schemas.microsoft.com/office/drawing/2014/main" id="{D102E970-ADD6-7A47-42F0-46BB996F43E7}"/>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35;p31">
              <a:extLst>
                <a:ext uri="{FF2B5EF4-FFF2-40B4-BE49-F238E27FC236}">
                  <a16:creationId xmlns:a16="http://schemas.microsoft.com/office/drawing/2014/main" id="{E76AA5E7-9FC5-BA51-F2C0-9019C3639AA5}"/>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36;p31">
              <a:extLst>
                <a:ext uri="{FF2B5EF4-FFF2-40B4-BE49-F238E27FC236}">
                  <a16:creationId xmlns:a16="http://schemas.microsoft.com/office/drawing/2014/main" id="{8602FF24-62EB-BF89-5C38-0400102F13E6}"/>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37;p31">
              <a:extLst>
                <a:ext uri="{FF2B5EF4-FFF2-40B4-BE49-F238E27FC236}">
                  <a16:creationId xmlns:a16="http://schemas.microsoft.com/office/drawing/2014/main" id="{37489280-3A72-7660-B541-689447C048C4}"/>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38;p31">
              <a:extLst>
                <a:ext uri="{FF2B5EF4-FFF2-40B4-BE49-F238E27FC236}">
                  <a16:creationId xmlns:a16="http://schemas.microsoft.com/office/drawing/2014/main" id="{F13CEFC9-6F7B-6EBF-CAEF-D7812D3C7B47}"/>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39;p31">
              <a:extLst>
                <a:ext uri="{FF2B5EF4-FFF2-40B4-BE49-F238E27FC236}">
                  <a16:creationId xmlns:a16="http://schemas.microsoft.com/office/drawing/2014/main" id="{176B592A-334E-469A-6ECA-EA5FBA01A1D9}"/>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40;p31">
              <a:extLst>
                <a:ext uri="{FF2B5EF4-FFF2-40B4-BE49-F238E27FC236}">
                  <a16:creationId xmlns:a16="http://schemas.microsoft.com/office/drawing/2014/main" id="{4EA02F56-9361-B6E5-83AB-DC608FCA6064}"/>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41;p31">
              <a:extLst>
                <a:ext uri="{FF2B5EF4-FFF2-40B4-BE49-F238E27FC236}">
                  <a16:creationId xmlns:a16="http://schemas.microsoft.com/office/drawing/2014/main" id="{DF214058-BBEF-35A0-543C-81FD149FFD7A}"/>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42;p31">
              <a:extLst>
                <a:ext uri="{FF2B5EF4-FFF2-40B4-BE49-F238E27FC236}">
                  <a16:creationId xmlns:a16="http://schemas.microsoft.com/office/drawing/2014/main" id="{3E9AA10B-9C5C-72ED-9658-507144150F9B}"/>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43;p31">
              <a:extLst>
                <a:ext uri="{FF2B5EF4-FFF2-40B4-BE49-F238E27FC236}">
                  <a16:creationId xmlns:a16="http://schemas.microsoft.com/office/drawing/2014/main" id="{132F46F8-85D4-60AA-E208-78EC4EE47F3D}"/>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44;p31">
              <a:extLst>
                <a:ext uri="{FF2B5EF4-FFF2-40B4-BE49-F238E27FC236}">
                  <a16:creationId xmlns:a16="http://schemas.microsoft.com/office/drawing/2014/main" id="{3283743C-5794-04BE-C659-CCFEAA73A029}"/>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845;p31">
              <a:extLst>
                <a:ext uri="{FF2B5EF4-FFF2-40B4-BE49-F238E27FC236}">
                  <a16:creationId xmlns:a16="http://schemas.microsoft.com/office/drawing/2014/main" id="{E694EB2F-B286-C6FB-294B-FE3DB521C7B0}"/>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846;p31">
              <a:extLst>
                <a:ext uri="{FF2B5EF4-FFF2-40B4-BE49-F238E27FC236}">
                  <a16:creationId xmlns:a16="http://schemas.microsoft.com/office/drawing/2014/main" id="{40E59986-8DEE-2E3E-98A6-7220EB7617B5}"/>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847;p31">
              <a:extLst>
                <a:ext uri="{FF2B5EF4-FFF2-40B4-BE49-F238E27FC236}">
                  <a16:creationId xmlns:a16="http://schemas.microsoft.com/office/drawing/2014/main" id="{842F2A2C-46DD-F488-0E01-C053AEFAD1B7}"/>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848;p31">
              <a:extLst>
                <a:ext uri="{FF2B5EF4-FFF2-40B4-BE49-F238E27FC236}">
                  <a16:creationId xmlns:a16="http://schemas.microsoft.com/office/drawing/2014/main" id="{05E16964-F971-7060-1A85-A1BF88B2774B}"/>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49;p31">
              <a:extLst>
                <a:ext uri="{FF2B5EF4-FFF2-40B4-BE49-F238E27FC236}">
                  <a16:creationId xmlns:a16="http://schemas.microsoft.com/office/drawing/2014/main" id="{818D33E7-716F-D8B8-425E-F5D97B4CB3B7}"/>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50;p31">
              <a:extLst>
                <a:ext uri="{FF2B5EF4-FFF2-40B4-BE49-F238E27FC236}">
                  <a16:creationId xmlns:a16="http://schemas.microsoft.com/office/drawing/2014/main" id="{1A27179C-0383-9D84-0515-64881B8F9221}"/>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51;p31">
              <a:extLst>
                <a:ext uri="{FF2B5EF4-FFF2-40B4-BE49-F238E27FC236}">
                  <a16:creationId xmlns:a16="http://schemas.microsoft.com/office/drawing/2014/main" id="{996033F0-8949-A1D1-0C74-25EBF810F515}"/>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852;p31">
              <a:extLst>
                <a:ext uri="{FF2B5EF4-FFF2-40B4-BE49-F238E27FC236}">
                  <a16:creationId xmlns:a16="http://schemas.microsoft.com/office/drawing/2014/main" id="{05BC3485-1C9C-43C1-855A-67FA5E1036BC}"/>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853;p31">
              <a:extLst>
                <a:ext uri="{FF2B5EF4-FFF2-40B4-BE49-F238E27FC236}">
                  <a16:creationId xmlns:a16="http://schemas.microsoft.com/office/drawing/2014/main" id="{F61AF1A3-353F-9C99-E105-39B8E76612AB}"/>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854;p31">
              <a:extLst>
                <a:ext uri="{FF2B5EF4-FFF2-40B4-BE49-F238E27FC236}">
                  <a16:creationId xmlns:a16="http://schemas.microsoft.com/office/drawing/2014/main" id="{85DF2FE5-6874-C9AF-69C3-D4B53439E2DF}"/>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855;p31">
              <a:extLst>
                <a:ext uri="{FF2B5EF4-FFF2-40B4-BE49-F238E27FC236}">
                  <a16:creationId xmlns:a16="http://schemas.microsoft.com/office/drawing/2014/main" id="{8A17AEDD-AF2B-8C5B-CC99-54E2CBBE374E}"/>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856;p31">
              <a:extLst>
                <a:ext uri="{FF2B5EF4-FFF2-40B4-BE49-F238E27FC236}">
                  <a16:creationId xmlns:a16="http://schemas.microsoft.com/office/drawing/2014/main" id="{ED208122-12EB-2C94-E2AA-D8ED757848AB}"/>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857;p31">
              <a:extLst>
                <a:ext uri="{FF2B5EF4-FFF2-40B4-BE49-F238E27FC236}">
                  <a16:creationId xmlns:a16="http://schemas.microsoft.com/office/drawing/2014/main" id="{E480F3E6-A802-4CC7-EBC3-3B239F3A7F03}"/>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858;p31">
              <a:extLst>
                <a:ext uri="{FF2B5EF4-FFF2-40B4-BE49-F238E27FC236}">
                  <a16:creationId xmlns:a16="http://schemas.microsoft.com/office/drawing/2014/main" id="{41E08383-6F14-D929-564A-E64D0849A33E}"/>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859;p31">
              <a:extLst>
                <a:ext uri="{FF2B5EF4-FFF2-40B4-BE49-F238E27FC236}">
                  <a16:creationId xmlns:a16="http://schemas.microsoft.com/office/drawing/2014/main" id="{979E3B95-6C94-7C32-79EE-2D1CD841C1F5}"/>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860;p31">
              <a:extLst>
                <a:ext uri="{FF2B5EF4-FFF2-40B4-BE49-F238E27FC236}">
                  <a16:creationId xmlns:a16="http://schemas.microsoft.com/office/drawing/2014/main" id="{FCA1733C-9167-77A1-97E5-BE6A71072DC4}"/>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861;p31">
              <a:extLst>
                <a:ext uri="{FF2B5EF4-FFF2-40B4-BE49-F238E27FC236}">
                  <a16:creationId xmlns:a16="http://schemas.microsoft.com/office/drawing/2014/main" id="{44FC9B49-48AE-1359-ED49-FE65C8BAE5FE}"/>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862;p31">
              <a:extLst>
                <a:ext uri="{FF2B5EF4-FFF2-40B4-BE49-F238E27FC236}">
                  <a16:creationId xmlns:a16="http://schemas.microsoft.com/office/drawing/2014/main" id="{83E8E60D-B720-A47E-2262-5A2DBD4923AF}"/>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863;p31">
              <a:extLst>
                <a:ext uri="{FF2B5EF4-FFF2-40B4-BE49-F238E27FC236}">
                  <a16:creationId xmlns:a16="http://schemas.microsoft.com/office/drawing/2014/main" id="{20702B84-85FF-4A69-C23D-2BEE3CC44F7C}"/>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6" name="Google Shape;1817;p48">
            <a:extLst>
              <a:ext uri="{FF2B5EF4-FFF2-40B4-BE49-F238E27FC236}">
                <a16:creationId xmlns:a16="http://schemas.microsoft.com/office/drawing/2014/main" id="{C79015BE-DB72-0853-C442-E2F1E999FEA7}"/>
              </a:ext>
            </a:extLst>
          </p:cNvPr>
          <p:cNvGrpSpPr/>
          <p:nvPr/>
        </p:nvGrpSpPr>
        <p:grpSpPr>
          <a:xfrm>
            <a:off x="-1379937" y="1701075"/>
            <a:ext cx="782326" cy="2492790"/>
            <a:chOff x="3196025" y="611188"/>
            <a:chExt cx="1422401" cy="4532313"/>
          </a:xfrm>
        </p:grpSpPr>
        <p:sp>
          <p:nvSpPr>
            <p:cNvPr id="717" name="Google Shape;1818;p48">
              <a:extLst>
                <a:ext uri="{FF2B5EF4-FFF2-40B4-BE49-F238E27FC236}">
                  <a16:creationId xmlns:a16="http://schemas.microsoft.com/office/drawing/2014/main" id="{41E39AB4-8B39-7CF7-BA1E-6724120F0269}"/>
                </a:ext>
              </a:extLst>
            </p:cNvPr>
            <p:cNvSpPr/>
            <p:nvPr/>
          </p:nvSpPr>
          <p:spPr>
            <a:xfrm>
              <a:off x="3273813" y="4724400"/>
              <a:ext cx="428625" cy="385763"/>
            </a:xfrm>
            <a:custGeom>
              <a:avLst/>
              <a:gdLst/>
              <a:ahLst/>
              <a:cxnLst/>
              <a:rect l="l" t="t" r="r" b="b"/>
              <a:pathLst>
                <a:path w="270" h="243" extrusionOk="0">
                  <a:moveTo>
                    <a:pt x="270" y="12"/>
                  </a:moveTo>
                  <a:lnTo>
                    <a:pt x="256" y="188"/>
                  </a:lnTo>
                  <a:lnTo>
                    <a:pt x="0" y="243"/>
                  </a:lnTo>
                  <a:lnTo>
                    <a:pt x="131" y="111"/>
                  </a:lnTo>
                  <a:lnTo>
                    <a:pt x="164" y="0"/>
                  </a:lnTo>
                  <a:lnTo>
                    <a:pt x="270" y="12"/>
                  </a:lnTo>
                  <a:close/>
                </a:path>
              </a:pathLst>
            </a:custGeom>
            <a:solidFill>
              <a:srgbClr val="FFA4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819;p48">
              <a:extLst>
                <a:ext uri="{FF2B5EF4-FFF2-40B4-BE49-F238E27FC236}">
                  <a16:creationId xmlns:a16="http://schemas.microsoft.com/office/drawing/2014/main" id="{DB87C12C-0C8E-CA75-2850-AC78E0A77903}"/>
                </a:ext>
              </a:extLst>
            </p:cNvPr>
            <p:cNvSpPr/>
            <p:nvPr/>
          </p:nvSpPr>
          <p:spPr>
            <a:xfrm>
              <a:off x="3196025" y="4875213"/>
              <a:ext cx="542925" cy="260350"/>
            </a:xfrm>
            <a:custGeom>
              <a:avLst/>
              <a:gdLst/>
              <a:ahLst/>
              <a:cxnLst/>
              <a:rect l="l" t="t" r="r" b="b"/>
              <a:pathLst>
                <a:path w="342" h="164" extrusionOk="0">
                  <a:moveTo>
                    <a:pt x="180" y="0"/>
                  </a:moveTo>
                  <a:lnTo>
                    <a:pt x="0" y="160"/>
                  </a:lnTo>
                  <a:lnTo>
                    <a:pt x="342" y="164"/>
                  </a:lnTo>
                  <a:lnTo>
                    <a:pt x="319" y="2"/>
                  </a:lnTo>
                  <a:lnTo>
                    <a:pt x="252" y="70"/>
                  </a:lnTo>
                  <a:lnTo>
                    <a:pt x="18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820;p48">
              <a:extLst>
                <a:ext uri="{FF2B5EF4-FFF2-40B4-BE49-F238E27FC236}">
                  <a16:creationId xmlns:a16="http://schemas.microsoft.com/office/drawing/2014/main" id="{EF469661-86CA-D2CE-666F-446C90086A3E}"/>
                </a:ext>
              </a:extLst>
            </p:cNvPr>
            <p:cNvSpPr/>
            <p:nvPr/>
          </p:nvSpPr>
          <p:spPr>
            <a:xfrm>
              <a:off x="3427800" y="4905375"/>
              <a:ext cx="53975" cy="39688"/>
            </a:xfrm>
            <a:custGeom>
              <a:avLst/>
              <a:gdLst/>
              <a:ahLst/>
              <a:cxnLst/>
              <a:rect l="l" t="t" r="r" b="b"/>
              <a:pathLst>
                <a:path w="34" h="25" extrusionOk="0">
                  <a:moveTo>
                    <a:pt x="32" y="25"/>
                  </a:moveTo>
                  <a:lnTo>
                    <a:pt x="0" y="4"/>
                  </a:lnTo>
                  <a:lnTo>
                    <a:pt x="2" y="0"/>
                  </a:lnTo>
                  <a:lnTo>
                    <a:pt x="34" y="20"/>
                  </a:lnTo>
                  <a:lnTo>
                    <a:pt x="32"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821;p48">
              <a:extLst>
                <a:ext uri="{FF2B5EF4-FFF2-40B4-BE49-F238E27FC236}">
                  <a16:creationId xmlns:a16="http://schemas.microsoft.com/office/drawing/2014/main" id="{C61F3458-C1D2-8AFB-B3F5-F61A1CDF5A54}"/>
                </a:ext>
              </a:extLst>
            </p:cNvPr>
            <p:cNvSpPr/>
            <p:nvPr/>
          </p:nvSpPr>
          <p:spPr>
            <a:xfrm>
              <a:off x="3383350" y="4927600"/>
              <a:ext cx="53975" cy="39688"/>
            </a:xfrm>
            <a:custGeom>
              <a:avLst/>
              <a:gdLst/>
              <a:ahLst/>
              <a:cxnLst/>
              <a:rect l="l" t="t" r="r" b="b"/>
              <a:pathLst>
                <a:path w="34" h="25" extrusionOk="0">
                  <a:moveTo>
                    <a:pt x="32" y="25"/>
                  </a:moveTo>
                  <a:lnTo>
                    <a:pt x="0" y="4"/>
                  </a:lnTo>
                  <a:lnTo>
                    <a:pt x="2" y="0"/>
                  </a:lnTo>
                  <a:lnTo>
                    <a:pt x="34" y="20"/>
                  </a:lnTo>
                  <a:lnTo>
                    <a:pt x="32"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822;p48">
              <a:extLst>
                <a:ext uri="{FF2B5EF4-FFF2-40B4-BE49-F238E27FC236}">
                  <a16:creationId xmlns:a16="http://schemas.microsoft.com/office/drawing/2014/main" id="{6C0C40F0-3DA4-7517-DD3B-E4754C7E6757}"/>
                </a:ext>
              </a:extLst>
            </p:cNvPr>
            <p:cNvSpPr/>
            <p:nvPr/>
          </p:nvSpPr>
          <p:spPr>
            <a:xfrm>
              <a:off x="4153288" y="4787900"/>
              <a:ext cx="420688" cy="341313"/>
            </a:xfrm>
            <a:custGeom>
              <a:avLst/>
              <a:gdLst/>
              <a:ahLst/>
              <a:cxnLst/>
              <a:rect l="l" t="t" r="r" b="b"/>
              <a:pathLst>
                <a:path w="265" h="215" extrusionOk="0">
                  <a:moveTo>
                    <a:pt x="23" y="4"/>
                  </a:moveTo>
                  <a:lnTo>
                    <a:pt x="0" y="157"/>
                  </a:lnTo>
                  <a:lnTo>
                    <a:pt x="265" y="215"/>
                  </a:lnTo>
                  <a:lnTo>
                    <a:pt x="122" y="81"/>
                  </a:lnTo>
                  <a:lnTo>
                    <a:pt x="131" y="0"/>
                  </a:lnTo>
                  <a:lnTo>
                    <a:pt x="23" y="4"/>
                  </a:lnTo>
                  <a:close/>
                </a:path>
              </a:pathLst>
            </a:custGeom>
            <a:solidFill>
              <a:srgbClr val="FFA4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823;p48">
              <a:extLst>
                <a:ext uri="{FF2B5EF4-FFF2-40B4-BE49-F238E27FC236}">
                  <a16:creationId xmlns:a16="http://schemas.microsoft.com/office/drawing/2014/main" id="{5554D6B3-023A-5AA9-1D26-B0BB13F7EC6A}"/>
                </a:ext>
              </a:extLst>
            </p:cNvPr>
            <p:cNvSpPr/>
            <p:nvPr/>
          </p:nvSpPr>
          <p:spPr>
            <a:xfrm>
              <a:off x="4131063" y="4900613"/>
              <a:ext cx="487363" cy="242888"/>
            </a:xfrm>
            <a:custGeom>
              <a:avLst/>
              <a:gdLst/>
              <a:ahLst/>
              <a:cxnLst/>
              <a:rect l="l" t="t" r="r" b="b"/>
              <a:pathLst>
                <a:path w="307" h="153" extrusionOk="0">
                  <a:moveTo>
                    <a:pt x="148" y="0"/>
                  </a:moveTo>
                  <a:lnTo>
                    <a:pt x="307" y="153"/>
                  </a:lnTo>
                  <a:lnTo>
                    <a:pt x="0" y="148"/>
                  </a:lnTo>
                  <a:lnTo>
                    <a:pt x="23" y="7"/>
                  </a:lnTo>
                  <a:lnTo>
                    <a:pt x="71" y="72"/>
                  </a:lnTo>
                  <a:lnTo>
                    <a:pt x="14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824;p48">
              <a:extLst>
                <a:ext uri="{FF2B5EF4-FFF2-40B4-BE49-F238E27FC236}">
                  <a16:creationId xmlns:a16="http://schemas.microsoft.com/office/drawing/2014/main" id="{FDE416B2-57E7-9AD9-D78B-29208663B7DF}"/>
                </a:ext>
              </a:extLst>
            </p:cNvPr>
            <p:cNvSpPr/>
            <p:nvPr/>
          </p:nvSpPr>
          <p:spPr>
            <a:xfrm>
              <a:off x="4361250" y="4930775"/>
              <a:ext cx="55563" cy="36513"/>
            </a:xfrm>
            <a:custGeom>
              <a:avLst/>
              <a:gdLst/>
              <a:ahLst/>
              <a:cxnLst/>
              <a:rect l="l" t="t" r="r" b="b"/>
              <a:pathLst>
                <a:path w="35" h="23" extrusionOk="0">
                  <a:moveTo>
                    <a:pt x="3" y="23"/>
                  </a:moveTo>
                  <a:lnTo>
                    <a:pt x="0" y="18"/>
                  </a:lnTo>
                  <a:lnTo>
                    <a:pt x="33" y="0"/>
                  </a:lnTo>
                  <a:lnTo>
                    <a:pt x="35" y="2"/>
                  </a:lnTo>
                  <a:lnTo>
                    <a:pt x="3"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825;p48">
              <a:extLst>
                <a:ext uri="{FF2B5EF4-FFF2-40B4-BE49-F238E27FC236}">
                  <a16:creationId xmlns:a16="http://schemas.microsoft.com/office/drawing/2014/main" id="{486CB728-27A7-1793-279C-7B2C71D61B4D}"/>
                </a:ext>
              </a:extLst>
            </p:cNvPr>
            <p:cNvSpPr/>
            <p:nvPr/>
          </p:nvSpPr>
          <p:spPr>
            <a:xfrm>
              <a:off x="4405700" y="4953000"/>
              <a:ext cx="55563" cy="36513"/>
            </a:xfrm>
            <a:custGeom>
              <a:avLst/>
              <a:gdLst/>
              <a:ahLst/>
              <a:cxnLst/>
              <a:rect l="l" t="t" r="r" b="b"/>
              <a:pathLst>
                <a:path w="35" h="23" extrusionOk="0">
                  <a:moveTo>
                    <a:pt x="2" y="23"/>
                  </a:moveTo>
                  <a:lnTo>
                    <a:pt x="0" y="18"/>
                  </a:lnTo>
                  <a:lnTo>
                    <a:pt x="32" y="0"/>
                  </a:lnTo>
                  <a:lnTo>
                    <a:pt x="35" y="4"/>
                  </a:lnTo>
                  <a:lnTo>
                    <a:pt x="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826;p48">
              <a:extLst>
                <a:ext uri="{FF2B5EF4-FFF2-40B4-BE49-F238E27FC236}">
                  <a16:creationId xmlns:a16="http://schemas.microsoft.com/office/drawing/2014/main" id="{BF5BBFA3-DBBF-38A4-97EF-FAD2802410CD}"/>
                </a:ext>
              </a:extLst>
            </p:cNvPr>
            <p:cNvSpPr/>
            <p:nvPr/>
          </p:nvSpPr>
          <p:spPr>
            <a:xfrm>
              <a:off x="3456375" y="2090738"/>
              <a:ext cx="1095375" cy="2722563"/>
            </a:xfrm>
            <a:custGeom>
              <a:avLst/>
              <a:gdLst/>
              <a:ahLst/>
              <a:cxnLst/>
              <a:rect l="l" t="t" r="r" b="b"/>
              <a:pathLst>
                <a:path w="299" h="742" extrusionOk="0">
                  <a:moveTo>
                    <a:pt x="237" y="0"/>
                  </a:moveTo>
                  <a:cubicBezTo>
                    <a:pt x="105" y="12"/>
                    <a:pt x="105" y="12"/>
                    <a:pt x="105" y="12"/>
                  </a:cubicBezTo>
                  <a:cubicBezTo>
                    <a:pt x="105" y="12"/>
                    <a:pt x="87" y="26"/>
                    <a:pt x="68" y="97"/>
                  </a:cubicBezTo>
                  <a:cubicBezTo>
                    <a:pt x="45" y="184"/>
                    <a:pt x="11" y="409"/>
                    <a:pt x="0" y="734"/>
                  </a:cubicBezTo>
                  <a:cubicBezTo>
                    <a:pt x="85" y="736"/>
                    <a:pt x="85" y="736"/>
                    <a:pt x="85" y="736"/>
                  </a:cubicBezTo>
                  <a:cubicBezTo>
                    <a:pt x="155" y="241"/>
                    <a:pt x="155" y="241"/>
                    <a:pt x="155" y="241"/>
                  </a:cubicBezTo>
                  <a:cubicBezTo>
                    <a:pt x="157" y="234"/>
                    <a:pt x="167" y="235"/>
                    <a:pt x="167" y="243"/>
                  </a:cubicBezTo>
                  <a:cubicBezTo>
                    <a:pt x="190" y="742"/>
                    <a:pt x="190" y="742"/>
                    <a:pt x="190" y="742"/>
                  </a:cubicBezTo>
                  <a:cubicBezTo>
                    <a:pt x="274" y="739"/>
                    <a:pt x="274" y="739"/>
                    <a:pt x="274" y="739"/>
                  </a:cubicBezTo>
                  <a:cubicBezTo>
                    <a:pt x="274" y="739"/>
                    <a:pt x="299" y="196"/>
                    <a:pt x="277" y="111"/>
                  </a:cubicBezTo>
                  <a:cubicBezTo>
                    <a:pt x="256" y="31"/>
                    <a:pt x="237" y="0"/>
                    <a:pt x="2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827;p48">
              <a:extLst>
                <a:ext uri="{FF2B5EF4-FFF2-40B4-BE49-F238E27FC236}">
                  <a16:creationId xmlns:a16="http://schemas.microsoft.com/office/drawing/2014/main" id="{2FD5E111-F690-2C97-8F5A-C4E6CFF7BC07}"/>
                </a:ext>
              </a:extLst>
            </p:cNvPr>
            <p:cNvSpPr/>
            <p:nvPr/>
          </p:nvSpPr>
          <p:spPr>
            <a:xfrm>
              <a:off x="3427800" y="4670425"/>
              <a:ext cx="381000" cy="128588"/>
            </a:xfrm>
            <a:custGeom>
              <a:avLst/>
              <a:gdLst/>
              <a:ahLst/>
              <a:cxnLst/>
              <a:rect l="l" t="t" r="r" b="b"/>
              <a:pathLst>
                <a:path w="240" h="81" extrusionOk="0">
                  <a:moveTo>
                    <a:pt x="230" y="74"/>
                  </a:moveTo>
                  <a:lnTo>
                    <a:pt x="240" y="9"/>
                  </a:lnTo>
                  <a:lnTo>
                    <a:pt x="4" y="0"/>
                  </a:lnTo>
                  <a:lnTo>
                    <a:pt x="0" y="81"/>
                  </a:lnTo>
                  <a:lnTo>
                    <a:pt x="230" y="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828;p48">
              <a:extLst>
                <a:ext uri="{FF2B5EF4-FFF2-40B4-BE49-F238E27FC236}">
                  <a16:creationId xmlns:a16="http://schemas.microsoft.com/office/drawing/2014/main" id="{5AD9AC26-BF7F-7A84-3095-B9782BEE8E71}"/>
                </a:ext>
              </a:extLst>
            </p:cNvPr>
            <p:cNvSpPr/>
            <p:nvPr/>
          </p:nvSpPr>
          <p:spPr>
            <a:xfrm>
              <a:off x="4126300" y="4676775"/>
              <a:ext cx="355600" cy="133350"/>
            </a:xfrm>
            <a:custGeom>
              <a:avLst/>
              <a:gdLst/>
              <a:ahLst/>
              <a:cxnLst/>
              <a:rect l="l" t="t" r="r" b="b"/>
              <a:pathLst>
                <a:path w="97" h="36" extrusionOk="0">
                  <a:moveTo>
                    <a:pt x="4" y="36"/>
                  </a:moveTo>
                  <a:cubicBezTo>
                    <a:pt x="5" y="35"/>
                    <a:pt x="0" y="3"/>
                    <a:pt x="0" y="3"/>
                  </a:cubicBezTo>
                  <a:cubicBezTo>
                    <a:pt x="97" y="0"/>
                    <a:pt x="97" y="0"/>
                    <a:pt x="97" y="0"/>
                  </a:cubicBezTo>
                  <a:cubicBezTo>
                    <a:pt x="97" y="36"/>
                    <a:pt x="97" y="36"/>
                    <a:pt x="97" y="36"/>
                  </a:cubicBezTo>
                  <a:lnTo>
                    <a:pt x="4"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829;p48">
              <a:extLst>
                <a:ext uri="{FF2B5EF4-FFF2-40B4-BE49-F238E27FC236}">
                  <a16:creationId xmlns:a16="http://schemas.microsoft.com/office/drawing/2014/main" id="{CBB35390-4409-9914-FF10-0DB48F97C2E1}"/>
                </a:ext>
              </a:extLst>
            </p:cNvPr>
            <p:cNvSpPr/>
            <p:nvPr/>
          </p:nvSpPr>
          <p:spPr>
            <a:xfrm>
              <a:off x="3353188" y="1103313"/>
              <a:ext cx="111125" cy="336550"/>
            </a:xfrm>
            <a:custGeom>
              <a:avLst/>
              <a:gdLst/>
              <a:ahLst/>
              <a:cxnLst/>
              <a:rect l="l" t="t" r="r" b="b"/>
              <a:pathLst>
                <a:path w="30" h="92" extrusionOk="0">
                  <a:moveTo>
                    <a:pt x="7" y="92"/>
                  </a:moveTo>
                  <a:cubicBezTo>
                    <a:pt x="7" y="92"/>
                    <a:pt x="6" y="92"/>
                    <a:pt x="6" y="92"/>
                  </a:cubicBezTo>
                  <a:cubicBezTo>
                    <a:pt x="2" y="91"/>
                    <a:pt x="0" y="88"/>
                    <a:pt x="1" y="84"/>
                  </a:cubicBezTo>
                  <a:cubicBezTo>
                    <a:pt x="17" y="5"/>
                    <a:pt x="17" y="5"/>
                    <a:pt x="17" y="5"/>
                  </a:cubicBezTo>
                  <a:cubicBezTo>
                    <a:pt x="18" y="2"/>
                    <a:pt x="21" y="0"/>
                    <a:pt x="24" y="0"/>
                  </a:cubicBezTo>
                  <a:cubicBezTo>
                    <a:pt x="28" y="1"/>
                    <a:pt x="30" y="4"/>
                    <a:pt x="29" y="8"/>
                  </a:cubicBezTo>
                  <a:cubicBezTo>
                    <a:pt x="13" y="87"/>
                    <a:pt x="13" y="87"/>
                    <a:pt x="13" y="87"/>
                  </a:cubicBezTo>
                  <a:cubicBezTo>
                    <a:pt x="12" y="90"/>
                    <a:pt x="10" y="92"/>
                    <a:pt x="7" y="9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830;p48">
              <a:extLst>
                <a:ext uri="{FF2B5EF4-FFF2-40B4-BE49-F238E27FC236}">
                  <a16:creationId xmlns:a16="http://schemas.microsoft.com/office/drawing/2014/main" id="{1854AAD2-031E-A4F5-F90C-02853C32EA62}"/>
                </a:ext>
              </a:extLst>
            </p:cNvPr>
            <p:cNvSpPr/>
            <p:nvPr/>
          </p:nvSpPr>
          <p:spPr>
            <a:xfrm rot="6788770">
              <a:off x="3365488" y="1333288"/>
              <a:ext cx="101600" cy="123825"/>
            </a:xfrm>
            <a:custGeom>
              <a:avLst/>
              <a:gdLst/>
              <a:ahLst/>
              <a:cxnLst/>
              <a:rect l="l" t="t" r="r" b="b"/>
              <a:pathLst>
                <a:path w="28" h="34" extrusionOk="0">
                  <a:moveTo>
                    <a:pt x="28" y="28"/>
                  </a:moveTo>
                  <a:cubicBezTo>
                    <a:pt x="28" y="28"/>
                    <a:pt x="28" y="1"/>
                    <a:pt x="24" y="1"/>
                  </a:cubicBezTo>
                  <a:cubicBezTo>
                    <a:pt x="21" y="0"/>
                    <a:pt x="3" y="2"/>
                    <a:pt x="1" y="8"/>
                  </a:cubicBezTo>
                  <a:cubicBezTo>
                    <a:pt x="0" y="14"/>
                    <a:pt x="15" y="13"/>
                    <a:pt x="15" y="13"/>
                  </a:cubicBezTo>
                  <a:cubicBezTo>
                    <a:pt x="15" y="13"/>
                    <a:pt x="8" y="26"/>
                    <a:pt x="14" y="30"/>
                  </a:cubicBezTo>
                  <a:cubicBezTo>
                    <a:pt x="20" y="34"/>
                    <a:pt x="28" y="28"/>
                    <a:pt x="28" y="28"/>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831;p48">
              <a:extLst>
                <a:ext uri="{FF2B5EF4-FFF2-40B4-BE49-F238E27FC236}">
                  <a16:creationId xmlns:a16="http://schemas.microsoft.com/office/drawing/2014/main" id="{DD622583-252A-D8A2-C09C-293F62B1CB1E}"/>
                </a:ext>
              </a:extLst>
            </p:cNvPr>
            <p:cNvSpPr/>
            <p:nvPr/>
          </p:nvSpPr>
          <p:spPr>
            <a:xfrm>
              <a:off x="3284925" y="1162050"/>
              <a:ext cx="1006475" cy="939800"/>
            </a:xfrm>
            <a:custGeom>
              <a:avLst/>
              <a:gdLst/>
              <a:ahLst/>
              <a:cxnLst/>
              <a:rect l="l" t="t" r="r" b="b"/>
              <a:pathLst>
                <a:path w="275" h="256" extrusionOk="0">
                  <a:moveTo>
                    <a:pt x="211" y="0"/>
                  </a:moveTo>
                  <a:cubicBezTo>
                    <a:pt x="211" y="0"/>
                    <a:pt x="158" y="32"/>
                    <a:pt x="140" y="50"/>
                  </a:cubicBezTo>
                  <a:cubicBezTo>
                    <a:pt x="122" y="68"/>
                    <a:pt x="102" y="159"/>
                    <a:pt x="102" y="159"/>
                  </a:cubicBezTo>
                  <a:cubicBezTo>
                    <a:pt x="59" y="63"/>
                    <a:pt x="59" y="63"/>
                    <a:pt x="59" y="63"/>
                  </a:cubicBezTo>
                  <a:cubicBezTo>
                    <a:pt x="0" y="102"/>
                    <a:pt x="0" y="102"/>
                    <a:pt x="0" y="102"/>
                  </a:cubicBezTo>
                  <a:cubicBezTo>
                    <a:pt x="0" y="102"/>
                    <a:pt x="68" y="254"/>
                    <a:pt x="98" y="255"/>
                  </a:cubicBezTo>
                  <a:cubicBezTo>
                    <a:pt x="128" y="256"/>
                    <a:pt x="275" y="87"/>
                    <a:pt x="2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832;p48">
              <a:extLst>
                <a:ext uri="{FF2B5EF4-FFF2-40B4-BE49-F238E27FC236}">
                  <a16:creationId xmlns:a16="http://schemas.microsoft.com/office/drawing/2014/main" id="{66531C31-FF40-C523-1C02-243A0C7E99BE}"/>
                </a:ext>
              </a:extLst>
            </p:cNvPr>
            <p:cNvSpPr/>
            <p:nvPr/>
          </p:nvSpPr>
          <p:spPr>
            <a:xfrm>
              <a:off x="3781813" y="611188"/>
              <a:ext cx="503238" cy="509588"/>
            </a:xfrm>
            <a:custGeom>
              <a:avLst/>
              <a:gdLst/>
              <a:ahLst/>
              <a:cxnLst/>
              <a:rect l="l" t="t" r="r" b="b"/>
              <a:pathLst>
                <a:path w="137" h="139" extrusionOk="0">
                  <a:moveTo>
                    <a:pt x="1" y="53"/>
                  </a:moveTo>
                  <a:cubicBezTo>
                    <a:pt x="0" y="80"/>
                    <a:pt x="9" y="108"/>
                    <a:pt x="32" y="124"/>
                  </a:cubicBezTo>
                  <a:cubicBezTo>
                    <a:pt x="54" y="139"/>
                    <a:pt x="85" y="135"/>
                    <a:pt x="104" y="119"/>
                  </a:cubicBezTo>
                  <a:cubicBezTo>
                    <a:pt x="137" y="91"/>
                    <a:pt x="127" y="27"/>
                    <a:pt x="91" y="12"/>
                  </a:cubicBezTo>
                  <a:cubicBezTo>
                    <a:pt x="86" y="10"/>
                    <a:pt x="72" y="9"/>
                    <a:pt x="70" y="5"/>
                  </a:cubicBezTo>
                  <a:cubicBezTo>
                    <a:pt x="42" y="0"/>
                    <a:pt x="11" y="13"/>
                    <a:pt x="5" y="35"/>
                  </a:cubicBezTo>
                  <a:cubicBezTo>
                    <a:pt x="4" y="37"/>
                    <a:pt x="2" y="41"/>
                    <a:pt x="0" y="46"/>
                  </a:cubicBezTo>
                  <a:cubicBezTo>
                    <a:pt x="1" y="48"/>
                    <a:pt x="1" y="50"/>
                    <a:pt x="1"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833;p48">
              <a:extLst>
                <a:ext uri="{FF2B5EF4-FFF2-40B4-BE49-F238E27FC236}">
                  <a16:creationId xmlns:a16="http://schemas.microsoft.com/office/drawing/2014/main" id="{3E18D3B5-4F7E-C4C8-05C8-014E4DD4D58E}"/>
                </a:ext>
              </a:extLst>
            </p:cNvPr>
            <p:cNvSpPr/>
            <p:nvPr/>
          </p:nvSpPr>
          <p:spPr>
            <a:xfrm>
              <a:off x="3761175" y="681038"/>
              <a:ext cx="442913" cy="774700"/>
            </a:xfrm>
            <a:custGeom>
              <a:avLst/>
              <a:gdLst/>
              <a:ahLst/>
              <a:cxnLst/>
              <a:rect l="l" t="t" r="r" b="b"/>
              <a:pathLst>
                <a:path w="121" h="211" extrusionOk="0">
                  <a:moveTo>
                    <a:pt x="88" y="55"/>
                  </a:moveTo>
                  <a:cubicBezTo>
                    <a:pt x="88" y="56"/>
                    <a:pt x="89" y="56"/>
                    <a:pt x="90" y="56"/>
                  </a:cubicBezTo>
                  <a:cubicBezTo>
                    <a:pt x="95" y="54"/>
                    <a:pt x="105" y="50"/>
                    <a:pt x="111" y="61"/>
                  </a:cubicBezTo>
                  <a:cubicBezTo>
                    <a:pt x="116" y="73"/>
                    <a:pt x="107" y="83"/>
                    <a:pt x="100" y="86"/>
                  </a:cubicBezTo>
                  <a:cubicBezTo>
                    <a:pt x="99" y="87"/>
                    <a:pt x="94" y="89"/>
                    <a:pt x="93" y="91"/>
                  </a:cubicBezTo>
                  <a:cubicBezTo>
                    <a:pt x="91" y="97"/>
                    <a:pt x="92" y="107"/>
                    <a:pt x="93" y="120"/>
                  </a:cubicBezTo>
                  <a:cubicBezTo>
                    <a:pt x="95" y="150"/>
                    <a:pt x="121" y="155"/>
                    <a:pt x="121" y="155"/>
                  </a:cubicBezTo>
                  <a:cubicBezTo>
                    <a:pt x="121" y="155"/>
                    <a:pt x="55" y="211"/>
                    <a:pt x="44" y="176"/>
                  </a:cubicBezTo>
                  <a:cubicBezTo>
                    <a:pt x="48" y="168"/>
                    <a:pt x="46" y="112"/>
                    <a:pt x="37" y="115"/>
                  </a:cubicBezTo>
                  <a:cubicBezTo>
                    <a:pt x="26" y="119"/>
                    <a:pt x="4" y="114"/>
                    <a:pt x="2" y="64"/>
                  </a:cubicBezTo>
                  <a:cubicBezTo>
                    <a:pt x="0" y="17"/>
                    <a:pt x="32" y="9"/>
                    <a:pt x="40" y="8"/>
                  </a:cubicBezTo>
                  <a:cubicBezTo>
                    <a:pt x="47" y="7"/>
                    <a:pt x="71" y="0"/>
                    <a:pt x="88"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1834;p48">
              <a:extLst>
                <a:ext uri="{FF2B5EF4-FFF2-40B4-BE49-F238E27FC236}">
                  <a16:creationId xmlns:a16="http://schemas.microsoft.com/office/drawing/2014/main" id="{47E49835-3FC0-B739-B70A-F5A68AB6C52E}"/>
                </a:ext>
              </a:extLst>
            </p:cNvPr>
            <p:cNvSpPr/>
            <p:nvPr/>
          </p:nvSpPr>
          <p:spPr>
            <a:xfrm>
              <a:off x="4097725" y="879475"/>
              <a:ext cx="55563" cy="84138"/>
            </a:xfrm>
            <a:custGeom>
              <a:avLst/>
              <a:gdLst/>
              <a:ahLst/>
              <a:cxnLst/>
              <a:rect l="l" t="t" r="r" b="b"/>
              <a:pathLst>
                <a:path w="15" h="23" extrusionOk="0">
                  <a:moveTo>
                    <a:pt x="15" y="12"/>
                  </a:moveTo>
                  <a:cubicBezTo>
                    <a:pt x="15" y="12"/>
                    <a:pt x="2" y="0"/>
                    <a:pt x="0" y="23"/>
                  </a:cubicBezTo>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835;p48">
              <a:extLst>
                <a:ext uri="{FF2B5EF4-FFF2-40B4-BE49-F238E27FC236}">
                  <a16:creationId xmlns:a16="http://schemas.microsoft.com/office/drawing/2014/main" id="{47D87DA4-DC8C-9575-9FB2-DED1AE8F0DAC}"/>
                </a:ext>
              </a:extLst>
            </p:cNvPr>
            <p:cNvSpPr/>
            <p:nvPr/>
          </p:nvSpPr>
          <p:spPr>
            <a:xfrm>
              <a:off x="3925451" y="933467"/>
              <a:ext cx="95287" cy="44460"/>
            </a:xfrm>
            <a:custGeom>
              <a:avLst/>
              <a:gdLst/>
              <a:ahLst/>
              <a:cxnLst/>
              <a:rect l="l" t="t" r="r" b="b"/>
              <a:pathLst>
                <a:path w="26" h="26" extrusionOk="0">
                  <a:moveTo>
                    <a:pt x="10" y="2"/>
                  </a:moveTo>
                  <a:cubicBezTo>
                    <a:pt x="4" y="4"/>
                    <a:pt x="0" y="10"/>
                    <a:pt x="2" y="16"/>
                  </a:cubicBezTo>
                  <a:cubicBezTo>
                    <a:pt x="4" y="22"/>
                    <a:pt x="10" y="26"/>
                    <a:pt x="16" y="24"/>
                  </a:cubicBezTo>
                  <a:cubicBezTo>
                    <a:pt x="22" y="22"/>
                    <a:pt x="26" y="15"/>
                    <a:pt x="24" y="10"/>
                  </a:cubicBezTo>
                  <a:cubicBezTo>
                    <a:pt x="22" y="4"/>
                    <a:pt x="15" y="0"/>
                    <a:pt x="10" y="2"/>
                  </a:cubicBezTo>
                  <a:close/>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836;p48">
              <a:extLst>
                <a:ext uri="{FF2B5EF4-FFF2-40B4-BE49-F238E27FC236}">
                  <a16:creationId xmlns:a16="http://schemas.microsoft.com/office/drawing/2014/main" id="{40B2CD70-8FCE-8CEB-754C-5FF3AF93F6ED}"/>
                </a:ext>
              </a:extLst>
            </p:cNvPr>
            <p:cNvSpPr/>
            <p:nvPr/>
          </p:nvSpPr>
          <p:spPr>
            <a:xfrm>
              <a:off x="3870713" y="846138"/>
              <a:ext cx="44450" cy="28575"/>
            </a:xfrm>
            <a:custGeom>
              <a:avLst/>
              <a:gdLst/>
              <a:ahLst/>
              <a:cxnLst/>
              <a:rect l="l" t="t" r="r" b="b"/>
              <a:pathLst>
                <a:path w="12" h="8" extrusionOk="0">
                  <a:moveTo>
                    <a:pt x="10" y="6"/>
                  </a:moveTo>
                  <a:cubicBezTo>
                    <a:pt x="12" y="8"/>
                    <a:pt x="9" y="1"/>
                    <a:pt x="6" y="1"/>
                  </a:cubicBezTo>
                  <a:cubicBezTo>
                    <a:pt x="4" y="0"/>
                    <a:pt x="1" y="1"/>
                    <a:pt x="0" y="4"/>
                  </a:cubicBezTo>
                  <a:cubicBezTo>
                    <a:pt x="0" y="4"/>
                    <a:pt x="5" y="3"/>
                    <a:pt x="1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837;p48">
              <a:extLst>
                <a:ext uri="{FF2B5EF4-FFF2-40B4-BE49-F238E27FC236}">
                  <a16:creationId xmlns:a16="http://schemas.microsoft.com/office/drawing/2014/main" id="{CE742710-8C83-2D7D-B660-CDB13E960D77}"/>
                </a:ext>
              </a:extLst>
            </p:cNvPr>
            <p:cNvSpPr/>
            <p:nvPr/>
          </p:nvSpPr>
          <p:spPr>
            <a:xfrm>
              <a:off x="3775463" y="842963"/>
              <a:ext cx="44450" cy="28575"/>
            </a:xfrm>
            <a:custGeom>
              <a:avLst/>
              <a:gdLst/>
              <a:ahLst/>
              <a:cxnLst/>
              <a:rect l="l" t="t" r="r" b="b"/>
              <a:pathLst>
                <a:path w="12" h="8" extrusionOk="0">
                  <a:moveTo>
                    <a:pt x="2" y="6"/>
                  </a:moveTo>
                  <a:cubicBezTo>
                    <a:pt x="0" y="8"/>
                    <a:pt x="3" y="1"/>
                    <a:pt x="6" y="1"/>
                  </a:cubicBezTo>
                  <a:cubicBezTo>
                    <a:pt x="9" y="0"/>
                    <a:pt x="12" y="1"/>
                    <a:pt x="12" y="4"/>
                  </a:cubicBezTo>
                  <a:cubicBezTo>
                    <a:pt x="12" y="4"/>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838;p48">
              <a:extLst>
                <a:ext uri="{FF2B5EF4-FFF2-40B4-BE49-F238E27FC236}">
                  <a16:creationId xmlns:a16="http://schemas.microsoft.com/office/drawing/2014/main" id="{ECBD38E5-CE61-0BB6-9115-687783ED18C3}"/>
                </a:ext>
              </a:extLst>
            </p:cNvPr>
            <p:cNvSpPr/>
            <p:nvPr/>
          </p:nvSpPr>
          <p:spPr>
            <a:xfrm>
              <a:off x="3867538" y="908050"/>
              <a:ext cx="14288" cy="30163"/>
            </a:xfrm>
            <a:custGeom>
              <a:avLst/>
              <a:gdLst/>
              <a:ahLst/>
              <a:cxnLst/>
              <a:rect l="l" t="t" r="r" b="b"/>
              <a:pathLst>
                <a:path w="4" h="8" extrusionOk="0">
                  <a:moveTo>
                    <a:pt x="4" y="5"/>
                  </a:moveTo>
                  <a:cubicBezTo>
                    <a:pt x="3" y="7"/>
                    <a:pt x="3" y="8"/>
                    <a:pt x="1" y="8"/>
                  </a:cubicBezTo>
                  <a:cubicBezTo>
                    <a:pt x="0" y="8"/>
                    <a:pt x="0" y="7"/>
                    <a:pt x="0" y="4"/>
                  </a:cubicBezTo>
                  <a:cubicBezTo>
                    <a:pt x="0" y="2"/>
                    <a:pt x="1" y="0"/>
                    <a:pt x="2" y="0"/>
                  </a:cubicBezTo>
                  <a:cubicBezTo>
                    <a:pt x="3" y="1"/>
                    <a:pt x="4" y="2"/>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839;p48">
              <a:extLst>
                <a:ext uri="{FF2B5EF4-FFF2-40B4-BE49-F238E27FC236}">
                  <a16:creationId xmlns:a16="http://schemas.microsoft.com/office/drawing/2014/main" id="{8AC97630-B99D-6117-D925-26B149EA2771}"/>
                </a:ext>
              </a:extLst>
            </p:cNvPr>
            <p:cNvSpPr/>
            <p:nvPr/>
          </p:nvSpPr>
          <p:spPr>
            <a:xfrm>
              <a:off x="3797688" y="904875"/>
              <a:ext cx="11113" cy="28575"/>
            </a:xfrm>
            <a:custGeom>
              <a:avLst/>
              <a:gdLst/>
              <a:ahLst/>
              <a:cxnLst/>
              <a:rect l="l" t="t" r="r" b="b"/>
              <a:pathLst>
                <a:path w="3" h="8" extrusionOk="0">
                  <a:moveTo>
                    <a:pt x="3" y="4"/>
                  </a:moveTo>
                  <a:cubicBezTo>
                    <a:pt x="3" y="6"/>
                    <a:pt x="2" y="8"/>
                    <a:pt x="1" y="8"/>
                  </a:cubicBezTo>
                  <a:cubicBezTo>
                    <a:pt x="0" y="8"/>
                    <a:pt x="0" y="6"/>
                    <a:pt x="0" y="4"/>
                  </a:cubicBezTo>
                  <a:cubicBezTo>
                    <a:pt x="0" y="2"/>
                    <a:pt x="1" y="0"/>
                    <a:pt x="2" y="0"/>
                  </a:cubicBezTo>
                  <a:cubicBezTo>
                    <a:pt x="3" y="1"/>
                    <a:pt x="3" y="2"/>
                    <a:pt x="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840;p48">
              <a:extLst>
                <a:ext uri="{FF2B5EF4-FFF2-40B4-BE49-F238E27FC236}">
                  <a16:creationId xmlns:a16="http://schemas.microsoft.com/office/drawing/2014/main" id="{C9CB3976-01E6-4E2C-7037-09BCA8D0C91E}"/>
                </a:ext>
              </a:extLst>
            </p:cNvPr>
            <p:cNvSpPr/>
            <p:nvPr/>
          </p:nvSpPr>
          <p:spPr>
            <a:xfrm>
              <a:off x="3907225" y="1050925"/>
              <a:ext cx="128588" cy="150813"/>
            </a:xfrm>
            <a:custGeom>
              <a:avLst/>
              <a:gdLst/>
              <a:ahLst/>
              <a:cxnLst/>
              <a:rect l="l" t="t" r="r" b="b"/>
              <a:pathLst>
                <a:path w="35" h="41" extrusionOk="0">
                  <a:moveTo>
                    <a:pt x="0" y="14"/>
                  </a:moveTo>
                  <a:cubicBezTo>
                    <a:pt x="0" y="14"/>
                    <a:pt x="15" y="9"/>
                    <a:pt x="25" y="4"/>
                  </a:cubicBezTo>
                  <a:cubicBezTo>
                    <a:pt x="35" y="0"/>
                    <a:pt x="10" y="41"/>
                    <a:pt x="0" y="14"/>
                  </a:cubicBezTo>
                  <a:close/>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841;p48">
              <a:extLst>
                <a:ext uri="{FF2B5EF4-FFF2-40B4-BE49-F238E27FC236}">
                  <a16:creationId xmlns:a16="http://schemas.microsoft.com/office/drawing/2014/main" id="{EA294ADA-0B80-6E48-C2B8-F88981911B44}"/>
                </a:ext>
              </a:extLst>
            </p:cNvPr>
            <p:cNvSpPr/>
            <p:nvPr/>
          </p:nvSpPr>
          <p:spPr>
            <a:xfrm>
              <a:off x="4119950" y="1223963"/>
              <a:ext cx="44450" cy="36513"/>
            </a:xfrm>
            <a:custGeom>
              <a:avLst/>
              <a:gdLst/>
              <a:ahLst/>
              <a:cxnLst/>
              <a:rect l="l" t="t" r="r" b="b"/>
              <a:pathLst>
                <a:path w="12" h="10" extrusionOk="0">
                  <a:moveTo>
                    <a:pt x="1" y="4"/>
                  </a:moveTo>
                  <a:cubicBezTo>
                    <a:pt x="1" y="4"/>
                    <a:pt x="12" y="0"/>
                    <a:pt x="10" y="3"/>
                  </a:cubicBezTo>
                  <a:cubicBezTo>
                    <a:pt x="8" y="5"/>
                    <a:pt x="4" y="8"/>
                    <a:pt x="0" y="10"/>
                  </a:cubicBezTo>
                  <a:lnTo>
                    <a:pt x="1" y="4"/>
                  </a:lnTo>
                  <a:close/>
                </a:path>
              </a:pathLst>
            </a:custGeom>
            <a:solidFill>
              <a:srgbClr val="C20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842;p48">
              <a:extLst>
                <a:ext uri="{FF2B5EF4-FFF2-40B4-BE49-F238E27FC236}">
                  <a16:creationId xmlns:a16="http://schemas.microsoft.com/office/drawing/2014/main" id="{6BD7D3FB-8B89-6F76-CEA5-EF3825992FBE}"/>
                </a:ext>
              </a:extLst>
            </p:cNvPr>
            <p:cNvSpPr/>
            <p:nvPr/>
          </p:nvSpPr>
          <p:spPr>
            <a:xfrm>
              <a:off x="3734188" y="1198563"/>
              <a:ext cx="755650" cy="1052513"/>
            </a:xfrm>
            <a:custGeom>
              <a:avLst/>
              <a:gdLst/>
              <a:ahLst/>
              <a:cxnLst/>
              <a:rect l="l" t="t" r="r" b="b"/>
              <a:pathLst>
                <a:path w="206" h="287" extrusionOk="0">
                  <a:moveTo>
                    <a:pt x="48" y="11"/>
                  </a:moveTo>
                  <a:cubicBezTo>
                    <a:pt x="49" y="14"/>
                    <a:pt x="0" y="107"/>
                    <a:pt x="1" y="136"/>
                  </a:cubicBezTo>
                  <a:cubicBezTo>
                    <a:pt x="2" y="166"/>
                    <a:pt x="21" y="260"/>
                    <a:pt x="20" y="264"/>
                  </a:cubicBezTo>
                  <a:cubicBezTo>
                    <a:pt x="20" y="264"/>
                    <a:pt x="65" y="287"/>
                    <a:pt x="190" y="269"/>
                  </a:cubicBezTo>
                  <a:cubicBezTo>
                    <a:pt x="203" y="159"/>
                    <a:pt x="206" y="67"/>
                    <a:pt x="165" y="32"/>
                  </a:cubicBezTo>
                  <a:cubicBezTo>
                    <a:pt x="165" y="32"/>
                    <a:pt x="121" y="1"/>
                    <a:pt x="111" y="0"/>
                  </a:cubicBezTo>
                  <a:cubicBezTo>
                    <a:pt x="111" y="0"/>
                    <a:pt x="64" y="57"/>
                    <a:pt x="48" y="1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843;p48">
              <a:extLst>
                <a:ext uri="{FF2B5EF4-FFF2-40B4-BE49-F238E27FC236}">
                  <a16:creationId xmlns:a16="http://schemas.microsoft.com/office/drawing/2014/main" id="{523522A6-D943-D677-A11B-68E310881149}"/>
                </a:ext>
              </a:extLst>
            </p:cNvPr>
            <p:cNvSpPr/>
            <p:nvPr/>
          </p:nvSpPr>
          <p:spPr>
            <a:xfrm>
              <a:off x="3958025" y="1198563"/>
              <a:ext cx="587375" cy="1155700"/>
            </a:xfrm>
            <a:custGeom>
              <a:avLst/>
              <a:gdLst/>
              <a:ahLst/>
              <a:cxnLst/>
              <a:rect l="l" t="t" r="r" b="b"/>
              <a:pathLst>
                <a:path w="160" h="315" extrusionOk="0">
                  <a:moveTo>
                    <a:pt x="98" y="20"/>
                  </a:moveTo>
                  <a:cubicBezTo>
                    <a:pt x="79" y="11"/>
                    <a:pt x="56" y="0"/>
                    <a:pt x="50" y="0"/>
                  </a:cubicBezTo>
                  <a:cubicBezTo>
                    <a:pt x="50" y="0"/>
                    <a:pt x="41" y="10"/>
                    <a:pt x="31" y="18"/>
                  </a:cubicBezTo>
                  <a:cubicBezTo>
                    <a:pt x="31" y="20"/>
                    <a:pt x="31" y="23"/>
                    <a:pt x="31" y="26"/>
                  </a:cubicBezTo>
                  <a:cubicBezTo>
                    <a:pt x="13" y="107"/>
                    <a:pt x="0" y="221"/>
                    <a:pt x="10" y="304"/>
                  </a:cubicBezTo>
                  <a:cubicBezTo>
                    <a:pt x="36" y="305"/>
                    <a:pt x="115" y="315"/>
                    <a:pt x="160" y="308"/>
                  </a:cubicBezTo>
                  <a:cubicBezTo>
                    <a:pt x="155" y="226"/>
                    <a:pt x="158" y="135"/>
                    <a:pt x="144" y="78"/>
                  </a:cubicBezTo>
                  <a:cubicBezTo>
                    <a:pt x="138" y="53"/>
                    <a:pt x="121" y="32"/>
                    <a:pt x="98" y="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844;p48">
              <a:extLst>
                <a:ext uri="{FF2B5EF4-FFF2-40B4-BE49-F238E27FC236}">
                  <a16:creationId xmlns:a16="http://schemas.microsoft.com/office/drawing/2014/main" id="{13485FF9-D257-6630-8780-475EF663A1DD}"/>
                </a:ext>
              </a:extLst>
            </p:cNvPr>
            <p:cNvSpPr/>
            <p:nvPr/>
          </p:nvSpPr>
          <p:spPr>
            <a:xfrm>
              <a:off x="3672275" y="1223963"/>
              <a:ext cx="271463" cy="1111250"/>
            </a:xfrm>
            <a:custGeom>
              <a:avLst/>
              <a:gdLst/>
              <a:ahLst/>
              <a:cxnLst/>
              <a:rect l="l" t="t" r="r" b="b"/>
              <a:pathLst>
                <a:path w="74" h="303" extrusionOk="0">
                  <a:moveTo>
                    <a:pt x="66" y="303"/>
                  </a:moveTo>
                  <a:cubicBezTo>
                    <a:pt x="57" y="219"/>
                    <a:pt x="57" y="99"/>
                    <a:pt x="74" y="17"/>
                  </a:cubicBezTo>
                  <a:cubicBezTo>
                    <a:pt x="72" y="14"/>
                    <a:pt x="70" y="4"/>
                    <a:pt x="69" y="0"/>
                  </a:cubicBezTo>
                  <a:cubicBezTo>
                    <a:pt x="70" y="3"/>
                    <a:pt x="17" y="100"/>
                    <a:pt x="18" y="129"/>
                  </a:cubicBezTo>
                  <a:cubicBezTo>
                    <a:pt x="19" y="159"/>
                    <a:pt x="1" y="297"/>
                    <a:pt x="0" y="301"/>
                  </a:cubicBezTo>
                  <a:cubicBezTo>
                    <a:pt x="0" y="301"/>
                    <a:pt x="48" y="299"/>
                    <a:pt x="66" y="30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845;p48">
              <a:extLst>
                <a:ext uri="{FF2B5EF4-FFF2-40B4-BE49-F238E27FC236}">
                  <a16:creationId xmlns:a16="http://schemas.microsoft.com/office/drawing/2014/main" id="{41D12A10-1A7C-B96A-7F69-52DEB48FD6F0}"/>
                </a:ext>
              </a:extLst>
            </p:cNvPr>
            <p:cNvSpPr/>
            <p:nvPr/>
          </p:nvSpPr>
          <p:spPr>
            <a:xfrm>
              <a:off x="3683388" y="1730375"/>
              <a:ext cx="77788" cy="58738"/>
            </a:xfrm>
            <a:custGeom>
              <a:avLst/>
              <a:gdLst/>
              <a:ahLst/>
              <a:cxnLst/>
              <a:rect l="l" t="t" r="r" b="b"/>
              <a:pathLst>
                <a:path w="21" h="16" extrusionOk="0">
                  <a:moveTo>
                    <a:pt x="21" y="15"/>
                  </a:moveTo>
                  <a:cubicBezTo>
                    <a:pt x="21" y="12"/>
                    <a:pt x="20" y="9"/>
                    <a:pt x="19" y="6"/>
                  </a:cubicBezTo>
                  <a:cubicBezTo>
                    <a:pt x="17" y="3"/>
                    <a:pt x="15" y="1"/>
                    <a:pt x="12" y="1"/>
                  </a:cubicBezTo>
                  <a:cubicBezTo>
                    <a:pt x="8" y="0"/>
                    <a:pt x="4" y="4"/>
                    <a:pt x="2" y="7"/>
                  </a:cubicBezTo>
                  <a:cubicBezTo>
                    <a:pt x="1" y="9"/>
                    <a:pt x="1" y="10"/>
                    <a:pt x="0" y="12"/>
                  </a:cubicBezTo>
                  <a:cubicBezTo>
                    <a:pt x="0" y="13"/>
                    <a:pt x="0" y="13"/>
                    <a:pt x="0" y="13"/>
                  </a:cubicBezTo>
                  <a:cubicBezTo>
                    <a:pt x="1" y="14"/>
                    <a:pt x="1" y="14"/>
                    <a:pt x="1" y="14"/>
                  </a:cubicBezTo>
                  <a:cubicBezTo>
                    <a:pt x="7" y="13"/>
                    <a:pt x="13" y="16"/>
                    <a:pt x="20" y="15"/>
                  </a:cubicBezTo>
                </a:path>
              </a:pathLst>
            </a:custGeom>
            <a:solidFill>
              <a:srgbClr val="3544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846;p48">
              <a:extLst>
                <a:ext uri="{FF2B5EF4-FFF2-40B4-BE49-F238E27FC236}">
                  <a16:creationId xmlns:a16="http://schemas.microsoft.com/office/drawing/2014/main" id="{194616A9-07D6-C28A-9A98-983FEBA6C090}"/>
                </a:ext>
              </a:extLst>
            </p:cNvPr>
            <p:cNvSpPr/>
            <p:nvPr/>
          </p:nvSpPr>
          <p:spPr>
            <a:xfrm>
              <a:off x="3669100" y="1778000"/>
              <a:ext cx="103188" cy="19050"/>
            </a:xfrm>
            <a:custGeom>
              <a:avLst/>
              <a:gdLst/>
              <a:ahLst/>
              <a:cxnLst/>
              <a:rect l="l" t="t" r="r" b="b"/>
              <a:pathLst>
                <a:path w="28" h="5" extrusionOk="0">
                  <a:moveTo>
                    <a:pt x="3" y="5"/>
                  </a:moveTo>
                  <a:cubicBezTo>
                    <a:pt x="25" y="5"/>
                    <a:pt x="25" y="5"/>
                    <a:pt x="25" y="5"/>
                  </a:cubicBezTo>
                  <a:cubicBezTo>
                    <a:pt x="27" y="5"/>
                    <a:pt x="28" y="4"/>
                    <a:pt x="28" y="3"/>
                  </a:cubicBezTo>
                  <a:cubicBezTo>
                    <a:pt x="28" y="1"/>
                    <a:pt x="27" y="0"/>
                    <a:pt x="25" y="0"/>
                  </a:cubicBezTo>
                  <a:cubicBezTo>
                    <a:pt x="3" y="0"/>
                    <a:pt x="3" y="0"/>
                    <a:pt x="3" y="0"/>
                  </a:cubicBezTo>
                  <a:cubicBezTo>
                    <a:pt x="2" y="0"/>
                    <a:pt x="1" y="1"/>
                    <a:pt x="0" y="2"/>
                  </a:cubicBezTo>
                  <a:cubicBezTo>
                    <a:pt x="0" y="4"/>
                    <a:pt x="2" y="5"/>
                    <a:pt x="3" y="5"/>
                  </a:cubicBezTo>
                  <a:close/>
                </a:path>
              </a:pathLst>
            </a:custGeom>
            <a:solidFill>
              <a:srgbClr val="ADBE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847;p48">
              <a:extLst>
                <a:ext uri="{FF2B5EF4-FFF2-40B4-BE49-F238E27FC236}">
                  <a16:creationId xmlns:a16="http://schemas.microsoft.com/office/drawing/2014/main" id="{71A04C8F-D14A-F49A-9D5B-AE0DCFAEDE5A}"/>
                </a:ext>
              </a:extLst>
            </p:cNvPr>
            <p:cNvSpPr/>
            <p:nvPr/>
          </p:nvSpPr>
          <p:spPr>
            <a:xfrm>
              <a:off x="3246825" y="1330325"/>
              <a:ext cx="444500" cy="587375"/>
            </a:xfrm>
            <a:custGeom>
              <a:avLst/>
              <a:gdLst/>
              <a:ahLst/>
              <a:cxnLst/>
              <a:rect l="l" t="t" r="r" b="b"/>
              <a:pathLst>
                <a:path w="121" h="160" extrusionOk="0">
                  <a:moveTo>
                    <a:pt x="120" y="156"/>
                  </a:moveTo>
                  <a:cubicBezTo>
                    <a:pt x="87" y="46"/>
                    <a:pt x="87" y="46"/>
                    <a:pt x="87" y="46"/>
                  </a:cubicBezTo>
                  <a:cubicBezTo>
                    <a:pt x="85" y="40"/>
                    <a:pt x="80" y="35"/>
                    <a:pt x="75" y="32"/>
                  </a:cubicBezTo>
                  <a:cubicBezTo>
                    <a:pt x="4" y="1"/>
                    <a:pt x="4" y="1"/>
                    <a:pt x="4" y="1"/>
                  </a:cubicBezTo>
                  <a:cubicBezTo>
                    <a:pt x="2" y="0"/>
                    <a:pt x="0" y="2"/>
                    <a:pt x="0" y="4"/>
                  </a:cubicBezTo>
                  <a:cubicBezTo>
                    <a:pt x="34" y="112"/>
                    <a:pt x="34" y="112"/>
                    <a:pt x="34" y="112"/>
                  </a:cubicBezTo>
                  <a:cubicBezTo>
                    <a:pt x="36" y="117"/>
                    <a:pt x="40" y="122"/>
                    <a:pt x="45" y="125"/>
                  </a:cubicBezTo>
                  <a:cubicBezTo>
                    <a:pt x="116" y="159"/>
                    <a:pt x="116" y="159"/>
                    <a:pt x="116" y="159"/>
                  </a:cubicBezTo>
                  <a:cubicBezTo>
                    <a:pt x="119" y="160"/>
                    <a:pt x="121" y="158"/>
                    <a:pt x="120" y="15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848;p48">
              <a:extLst>
                <a:ext uri="{FF2B5EF4-FFF2-40B4-BE49-F238E27FC236}">
                  <a16:creationId xmlns:a16="http://schemas.microsoft.com/office/drawing/2014/main" id="{0A4EF673-1F8E-7592-BBB1-73BD8F17374C}"/>
                </a:ext>
              </a:extLst>
            </p:cNvPr>
            <p:cNvSpPr/>
            <p:nvPr/>
          </p:nvSpPr>
          <p:spPr>
            <a:xfrm>
              <a:off x="3229363" y="1355725"/>
              <a:ext cx="442913" cy="587375"/>
            </a:xfrm>
            <a:custGeom>
              <a:avLst/>
              <a:gdLst/>
              <a:ahLst/>
              <a:cxnLst/>
              <a:rect l="l" t="t" r="r" b="b"/>
              <a:pathLst>
                <a:path w="121" h="160" extrusionOk="0">
                  <a:moveTo>
                    <a:pt x="121" y="155"/>
                  </a:moveTo>
                  <a:cubicBezTo>
                    <a:pt x="87" y="46"/>
                    <a:pt x="87" y="46"/>
                    <a:pt x="87" y="46"/>
                  </a:cubicBezTo>
                  <a:cubicBezTo>
                    <a:pt x="85" y="40"/>
                    <a:pt x="81" y="35"/>
                    <a:pt x="75" y="32"/>
                  </a:cubicBezTo>
                  <a:cubicBezTo>
                    <a:pt x="4" y="1"/>
                    <a:pt x="4" y="1"/>
                    <a:pt x="4" y="1"/>
                  </a:cubicBezTo>
                  <a:cubicBezTo>
                    <a:pt x="2" y="0"/>
                    <a:pt x="0" y="2"/>
                    <a:pt x="1" y="4"/>
                  </a:cubicBezTo>
                  <a:cubicBezTo>
                    <a:pt x="35" y="111"/>
                    <a:pt x="35" y="111"/>
                    <a:pt x="35" y="111"/>
                  </a:cubicBezTo>
                  <a:cubicBezTo>
                    <a:pt x="36" y="117"/>
                    <a:pt x="40" y="122"/>
                    <a:pt x="46" y="125"/>
                  </a:cubicBezTo>
                  <a:cubicBezTo>
                    <a:pt x="117" y="159"/>
                    <a:pt x="117" y="159"/>
                    <a:pt x="117" y="159"/>
                  </a:cubicBezTo>
                  <a:cubicBezTo>
                    <a:pt x="119" y="160"/>
                    <a:pt x="121" y="158"/>
                    <a:pt x="121" y="1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849;p48">
              <a:extLst>
                <a:ext uri="{FF2B5EF4-FFF2-40B4-BE49-F238E27FC236}">
                  <a16:creationId xmlns:a16="http://schemas.microsoft.com/office/drawing/2014/main" id="{CA05362F-9CA4-FCCD-7973-B72B93E30B0A}"/>
                </a:ext>
              </a:extLst>
            </p:cNvPr>
            <p:cNvSpPr/>
            <p:nvPr/>
          </p:nvSpPr>
          <p:spPr>
            <a:xfrm>
              <a:off x="3419863" y="1598613"/>
              <a:ext cx="747713" cy="730250"/>
            </a:xfrm>
            <a:custGeom>
              <a:avLst/>
              <a:gdLst/>
              <a:ahLst/>
              <a:cxnLst/>
              <a:rect l="l" t="t" r="r" b="b"/>
              <a:pathLst>
                <a:path w="204" h="199" extrusionOk="0">
                  <a:moveTo>
                    <a:pt x="68" y="69"/>
                  </a:moveTo>
                  <a:cubicBezTo>
                    <a:pt x="68" y="69"/>
                    <a:pt x="179" y="199"/>
                    <a:pt x="204" y="178"/>
                  </a:cubicBezTo>
                  <a:cubicBezTo>
                    <a:pt x="165" y="95"/>
                    <a:pt x="165" y="95"/>
                    <a:pt x="165" y="95"/>
                  </a:cubicBezTo>
                  <a:cubicBezTo>
                    <a:pt x="165" y="97"/>
                    <a:pt x="75" y="25"/>
                    <a:pt x="75" y="25"/>
                  </a:cubicBezTo>
                  <a:cubicBezTo>
                    <a:pt x="75" y="25"/>
                    <a:pt x="13" y="0"/>
                    <a:pt x="11" y="8"/>
                  </a:cubicBezTo>
                  <a:cubicBezTo>
                    <a:pt x="10" y="13"/>
                    <a:pt x="48" y="18"/>
                    <a:pt x="45" y="18"/>
                  </a:cubicBezTo>
                  <a:cubicBezTo>
                    <a:pt x="44" y="18"/>
                    <a:pt x="11" y="12"/>
                    <a:pt x="8" y="15"/>
                  </a:cubicBezTo>
                  <a:cubicBezTo>
                    <a:pt x="3" y="19"/>
                    <a:pt x="42" y="27"/>
                    <a:pt x="41" y="30"/>
                  </a:cubicBezTo>
                  <a:cubicBezTo>
                    <a:pt x="41" y="30"/>
                    <a:pt x="3" y="30"/>
                    <a:pt x="2" y="34"/>
                  </a:cubicBezTo>
                  <a:cubicBezTo>
                    <a:pt x="0" y="37"/>
                    <a:pt x="40" y="40"/>
                    <a:pt x="39" y="42"/>
                  </a:cubicBezTo>
                  <a:cubicBezTo>
                    <a:pt x="39" y="43"/>
                    <a:pt x="6" y="39"/>
                    <a:pt x="11" y="42"/>
                  </a:cubicBezTo>
                  <a:cubicBezTo>
                    <a:pt x="16" y="45"/>
                    <a:pt x="68" y="69"/>
                    <a:pt x="68" y="69"/>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1850;p48">
              <a:extLst>
                <a:ext uri="{FF2B5EF4-FFF2-40B4-BE49-F238E27FC236}">
                  <a16:creationId xmlns:a16="http://schemas.microsoft.com/office/drawing/2014/main" id="{1CD70D8A-EC6D-8B10-7367-7766F46D2E39}"/>
                </a:ext>
              </a:extLst>
            </p:cNvPr>
            <p:cNvSpPr/>
            <p:nvPr/>
          </p:nvSpPr>
          <p:spPr>
            <a:xfrm>
              <a:off x="3559563" y="1557338"/>
              <a:ext cx="168275" cy="165100"/>
            </a:xfrm>
            <a:custGeom>
              <a:avLst/>
              <a:gdLst/>
              <a:ahLst/>
              <a:cxnLst/>
              <a:rect l="l" t="t" r="r" b="b"/>
              <a:pathLst>
                <a:path w="46" h="45" extrusionOk="0">
                  <a:moveTo>
                    <a:pt x="14" y="30"/>
                  </a:moveTo>
                  <a:cubicBezTo>
                    <a:pt x="14" y="30"/>
                    <a:pt x="0" y="0"/>
                    <a:pt x="6" y="4"/>
                  </a:cubicBezTo>
                  <a:cubicBezTo>
                    <a:pt x="13" y="7"/>
                    <a:pt x="46" y="45"/>
                    <a:pt x="46" y="45"/>
                  </a:cubicBezTo>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851;p48">
              <a:extLst>
                <a:ext uri="{FF2B5EF4-FFF2-40B4-BE49-F238E27FC236}">
                  <a16:creationId xmlns:a16="http://schemas.microsoft.com/office/drawing/2014/main" id="{303CD9BD-AFA1-FB9C-6025-6DD49471910B}"/>
                </a:ext>
              </a:extLst>
            </p:cNvPr>
            <p:cNvSpPr/>
            <p:nvPr/>
          </p:nvSpPr>
          <p:spPr>
            <a:xfrm>
              <a:off x="3654813" y="1311275"/>
              <a:ext cx="911225" cy="1009650"/>
            </a:xfrm>
            <a:custGeom>
              <a:avLst/>
              <a:gdLst/>
              <a:ahLst/>
              <a:cxnLst/>
              <a:rect l="l" t="t" r="r" b="b"/>
              <a:pathLst>
                <a:path w="249" h="275" extrusionOk="0">
                  <a:moveTo>
                    <a:pt x="201" y="14"/>
                  </a:moveTo>
                  <a:cubicBezTo>
                    <a:pt x="192" y="0"/>
                    <a:pt x="172" y="2"/>
                    <a:pt x="164" y="16"/>
                  </a:cubicBezTo>
                  <a:cubicBezTo>
                    <a:pt x="156" y="32"/>
                    <a:pt x="149" y="61"/>
                    <a:pt x="144" y="74"/>
                  </a:cubicBezTo>
                  <a:cubicBezTo>
                    <a:pt x="135" y="97"/>
                    <a:pt x="97" y="169"/>
                    <a:pt x="97" y="169"/>
                  </a:cubicBezTo>
                  <a:cubicBezTo>
                    <a:pt x="22" y="109"/>
                    <a:pt x="22" y="109"/>
                    <a:pt x="22" y="109"/>
                  </a:cubicBezTo>
                  <a:cubicBezTo>
                    <a:pt x="0" y="160"/>
                    <a:pt x="0" y="160"/>
                    <a:pt x="0" y="160"/>
                  </a:cubicBezTo>
                  <a:cubicBezTo>
                    <a:pt x="0" y="160"/>
                    <a:pt x="110" y="275"/>
                    <a:pt x="137" y="263"/>
                  </a:cubicBezTo>
                  <a:cubicBezTo>
                    <a:pt x="162" y="253"/>
                    <a:pt x="249" y="86"/>
                    <a:pt x="201" y="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1" name="Google Shape;784;p31">
            <a:extLst>
              <a:ext uri="{FF2B5EF4-FFF2-40B4-BE49-F238E27FC236}">
                <a16:creationId xmlns:a16="http://schemas.microsoft.com/office/drawing/2014/main" id="{BFD2CD3F-3B59-C589-2F3F-43AF05CBABC6}"/>
              </a:ext>
            </a:extLst>
          </p:cNvPr>
          <p:cNvSpPr txBox="1">
            <a:spLocks/>
          </p:cNvSpPr>
          <p:nvPr/>
        </p:nvSpPr>
        <p:spPr>
          <a:xfrm>
            <a:off x="4884752" y="1696273"/>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2"/>
                </a:solidFill>
                <a:latin typeface="Baloo 2 ExtraBold" panose="020B0604020202020204" charset="0"/>
                <a:cs typeface="Baloo 2 ExtraBold" panose="020B0604020202020204" charset="0"/>
              </a:rPr>
              <a:t>06</a:t>
            </a:r>
          </a:p>
        </p:txBody>
      </p:sp>
    </p:spTree>
    <p:extLst>
      <p:ext uri="{BB962C8B-B14F-4D97-AF65-F5344CB8AC3E}">
        <p14:creationId xmlns:p14="http://schemas.microsoft.com/office/powerpoint/2010/main" val="138110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5" name="Picture 4" descr="A diagram of a diagram&#10;&#10;Description automatically generated with medium confidence">
            <a:extLst>
              <a:ext uri="{FF2B5EF4-FFF2-40B4-BE49-F238E27FC236}">
                <a16:creationId xmlns:a16="http://schemas.microsoft.com/office/drawing/2014/main" id="{BEDA80C7-B245-CF38-7B53-7E2471B6F911}"/>
              </a:ext>
            </a:extLst>
          </p:cNvPr>
          <p:cNvPicPr>
            <a:picLocks noChangeAspect="1"/>
          </p:cNvPicPr>
          <p:nvPr/>
        </p:nvPicPr>
        <p:blipFill>
          <a:blip r:embed="rId3"/>
          <a:stretch>
            <a:fillRect/>
          </a:stretch>
        </p:blipFill>
        <p:spPr>
          <a:xfrm>
            <a:off x="1742367" y="875325"/>
            <a:ext cx="1721576" cy="1721576"/>
          </a:xfrm>
          <a:prstGeom prst="rect">
            <a:avLst/>
          </a:prstGeom>
        </p:spPr>
      </p:pic>
      <p:sp>
        <p:nvSpPr>
          <p:cNvPr id="783" name="Google Shape;783;p31"/>
          <p:cNvSpPr txBox="1">
            <a:spLocks noGrp="1"/>
          </p:cNvSpPr>
          <p:nvPr>
            <p:ph type="title"/>
          </p:nvPr>
        </p:nvSpPr>
        <p:spPr>
          <a:xfrm>
            <a:off x="4253307" y="3121197"/>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Flowchart</a:t>
            </a:r>
            <a:endParaRPr/>
          </a:p>
        </p:txBody>
      </p:sp>
      <p:sp>
        <p:nvSpPr>
          <p:cNvPr id="784" name="Google Shape;784;p31"/>
          <p:cNvSpPr txBox="1">
            <a:spLocks noGrp="1"/>
          </p:cNvSpPr>
          <p:nvPr>
            <p:ph type="title" idx="2"/>
          </p:nvPr>
        </p:nvSpPr>
        <p:spPr>
          <a:xfrm>
            <a:off x="4246440" y="2540841"/>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785" name="Google Shape;785;p31"/>
          <p:cNvSpPr txBox="1">
            <a:spLocks noGrp="1"/>
          </p:cNvSpPr>
          <p:nvPr>
            <p:ph type="subTitle" idx="1"/>
          </p:nvPr>
        </p:nvSpPr>
        <p:spPr>
          <a:xfrm>
            <a:off x="4253307" y="3863637"/>
            <a:ext cx="4559700" cy="3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t>Lock opening process</a:t>
            </a:r>
            <a:endParaRPr/>
          </a:p>
        </p:txBody>
      </p:sp>
      <p:grpSp>
        <p:nvGrpSpPr>
          <p:cNvPr id="813" name="Google Shape;813;p31"/>
          <p:cNvGrpSpPr/>
          <p:nvPr/>
        </p:nvGrpSpPr>
        <p:grpSpPr>
          <a:xfrm>
            <a:off x="915665" y="2083792"/>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1817;p48">
            <a:extLst>
              <a:ext uri="{FF2B5EF4-FFF2-40B4-BE49-F238E27FC236}">
                <a16:creationId xmlns:a16="http://schemas.microsoft.com/office/drawing/2014/main" id="{F0E5F53D-A7EB-1A74-4EEA-DF14826127C8}"/>
              </a:ext>
            </a:extLst>
          </p:cNvPr>
          <p:cNvGrpSpPr/>
          <p:nvPr/>
        </p:nvGrpSpPr>
        <p:grpSpPr>
          <a:xfrm>
            <a:off x="2638720" y="1906547"/>
            <a:ext cx="782326" cy="2492790"/>
            <a:chOff x="3196025" y="611188"/>
            <a:chExt cx="1422401" cy="4532313"/>
          </a:xfrm>
        </p:grpSpPr>
        <p:sp>
          <p:nvSpPr>
            <p:cNvPr id="7" name="Google Shape;1818;p48">
              <a:extLst>
                <a:ext uri="{FF2B5EF4-FFF2-40B4-BE49-F238E27FC236}">
                  <a16:creationId xmlns:a16="http://schemas.microsoft.com/office/drawing/2014/main" id="{9024C65B-AD61-E961-A654-4A87250D71E7}"/>
                </a:ext>
              </a:extLst>
            </p:cNvPr>
            <p:cNvSpPr/>
            <p:nvPr/>
          </p:nvSpPr>
          <p:spPr>
            <a:xfrm>
              <a:off x="3273813" y="4724400"/>
              <a:ext cx="428625" cy="385763"/>
            </a:xfrm>
            <a:custGeom>
              <a:avLst/>
              <a:gdLst/>
              <a:ahLst/>
              <a:cxnLst/>
              <a:rect l="l" t="t" r="r" b="b"/>
              <a:pathLst>
                <a:path w="270" h="243" extrusionOk="0">
                  <a:moveTo>
                    <a:pt x="270" y="12"/>
                  </a:moveTo>
                  <a:lnTo>
                    <a:pt x="256" y="188"/>
                  </a:lnTo>
                  <a:lnTo>
                    <a:pt x="0" y="243"/>
                  </a:lnTo>
                  <a:lnTo>
                    <a:pt x="131" y="111"/>
                  </a:lnTo>
                  <a:lnTo>
                    <a:pt x="164" y="0"/>
                  </a:lnTo>
                  <a:lnTo>
                    <a:pt x="270" y="12"/>
                  </a:lnTo>
                  <a:close/>
                </a:path>
              </a:pathLst>
            </a:custGeom>
            <a:solidFill>
              <a:srgbClr val="FFA4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819;p48">
              <a:extLst>
                <a:ext uri="{FF2B5EF4-FFF2-40B4-BE49-F238E27FC236}">
                  <a16:creationId xmlns:a16="http://schemas.microsoft.com/office/drawing/2014/main" id="{2E655C6A-5B30-0F8B-563B-2B05417FFB70}"/>
                </a:ext>
              </a:extLst>
            </p:cNvPr>
            <p:cNvSpPr/>
            <p:nvPr/>
          </p:nvSpPr>
          <p:spPr>
            <a:xfrm>
              <a:off x="3196025" y="4875213"/>
              <a:ext cx="542925" cy="260350"/>
            </a:xfrm>
            <a:custGeom>
              <a:avLst/>
              <a:gdLst/>
              <a:ahLst/>
              <a:cxnLst/>
              <a:rect l="l" t="t" r="r" b="b"/>
              <a:pathLst>
                <a:path w="342" h="164" extrusionOk="0">
                  <a:moveTo>
                    <a:pt x="180" y="0"/>
                  </a:moveTo>
                  <a:lnTo>
                    <a:pt x="0" y="160"/>
                  </a:lnTo>
                  <a:lnTo>
                    <a:pt x="342" y="164"/>
                  </a:lnTo>
                  <a:lnTo>
                    <a:pt x="319" y="2"/>
                  </a:lnTo>
                  <a:lnTo>
                    <a:pt x="252" y="70"/>
                  </a:lnTo>
                  <a:lnTo>
                    <a:pt x="18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820;p48">
              <a:extLst>
                <a:ext uri="{FF2B5EF4-FFF2-40B4-BE49-F238E27FC236}">
                  <a16:creationId xmlns:a16="http://schemas.microsoft.com/office/drawing/2014/main" id="{FCA20B21-2510-E13E-A3C4-264559E9FB3D}"/>
                </a:ext>
              </a:extLst>
            </p:cNvPr>
            <p:cNvSpPr/>
            <p:nvPr/>
          </p:nvSpPr>
          <p:spPr>
            <a:xfrm>
              <a:off x="3427800" y="4905375"/>
              <a:ext cx="53975" cy="39688"/>
            </a:xfrm>
            <a:custGeom>
              <a:avLst/>
              <a:gdLst/>
              <a:ahLst/>
              <a:cxnLst/>
              <a:rect l="l" t="t" r="r" b="b"/>
              <a:pathLst>
                <a:path w="34" h="25" extrusionOk="0">
                  <a:moveTo>
                    <a:pt x="32" y="25"/>
                  </a:moveTo>
                  <a:lnTo>
                    <a:pt x="0" y="4"/>
                  </a:lnTo>
                  <a:lnTo>
                    <a:pt x="2" y="0"/>
                  </a:lnTo>
                  <a:lnTo>
                    <a:pt x="34" y="20"/>
                  </a:lnTo>
                  <a:lnTo>
                    <a:pt x="32"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821;p48">
              <a:extLst>
                <a:ext uri="{FF2B5EF4-FFF2-40B4-BE49-F238E27FC236}">
                  <a16:creationId xmlns:a16="http://schemas.microsoft.com/office/drawing/2014/main" id="{709CAE85-C371-1EB0-3DB9-5FF7451437DC}"/>
                </a:ext>
              </a:extLst>
            </p:cNvPr>
            <p:cNvSpPr/>
            <p:nvPr/>
          </p:nvSpPr>
          <p:spPr>
            <a:xfrm>
              <a:off x="3383350" y="4927600"/>
              <a:ext cx="53975" cy="39688"/>
            </a:xfrm>
            <a:custGeom>
              <a:avLst/>
              <a:gdLst/>
              <a:ahLst/>
              <a:cxnLst/>
              <a:rect l="l" t="t" r="r" b="b"/>
              <a:pathLst>
                <a:path w="34" h="25" extrusionOk="0">
                  <a:moveTo>
                    <a:pt x="32" y="25"/>
                  </a:moveTo>
                  <a:lnTo>
                    <a:pt x="0" y="4"/>
                  </a:lnTo>
                  <a:lnTo>
                    <a:pt x="2" y="0"/>
                  </a:lnTo>
                  <a:lnTo>
                    <a:pt x="34" y="20"/>
                  </a:lnTo>
                  <a:lnTo>
                    <a:pt x="32"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822;p48">
              <a:extLst>
                <a:ext uri="{FF2B5EF4-FFF2-40B4-BE49-F238E27FC236}">
                  <a16:creationId xmlns:a16="http://schemas.microsoft.com/office/drawing/2014/main" id="{269FDB8A-8E30-81C0-7BF8-7B8D084686B5}"/>
                </a:ext>
              </a:extLst>
            </p:cNvPr>
            <p:cNvSpPr/>
            <p:nvPr/>
          </p:nvSpPr>
          <p:spPr>
            <a:xfrm>
              <a:off x="4153288" y="4787900"/>
              <a:ext cx="420688" cy="341313"/>
            </a:xfrm>
            <a:custGeom>
              <a:avLst/>
              <a:gdLst/>
              <a:ahLst/>
              <a:cxnLst/>
              <a:rect l="l" t="t" r="r" b="b"/>
              <a:pathLst>
                <a:path w="265" h="215" extrusionOk="0">
                  <a:moveTo>
                    <a:pt x="23" y="4"/>
                  </a:moveTo>
                  <a:lnTo>
                    <a:pt x="0" y="157"/>
                  </a:lnTo>
                  <a:lnTo>
                    <a:pt x="265" y="215"/>
                  </a:lnTo>
                  <a:lnTo>
                    <a:pt x="122" y="81"/>
                  </a:lnTo>
                  <a:lnTo>
                    <a:pt x="131" y="0"/>
                  </a:lnTo>
                  <a:lnTo>
                    <a:pt x="23" y="4"/>
                  </a:lnTo>
                  <a:close/>
                </a:path>
              </a:pathLst>
            </a:custGeom>
            <a:solidFill>
              <a:srgbClr val="FFA4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823;p48">
              <a:extLst>
                <a:ext uri="{FF2B5EF4-FFF2-40B4-BE49-F238E27FC236}">
                  <a16:creationId xmlns:a16="http://schemas.microsoft.com/office/drawing/2014/main" id="{75482FA5-08A2-93BD-8F40-17D06152B146}"/>
                </a:ext>
              </a:extLst>
            </p:cNvPr>
            <p:cNvSpPr/>
            <p:nvPr/>
          </p:nvSpPr>
          <p:spPr>
            <a:xfrm>
              <a:off x="4131063" y="4900613"/>
              <a:ext cx="487363" cy="242888"/>
            </a:xfrm>
            <a:custGeom>
              <a:avLst/>
              <a:gdLst/>
              <a:ahLst/>
              <a:cxnLst/>
              <a:rect l="l" t="t" r="r" b="b"/>
              <a:pathLst>
                <a:path w="307" h="153" extrusionOk="0">
                  <a:moveTo>
                    <a:pt x="148" y="0"/>
                  </a:moveTo>
                  <a:lnTo>
                    <a:pt x="307" y="153"/>
                  </a:lnTo>
                  <a:lnTo>
                    <a:pt x="0" y="148"/>
                  </a:lnTo>
                  <a:lnTo>
                    <a:pt x="23" y="7"/>
                  </a:lnTo>
                  <a:lnTo>
                    <a:pt x="71" y="72"/>
                  </a:lnTo>
                  <a:lnTo>
                    <a:pt x="14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824;p48">
              <a:extLst>
                <a:ext uri="{FF2B5EF4-FFF2-40B4-BE49-F238E27FC236}">
                  <a16:creationId xmlns:a16="http://schemas.microsoft.com/office/drawing/2014/main" id="{D8227ECB-0BC9-51D4-E15D-7B31423CA1F3}"/>
                </a:ext>
              </a:extLst>
            </p:cNvPr>
            <p:cNvSpPr/>
            <p:nvPr/>
          </p:nvSpPr>
          <p:spPr>
            <a:xfrm>
              <a:off x="4361250" y="4930775"/>
              <a:ext cx="55563" cy="36513"/>
            </a:xfrm>
            <a:custGeom>
              <a:avLst/>
              <a:gdLst/>
              <a:ahLst/>
              <a:cxnLst/>
              <a:rect l="l" t="t" r="r" b="b"/>
              <a:pathLst>
                <a:path w="35" h="23" extrusionOk="0">
                  <a:moveTo>
                    <a:pt x="3" y="23"/>
                  </a:moveTo>
                  <a:lnTo>
                    <a:pt x="0" y="18"/>
                  </a:lnTo>
                  <a:lnTo>
                    <a:pt x="33" y="0"/>
                  </a:lnTo>
                  <a:lnTo>
                    <a:pt x="35" y="2"/>
                  </a:lnTo>
                  <a:lnTo>
                    <a:pt x="3"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825;p48">
              <a:extLst>
                <a:ext uri="{FF2B5EF4-FFF2-40B4-BE49-F238E27FC236}">
                  <a16:creationId xmlns:a16="http://schemas.microsoft.com/office/drawing/2014/main" id="{62782CE4-B0B6-C395-1600-DDAEB942F1AB}"/>
                </a:ext>
              </a:extLst>
            </p:cNvPr>
            <p:cNvSpPr/>
            <p:nvPr/>
          </p:nvSpPr>
          <p:spPr>
            <a:xfrm>
              <a:off x="4405700" y="4953000"/>
              <a:ext cx="55563" cy="36513"/>
            </a:xfrm>
            <a:custGeom>
              <a:avLst/>
              <a:gdLst/>
              <a:ahLst/>
              <a:cxnLst/>
              <a:rect l="l" t="t" r="r" b="b"/>
              <a:pathLst>
                <a:path w="35" h="23" extrusionOk="0">
                  <a:moveTo>
                    <a:pt x="2" y="23"/>
                  </a:moveTo>
                  <a:lnTo>
                    <a:pt x="0" y="18"/>
                  </a:lnTo>
                  <a:lnTo>
                    <a:pt x="32" y="0"/>
                  </a:lnTo>
                  <a:lnTo>
                    <a:pt x="35" y="4"/>
                  </a:lnTo>
                  <a:lnTo>
                    <a:pt x="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826;p48">
              <a:extLst>
                <a:ext uri="{FF2B5EF4-FFF2-40B4-BE49-F238E27FC236}">
                  <a16:creationId xmlns:a16="http://schemas.microsoft.com/office/drawing/2014/main" id="{56A6F435-9B50-4053-2F28-1BA3C3B3DD0A}"/>
                </a:ext>
              </a:extLst>
            </p:cNvPr>
            <p:cNvSpPr/>
            <p:nvPr/>
          </p:nvSpPr>
          <p:spPr>
            <a:xfrm>
              <a:off x="3456375" y="2090738"/>
              <a:ext cx="1095375" cy="2722563"/>
            </a:xfrm>
            <a:custGeom>
              <a:avLst/>
              <a:gdLst/>
              <a:ahLst/>
              <a:cxnLst/>
              <a:rect l="l" t="t" r="r" b="b"/>
              <a:pathLst>
                <a:path w="299" h="742" extrusionOk="0">
                  <a:moveTo>
                    <a:pt x="237" y="0"/>
                  </a:moveTo>
                  <a:cubicBezTo>
                    <a:pt x="105" y="12"/>
                    <a:pt x="105" y="12"/>
                    <a:pt x="105" y="12"/>
                  </a:cubicBezTo>
                  <a:cubicBezTo>
                    <a:pt x="105" y="12"/>
                    <a:pt x="87" y="26"/>
                    <a:pt x="68" y="97"/>
                  </a:cubicBezTo>
                  <a:cubicBezTo>
                    <a:pt x="45" y="184"/>
                    <a:pt x="11" y="409"/>
                    <a:pt x="0" y="734"/>
                  </a:cubicBezTo>
                  <a:cubicBezTo>
                    <a:pt x="85" y="736"/>
                    <a:pt x="85" y="736"/>
                    <a:pt x="85" y="736"/>
                  </a:cubicBezTo>
                  <a:cubicBezTo>
                    <a:pt x="155" y="241"/>
                    <a:pt x="155" y="241"/>
                    <a:pt x="155" y="241"/>
                  </a:cubicBezTo>
                  <a:cubicBezTo>
                    <a:pt x="157" y="234"/>
                    <a:pt x="167" y="235"/>
                    <a:pt x="167" y="243"/>
                  </a:cubicBezTo>
                  <a:cubicBezTo>
                    <a:pt x="190" y="742"/>
                    <a:pt x="190" y="742"/>
                    <a:pt x="190" y="742"/>
                  </a:cubicBezTo>
                  <a:cubicBezTo>
                    <a:pt x="274" y="739"/>
                    <a:pt x="274" y="739"/>
                    <a:pt x="274" y="739"/>
                  </a:cubicBezTo>
                  <a:cubicBezTo>
                    <a:pt x="274" y="739"/>
                    <a:pt x="299" y="196"/>
                    <a:pt x="277" y="111"/>
                  </a:cubicBezTo>
                  <a:cubicBezTo>
                    <a:pt x="256" y="31"/>
                    <a:pt x="237" y="0"/>
                    <a:pt x="2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827;p48">
              <a:extLst>
                <a:ext uri="{FF2B5EF4-FFF2-40B4-BE49-F238E27FC236}">
                  <a16:creationId xmlns:a16="http://schemas.microsoft.com/office/drawing/2014/main" id="{D9693750-FD84-A3F0-F3BF-B74D1F1D2C99}"/>
                </a:ext>
              </a:extLst>
            </p:cNvPr>
            <p:cNvSpPr/>
            <p:nvPr/>
          </p:nvSpPr>
          <p:spPr>
            <a:xfrm>
              <a:off x="3427800" y="4670425"/>
              <a:ext cx="381000" cy="128588"/>
            </a:xfrm>
            <a:custGeom>
              <a:avLst/>
              <a:gdLst/>
              <a:ahLst/>
              <a:cxnLst/>
              <a:rect l="l" t="t" r="r" b="b"/>
              <a:pathLst>
                <a:path w="240" h="81" extrusionOk="0">
                  <a:moveTo>
                    <a:pt x="230" y="74"/>
                  </a:moveTo>
                  <a:lnTo>
                    <a:pt x="240" y="9"/>
                  </a:lnTo>
                  <a:lnTo>
                    <a:pt x="4" y="0"/>
                  </a:lnTo>
                  <a:lnTo>
                    <a:pt x="0" y="81"/>
                  </a:lnTo>
                  <a:lnTo>
                    <a:pt x="230" y="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828;p48">
              <a:extLst>
                <a:ext uri="{FF2B5EF4-FFF2-40B4-BE49-F238E27FC236}">
                  <a16:creationId xmlns:a16="http://schemas.microsoft.com/office/drawing/2014/main" id="{20C1C1A9-8711-C8CB-39D6-F819C14AF41D}"/>
                </a:ext>
              </a:extLst>
            </p:cNvPr>
            <p:cNvSpPr/>
            <p:nvPr/>
          </p:nvSpPr>
          <p:spPr>
            <a:xfrm>
              <a:off x="4126300" y="4676775"/>
              <a:ext cx="355600" cy="133350"/>
            </a:xfrm>
            <a:custGeom>
              <a:avLst/>
              <a:gdLst/>
              <a:ahLst/>
              <a:cxnLst/>
              <a:rect l="l" t="t" r="r" b="b"/>
              <a:pathLst>
                <a:path w="97" h="36" extrusionOk="0">
                  <a:moveTo>
                    <a:pt x="4" y="36"/>
                  </a:moveTo>
                  <a:cubicBezTo>
                    <a:pt x="5" y="35"/>
                    <a:pt x="0" y="3"/>
                    <a:pt x="0" y="3"/>
                  </a:cubicBezTo>
                  <a:cubicBezTo>
                    <a:pt x="97" y="0"/>
                    <a:pt x="97" y="0"/>
                    <a:pt x="97" y="0"/>
                  </a:cubicBezTo>
                  <a:cubicBezTo>
                    <a:pt x="97" y="36"/>
                    <a:pt x="97" y="36"/>
                    <a:pt x="97" y="36"/>
                  </a:cubicBezTo>
                  <a:lnTo>
                    <a:pt x="4"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29;p48">
              <a:extLst>
                <a:ext uri="{FF2B5EF4-FFF2-40B4-BE49-F238E27FC236}">
                  <a16:creationId xmlns:a16="http://schemas.microsoft.com/office/drawing/2014/main" id="{C8AD799C-14E2-02FF-9437-9467A2170556}"/>
                </a:ext>
              </a:extLst>
            </p:cNvPr>
            <p:cNvSpPr/>
            <p:nvPr/>
          </p:nvSpPr>
          <p:spPr>
            <a:xfrm>
              <a:off x="3353188" y="1103313"/>
              <a:ext cx="111125" cy="336550"/>
            </a:xfrm>
            <a:custGeom>
              <a:avLst/>
              <a:gdLst/>
              <a:ahLst/>
              <a:cxnLst/>
              <a:rect l="l" t="t" r="r" b="b"/>
              <a:pathLst>
                <a:path w="30" h="92" extrusionOk="0">
                  <a:moveTo>
                    <a:pt x="7" y="92"/>
                  </a:moveTo>
                  <a:cubicBezTo>
                    <a:pt x="7" y="92"/>
                    <a:pt x="6" y="92"/>
                    <a:pt x="6" y="92"/>
                  </a:cubicBezTo>
                  <a:cubicBezTo>
                    <a:pt x="2" y="91"/>
                    <a:pt x="0" y="88"/>
                    <a:pt x="1" y="84"/>
                  </a:cubicBezTo>
                  <a:cubicBezTo>
                    <a:pt x="17" y="5"/>
                    <a:pt x="17" y="5"/>
                    <a:pt x="17" y="5"/>
                  </a:cubicBezTo>
                  <a:cubicBezTo>
                    <a:pt x="18" y="2"/>
                    <a:pt x="21" y="0"/>
                    <a:pt x="24" y="0"/>
                  </a:cubicBezTo>
                  <a:cubicBezTo>
                    <a:pt x="28" y="1"/>
                    <a:pt x="30" y="4"/>
                    <a:pt x="29" y="8"/>
                  </a:cubicBezTo>
                  <a:cubicBezTo>
                    <a:pt x="13" y="87"/>
                    <a:pt x="13" y="87"/>
                    <a:pt x="13" y="87"/>
                  </a:cubicBezTo>
                  <a:cubicBezTo>
                    <a:pt x="12" y="90"/>
                    <a:pt x="10" y="92"/>
                    <a:pt x="7" y="9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30;p48">
              <a:extLst>
                <a:ext uri="{FF2B5EF4-FFF2-40B4-BE49-F238E27FC236}">
                  <a16:creationId xmlns:a16="http://schemas.microsoft.com/office/drawing/2014/main" id="{6D340011-1466-2BD0-680A-870A2D122091}"/>
                </a:ext>
              </a:extLst>
            </p:cNvPr>
            <p:cNvSpPr/>
            <p:nvPr/>
          </p:nvSpPr>
          <p:spPr>
            <a:xfrm rot="6788770">
              <a:off x="3365488" y="1333288"/>
              <a:ext cx="101600" cy="123825"/>
            </a:xfrm>
            <a:custGeom>
              <a:avLst/>
              <a:gdLst/>
              <a:ahLst/>
              <a:cxnLst/>
              <a:rect l="l" t="t" r="r" b="b"/>
              <a:pathLst>
                <a:path w="28" h="34" extrusionOk="0">
                  <a:moveTo>
                    <a:pt x="28" y="28"/>
                  </a:moveTo>
                  <a:cubicBezTo>
                    <a:pt x="28" y="28"/>
                    <a:pt x="28" y="1"/>
                    <a:pt x="24" y="1"/>
                  </a:cubicBezTo>
                  <a:cubicBezTo>
                    <a:pt x="21" y="0"/>
                    <a:pt x="3" y="2"/>
                    <a:pt x="1" y="8"/>
                  </a:cubicBezTo>
                  <a:cubicBezTo>
                    <a:pt x="0" y="14"/>
                    <a:pt x="15" y="13"/>
                    <a:pt x="15" y="13"/>
                  </a:cubicBezTo>
                  <a:cubicBezTo>
                    <a:pt x="15" y="13"/>
                    <a:pt x="8" y="26"/>
                    <a:pt x="14" y="30"/>
                  </a:cubicBezTo>
                  <a:cubicBezTo>
                    <a:pt x="20" y="34"/>
                    <a:pt x="28" y="28"/>
                    <a:pt x="28" y="28"/>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31;p48">
              <a:extLst>
                <a:ext uri="{FF2B5EF4-FFF2-40B4-BE49-F238E27FC236}">
                  <a16:creationId xmlns:a16="http://schemas.microsoft.com/office/drawing/2014/main" id="{2A4D52BE-0CE7-78A6-0B2E-3311353EAFE5}"/>
                </a:ext>
              </a:extLst>
            </p:cNvPr>
            <p:cNvSpPr/>
            <p:nvPr/>
          </p:nvSpPr>
          <p:spPr>
            <a:xfrm>
              <a:off x="3284925" y="1162050"/>
              <a:ext cx="1006475" cy="939800"/>
            </a:xfrm>
            <a:custGeom>
              <a:avLst/>
              <a:gdLst/>
              <a:ahLst/>
              <a:cxnLst/>
              <a:rect l="l" t="t" r="r" b="b"/>
              <a:pathLst>
                <a:path w="275" h="256" extrusionOk="0">
                  <a:moveTo>
                    <a:pt x="211" y="0"/>
                  </a:moveTo>
                  <a:cubicBezTo>
                    <a:pt x="211" y="0"/>
                    <a:pt x="158" y="32"/>
                    <a:pt x="140" y="50"/>
                  </a:cubicBezTo>
                  <a:cubicBezTo>
                    <a:pt x="122" y="68"/>
                    <a:pt x="102" y="159"/>
                    <a:pt x="102" y="159"/>
                  </a:cubicBezTo>
                  <a:cubicBezTo>
                    <a:pt x="59" y="63"/>
                    <a:pt x="59" y="63"/>
                    <a:pt x="59" y="63"/>
                  </a:cubicBezTo>
                  <a:cubicBezTo>
                    <a:pt x="0" y="102"/>
                    <a:pt x="0" y="102"/>
                    <a:pt x="0" y="102"/>
                  </a:cubicBezTo>
                  <a:cubicBezTo>
                    <a:pt x="0" y="102"/>
                    <a:pt x="68" y="254"/>
                    <a:pt x="98" y="255"/>
                  </a:cubicBezTo>
                  <a:cubicBezTo>
                    <a:pt x="128" y="256"/>
                    <a:pt x="275" y="87"/>
                    <a:pt x="2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832;p48">
              <a:extLst>
                <a:ext uri="{FF2B5EF4-FFF2-40B4-BE49-F238E27FC236}">
                  <a16:creationId xmlns:a16="http://schemas.microsoft.com/office/drawing/2014/main" id="{254ABD37-4F6A-FF5D-3CE8-3BF7EB90FA5B}"/>
                </a:ext>
              </a:extLst>
            </p:cNvPr>
            <p:cNvSpPr/>
            <p:nvPr/>
          </p:nvSpPr>
          <p:spPr>
            <a:xfrm>
              <a:off x="3781813" y="611188"/>
              <a:ext cx="503238" cy="509588"/>
            </a:xfrm>
            <a:custGeom>
              <a:avLst/>
              <a:gdLst/>
              <a:ahLst/>
              <a:cxnLst/>
              <a:rect l="l" t="t" r="r" b="b"/>
              <a:pathLst>
                <a:path w="137" h="139" extrusionOk="0">
                  <a:moveTo>
                    <a:pt x="1" y="53"/>
                  </a:moveTo>
                  <a:cubicBezTo>
                    <a:pt x="0" y="80"/>
                    <a:pt x="9" y="108"/>
                    <a:pt x="32" y="124"/>
                  </a:cubicBezTo>
                  <a:cubicBezTo>
                    <a:pt x="54" y="139"/>
                    <a:pt x="85" y="135"/>
                    <a:pt x="104" y="119"/>
                  </a:cubicBezTo>
                  <a:cubicBezTo>
                    <a:pt x="137" y="91"/>
                    <a:pt x="127" y="27"/>
                    <a:pt x="91" y="12"/>
                  </a:cubicBezTo>
                  <a:cubicBezTo>
                    <a:pt x="86" y="10"/>
                    <a:pt x="72" y="9"/>
                    <a:pt x="70" y="5"/>
                  </a:cubicBezTo>
                  <a:cubicBezTo>
                    <a:pt x="42" y="0"/>
                    <a:pt x="11" y="13"/>
                    <a:pt x="5" y="35"/>
                  </a:cubicBezTo>
                  <a:cubicBezTo>
                    <a:pt x="4" y="37"/>
                    <a:pt x="2" y="41"/>
                    <a:pt x="0" y="46"/>
                  </a:cubicBezTo>
                  <a:cubicBezTo>
                    <a:pt x="1" y="48"/>
                    <a:pt x="1" y="50"/>
                    <a:pt x="1"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33;p48">
              <a:extLst>
                <a:ext uri="{FF2B5EF4-FFF2-40B4-BE49-F238E27FC236}">
                  <a16:creationId xmlns:a16="http://schemas.microsoft.com/office/drawing/2014/main" id="{F0A30B3A-9A83-F12B-ECD1-BE86428D31C2}"/>
                </a:ext>
              </a:extLst>
            </p:cNvPr>
            <p:cNvSpPr/>
            <p:nvPr/>
          </p:nvSpPr>
          <p:spPr>
            <a:xfrm>
              <a:off x="3761175" y="681038"/>
              <a:ext cx="442913" cy="774700"/>
            </a:xfrm>
            <a:custGeom>
              <a:avLst/>
              <a:gdLst/>
              <a:ahLst/>
              <a:cxnLst/>
              <a:rect l="l" t="t" r="r" b="b"/>
              <a:pathLst>
                <a:path w="121" h="211" extrusionOk="0">
                  <a:moveTo>
                    <a:pt x="88" y="55"/>
                  </a:moveTo>
                  <a:cubicBezTo>
                    <a:pt x="88" y="56"/>
                    <a:pt x="89" y="56"/>
                    <a:pt x="90" y="56"/>
                  </a:cubicBezTo>
                  <a:cubicBezTo>
                    <a:pt x="95" y="54"/>
                    <a:pt x="105" y="50"/>
                    <a:pt x="111" y="61"/>
                  </a:cubicBezTo>
                  <a:cubicBezTo>
                    <a:pt x="116" y="73"/>
                    <a:pt x="107" y="83"/>
                    <a:pt x="100" y="86"/>
                  </a:cubicBezTo>
                  <a:cubicBezTo>
                    <a:pt x="99" y="87"/>
                    <a:pt x="94" y="89"/>
                    <a:pt x="93" y="91"/>
                  </a:cubicBezTo>
                  <a:cubicBezTo>
                    <a:pt x="91" y="97"/>
                    <a:pt x="92" y="107"/>
                    <a:pt x="93" y="120"/>
                  </a:cubicBezTo>
                  <a:cubicBezTo>
                    <a:pt x="95" y="150"/>
                    <a:pt x="121" y="155"/>
                    <a:pt x="121" y="155"/>
                  </a:cubicBezTo>
                  <a:cubicBezTo>
                    <a:pt x="121" y="155"/>
                    <a:pt x="55" y="211"/>
                    <a:pt x="44" y="176"/>
                  </a:cubicBezTo>
                  <a:cubicBezTo>
                    <a:pt x="48" y="168"/>
                    <a:pt x="46" y="112"/>
                    <a:pt x="37" y="115"/>
                  </a:cubicBezTo>
                  <a:cubicBezTo>
                    <a:pt x="26" y="119"/>
                    <a:pt x="4" y="114"/>
                    <a:pt x="2" y="64"/>
                  </a:cubicBezTo>
                  <a:cubicBezTo>
                    <a:pt x="0" y="17"/>
                    <a:pt x="32" y="9"/>
                    <a:pt x="40" y="8"/>
                  </a:cubicBezTo>
                  <a:cubicBezTo>
                    <a:pt x="47" y="7"/>
                    <a:pt x="71" y="0"/>
                    <a:pt x="88" y="55"/>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34;p48">
              <a:extLst>
                <a:ext uri="{FF2B5EF4-FFF2-40B4-BE49-F238E27FC236}">
                  <a16:creationId xmlns:a16="http://schemas.microsoft.com/office/drawing/2014/main" id="{69114101-F88F-033A-4903-44AEC82F2237}"/>
                </a:ext>
              </a:extLst>
            </p:cNvPr>
            <p:cNvSpPr/>
            <p:nvPr/>
          </p:nvSpPr>
          <p:spPr>
            <a:xfrm>
              <a:off x="4097725" y="879475"/>
              <a:ext cx="55563" cy="84138"/>
            </a:xfrm>
            <a:custGeom>
              <a:avLst/>
              <a:gdLst/>
              <a:ahLst/>
              <a:cxnLst/>
              <a:rect l="l" t="t" r="r" b="b"/>
              <a:pathLst>
                <a:path w="15" h="23" extrusionOk="0">
                  <a:moveTo>
                    <a:pt x="15" y="12"/>
                  </a:moveTo>
                  <a:cubicBezTo>
                    <a:pt x="15" y="12"/>
                    <a:pt x="2" y="0"/>
                    <a:pt x="0" y="23"/>
                  </a:cubicBezTo>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35;p48">
              <a:extLst>
                <a:ext uri="{FF2B5EF4-FFF2-40B4-BE49-F238E27FC236}">
                  <a16:creationId xmlns:a16="http://schemas.microsoft.com/office/drawing/2014/main" id="{D7C5483E-1D30-9601-DA2B-419CAE52F253}"/>
                </a:ext>
              </a:extLst>
            </p:cNvPr>
            <p:cNvSpPr/>
            <p:nvPr/>
          </p:nvSpPr>
          <p:spPr>
            <a:xfrm>
              <a:off x="3925451" y="933467"/>
              <a:ext cx="95287" cy="44460"/>
            </a:xfrm>
            <a:custGeom>
              <a:avLst/>
              <a:gdLst/>
              <a:ahLst/>
              <a:cxnLst/>
              <a:rect l="l" t="t" r="r" b="b"/>
              <a:pathLst>
                <a:path w="26" h="26" extrusionOk="0">
                  <a:moveTo>
                    <a:pt x="10" y="2"/>
                  </a:moveTo>
                  <a:cubicBezTo>
                    <a:pt x="4" y="4"/>
                    <a:pt x="0" y="10"/>
                    <a:pt x="2" y="16"/>
                  </a:cubicBezTo>
                  <a:cubicBezTo>
                    <a:pt x="4" y="22"/>
                    <a:pt x="10" y="26"/>
                    <a:pt x="16" y="24"/>
                  </a:cubicBezTo>
                  <a:cubicBezTo>
                    <a:pt x="22" y="22"/>
                    <a:pt x="26" y="15"/>
                    <a:pt x="24" y="10"/>
                  </a:cubicBezTo>
                  <a:cubicBezTo>
                    <a:pt x="22" y="4"/>
                    <a:pt x="15" y="0"/>
                    <a:pt x="10" y="2"/>
                  </a:cubicBezTo>
                  <a:close/>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36;p48">
              <a:extLst>
                <a:ext uri="{FF2B5EF4-FFF2-40B4-BE49-F238E27FC236}">
                  <a16:creationId xmlns:a16="http://schemas.microsoft.com/office/drawing/2014/main" id="{149C82B8-F41E-BA0D-2271-822635E8F537}"/>
                </a:ext>
              </a:extLst>
            </p:cNvPr>
            <p:cNvSpPr/>
            <p:nvPr/>
          </p:nvSpPr>
          <p:spPr>
            <a:xfrm>
              <a:off x="3870713" y="846138"/>
              <a:ext cx="44450" cy="28575"/>
            </a:xfrm>
            <a:custGeom>
              <a:avLst/>
              <a:gdLst/>
              <a:ahLst/>
              <a:cxnLst/>
              <a:rect l="l" t="t" r="r" b="b"/>
              <a:pathLst>
                <a:path w="12" h="8" extrusionOk="0">
                  <a:moveTo>
                    <a:pt x="10" y="6"/>
                  </a:moveTo>
                  <a:cubicBezTo>
                    <a:pt x="12" y="8"/>
                    <a:pt x="9" y="1"/>
                    <a:pt x="6" y="1"/>
                  </a:cubicBezTo>
                  <a:cubicBezTo>
                    <a:pt x="4" y="0"/>
                    <a:pt x="1" y="1"/>
                    <a:pt x="0" y="4"/>
                  </a:cubicBezTo>
                  <a:cubicBezTo>
                    <a:pt x="0" y="4"/>
                    <a:pt x="5" y="3"/>
                    <a:pt x="1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37;p48">
              <a:extLst>
                <a:ext uri="{FF2B5EF4-FFF2-40B4-BE49-F238E27FC236}">
                  <a16:creationId xmlns:a16="http://schemas.microsoft.com/office/drawing/2014/main" id="{62B84C45-C87E-FEF1-9551-D33C22573B37}"/>
                </a:ext>
              </a:extLst>
            </p:cNvPr>
            <p:cNvSpPr/>
            <p:nvPr/>
          </p:nvSpPr>
          <p:spPr>
            <a:xfrm>
              <a:off x="3775463" y="842963"/>
              <a:ext cx="44450" cy="28575"/>
            </a:xfrm>
            <a:custGeom>
              <a:avLst/>
              <a:gdLst/>
              <a:ahLst/>
              <a:cxnLst/>
              <a:rect l="l" t="t" r="r" b="b"/>
              <a:pathLst>
                <a:path w="12" h="8" extrusionOk="0">
                  <a:moveTo>
                    <a:pt x="2" y="6"/>
                  </a:moveTo>
                  <a:cubicBezTo>
                    <a:pt x="0" y="8"/>
                    <a:pt x="3" y="1"/>
                    <a:pt x="6" y="1"/>
                  </a:cubicBezTo>
                  <a:cubicBezTo>
                    <a:pt x="9" y="0"/>
                    <a:pt x="12" y="1"/>
                    <a:pt x="12" y="4"/>
                  </a:cubicBezTo>
                  <a:cubicBezTo>
                    <a:pt x="12" y="4"/>
                    <a:pt x="7" y="3"/>
                    <a:pt x="2"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38;p48">
              <a:extLst>
                <a:ext uri="{FF2B5EF4-FFF2-40B4-BE49-F238E27FC236}">
                  <a16:creationId xmlns:a16="http://schemas.microsoft.com/office/drawing/2014/main" id="{F1D19FB0-722A-822C-123A-BBE6AD2F70C9}"/>
                </a:ext>
              </a:extLst>
            </p:cNvPr>
            <p:cNvSpPr/>
            <p:nvPr/>
          </p:nvSpPr>
          <p:spPr>
            <a:xfrm>
              <a:off x="3867538" y="908050"/>
              <a:ext cx="14288" cy="30163"/>
            </a:xfrm>
            <a:custGeom>
              <a:avLst/>
              <a:gdLst/>
              <a:ahLst/>
              <a:cxnLst/>
              <a:rect l="l" t="t" r="r" b="b"/>
              <a:pathLst>
                <a:path w="4" h="8" extrusionOk="0">
                  <a:moveTo>
                    <a:pt x="4" y="5"/>
                  </a:moveTo>
                  <a:cubicBezTo>
                    <a:pt x="3" y="7"/>
                    <a:pt x="3" y="8"/>
                    <a:pt x="1" y="8"/>
                  </a:cubicBezTo>
                  <a:cubicBezTo>
                    <a:pt x="0" y="8"/>
                    <a:pt x="0" y="7"/>
                    <a:pt x="0" y="4"/>
                  </a:cubicBezTo>
                  <a:cubicBezTo>
                    <a:pt x="0" y="2"/>
                    <a:pt x="1" y="0"/>
                    <a:pt x="2" y="0"/>
                  </a:cubicBezTo>
                  <a:cubicBezTo>
                    <a:pt x="3" y="1"/>
                    <a:pt x="4" y="2"/>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39;p48">
              <a:extLst>
                <a:ext uri="{FF2B5EF4-FFF2-40B4-BE49-F238E27FC236}">
                  <a16:creationId xmlns:a16="http://schemas.microsoft.com/office/drawing/2014/main" id="{EF4F4747-9AF8-5AE6-44F7-34D529F01026}"/>
                </a:ext>
              </a:extLst>
            </p:cNvPr>
            <p:cNvSpPr/>
            <p:nvPr/>
          </p:nvSpPr>
          <p:spPr>
            <a:xfrm>
              <a:off x="3797688" y="904875"/>
              <a:ext cx="11113" cy="28575"/>
            </a:xfrm>
            <a:custGeom>
              <a:avLst/>
              <a:gdLst/>
              <a:ahLst/>
              <a:cxnLst/>
              <a:rect l="l" t="t" r="r" b="b"/>
              <a:pathLst>
                <a:path w="3" h="8" extrusionOk="0">
                  <a:moveTo>
                    <a:pt x="3" y="4"/>
                  </a:moveTo>
                  <a:cubicBezTo>
                    <a:pt x="3" y="6"/>
                    <a:pt x="2" y="8"/>
                    <a:pt x="1" y="8"/>
                  </a:cubicBezTo>
                  <a:cubicBezTo>
                    <a:pt x="0" y="8"/>
                    <a:pt x="0" y="6"/>
                    <a:pt x="0" y="4"/>
                  </a:cubicBezTo>
                  <a:cubicBezTo>
                    <a:pt x="0" y="2"/>
                    <a:pt x="1" y="0"/>
                    <a:pt x="2" y="0"/>
                  </a:cubicBezTo>
                  <a:cubicBezTo>
                    <a:pt x="3" y="1"/>
                    <a:pt x="3" y="2"/>
                    <a:pt x="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40;p48">
              <a:extLst>
                <a:ext uri="{FF2B5EF4-FFF2-40B4-BE49-F238E27FC236}">
                  <a16:creationId xmlns:a16="http://schemas.microsoft.com/office/drawing/2014/main" id="{5F38596D-E206-E3BC-6F2E-5A5F3154736E}"/>
                </a:ext>
              </a:extLst>
            </p:cNvPr>
            <p:cNvSpPr/>
            <p:nvPr/>
          </p:nvSpPr>
          <p:spPr>
            <a:xfrm>
              <a:off x="3907225" y="1050925"/>
              <a:ext cx="128588" cy="150813"/>
            </a:xfrm>
            <a:custGeom>
              <a:avLst/>
              <a:gdLst/>
              <a:ahLst/>
              <a:cxnLst/>
              <a:rect l="l" t="t" r="r" b="b"/>
              <a:pathLst>
                <a:path w="35" h="41" extrusionOk="0">
                  <a:moveTo>
                    <a:pt x="0" y="14"/>
                  </a:moveTo>
                  <a:cubicBezTo>
                    <a:pt x="0" y="14"/>
                    <a:pt x="15" y="9"/>
                    <a:pt x="25" y="4"/>
                  </a:cubicBezTo>
                  <a:cubicBezTo>
                    <a:pt x="35" y="0"/>
                    <a:pt x="10" y="41"/>
                    <a:pt x="0" y="14"/>
                  </a:cubicBezTo>
                  <a:close/>
                </a:path>
              </a:pathLst>
            </a:custGeom>
            <a:solidFill>
              <a:srgbClr val="894C3B">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41;p48">
              <a:extLst>
                <a:ext uri="{FF2B5EF4-FFF2-40B4-BE49-F238E27FC236}">
                  <a16:creationId xmlns:a16="http://schemas.microsoft.com/office/drawing/2014/main" id="{996F2B32-037B-A972-20D9-FE6C142280AA}"/>
                </a:ext>
              </a:extLst>
            </p:cNvPr>
            <p:cNvSpPr/>
            <p:nvPr/>
          </p:nvSpPr>
          <p:spPr>
            <a:xfrm>
              <a:off x="4119950" y="1223963"/>
              <a:ext cx="44450" cy="36513"/>
            </a:xfrm>
            <a:custGeom>
              <a:avLst/>
              <a:gdLst/>
              <a:ahLst/>
              <a:cxnLst/>
              <a:rect l="l" t="t" r="r" b="b"/>
              <a:pathLst>
                <a:path w="12" h="10" extrusionOk="0">
                  <a:moveTo>
                    <a:pt x="1" y="4"/>
                  </a:moveTo>
                  <a:cubicBezTo>
                    <a:pt x="1" y="4"/>
                    <a:pt x="12" y="0"/>
                    <a:pt x="10" y="3"/>
                  </a:cubicBezTo>
                  <a:cubicBezTo>
                    <a:pt x="8" y="5"/>
                    <a:pt x="4" y="8"/>
                    <a:pt x="0" y="10"/>
                  </a:cubicBezTo>
                  <a:lnTo>
                    <a:pt x="1" y="4"/>
                  </a:lnTo>
                  <a:close/>
                </a:path>
              </a:pathLst>
            </a:custGeom>
            <a:solidFill>
              <a:srgbClr val="C20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42;p48">
              <a:extLst>
                <a:ext uri="{FF2B5EF4-FFF2-40B4-BE49-F238E27FC236}">
                  <a16:creationId xmlns:a16="http://schemas.microsoft.com/office/drawing/2014/main" id="{95C55510-CA0A-68B1-2BF1-A67F102F79EC}"/>
                </a:ext>
              </a:extLst>
            </p:cNvPr>
            <p:cNvSpPr/>
            <p:nvPr/>
          </p:nvSpPr>
          <p:spPr>
            <a:xfrm>
              <a:off x="3734188" y="1198563"/>
              <a:ext cx="755650" cy="1052513"/>
            </a:xfrm>
            <a:custGeom>
              <a:avLst/>
              <a:gdLst/>
              <a:ahLst/>
              <a:cxnLst/>
              <a:rect l="l" t="t" r="r" b="b"/>
              <a:pathLst>
                <a:path w="206" h="287" extrusionOk="0">
                  <a:moveTo>
                    <a:pt x="48" y="11"/>
                  </a:moveTo>
                  <a:cubicBezTo>
                    <a:pt x="49" y="14"/>
                    <a:pt x="0" y="107"/>
                    <a:pt x="1" y="136"/>
                  </a:cubicBezTo>
                  <a:cubicBezTo>
                    <a:pt x="2" y="166"/>
                    <a:pt x="21" y="260"/>
                    <a:pt x="20" y="264"/>
                  </a:cubicBezTo>
                  <a:cubicBezTo>
                    <a:pt x="20" y="264"/>
                    <a:pt x="65" y="287"/>
                    <a:pt x="190" y="269"/>
                  </a:cubicBezTo>
                  <a:cubicBezTo>
                    <a:pt x="203" y="159"/>
                    <a:pt x="206" y="67"/>
                    <a:pt x="165" y="32"/>
                  </a:cubicBezTo>
                  <a:cubicBezTo>
                    <a:pt x="165" y="32"/>
                    <a:pt x="121" y="1"/>
                    <a:pt x="111" y="0"/>
                  </a:cubicBezTo>
                  <a:cubicBezTo>
                    <a:pt x="111" y="0"/>
                    <a:pt x="64" y="57"/>
                    <a:pt x="48" y="1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43;p48">
              <a:extLst>
                <a:ext uri="{FF2B5EF4-FFF2-40B4-BE49-F238E27FC236}">
                  <a16:creationId xmlns:a16="http://schemas.microsoft.com/office/drawing/2014/main" id="{09F73D95-8E33-0AAB-5F73-45A139F79624}"/>
                </a:ext>
              </a:extLst>
            </p:cNvPr>
            <p:cNvSpPr/>
            <p:nvPr/>
          </p:nvSpPr>
          <p:spPr>
            <a:xfrm>
              <a:off x="3958025" y="1198563"/>
              <a:ext cx="587375" cy="1155700"/>
            </a:xfrm>
            <a:custGeom>
              <a:avLst/>
              <a:gdLst/>
              <a:ahLst/>
              <a:cxnLst/>
              <a:rect l="l" t="t" r="r" b="b"/>
              <a:pathLst>
                <a:path w="160" h="315" extrusionOk="0">
                  <a:moveTo>
                    <a:pt x="98" y="20"/>
                  </a:moveTo>
                  <a:cubicBezTo>
                    <a:pt x="79" y="11"/>
                    <a:pt x="56" y="0"/>
                    <a:pt x="50" y="0"/>
                  </a:cubicBezTo>
                  <a:cubicBezTo>
                    <a:pt x="50" y="0"/>
                    <a:pt x="41" y="10"/>
                    <a:pt x="31" y="18"/>
                  </a:cubicBezTo>
                  <a:cubicBezTo>
                    <a:pt x="31" y="20"/>
                    <a:pt x="31" y="23"/>
                    <a:pt x="31" y="26"/>
                  </a:cubicBezTo>
                  <a:cubicBezTo>
                    <a:pt x="13" y="107"/>
                    <a:pt x="0" y="221"/>
                    <a:pt x="10" y="304"/>
                  </a:cubicBezTo>
                  <a:cubicBezTo>
                    <a:pt x="36" y="305"/>
                    <a:pt x="115" y="315"/>
                    <a:pt x="160" y="308"/>
                  </a:cubicBezTo>
                  <a:cubicBezTo>
                    <a:pt x="155" y="226"/>
                    <a:pt x="158" y="135"/>
                    <a:pt x="144" y="78"/>
                  </a:cubicBezTo>
                  <a:cubicBezTo>
                    <a:pt x="138" y="53"/>
                    <a:pt x="121" y="32"/>
                    <a:pt x="98" y="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44;p48">
              <a:extLst>
                <a:ext uri="{FF2B5EF4-FFF2-40B4-BE49-F238E27FC236}">
                  <a16:creationId xmlns:a16="http://schemas.microsoft.com/office/drawing/2014/main" id="{0E2ECD0B-AD2D-F27C-F050-E6D897506C55}"/>
                </a:ext>
              </a:extLst>
            </p:cNvPr>
            <p:cNvSpPr/>
            <p:nvPr/>
          </p:nvSpPr>
          <p:spPr>
            <a:xfrm>
              <a:off x="3672275" y="1223963"/>
              <a:ext cx="271463" cy="1111250"/>
            </a:xfrm>
            <a:custGeom>
              <a:avLst/>
              <a:gdLst/>
              <a:ahLst/>
              <a:cxnLst/>
              <a:rect l="l" t="t" r="r" b="b"/>
              <a:pathLst>
                <a:path w="74" h="303" extrusionOk="0">
                  <a:moveTo>
                    <a:pt x="66" y="303"/>
                  </a:moveTo>
                  <a:cubicBezTo>
                    <a:pt x="57" y="219"/>
                    <a:pt x="57" y="99"/>
                    <a:pt x="74" y="17"/>
                  </a:cubicBezTo>
                  <a:cubicBezTo>
                    <a:pt x="72" y="14"/>
                    <a:pt x="70" y="4"/>
                    <a:pt x="69" y="0"/>
                  </a:cubicBezTo>
                  <a:cubicBezTo>
                    <a:pt x="70" y="3"/>
                    <a:pt x="17" y="100"/>
                    <a:pt x="18" y="129"/>
                  </a:cubicBezTo>
                  <a:cubicBezTo>
                    <a:pt x="19" y="159"/>
                    <a:pt x="1" y="297"/>
                    <a:pt x="0" y="301"/>
                  </a:cubicBezTo>
                  <a:cubicBezTo>
                    <a:pt x="0" y="301"/>
                    <a:pt x="48" y="299"/>
                    <a:pt x="66" y="30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845;p48">
              <a:extLst>
                <a:ext uri="{FF2B5EF4-FFF2-40B4-BE49-F238E27FC236}">
                  <a16:creationId xmlns:a16="http://schemas.microsoft.com/office/drawing/2014/main" id="{D5D99265-DBD7-2C2E-3295-648AC8D4E8FA}"/>
                </a:ext>
              </a:extLst>
            </p:cNvPr>
            <p:cNvSpPr/>
            <p:nvPr/>
          </p:nvSpPr>
          <p:spPr>
            <a:xfrm>
              <a:off x="3683388" y="1730375"/>
              <a:ext cx="77788" cy="58738"/>
            </a:xfrm>
            <a:custGeom>
              <a:avLst/>
              <a:gdLst/>
              <a:ahLst/>
              <a:cxnLst/>
              <a:rect l="l" t="t" r="r" b="b"/>
              <a:pathLst>
                <a:path w="21" h="16" extrusionOk="0">
                  <a:moveTo>
                    <a:pt x="21" y="15"/>
                  </a:moveTo>
                  <a:cubicBezTo>
                    <a:pt x="21" y="12"/>
                    <a:pt x="20" y="9"/>
                    <a:pt x="19" y="6"/>
                  </a:cubicBezTo>
                  <a:cubicBezTo>
                    <a:pt x="17" y="3"/>
                    <a:pt x="15" y="1"/>
                    <a:pt x="12" y="1"/>
                  </a:cubicBezTo>
                  <a:cubicBezTo>
                    <a:pt x="8" y="0"/>
                    <a:pt x="4" y="4"/>
                    <a:pt x="2" y="7"/>
                  </a:cubicBezTo>
                  <a:cubicBezTo>
                    <a:pt x="1" y="9"/>
                    <a:pt x="1" y="10"/>
                    <a:pt x="0" y="12"/>
                  </a:cubicBezTo>
                  <a:cubicBezTo>
                    <a:pt x="0" y="13"/>
                    <a:pt x="0" y="13"/>
                    <a:pt x="0" y="13"/>
                  </a:cubicBezTo>
                  <a:cubicBezTo>
                    <a:pt x="1" y="14"/>
                    <a:pt x="1" y="14"/>
                    <a:pt x="1" y="14"/>
                  </a:cubicBezTo>
                  <a:cubicBezTo>
                    <a:pt x="7" y="13"/>
                    <a:pt x="13" y="16"/>
                    <a:pt x="20" y="15"/>
                  </a:cubicBezTo>
                </a:path>
              </a:pathLst>
            </a:custGeom>
            <a:solidFill>
              <a:srgbClr val="3544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846;p48">
              <a:extLst>
                <a:ext uri="{FF2B5EF4-FFF2-40B4-BE49-F238E27FC236}">
                  <a16:creationId xmlns:a16="http://schemas.microsoft.com/office/drawing/2014/main" id="{C7FD3217-CD4E-D6FB-5550-18D6938D36F7}"/>
                </a:ext>
              </a:extLst>
            </p:cNvPr>
            <p:cNvSpPr/>
            <p:nvPr/>
          </p:nvSpPr>
          <p:spPr>
            <a:xfrm>
              <a:off x="3669100" y="1778000"/>
              <a:ext cx="103188" cy="19050"/>
            </a:xfrm>
            <a:custGeom>
              <a:avLst/>
              <a:gdLst/>
              <a:ahLst/>
              <a:cxnLst/>
              <a:rect l="l" t="t" r="r" b="b"/>
              <a:pathLst>
                <a:path w="28" h="5" extrusionOk="0">
                  <a:moveTo>
                    <a:pt x="3" y="5"/>
                  </a:moveTo>
                  <a:cubicBezTo>
                    <a:pt x="25" y="5"/>
                    <a:pt x="25" y="5"/>
                    <a:pt x="25" y="5"/>
                  </a:cubicBezTo>
                  <a:cubicBezTo>
                    <a:pt x="27" y="5"/>
                    <a:pt x="28" y="4"/>
                    <a:pt x="28" y="3"/>
                  </a:cubicBezTo>
                  <a:cubicBezTo>
                    <a:pt x="28" y="1"/>
                    <a:pt x="27" y="0"/>
                    <a:pt x="25" y="0"/>
                  </a:cubicBezTo>
                  <a:cubicBezTo>
                    <a:pt x="3" y="0"/>
                    <a:pt x="3" y="0"/>
                    <a:pt x="3" y="0"/>
                  </a:cubicBezTo>
                  <a:cubicBezTo>
                    <a:pt x="2" y="0"/>
                    <a:pt x="1" y="1"/>
                    <a:pt x="0" y="2"/>
                  </a:cubicBezTo>
                  <a:cubicBezTo>
                    <a:pt x="0" y="4"/>
                    <a:pt x="2" y="5"/>
                    <a:pt x="3" y="5"/>
                  </a:cubicBezTo>
                  <a:close/>
                </a:path>
              </a:pathLst>
            </a:custGeom>
            <a:solidFill>
              <a:srgbClr val="ADBE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847;p48">
              <a:extLst>
                <a:ext uri="{FF2B5EF4-FFF2-40B4-BE49-F238E27FC236}">
                  <a16:creationId xmlns:a16="http://schemas.microsoft.com/office/drawing/2014/main" id="{7FD7EC23-023F-F3A4-4F85-61D2C7CDFFB9}"/>
                </a:ext>
              </a:extLst>
            </p:cNvPr>
            <p:cNvSpPr/>
            <p:nvPr/>
          </p:nvSpPr>
          <p:spPr>
            <a:xfrm>
              <a:off x="3246825" y="1330325"/>
              <a:ext cx="444500" cy="587375"/>
            </a:xfrm>
            <a:custGeom>
              <a:avLst/>
              <a:gdLst/>
              <a:ahLst/>
              <a:cxnLst/>
              <a:rect l="l" t="t" r="r" b="b"/>
              <a:pathLst>
                <a:path w="121" h="160" extrusionOk="0">
                  <a:moveTo>
                    <a:pt x="120" y="156"/>
                  </a:moveTo>
                  <a:cubicBezTo>
                    <a:pt x="87" y="46"/>
                    <a:pt x="87" y="46"/>
                    <a:pt x="87" y="46"/>
                  </a:cubicBezTo>
                  <a:cubicBezTo>
                    <a:pt x="85" y="40"/>
                    <a:pt x="80" y="35"/>
                    <a:pt x="75" y="32"/>
                  </a:cubicBezTo>
                  <a:cubicBezTo>
                    <a:pt x="4" y="1"/>
                    <a:pt x="4" y="1"/>
                    <a:pt x="4" y="1"/>
                  </a:cubicBezTo>
                  <a:cubicBezTo>
                    <a:pt x="2" y="0"/>
                    <a:pt x="0" y="2"/>
                    <a:pt x="0" y="4"/>
                  </a:cubicBezTo>
                  <a:cubicBezTo>
                    <a:pt x="34" y="112"/>
                    <a:pt x="34" y="112"/>
                    <a:pt x="34" y="112"/>
                  </a:cubicBezTo>
                  <a:cubicBezTo>
                    <a:pt x="36" y="117"/>
                    <a:pt x="40" y="122"/>
                    <a:pt x="45" y="125"/>
                  </a:cubicBezTo>
                  <a:cubicBezTo>
                    <a:pt x="116" y="159"/>
                    <a:pt x="116" y="159"/>
                    <a:pt x="116" y="159"/>
                  </a:cubicBezTo>
                  <a:cubicBezTo>
                    <a:pt x="119" y="160"/>
                    <a:pt x="121" y="158"/>
                    <a:pt x="120" y="15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848;p48">
              <a:extLst>
                <a:ext uri="{FF2B5EF4-FFF2-40B4-BE49-F238E27FC236}">
                  <a16:creationId xmlns:a16="http://schemas.microsoft.com/office/drawing/2014/main" id="{DF2F32EA-74CB-1984-3CAA-42918EB20092}"/>
                </a:ext>
              </a:extLst>
            </p:cNvPr>
            <p:cNvSpPr/>
            <p:nvPr/>
          </p:nvSpPr>
          <p:spPr>
            <a:xfrm>
              <a:off x="3229363" y="1355725"/>
              <a:ext cx="442913" cy="587375"/>
            </a:xfrm>
            <a:custGeom>
              <a:avLst/>
              <a:gdLst/>
              <a:ahLst/>
              <a:cxnLst/>
              <a:rect l="l" t="t" r="r" b="b"/>
              <a:pathLst>
                <a:path w="121" h="160" extrusionOk="0">
                  <a:moveTo>
                    <a:pt x="121" y="155"/>
                  </a:moveTo>
                  <a:cubicBezTo>
                    <a:pt x="87" y="46"/>
                    <a:pt x="87" y="46"/>
                    <a:pt x="87" y="46"/>
                  </a:cubicBezTo>
                  <a:cubicBezTo>
                    <a:pt x="85" y="40"/>
                    <a:pt x="81" y="35"/>
                    <a:pt x="75" y="32"/>
                  </a:cubicBezTo>
                  <a:cubicBezTo>
                    <a:pt x="4" y="1"/>
                    <a:pt x="4" y="1"/>
                    <a:pt x="4" y="1"/>
                  </a:cubicBezTo>
                  <a:cubicBezTo>
                    <a:pt x="2" y="0"/>
                    <a:pt x="0" y="2"/>
                    <a:pt x="1" y="4"/>
                  </a:cubicBezTo>
                  <a:cubicBezTo>
                    <a:pt x="35" y="111"/>
                    <a:pt x="35" y="111"/>
                    <a:pt x="35" y="111"/>
                  </a:cubicBezTo>
                  <a:cubicBezTo>
                    <a:pt x="36" y="117"/>
                    <a:pt x="40" y="122"/>
                    <a:pt x="46" y="125"/>
                  </a:cubicBezTo>
                  <a:cubicBezTo>
                    <a:pt x="117" y="159"/>
                    <a:pt x="117" y="159"/>
                    <a:pt x="117" y="159"/>
                  </a:cubicBezTo>
                  <a:cubicBezTo>
                    <a:pt x="119" y="160"/>
                    <a:pt x="121" y="158"/>
                    <a:pt x="121" y="1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849;p48">
              <a:extLst>
                <a:ext uri="{FF2B5EF4-FFF2-40B4-BE49-F238E27FC236}">
                  <a16:creationId xmlns:a16="http://schemas.microsoft.com/office/drawing/2014/main" id="{E14E440B-2C35-73D6-9578-415C9C8FDAEB}"/>
                </a:ext>
              </a:extLst>
            </p:cNvPr>
            <p:cNvSpPr/>
            <p:nvPr/>
          </p:nvSpPr>
          <p:spPr>
            <a:xfrm>
              <a:off x="3419863" y="1598613"/>
              <a:ext cx="747713" cy="730250"/>
            </a:xfrm>
            <a:custGeom>
              <a:avLst/>
              <a:gdLst/>
              <a:ahLst/>
              <a:cxnLst/>
              <a:rect l="l" t="t" r="r" b="b"/>
              <a:pathLst>
                <a:path w="204" h="199" extrusionOk="0">
                  <a:moveTo>
                    <a:pt x="68" y="69"/>
                  </a:moveTo>
                  <a:cubicBezTo>
                    <a:pt x="68" y="69"/>
                    <a:pt x="179" y="199"/>
                    <a:pt x="204" y="178"/>
                  </a:cubicBezTo>
                  <a:cubicBezTo>
                    <a:pt x="165" y="95"/>
                    <a:pt x="165" y="95"/>
                    <a:pt x="165" y="95"/>
                  </a:cubicBezTo>
                  <a:cubicBezTo>
                    <a:pt x="165" y="97"/>
                    <a:pt x="75" y="25"/>
                    <a:pt x="75" y="25"/>
                  </a:cubicBezTo>
                  <a:cubicBezTo>
                    <a:pt x="75" y="25"/>
                    <a:pt x="13" y="0"/>
                    <a:pt x="11" y="8"/>
                  </a:cubicBezTo>
                  <a:cubicBezTo>
                    <a:pt x="10" y="13"/>
                    <a:pt x="48" y="18"/>
                    <a:pt x="45" y="18"/>
                  </a:cubicBezTo>
                  <a:cubicBezTo>
                    <a:pt x="44" y="18"/>
                    <a:pt x="11" y="12"/>
                    <a:pt x="8" y="15"/>
                  </a:cubicBezTo>
                  <a:cubicBezTo>
                    <a:pt x="3" y="19"/>
                    <a:pt x="42" y="27"/>
                    <a:pt x="41" y="30"/>
                  </a:cubicBezTo>
                  <a:cubicBezTo>
                    <a:pt x="41" y="30"/>
                    <a:pt x="3" y="30"/>
                    <a:pt x="2" y="34"/>
                  </a:cubicBezTo>
                  <a:cubicBezTo>
                    <a:pt x="0" y="37"/>
                    <a:pt x="40" y="40"/>
                    <a:pt x="39" y="42"/>
                  </a:cubicBezTo>
                  <a:cubicBezTo>
                    <a:pt x="39" y="43"/>
                    <a:pt x="6" y="39"/>
                    <a:pt x="11" y="42"/>
                  </a:cubicBezTo>
                  <a:cubicBezTo>
                    <a:pt x="16" y="45"/>
                    <a:pt x="68" y="69"/>
                    <a:pt x="68" y="69"/>
                  </a:cubicBezTo>
                  <a:close/>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850;p48">
              <a:extLst>
                <a:ext uri="{FF2B5EF4-FFF2-40B4-BE49-F238E27FC236}">
                  <a16:creationId xmlns:a16="http://schemas.microsoft.com/office/drawing/2014/main" id="{15A29E73-8D6D-C63A-CA90-C780992B02A8}"/>
                </a:ext>
              </a:extLst>
            </p:cNvPr>
            <p:cNvSpPr/>
            <p:nvPr/>
          </p:nvSpPr>
          <p:spPr>
            <a:xfrm>
              <a:off x="3559563" y="1557338"/>
              <a:ext cx="168275" cy="165100"/>
            </a:xfrm>
            <a:custGeom>
              <a:avLst/>
              <a:gdLst/>
              <a:ahLst/>
              <a:cxnLst/>
              <a:rect l="l" t="t" r="r" b="b"/>
              <a:pathLst>
                <a:path w="46" h="45" extrusionOk="0">
                  <a:moveTo>
                    <a:pt x="14" y="30"/>
                  </a:moveTo>
                  <a:cubicBezTo>
                    <a:pt x="14" y="30"/>
                    <a:pt x="0" y="0"/>
                    <a:pt x="6" y="4"/>
                  </a:cubicBezTo>
                  <a:cubicBezTo>
                    <a:pt x="13" y="7"/>
                    <a:pt x="46" y="45"/>
                    <a:pt x="46" y="45"/>
                  </a:cubicBezTo>
                </a:path>
              </a:pathLst>
            </a:custGeom>
            <a:solidFill>
              <a:srgbClr val="B773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851;p48">
              <a:extLst>
                <a:ext uri="{FF2B5EF4-FFF2-40B4-BE49-F238E27FC236}">
                  <a16:creationId xmlns:a16="http://schemas.microsoft.com/office/drawing/2014/main" id="{5089F0A8-C508-077B-BCFD-A36918B819C2}"/>
                </a:ext>
              </a:extLst>
            </p:cNvPr>
            <p:cNvSpPr/>
            <p:nvPr/>
          </p:nvSpPr>
          <p:spPr>
            <a:xfrm>
              <a:off x="3654813" y="1311275"/>
              <a:ext cx="911225" cy="1009650"/>
            </a:xfrm>
            <a:custGeom>
              <a:avLst/>
              <a:gdLst/>
              <a:ahLst/>
              <a:cxnLst/>
              <a:rect l="l" t="t" r="r" b="b"/>
              <a:pathLst>
                <a:path w="249" h="275" extrusionOk="0">
                  <a:moveTo>
                    <a:pt x="201" y="14"/>
                  </a:moveTo>
                  <a:cubicBezTo>
                    <a:pt x="192" y="0"/>
                    <a:pt x="172" y="2"/>
                    <a:pt x="164" y="16"/>
                  </a:cubicBezTo>
                  <a:cubicBezTo>
                    <a:pt x="156" y="32"/>
                    <a:pt x="149" y="61"/>
                    <a:pt x="144" y="74"/>
                  </a:cubicBezTo>
                  <a:cubicBezTo>
                    <a:pt x="135" y="97"/>
                    <a:pt x="97" y="169"/>
                    <a:pt x="97" y="169"/>
                  </a:cubicBezTo>
                  <a:cubicBezTo>
                    <a:pt x="22" y="109"/>
                    <a:pt x="22" y="109"/>
                    <a:pt x="22" y="109"/>
                  </a:cubicBezTo>
                  <a:cubicBezTo>
                    <a:pt x="0" y="160"/>
                    <a:pt x="0" y="160"/>
                    <a:pt x="0" y="160"/>
                  </a:cubicBezTo>
                  <a:cubicBezTo>
                    <a:pt x="0" y="160"/>
                    <a:pt x="110" y="275"/>
                    <a:pt x="137" y="263"/>
                  </a:cubicBezTo>
                  <a:cubicBezTo>
                    <a:pt x="162" y="253"/>
                    <a:pt x="249" y="86"/>
                    <a:pt x="201" y="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45095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diagram of a flowchart&#10;&#10;Description automatically generated">
            <a:extLst>
              <a:ext uri="{FF2B5EF4-FFF2-40B4-BE49-F238E27FC236}">
                <a16:creationId xmlns:a16="http://schemas.microsoft.com/office/drawing/2014/main" id="{CBA94B67-47CC-40DB-08E9-1DB766227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316230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oogle Shape;194;p9">
            <a:extLst>
              <a:ext uri="{FF2B5EF4-FFF2-40B4-BE49-F238E27FC236}">
                <a16:creationId xmlns:a16="http://schemas.microsoft.com/office/drawing/2014/main" id="{7ED9953B-EB68-3CC2-AE68-48656EA36ACF}"/>
              </a:ext>
            </a:extLst>
          </p:cNvPr>
          <p:cNvGrpSpPr/>
          <p:nvPr/>
        </p:nvGrpSpPr>
        <p:grpSpPr>
          <a:xfrm>
            <a:off x="-1003990" y="-1494873"/>
            <a:ext cx="12202257" cy="9246220"/>
            <a:chOff x="-1003990" y="-1494873"/>
            <a:chExt cx="12202257" cy="9246220"/>
          </a:xfrm>
        </p:grpSpPr>
        <p:sp>
          <p:nvSpPr>
            <p:cNvPr id="35" name="Google Shape;195;p9">
              <a:extLst>
                <a:ext uri="{FF2B5EF4-FFF2-40B4-BE49-F238E27FC236}">
                  <a16:creationId xmlns:a16="http://schemas.microsoft.com/office/drawing/2014/main" id="{B464110A-C087-4B84-F95A-6D7C93EA76F7}"/>
                </a:ext>
              </a:extLst>
            </p:cNvPr>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96;p9">
              <a:extLst>
                <a:ext uri="{FF2B5EF4-FFF2-40B4-BE49-F238E27FC236}">
                  <a16:creationId xmlns:a16="http://schemas.microsoft.com/office/drawing/2014/main" id="{4F006F75-CB4D-6D59-DC0B-9BD36625F7C0}"/>
                </a:ext>
              </a:extLst>
            </p:cNvPr>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97;p9">
            <a:extLst>
              <a:ext uri="{FF2B5EF4-FFF2-40B4-BE49-F238E27FC236}">
                <a16:creationId xmlns:a16="http://schemas.microsoft.com/office/drawing/2014/main" id="{D3C98720-0317-543F-434F-BB23D91EBB78}"/>
              </a:ext>
            </a:extLst>
          </p:cNvPr>
          <p:cNvGrpSpPr/>
          <p:nvPr/>
        </p:nvGrpSpPr>
        <p:grpSpPr>
          <a:xfrm>
            <a:off x="7726686" y="3223087"/>
            <a:ext cx="1740094" cy="1817570"/>
            <a:chOff x="7726686" y="3223087"/>
            <a:chExt cx="1740094" cy="1817570"/>
          </a:xfrm>
        </p:grpSpPr>
        <p:grpSp>
          <p:nvGrpSpPr>
            <p:cNvPr id="9" name="Google Shape;198;p9">
              <a:extLst>
                <a:ext uri="{FF2B5EF4-FFF2-40B4-BE49-F238E27FC236}">
                  <a16:creationId xmlns:a16="http://schemas.microsoft.com/office/drawing/2014/main" id="{E35CB653-AA2E-612F-C218-8B2D497A1440}"/>
                </a:ext>
              </a:extLst>
            </p:cNvPr>
            <p:cNvGrpSpPr/>
            <p:nvPr/>
          </p:nvGrpSpPr>
          <p:grpSpPr>
            <a:xfrm>
              <a:off x="8790410" y="3223087"/>
              <a:ext cx="676370" cy="1142272"/>
              <a:chOff x="2757910" y="1240337"/>
              <a:chExt cx="676370" cy="1142272"/>
            </a:xfrm>
          </p:grpSpPr>
          <p:sp>
            <p:nvSpPr>
              <p:cNvPr id="26" name="Google Shape;199;p9">
                <a:extLst>
                  <a:ext uri="{FF2B5EF4-FFF2-40B4-BE49-F238E27FC236}">
                    <a16:creationId xmlns:a16="http://schemas.microsoft.com/office/drawing/2014/main" id="{057EABF7-9FAE-47F2-20A3-8CC8F7AF9B49}"/>
                  </a:ext>
                </a:extLst>
              </p:cNvPr>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00;p9">
                <a:extLst>
                  <a:ext uri="{FF2B5EF4-FFF2-40B4-BE49-F238E27FC236}">
                    <a16:creationId xmlns:a16="http://schemas.microsoft.com/office/drawing/2014/main" id="{4C12AEEE-8282-0AC9-0299-EB7954250326}"/>
                  </a:ext>
                </a:extLst>
              </p:cNvPr>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01;p9">
                <a:extLst>
                  <a:ext uri="{FF2B5EF4-FFF2-40B4-BE49-F238E27FC236}">
                    <a16:creationId xmlns:a16="http://schemas.microsoft.com/office/drawing/2014/main" id="{F83553ED-6598-7067-3AB3-FFACE7EF5CD1}"/>
                  </a:ext>
                </a:extLst>
              </p:cNvPr>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02;p9">
                <a:extLst>
                  <a:ext uri="{FF2B5EF4-FFF2-40B4-BE49-F238E27FC236}">
                    <a16:creationId xmlns:a16="http://schemas.microsoft.com/office/drawing/2014/main" id="{538D8FBE-9829-4334-7768-FD21D4ECE0EF}"/>
                  </a:ext>
                </a:extLst>
              </p:cNvPr>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03;p9">
                <a:extLst>
                  <a:ext uri="{FF2B5EF4-FFF2-40B4-BE49-F238E27FC236}">
                    <a16:creationId xmlns:a16="http://schemas.microsoft.com/office/drawing/2014/main" id="{6B45E177-4100-5E6B-726A-DA69C4A55D64}"/>
                  </a:ext>
                </a:extLst>
              </p:cNvPr>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04;p9">
                <a:extLst>
                  <a:ext uri="{FF2B5EF4-FFF2-40B4-BE49-F238E27FC236}">
                    <a16:creationId xmlns:a16="http://schemas.microsoft.com/office/drawing/2014/main" id="{972D5740-8F9F-C878-AFCE-BD3F4C12CD4B}"/>
                  </a:ext>
                </a:extLst>
              </p:cNvPr>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05;p9">
                <a:extLst>
                  <a:ext uri="{FF2B5EF4-FFF2-40B4-BE49-F238E27FC236}">
                    <a16:creationId xmlns:a16="http://schemas.microsoft.com/office/drawing/2014/main" id="{FEB45645-43D6-51D8-B221-B1D4438C214B}"/>
                  </a:ext>
                </a:extLst>
              </p:cNvPr>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06;p9">
                <a:extLst>
                  <a:ext uri="{FF2B5EF4-FFF2-40B4-BE49-F238E27FC236}">
                    <a16:creationId xmlns:a16="http://schemas.microsoft.com/office/drawing/2014/main" id="{3527AF58-9BF7-5618-D725-F5D72E45F94A}"/>
                  </a:ext>
                </a:extLst>
              </p:cNvPr>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207;p9">
              <a:extLst>
                <a:ext uri="{FF2B5EF4-FFF2-40B4-BE49-F238E27FC236}">
                  <a16:creationId xmlns:a16="http://schemas.microsoft.com/office/drawing/2014/main" id="{02199D1D-CC47-37A9-B3ED-75BB582022EC}"/>
                </a:ext>
              </a:extLst>
            </p:cNvPr>
            <p:cNvGrpSpPr/>
            <p:nvPr/>
          </p:nvGrpSpPr>
          <p:grpSpPr>
            <a:xfrm>
              <a:off x="7726686" y="4365344"/>
              <a:ext cx="959226" cy="675313"/>
              <a:chOff x="3622711" y="1331469"/>
              <a:chExt cx="959226" cy="675313"/>
            </a:xfrm>
          </p:grpSpPr>
          <p:sp>
            <p:nvSpPr>
              <p:cNvPr id="11" name="Google Shape;208;p9">
                <a:extLst>
                  <a:ext uri="{FF2B5EF4-FFF2-40B4-BE49-F238E27FC236}">
                    <a16:creationId xmlns:a16="http://schemas.microsoft.com/office/drawing/2014/main" id="{C7C3C708-FC84-B720-90E8-B9D89462A460}"/>
                  </a:ext>
                </a:extLst>
              </p:cNvPr>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09;p9">
                <a:extLst>
                  <a:ext uri="{FF2B5EF4-FFF2-40B4-BE49-F238E27FC236}">
                    <a16:creationId xmlns:a16="http://schemas.microsoft.com/office/drawing/2014/main" id="{6B235551-AF70-9AFC-33C5-31BD3FCFA215}"/>
                  </a:ext>
                </a:extLst>
              </p:cNvPr>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10;p9">
                <a:extLst>
                  <a:ext uri="{FF2B5EF4-FFF2-40B4-BE49-F238E27FC236}">
                    <a16:creationId xmlns:a16="http://schemas.microsoft.com/office/drawing/2014/main" id="{75EC21C6-2D4A-9AB5-4C02-3102BD733911}"/>
                  </a:ext>
                </a:extLst>
              </p:cNvPr>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11;p9">
                <a:extLst>
                  <a:ext uri="{FF2B5EF4-FFF2-40B4-BE49-F238E27FC236}">
                    <a16:creationId xmlns:a16="http://schemas.microsoft.com/office/drawing/2014/main" id="{B7997954-BBDB-1C58-DCED-5CFCBE164B77}"/>
                  </a:ext>
                </a:extLst>
              </p:cNvPr>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12;p9">
                <a:extLst>
                  <a:ext uri="{FF2B5EF4-FFF2-40B4-BE49-F238E27FC236}">
                    <a16:creationId xmlns:a16="http://schemas.microsoft.com/office/drawing/2014/main" id="{355ACA3F-25FB-2FC4-A536-549CA88E81D3}"/>
                  </a:ext>
                </a:extLst>
              </p:cNvPr>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13;p9">
                <a:extLst>
                  <a:ext uri="{FF2B5EF4-FFF2-40B4-BE49-F238E27FC236}">
                    <a16:creationId xmlns:a16="http://schemas.microsoft.com/office/drawing/2014/main" id="{EE4E62F7-4BC2-EA1D-9020-D5A2F41E4E37}"/>
                  </a:ext>
                </a:extLst>
              </p:cNvPr>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14;p9">
                <a:extLst>
                  <a:ext uri="{FF2B5EF4-FFF2-40B4-BE49-F238E27FC236}">
                    <a16:creationId xmlns:a16="http://schemas.microsoft.com/office/drawing/2014/main" id="{72833906-C09C-052D-9424-B68179DE48CA}"/>
                  </a:ext>
                </a:extLst>
              </p:cNvPr>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15;p9">
                <a:extLst>
                  <a:ext uri="{FF2B5EF4-FFF2-40B4-BE49-F238E27FC236}">
                    <a16:creationId xmlns:a16="http://schemas.microsoft.com/office/drawing/2014/main" id="{4DE8D144-6D6B-FE4F-62B4-CC8DAF4B426A}"/>
                  </a:ext>
                </a:extLst>
              </p:cNvPr>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16;p9">
                <a:extLst>
                  <a:ext uri="{FF2B5EF4-FFF2-40B4-BE49-F238E27FC236}">
                    <a16:creationId xmlns:a16="http://schemas.microsoft.com/office/drawing/2014/main" id="{7FBEE4C8-A4D0-B42F-93C0-741D797AF930}"/>
                  </a:ext>
                </a:extLst>
              </p:cNvPr>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17;p9">
                <a:extLst>
                  <a:ext uri="{FF2B5EF4-FFF2-40B4-BE49-F238E27FC236}">
                    <a16:creationId xmlns:a16="http://schemas.microsoft.com/office/drawing/2014/main" id="{E1EE56AD-FF43-B73B-5466-CCE13AE5F501}"/>
                  </a:ext>
                </a:extLst>
              </p:cNvPr>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8;p9">
                <a:extLst>
                  <a:ext uri="{FF2B5EF4-FFF2-40B4-BE49-F238E27FC236}">
                    <a16:creationId xmlns:a16="http://schemas.microsoft.com/office/drawing/2014/main" id="{39520C75-64DF-B5B6-76CC-8421C71195F4}"/>
                  </a:ext>
                </a:extLst>
              </p:cNvPr>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19;p9">
                <a:extLst>
                  <a:ext uri="{FF2B5EF4-FFF2-40B4-BE49-F238E27FC236}">
                    <a16:creationId xmlns:a16="http://schemas.microsoft.com/office/drawing/2014/main" id="{7A2EEAC0-29A7-F6CB-B873-A591F658F640}"/>
                  </a:ext>
                </a:extLst>
              </p:cNvPr>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20;p9">
                <a:extLst>
                  <a:ext uri="{FF2B5EF4-FFF2-40B4-BE49-F238E27FC236}">
                    <a16:creationId xmlns:a16="http://schemas.microsoft.com/office/drawing/2014/main" id="{11693350-72D9-7116-1233-F5784F785D5C}"/>
                  </a:ext>
                </a:extLst>
              </p:cNvPr>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21;p9">
                <a:extLst>
                  <a:ext uri="{FF2B5EF4-FFF2-40B4-BE49-F238E27FC236}">
                    <a16:creationId xmlns:a16="http://schemas.microsoft.com/office/drawing/2014/main" id="{430FEEED-F80C-9C53-C9D9-14F2C57F99F5}"/>
                  </a:ext>
                </a:extLst>
              </p:cNvPr>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22;p9">
                <a:extLst>
                  <a:ext uri="{FF2B5EF4-FFF2-40B4-BE49-F238E27FC236}">
                    <a16:creationId xmlns:a16="http://schemas.microsoft.com/office/drawing/2014/main" id="{A49C0370-46BD-A2CC-0D30-F43B3CC67488}"/>
                  </a:ext>
                </a:extLst>
              </p:cNvPr>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7" name="Google Shape;225;p9">
            <a:extLst>
              <a:ext uri="{FF2B5EF4-FFF2-40B4-BE49-F238E27FC236}">
                <a16:creationId xmlns:a16="http://schemas.microsoft.com/office/drawing/2014/main" id="{43128BC8-CAA8-B305-3C1E-4551FA42AAC5}"/>
              </a:ext>
            </a:extLst>
          </p:cNvPr>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 name="Google Shape;1859;p49">
            <a:extLst>
              <a:ext uri="{FF2B5EF4-FFF2-40B4-BE49-F238E27FC236}">
                <a16:creationId xmlns:a16="http://schemas.microsoft.com/office/drawing/2014/main" id="{0FBFA108-1A42-5DA1-4DAD-449969C095A9}"/>
              </a:ext>
            </a:extLst>
          </p:cNvPr>
          <p:cNvGrpSpPr/>
          <p:nvPr/>
        </p:nvGrpSpPr>
        <p:grpSpPr>
          <a:xfrm>
            <a:off x="4864800" y="-2205857"/>
            <a:ext cx="1062085" cy="995217"/>
            <a:chOff x="1932280" y="1331475"/>
            <a:chExt cx="637200" cy="597083"/>
          </a:xfrm>
        </p:grpSpPr>
        <p:sp>
          <p:nvSpPr>
            <p:cNvPr id="53" name="Google Shape;1860;p49">
              <a:extLst>
                <a:ext uri="{FF2B5EF4-FFF2-40B4-BE49-F238E27FC236}">
                  <a16:creationId xmlns:a16="http://schemas.microsoft.com/office/drawing/2014/main" id="{AD6C1185-32FB-7E77-B274-9A1AED5358FB}"/>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1;p49">
              <a:extLst>
                <a:ext uri="{FF2B5EF4-FFF2-40B4-BE49-F238E27FC236}">
                  <a16:creationId xmlns:a16="http://schemas.microsoft.com/office/drawing/2014/main" id="{218B049F-78BE-92A8-588E-ABFA2C9C8B32}"/>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62;p49">
              <a:extLst>
                <a:ext uri="{FF2B5EF4-FFF2-40B4-BE49-F238E27FC236}">
                  <a16:creationId xmlns:a16="http://schemas.microsoft.com/office/drawing/2014/main" id="{F5F668DE-4FAD-1CDD-A5BF-78615371D992}"/>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63;p49">
              <a:extLst>
                <a:ext uri="{FF2B5EF4-FFF2-40B4-BE49-F238E27FC236}">
                  <a16:creationId xmlns:a16="http://schemas.microsoft.com/office/drawing/2014/main" id="{0CFEBC59-9630-8421-719D-7315CA328AE8}"/>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64;p49">
              <a:extLst>
                <a:ext uri="{FF2B5EF4-FFF2-40B4-BE49-F238E27FC236}">
                  <a16:creationId xmlns:a16="http://schemas.microsoft.com/office/drawing/2014/main" id="{10734639-86B5-AC5B-5C12-A2A9670BFB17}"/>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865;p49">
              <a:extLst>
                <a:ext uri="{FF2B5EF4-FFF2-40B4-BE49-F238E27FC236}">
                  <a16:creationId xmlns:a16="http://schemas.microsoft.com/office/drawing/2014/main" id="{400077B3-4E0F-45DC-774B-4D1B560F0BEB}"/>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866;p49">
              <a:extLst>
                <a:ext uri="{FF2B5EF4-FFF2-40B4-BE49-F238E27FC236}">
                  <a16:creationId xmlns:a16="http://schemas.microsoft.com/office/drawing/2014/main" id="{E350317F-8810-EDE8-C31C-967CB1B3CDFA}"/>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867;p49">
              <a:extLst>
                <a:ext uri="{FF2B5EF4-FFF2-40B4-BE49-F238E27FC236}">
                  <a16:creationId xmlns:a16="http://schemas.microsoft.com/office/drawing/2014/main" id="{FBD6A358-E9C6-7359-0BA6-3BEE47585F31}"/>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868;p49">
              <a:extLst>
                <a:ext uri="{FF2B5EF4-FFF2-40B4-BE49-F238E27FC236}">
                  <a16:creationId xmlns:a16="http://schemas.microsoft.com/office/drawing/2014/main" id="{CB5FF1C7-1EEB-C3B7-1398-BCC51F962892}"/>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869;p49">
              <a:extLst>
                <a:ext uri="{FF2B5EF4-FFF2-40B4-BE49-F238E27FC236}">
                  <a16:creationId xmlns:a16="http://schemas.microsoft.com/office/drawing/2014/main" id="{BBD8E318-A0F9-CC9E-C07B-6C20B02292F5}"/>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870;p49">
              <a:extLst>
                <a:ext uri="{FF2B5EF4-FFF2-40B4-BE49-F238E27FC236}">
                  <a16:creationId xmlns:a16="http://schemas.microsoft.com/office/drawing/2014/main" id="{1B6858EC-9C0F-6B3B-25AC-B69097BC66C8}"/>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871;p49">
              <a:extLst>
                <a:ext uri="{FF2B5EF4-FFF2-40B4-BE49-F238E27FC236}">
                  <a16:creationId xmlns:a16="http://schemas.microsoft.com/office/drawing/2014/main" id="{F3832CB0-4002-8151-AF87-0419A4657128}"/>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Google Shape;1872;p49">
            <a:extLst>
              <a:ext uri="{FF2B5EF4-FFF2-40B4-BE49-F238E27FC236}">
                <a16:creationId xmlns:a16="http://schemas.microsoft.com/office/drawing/2014/main" id="{83474BDB-0630-DAFD-5FB5-D03CBBE6B7EB}"/>
              </a:ext>
            </a:extLst>
          </p:cNvPr>
          <p:cNvSpPr/>
          <p:nvPr/>
        </p:nvSpPr>
        <p:spPr>
          <a:xfrm>
            <a:off x="5715225" y="6456282"/>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1873;p49">
            <a:extLst>
              <a:ext uri="{FF2B5EF4-FFF2-40B4-BE49-F238E27FC236}">
                <a16:creationId xmlns:a16="http://schemas.microsoft.com/office/drawing/2014/main" id="{3159A427-79B0-084C-CA7A-3B6C0C75B966}"/>
              </a:ext>
            </a:extLst>
          </p:cNvPr>
          <p:cNvGrpSpPr/>
          <p:nvPr/>
        </p:nvGrpSpPr>
        <p:grpSpPr>
          <a:xfrm>
            <a:off x="5200389" y="6809818"/>
            <a:ext cx="415198" cy="415198"/>
            <a:chOff x="1404969" y="1106377"/>
            <a:chExt cx="415198" cy="415198"/>
          </a:xfrm>
        </p:grpSpPr>
        <p:sp>
          <p:nvSpPr>
            <p:cNvPr id="51" name="Google Shape;1874;p49">
              <a:extLst>
                <a:ext uri="{FF2B5EF4-FFF2-40B4-BE49-F238E27FC236}">
                  <a16:creationId xmlns:a16="http://schemas.microsoft.com/office/drawing/2014/main" id="{F1CCE824-1C90-76EC-7E43-C84A2F75CF57}"/>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75;p49">
              <a:extLst>
                <a:ext uri="{FF2B5EF4-FFF2-40B4-BE49-F238E27FC236}">
                  <a16:creationId xmlns:a16="http://schemas.microsoft.com/office/drawing/2014/main" id="{6388F693-CF5B-E9CA-25DB-94F4A120F67C}"/>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1876;p49">
            <a:extLst>
              <a:ext uri="{FF2B5EF4-FFF2-40B4-BE49-F238E27FC236}">
                <a16:creationId xmlns:a16="http://schemas.microsoft.com/office/drawing/2014/main" id="{870CE84F-5B8C-35BF-CE3E-2568CF3B7B60}"/>
              </a:ext>
            </a:extLst>
          </p:cNvPr>
          <p:cNvGrpSpPr/>
          <p:nvPr/>
        </p:nvGrpSpPr>
        <p:grpSpPr>
          <a:xfrm>
            <a:off x="8544762" y="-1668904"/>
            <a:ext cx="653332" cy="924225"/>
            <a:chOff x="6000261" y="1225220"/>
            <a:chExt cx="627600" cy="887824"/>
          </a:xfrm>
        </p:grpSpPr>
        <p:sp>
          <p:nvSpPr>
            <p:cNvPr id="38" name="Google Shape;1877;p49">
              <a:extLst>
                <a:ext uri="{FF2B5EF4-FFF2-40B4-BE49-F238E27FC236}">
                  <a16:creationId xmlns:a16="http://schemas.microsoft.com/office/drawing/2014/main" id="{DC4B514D-6468-49F7-4A89-7ADFC2E5D77E}"/>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878;p49">
              <a:extLst>
                <a:ext uri="{FF2B5EF4-FFF2-40B4-BE49-F238E27FC236}">
                  <a16:creationId xmlns:a16="http://schemas.microsoft.com/office/drawing/2014/main" id="{7FF0C3AA-0D64-8D87-EFD6-1BF910CE74DA}"/>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879;p49">
              <a:extLst>
                <a:ext uri="{FF2B5EF4-FFF2-40B4-BE49-F238E27FC236}">
                  <a16:creationId xmlns:a16="http://schemas.microsoft.com/office/drawing/2014/main" id="{716A029F-243B-6966-F820-B32C36C7C545}"/>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880;p49">
              <a:extLst>
                <a:ext uri="{FF2B5EF4-FFF2-40B4-BE49-F238E27FC236}">
                  <a16:creationId xmlns:a16="http://schemas.microsoft.com/office/drawing/2014/main" id="{1833E1EC-135C-BFBD-EE3C-B5D3639C64BC}"/>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881;p49">
              <a:extLst>
                <a:ext uri="{FF2B5EF4-FFF2-40B4-BE49-F238E27FC236}">
                  <a16:creationId xmlns:a16="http://schemas.microsoft.com/office/drawing/2014/main" id="{E8F340C2-F83C-089A-7F74-E2A6EC6F6FCD}"/>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882;p49">
              <a:extLst>
                <a:ext uri="{FF2B5EF4-FFF2-40B4-BE49-F238E27FC236}">
                  <a16:creationId xmlns:a16="http://schemas.microsoft.com/office/drawing/2014/main" id="{455F3E58-A142-0525-F2B2-A2901E53607F}"/>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883;p49">
              <a:extLst>
                <a:ext uri="{FF2B5EF4-FFF2-40B4-BE49-F238E27FC236}">
                  <a16:creationId xmlns:a16="http://schemas.microsoft.com/office/drawing/2014/main" id="{AE79D5D0-7BB4-AA38-C387-9C4A815F6C89}"/>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884;p49">
              <a:extLst>
                <a:ext uri="{FF2B5EF4-FFF2-40B4-BE49-F238E27FC236}">
                  <a16:creationId xmlns:a16="http://schemas.microsoft.com/office/drawing/2014/main" id="{074DD9A2-9A59-3ED6-0D38-9DF2063E721E}"/>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885;p49">
              <a:extLst>
                <a:ext uri="{FF2B5EF4-FFF2-40B4-BE49-F238E27FC236}">
                  <a16:creationId xmlns:a16="http://schemas.microsoft.com/office/drawing/2014/main" id="{D64056BD-9E07-CAC1-A046-B9B7A3F04D38}"/>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886;p49">
              <a:extLst>
                <a:ext uri="{FF2B5EF4-FFF2-40B4-BE49-F238E27FC236}">
                  <a16:creationId xmlns:a16="http://schemas.microsoft.com/office/drawing/2014/main" id="{A4391A1F-2707-9F1B-F35A-F9995A6C1E24}"/>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887;p49">
              <a:extLst>
                <a:ext uri="{FF2B5EF4-FFF2-40B4-BE49-F238E27FC236}">
                  <a16:creationId xmlns:a16="http://schemas.microsoft.com/office/drawing/2014/main" id="{00C653CB-EE4C-B71B-7200-D081DAC7A77A}"/>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888;p49">
              <a:extLst>
                <a:ext uri="{FF2B5EF4-FFF2-40B4-BE49-F238E27FC236}">
                  <a16:creationId xmlns:a16="http://schemas.microsoft.com/office/drawing/2014/main" id="{A8B05450-DA02-DCFB-E394-DAF80F40CFC0}"/>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889;p49">
              <a:extLst>
                <a:ext uri="{FF2B5EF4-FFF2-40B4-BE49-F238E27FC236}">
                  <a16:creationId xmlns:a16="http://schemas.microsoft.com/office/drawing/2014/main" id="{939EA584-0DD0-B4B5-9867-FF7A258F0F8B}"/>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1890;p49">
            <a:extLst>
              <a:ext uri="{FF2B5EF4-FFF2-40B4-BE49-F238E27FC236}">
                <a16:creationId xmlns:a16="http://schemas.microsoft.com/office/drawing/2014/main" id="{7C5D2AEE-899C-DDE7-FFA5-CD3B50091B74}"/>
              </a:ext>
            </a:extLst>
          </p:cNvPr>
          <p:cNvSpPr/>
          <p:nvPr/>
        </p:nvSpPr>
        <p:spPr>
          <a:xfrm>
            <a:off x="5455849" y="5930407"/>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5" name="Google Shape;1676;p48">
            <a:extLst>
              <a:ext uri="{FF2B5EF4-FFF2-40B4-BE49-F238E27FC236}">
                <a16:creationId xmlns:a16="http://schemas.microsoft.com/office/drawing/2014/main" id="{5DA16904-2CB8-A115-7DC1-6FB0DE98182F}"/>
              </a:ext>
            </a:extLst>
          </p:cNvPr>
          <p:cNvGrpSpPr/>
          <p:nvPr/>
        </p:nvGrpSpPr>
        <p:grpSpPr>
          <a:xfrm>
            <a:off x="6389913" y="-2464473"/>
            <a:ext cx="2226856" cy="1474891"/>
            <a:chOff x="1008613" y="2604176"/>
            <a:chExt cx="1843200" cy="1220788"/>
          </a:xfrm>
        </p:grpSpPr>
        <p:sp>
          <p:nvSpPr>
            <p:cNvPr id="1027" name="Google Shape;1677;p48">
              <a:extLst>
                <a:ext uri="{FF2B5EF4-FFF2-40B4-BE49-F238E27FC236}">
                  <a16:creationId xmlns:a16="http://schemas.microsoft.com/office/drawing/2014/main" id="{FAE42B15-929E-08BF-2B6A-DB6D492CCDFF}"/>
                </a:ext>
              </a:extLst>
            </p:cNvPr>
            <p:cNvSpPr/>
            <p:nvPr/>
          </p:nvSpPr>
          <p:spPr>
            <a:xfrm>
              <a:off x="1008675" y="2604176"/>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678;p48">
              <a:extLst>
                <a:ext uri="{FF2B5EF4-FFF2-40B4-BE49-F238E27FC236}">
                  <a16:creationId xmlns:a16="http://schemas.microsoft.com/office/drawing/2014/main" id="{D953F8CE-D65A-B3C8-9093-706746380393}"/>
                </a:ext>
              </a:extLst>
            </p:cNvPr>
            <p:cNvSpPr/>
            <p:nvPr/>
          </p:nvSpPr>
          <p:spPr>
            <a:xfrm>
              <a:off x="1321275" y="3004214"/>
              <a:ext cx="290513" cy="288925"/>
            </a:xfrm>
            <a:custGeom>
              <a:avLst/>
              <a:gdLst/>
              <a:ahLst/>
              <a:cxnLst/>
              <a:rect l="l" t="t" r="r" b="b"/>
              <a:pathLst>
                <a:path w="108" h="108" extrusionOk="0">
                  <a:moveTo>
                    <a:pt x="108" y="0"/>
                  </a:moveTo>
                  <a:cubicBezTo>
                    <a:pt x="49" y="0"/>
                    <a:pt x="1" y="47"/>
                    <a:pt x="0" y="106"/>
                  </a:cubicBezTo>
                  <a:cubicBezTo>
                    <a:pt x="53" y="107"/>
                    <a:pt x="108" y="108"/>
                    <a:pt x="108" y="108"/>
                  </a:cubicBezTo>
                  <a:lnTo>
                    <a:pt x="10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679;p48">
              <a:extLst>
                <a:ext uri="{FF2B5EF4-FFF2-40B4-BE49-F238E27FC236}">
                  <a16:creationId xmlns:a16="http://schemas.microsoft.com/office/drawing/2014/main" id="{45391239-646E-EF2E-3238-75D5FEAAC43D}"/>
                </a:ext>
              </a:extLst>
            </p:cNvPr>
            <p:cNvSpPr/>
            <p:nvPr/>
          </p:nvSpPr>
          <p:spPr>
            <a:xfrm>
              <a:off x="1611788" y="3293138"/>
              <a:ext cx="292100" cy="292100"/>
            </a:xfrm>
            <a:custGeom>
              <a:avLst/>
              <a:gdLst/>
              <a:ahLst/>
              <a:cxnLst/>
              <a:rect l="l" t="t" r="r" b="b"/>
              <a:pathLst>
                <a:path w="109" h="109" extrusionOk="0">
                  <a:moveTo>
                    <a:pt x="0" y="109"/>
                  </a:moveTo>
                  <a:cubicBezTo>
                    <a:pt x="60" y="109"/>
                    <a:pt x="109" y="60"/>
                    <a:pt x="109" y="0"/>
                  </a:cubicBezTo>
                  <a:cubicBezTo>
                    <a:pt x="0" y="0"/>
                    <a:pt x="0" y="0"/>
                    <a:pt x="0" y="0"/>
                  </a:cubicBezTo>
                  <a:lnTo>
                    <a:pt x="0" y="10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680;p48">
              <a:extLst>
                <a:ext uri="{FF2B5EF4-FFF2-40B4-BE49-F238E27FC236}">
                  <a16:creationId xmlns:a16="http://schemas.microsoft.com/office/drawing/2014/main" id="{7852498E-63F4-4A36-CD0E-4C961BCD35C1}"/>
                </a:ext>
              </a:extLst>
            </p:cNvPr>
            <p:cNvSpPr/>
            <p:nvPr/>
          </p:nvSpPr>
          <p:spPr>
            <a:xfrm>
              <a:off x="1321275" y="3288375"/>
              <a:ext cx="290513" cy="296863"/>
            </a:xfrm>
            <a:custGeom>
              <a:avLst/>
              <a:gdLst/>
              <a:ahLst/>
              <a:cxnLst/>
              <a:rect l="l" t="t" r="r" b="b"/>
              <a:pathLst>
                <a:path w="108" h="111" extrusionOk="0">
                  <a:moveTo>
                    <a:pt x="0" y="0"/>
                  </a:moveTo>
                  <a:cubicBezTo>
                    <a:pt x="0" y="1"/>
                    <a:pt x="0" y="2"/>
                    <a:pt x="0" y="2"/>
                  </a:cubicBezTo>
                  <a:cubicBezTo>
                    <a:pt x="0" y="62"/>
                    <a:pt x="49" y="111"/>
                    <a:pt x="108" y="111"/>
                  </a:cubicBezTo>
                  <a:cubicBezTo>
                    <a:pt x="108" y="2"/>
                    <a:pt x="108" y="2"/>
                    <a:pt x="108" y="2"/>
                  </a:cubicBezTo>
                  <a:cubicBezTo>
                    <a:pt x="108" y="2"/>
                    <a:pt x="53" y="1"/>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681;p48">
              <a:extLst>
                <a:ext uri="{FF2B5EF4-FFF2-40B4-BE49-F238E27FC236}">
                  <a16:creationId xmlns:a16="http://schemas.microsoft.com/office/drawing/2014/main" id="{A9ADDA72-CC5B-FF42-4653-3BC4B2E4E324}"/>
                </a:ext>
              </a:extLst>
            </p:cNvPr>
            <p:cNvSpPr/>
            <p:nvPr/>
          </p:nvSpPr>
          <p:spPr>
            <a:xfrm>
              <a:off x="1611788" y="3004214"/>
              <a:ext cx="292100" cy="288925"/>
            </a:xfrm>
            <a:custGeom>
              <a:avLst/>
              <a:gdLst/>
              <a:ahLst/>
              <a:cxnLst/>
              <a:rect l="l" t="t" r="r" b="b"/>
              <a:pathLst>
                <a:path w="109" h="108" extrusionOk="0">
                  <a:moveTo>
                    <a:pt x="0" y="0"/>
                  </a:moveTo>
                  <a:cubicBezTo>
                    <a:pt x="0" y="108"/>
                    <a:pt x="0" y="108"/>
                    <a:pt x="0" y="108"/>
                  </a:cubicBezTo>
                  <a:cubicBezTo>
                    <a:pt x="109" y="108"/>
                    <a:pt x="109" y="108"/>
                    <a:pt x="109" y="108"/>
                  </a:cubicBezTo>
                  <a:cubicBezTo>
                    <a:pt x="109" y="48"/>
                    <a:pt x="60"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682;p48">
              <a:extLst>
                <a:ext uri="{FF2B5EF4-FFF2-40B4-BE49-F238E27FC236}">
                  <a16:creationId xmlns:a16="http://schemas.microsoft.com/office/drawing/2014/main" id="{FF8E49D8-2FE8-B8C6-230F-9E6BB316196C}"/>
                </a:ext>
              </a:extLst>
            </p:cNvPr>
            <p:cNvSpPr/>
            <p:nvPr/>
          </p:nvSpPr>
          <p:spPr>
            <a:xfrm>
              <a:off x="1008613" y="2758163"/>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683;p48">
              <a:extLst>
                <a:ext uri="{FF2B5EF4-FFF2-40B4-BE49-F238E27FC236}">
                  <a16:creationId xmlns:a16="http://schemas.microsoft.com/office/drawing/2014/main" id="{C532826E-82E7-4185-5064-B66E1C00029B}"/>
                </a:ext>
              </a:extLst>
            </p:cNvPr>
            <p:cNvSpPr/>
            <p:nvPr/>
          </p:nvSpPr>
          <p:spPr>
            <a:xfrm>
              <a:off x="1103863" y="2637513"/>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684;p48">
              <a:extLst>
                <a:ext uri="{FF2B5EF4-FFF2-40B4-BE49-F238E27FC236}">
                  <a16:creationId xmlns:a16="http://schemas.microsoft.com/office/drawing/2014/main" id="{67E154CD-8B6F-FA28-9DC1-12EB5F007B7D}"/>
                </a:ext>
              </a:extLst>
            </p:cNvPr>
            <p:cNvSpPr/>
            <p:nvPr/>
          </p:nvSpPr>
          <p:spPr>
            <a:xfrm>
              <a:off x="1243563" y="2637513"/>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685;p48">
              <a:extLst>
                <a:ext uri="{FF2B5EF4-FFF2-40B4-BE49-F238E27FC236}">
                  <a16:creationId xmlns:a16="http://schemas.microsoft.com/office/drawing/2014/main" id="{D661F19C-1D56-D2E3-B6BC-3564C50D1434}"/>
                </a:ext>
              </a:extLst>
            </p:cNvPr>
            <p:cNvSpPr/>
            <p:nvPr/>
          </p:nvSpPr>
          <p:spPr>
            <a:xfrm>
              <a:off x="1383263" y="2637513"/>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686;p48">
              <a:extLst>
                <a:ext uri="{FF2B5EF4-FFF2-40B4-BE49-F238E27FC236}">
                  <a16:creationId xmlns:a16="http://schemas.microsoft.com/office/drawing/2014/main" id="{9941A3AC-CCE3-2736-9813-39294F165076}"/>
                </a:ext>
              </a:extLst>
            </p:cNvPr>
            <p:cNvSpPr/>
            <p:nvPr/>
          </p:nvSpPr>
          <p:spPr>
            <a:xfrm>
              <a:off x="2044900" y="31278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687;p48">
              <a:extLst>
                <a:ext uri="{FF2B5EF4-FFF2-40B4-BE49-F238E27FC236}">
                  <a16:creationId xmlns:a16="http://schemas.microsoft.com/office/drawing/2014/main" id="{A18DB380-96BB-C8C8-1272-6EB408536F68}"/>
                </a:ext>
              </a:extLst>
            </p:cNvPr>
            <p:cNvSpPr/>
            <p:nvPr/>
          </p:nvSpPr>
          <p:spPr>
            <a:xfrm>
              <a:off x="2044900" y="32213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688;p48">
              <a:extLst>
                <a:ext uri="{FF2B5EF4-FFF2-40B4-BE49-F238E27FC236}">
                  <a16:creationId xmlns:a16="http://schemas.microsoft.com/office/drawing/2014/main" id="{576EF6BE-1870-73AD-CBFA-7BD3B9EFEA7E}"/>
                </a:ext>
              </a:extLst>
            </p:cNvPr>
            <p:cNvSpPr/>
            <p:nvPr/>
          </p:nvSpPr>
          <p:spPr>
            <a:xfrm>
              <a:off x="2044900" y="33345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689;p48">
              <a:extLst>
                <a:ext uri="{FF2B5EF4-FFF2-40B4-BE49-F238E27FC236}">
                  <a16:creationId xmlns:a16="http://schemas.microsoft.com/office/drawing/2014/main" id="{E6F4DE82-C8A3-9513-D0AF-6C8451728E7A}"/>
                </a:ext>
              </a:extLst>
            </p:cNvPr>
            <p:cNvSpPr/>
            <p:nvPr/>
          </p:nvSpPr>
          <p:spPr>
            <a:xfrm>
              <a:off x="2044900" y="34280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783;p31">
            <a:extLst>
              <a:ext uri="{FF2B5EF4-FFF2-40B4-BE49-F238E27FC236}">
                <a16:creationId xmlns:a16="http://schemas.microsoft.com/office/drawing/2014/main" id="{E679ADDE-3478-EB68-7BC7-0490F635C85C}"/>
              </a:ext>
            </a:extLst>
          </p:cNvPr>
          <p:cNvSpPr txBox="1">
            <a:spLocks noGrp="1"/>
          </p:cNvSpPr>
          <p:nvPr>
            <p:ph type="title"/>
          </p:nvPr>
        </p:nvSpPr>
        <p:spPr>
          <a:xfrm>
            <a:off x="1013043" y="2752775"/>
            <a:ext cx="4919700" cy="192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solidFill>
              </a:rPr>
              <a:t>UI/UX Design</a:t>
            </a:r>
            <a:endParaRPr>
              <a:solidFill>
                <a:schemeClr val="bg2"/>
              </a:solidFill>
            </a:endParaRPr>
          </a:p>
        </p:txBody>
      </p:sp>
      <p:sp>
        <p:nvSpPr>
          <p:cNvPr id="1041" name="Google Shape;784;p31">
            <a:extLst>
              <a:ext uri="{FF2B5EF4-FFF2-40B4-BE49-F238E27FC236}">
                <a16:creationId xmlns:a16="http://schemas.microsoft.com/office/drawing/2014/main" id="{29182359-CEA0-3871-67F6-D480314F9DEC}"/>
              </a:ext>
            </a:extLst>
          </p:cNvPr>
          <p:cNvSpPr txBox="1">
            <a:spLocks/>
          </p:cNvSpPr>
          <p:nvPr/>
        </p:nvSpPr>
        <p:spPr>
          <a:xfrm>
            <a:off x="1429761" y="986235"/>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chemeClr val="bg2"/>
                </a:solidFill>
                <a:latin typeface="Baloo 2 ExtraBold" panose="020B0604020202020204" charset="0"/>
                <a:cs typeface="Baloo 2 ExtraBold" panose="020B0604020202020204" charset="0"/>
              </a:rPr>
              <a:t>07</a:t>
            </a:r>
          </a:p>
        </p:txBody>
      </p:sp>
      <p:sp>
        <p:nvSpPr>
          <p:cNvPr id="1042" name="Google Shape;785;p31">
            <a:extLst>
              <a:ext uri="{FF2B5EF4-FFF2-40B4-BE49-F238E27FC236}">
                <a16:creationId xmlns:a16="http://schemas.microsoft.com/office/drawing/2014/main" id="{131C0010-3260-945B-73D5-B9EC249FD131}"/>
              </a:ext>
            </a:extLst>
          </p:cNvPr>
          <p:cNvSpPr txBox="1">
            <a:spLocks/>
          </p:cNvSpPr>
          <p:nvPr/>
        </p:nvSpPr>
        <p:spPr>
          <a:xfrm>
            <a:off x="311433" y="5585858"/>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Exterior design and software interface</a:t>
            </a:r>
            <a:endParaRPr lang="en-GB">
              <a:solidFill>
                <a:schemeClr val="dk1"/>
              </a:solidFill>
              <a:latin typeface="DM Sans"/>
              <a:sym typeface="DM Sans"/>
            </a:endParaRPr>
          </a:p>
        </p:txBody>
      </p:sp>
      <p:grpSp>
        <p:nvGrpSpPr>
          <p:cNvPr id="1043" name="Google Shape;1716;p48">
            <a:extLst>
              <a:ext uri="{FF2B5EF4-FFF2-40B4-BE49-F238E27FC236}">
                <a16:creationId xmlns:a16="http://schemas.microsoft.com/office/drawing/2014/main" id="{820B9380-E5CE-BB46-65A3-CBF59EA95C52}"/>
              </a:ext>
            </a:extLst>
          </p:cNvPr>
          <p:cNvGrpSpPr/>
          <p:nvPr/>
        </p:nvGrpSpPr>
        <p:grpSpPr>
          <a:xfrm>
            <a:off x="10318095" y="1671632"/>
            <a:ext cx="2267639" cy="2655459"/>
            <a:chOff x="1457450" y="276213"/>
            <a:chExt cx="3719513" cy="4591050"/>
          </a:xfrm>
        </p:grpSpPr>
        <p:sp>
          <p:nvSpPr>
            <p:cNvPr id="1044" name="Google Shape;1717;p48">
              <a:extLst>
                <a:ext uri="{FF2B5EF4-FFF2-40B4-BE49-F238E27FC236}">
                  <a16:creationId xmlns:a16="http://schemas.microsoft.com/office/drawing/2014/main" id="{9716107E-45E1-7E04-2C13-737BABB58E80}"/>
                </a:ext>
              </a:extLst>
            </p:cNvPr>
            <p:cNvSpPr/>
            <p:nvPr/>
          </p:nvSpPr>
          <p:spPr>
            <a:xfrm>
              <a:off x="3249738" y="279388"/>
              <a:ext cx="593725" cy="484188"/>
            </a:xfrm>
            <a:custGeom>
              <a:avLst/>
              <a:gdLst/>
              <a:ahLst/>
              <a:cxnLst/>
              <a:rect l="l" t="t" r="r" b="b"/>
              <a:pathLst>
                <a:path w="162" h="132" extrusionOk="0">
                  <a:moveTo>
                    <a:pt x="2" y="54"/>
                  </a:moveTo>
                  <a:cubicBezTo>
                    <a:pt x="0" y="46"/>
                    <a:pt x="14" y="23"/>
                    <a:pt x="21" y="18"/>
                  </a:cubicBezTo>
                  <a:cubicBezTo>
                    <a:pt x="30" y="12"/>
                    <a:pt x="40" y="8"/>
                    <a:pt x="51" y="5"/>
                  </a:cubicBezTo>
                  <a:cubicBezTo>
                    <a:pt x="73" y="0"/>
                    <a:pt x="93" y="7"/>
                    <a:pt x="110" y="23"/>
                  </a:cubicBezTo>
                  <a:cubicBezTo>
                    <a:pt x="162" y="74"/>
                    <a:pt x="75" y="132"/>
                    <a:pt x="75" y="13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718;p48">
              <a:extLst>
                <a:ext uri="{FF2B5EF4-FFF2-40B4-BE49-F238E27FC236}">
                  <a16:creationId xmlns:a16="http://schemas.microsoft.com/office/drawing/2014/main" id="{EBBB8949-9B7F-A90C-BEBF-AE0482AAD0FE}"/>
                </a:ext>
              </a:extLst>
            </p:cNvPr>
            <p:cNvSpPr/>
            <p:nvPr/>
          </p:nvSpPr>
          <p:spPr>
            <a:xfrm>
              <a:off x="3619625" y="614350"/>
              <a:ext cx="176100" cy="176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719;p48">
              <a:extLst>
                <a:ext uri="{FF2B5EF4-FFF2-40B4-BE49-F238E27FC236}">
                  <a16:creationId xmlns:a16="http://schemas.microsoft.com/office/drawing/2014/main" id="{9C858342-61A4-2BB5-A1C2-89A9997B76F2}"/>
                </a:ext>
              </a:extLst>
            </p:cNvPr>
            <p:cNvSpPr/>
            <p:nvPr/>
          </p:nvSpPr>
          <p:spPr>
            <a:xfrm>
              <a:off x="3216400" y="341300"/>
              <a:ext cx="447675" cy="811213"/>
            </a:xfrm>
            <a:custGeom>
              <a:avLst/>
              <a:gdLst/>
              <a:ahLst/>
              <a:cxnLst/>
              <a:rect l="l" t="t" r="r" b="b"/>
              <a:pathLst>
                <a:path w="122" h="221" extrusionOk="0">
                  <a:moveTo>
                    <a:pt x="98" y="59"/>
                  </a:moveTo>
                  <a:cubicBezTo>
                    <a:pt x="98" y="60"/>
                    <a:pt x="99" y="61"/>
                    <a:pt x="100" y="61"/>
                  </a:cubicBezTo>
                  <a:cubicBezTo>
                    <a:pt x="105" y="60"/>
                    <a:pt x="116" y="58"/>
                    <a:pt x="119" y="71"/>
                  </a:cubicBezTo>
                  <a:cubicBezTo>
                    <a:pt x="122" y="84"/>
                    <a:pt x="110" y="92"/>
                    <a:pt x="103" y="93"/>
                  </a:cubicBezTo>
                  <a:cubicBezTo>
                    <a:pt x="100" y="94"/>
                    <a:pt x="90" y="102"/>
                    <a:pt x="89" y="104"/>
                  </a:cubicBezTo>
                  <a:cubicBezTo>
                    <a:pt x="85" y="109"/>
                    <a:pt x="95" y="160"/>
                    <a:pt x="97" y="176"/>
                  </a:cubicBezTo>
                  <a:cubicBezTo>
                    <a:pt x="101" y="206"/>
                    <a:pt x="57" y="221"/>
                    <a:pt x="57" y="221"/>
                  </a:cubicBezTo>
                  <a:cubicBezTo>
                    <a:pt x="57" y="221"/>
                    <a:pt x="31" y="214"/>
                    <a:pt x="29" y="176"/>
                  </a:cubicBezTo>
                  <a:cubicBezTo>
                    <a:pt x="29" y="176"/>
                    <a:pt x="30" y="104"/>
                    <a:pt x="30" y="103"/>
                  </a:cubicBezTo>
                  <a:cubicBezTo>
                    <a:pt x="23" y="98"/>
                    <a:pt x="0" y="97"/>
                    <a:pt x="10" y="47"/>
                  </a:cubicBezTo>
                  <a:cubicBezTo>
                    <a:pt x="19" y="0"/>
                    <a:pt x="53" y="0"/>
                    <a:pt x="62" y="1"/>
                  </a:cubicBezTo>
                  <a:cubicBezTo>
                    <a:pt x="69" y="1"/>
                    <a:pt x="94" y="1"/>
                    <a:pt x="98" y="59"/>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720;p48">
              <a:extLst>
                <a:ext uri="{FF2B5EF4-FFF2-40B4-BE49-F238E27FC236}">
                  <a16:creationId xmlns:a16="http://schemas.microsoft.com/office/drawing/2014/main" id="{91B16AB6-76F9-CB90-187C-6E3184BFBA5A}"/>
                </a:ext>
              </a:extLst>
            </p:cNvPr>
            <p:cNvSpPr/>
            <p:nvPr/>
          </p:nvSpPr>
          <p:spPr>
            <a:xfrm>
              <a:off x="3356100" y="276213"/>
              <a:ext cx="314325" cy="290513"/>
            </a:xfrm>
            <a:custGeom>
              <a:avLst/>
              <a:gdLst/>
              <a:ahLst/>
              <a:cxnLst/>
              <a:rect l="l" t="t" r="r" b="b"/>
              <a:pathLst>
                <a:path w="86" h="79" extrusionOk="0">
                  <a:moveTo>
                    <a:pt x="0" y="16"/>
                  </a:moveTo>
                  <a:cubicBezTo>
                    <a:pt x="0" y="16"/>
                    <a:pt x="52" y="74"/>
                    <a:pt x="61" y="79"/>
                  </a:cubicBezTo>
                  <a:cubicBezTo>
                    <a:pt x="61" y="79"/>
                    <a:pt x="86" y="0"/>
                    <a:pt x="0"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721;p48">
              <a:extLst>
                <a:ext uri="{FF2B5EF4-FFF2-40B4-BE49-F238E27FC236}">
                  <a16:creationId xmlns:a16="http://schemas.microsoft.com/office/drawing/2014/main" id="{490DDBB7-1FDD-F2FB-0D0C-FC171C8FE25A}"/>
                </a:ext>
              </a:extLst>
            </p:cNvPr>
            <p:cNvSpPr/>
            <p:nvPr/>
          </p:nvSpPr>
          <p:spPr>
            <a:xfrm>
              <a:off x="3572000" y="561963"/>
              <a:ext cx="61913" cy="80963"/>
            </a:xfrm>
            <a:custGeom>
              <a:avLst/>
              <a:gdLst/>
              <a:ahLst/>
              <a:cxnLst/>
              <a:rect l="l" t="t" r="r" b="b"/>
              <a:pathLst>
                <a:path w="17" h="22" extrusionOk="0">
                  <a:moveTo>
                    <a:pt x="17" y="15"/>
                  </a:moveTo>
                  <a:cubicBezTo>
                    <a:pt x="17" y="15"/>
                    <a:pt x="7" y="0"/>
                    <a:pt x="0" y="22"/>
                  </a:cubicBezTo>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722;p48">
              <a:extLst>
                <a:ext uri="{FF2B5EF4-FFF2-40B4-BE49-F238E27FC236}">
                  <a16:creationId xmlns:a16="http://schemas.microsoft.com/office/drawing/2014/main" id="{CA121057-31D6-D334-9E20-166C8FA0DD3F}"/>
                </a:ext>
              </a:extLst>
            </p:cNvPr>
            <p:cNvSpPr/>
            <p:nvPr/>
          </p:nvSpPr>
          <p:spPr>
            <a:xfrm>
              <a:off x="3378318" y="569898"/>
              <a:ext cx="87302" cy="28549"/>
            </a:xfrm>
            <a:custGeom>
              <a:avLst/>
              <a:gdLst/>
              <a:ahLst/>
              <a:cxnLst/>
              <a:rect l="l" t="t" r="r" b="b"/>
              <a:pathLst>
                <a:path w="24" h="24" extrusionOk="0">
                  <a:moveTo>
                    <a:pt x="11" y="1"/>
                  </a:moveTo>
                  <a:cubicBezTo>
                    <a:pt x="5" y="1"/>
                    <a:pt x="0" y="7"/>
                    <a:pt x="1" y="13"/>
                  </a:cubicBezTo>
                  <a:cubicBezTo>
                    <a:pt x="1" y="19"/>
                    <a:pt x="6" y="24"/>
                    <a:pt x="13" y="24"/>
                  </a:cubicBezTo>
                  <a:cubicBezTo>
                    <a:pt x="19" y="23"/>
                    <a:pt x="24" y="18"/>
                    <a:pt x="24" y="11"/>
                  </a:cubicBezTo>
                  <a:cubicBezTo>
                    <a:pt x="23" y="5"/>
                    <a:pt x="18" y="0"/>
                    <a:pt x="11"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723;p48">
              <a:extLst>
                <a:ext uri="{FF2B5EF4-FFF2-40B4-BE49-F238E27FC236}">
                  <a16:creationId xmlns:a16="http://schemas.microsoft.com/office/drawing/2014/main" id="{2581C14A-95C9-6A47-BE59-B8BED335EEB7}"/>
                </a:ext>
              </a:extLst>
            </p:cNvPr>
            <p:cNvSpPr/>
            <p:nvPr/>
          </p:nvSpPr>
          <p:spPr>
            <a:xfrm>
              <a:off x="3238602" y="525460"/>
              <a:ext cx="39738" cy="36486"/>
            </a:xfrm>
            <a:custGeom>
              <a:avLst/>
              <a:gdLst/>
              <a:ahLst/>
              <a:cxnLst/>
              <a:rect l="l" t="t" r="r" b="b"/>
              <a:pathLst>
                <a:path w="11" h="21" extrusionOk="0">
                  <a:moveTo>
                    <a:pt x="2" y="21"/>
                  </a:moveTo>
                  <a:cubicBezTo>
                    <a:pt x="7" y="20"/>
                    <a:pt x="11" y="15"/>
                    <a:pt x="10" y="9"/>
                  </a:cubicBezTo>
                  <a:cubicBezTo>
                    <a:pt x="10" y="5"/>
                    <a:pt x="7" y="2"/>
                    <a:pt x="4" y="0"/>
                  </a:cubicBezTo>
                  <a:cubicBezTo>
                    <a:pt x="4" y="0"/>
                    <a:pt x="0" y="13"/>
                    <a:pt x="2" y="2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724;p48">
              <a:extLst>
                <a:ext uri="{FF2B5EF4-FFF2-40B4-BE49-F238E27FC236}">
                  <a16:creationId xmlns:a16="http://schemas.microsoft.com/office/drawing/2014/main" id="{23A53110-4FC0-D8F5-13CD-47D9540CEBE5}"/>
                </a:ext>
              </a:extLst>
            </p:cNvPr>
            <p:cNvSpPr/>
            <p:nvPr/>
          </p:nvSpPr>
          <p:spPr>
            <a:xfrm>
              <a:off x="3370388" y="474650"/>
              <a:ext cx="39688" cy="36513"/>
            </a:xfrm>
            <a:custGeom>
              <a:avLst/>
              <a:gdLst/>
              <a:ahLst/>
              <a:cxnLst/>
              <a:rect l="l" t="t" r="r" b="b"/>
              <a:pathLst>
                <a:path w="11" h="10" extrusionOk="0">
                  <a:moveTo>
                    <a:pt x="9" y="8"/>
                  </a:moveTo>
                  <a:cubicBezTo>
                    <a:pt x="11" y="10"/>
                    <a:pt x="9" y="3"/>
                    <a:pt x="7" y="1"/>
                  </a:cubicBezTo>
                  <a:cubicBezTo>
                    <a:pt x="4" y="0"/>
                    <a:pt x="1" y="0"/>
                    <a:pt x="0" y="3"/>
                  </a:cubicBezTo>
                  <a:cubicBezTo>
                    <a:pt x="0" y="3"/>
                    <a:pt x="5"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725;p48">
              <a:extLst>
                <a:ext uri="{FF2B5EF4-FFF2-40B4-BE49-F238E27FC236}">
                  <a16:creationId xmlns:a16="http://schemas.microsoft.com/office/drawing/2014/main" id="{F6EEEA8C-9475-1E13-FABA-6EA5D73A6158}"/>
                </a:ext>
              </a:extLst>
            </p:cNvPr>
            <p:cNvSpPr/>
            <p:nvPr/>
          </p:nvSpPr>
          <p:spPr>
            <a:xfrm>
              <a:off x="3271963" y="452425"/>
              <a:ext cx="47625" cy="17463"/>
            </a:xfrm>
            <a:custGeom>
              <a:avLst/>
              <a:gdLst/>
              <a:ahLst/>
              <a:cxnLst/>
              <a:rect l="l" t="t" r="r" b="b"/>
              <a:pathLst>
                <a:path w="13" h="5" extrusionOk="0">
                  <a:moveTo>
                    <a:pt x="2" y="4"/>
                  </a:moveTo>
                  <a:cubicBezTo>
                    <a:pt x="0" y="5"/>
                    <a:pt x="5" y="0"/>
                    <a:pt x="8" y="0"/>
                  </a:cubicBezTo>
                  <a:cubicBezTo>
                    <a:pt x="11" y="0"/>
                    <a:pt x="13" y="2"/>
                    <a:pt x="13" y="4"/>
                  </a:cubicBezTo>
                  <a:cubicBezTo>
                    <a:pt x="13" y="4"/>
                    <a:pt x="8" y="2"/>
                    <a:pt x="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726;p48">
              <a:extLst>
                <a:ext uri="{FF2B5EF4-FFF2-40B4-BE49-F238E27FC236}">
                  <a16:creationId xmlns:a16="http://schemas.microsoft.com/office/drawing/2014/main" id="{BDAC55F0-AA2B-CCC1-1A20-CFC252813502}"/>
                </a:ext>
              </a:extLst>
            </p:cNvPr>
            <p:cNvSpPr/>
            <p:nvPr/>
          </p:nvSpPr>
          <p:spPr>
            <a:xfrm>
              <a:off x="3356100" y="522275"/>
              <a:ext cx="17463" cy="33338"/>
            </a:xfrm>
            <a:custGeom>
              <a:avLst/>
              <a:gdLst/>
              <a:ahLst/>
              <a:cxnLst/>
              <a:rect l="l" t="t" r="r" b="b"/>
              <a:pathLst>
                <a:path w="5" h="9" extrusionOk="0">
                  <a:moveTo>
                    <a:pt x="4" y="5"/>
                  </a:moveTo>
                  <a:cubicBezTo>
                    <a:pt x="3" y="7"/>
                    <a:pt x="2" y="9"/>
                    <a:pt x="1" y="8"/>
                  </a:cubicBezTo>
                  <a:cubicBezTo>
                    <a:pt x="0" y="8"/>
                    <a:pt x="0" y="6"/>
                    <a:pt x="0"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727;p48">
              <a:extLst>
                <a:ext uri="{FF2B5EF4-FFF2-40B4-BE49-F238E27FC236}">
                  <a16:creationId xmlns:a16="http://schemas.microsoft.com/office/drawing/2014/main" id="{987696D9-CA6E-07BF-0BB8-5F0BC8DDA13B}"/>
                </a:ext>
              </a:extLst>
            </p:cNvPr>
            <p:cNvSpPr/>
            <p:nvPr/>
          </p:nvSpPr>
          <p:spPr>
            <a:xfrm>
              <a:off x="3294188" y="500050"/>
              <a:ext cx="17463" cy="28575"/>
            </a:xfrm>
            <a:custGeom>
              <a:avLst/>
              <a:gdLst/>
              <a:ahLst/>
              <a:cxnLst/>
              <a:rect l="l" t="t" r="r" b="b"/>
              <a:pathLst>
                <a:path w="5" h="8" extrusionOk="0">
                  <a:moveTo>
                    <a:pt x="4" y="5"/>
                  </a:moveTo>
                  <a:cubicBezTo>
                    <a:pt x="4" y="7"/>
                    <a:pt x="2" y="8"/>
                    <a:pt x="1" y="8"/>
                  </a:cubicBezTo>
                  <a:cubicBezTo>
                    <a:pt x="0" y="8"/>
                    <a:pt x="0" y="6"/>
                    <a:pt x="1"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728;p48">
              <a:extLst>
                <a:ext uri="{FF2B5EF4-FFF2-40B4-BE49-F238E27FC236}">
                  <a16:creationId xmlns:a16="http://schemas.microsoft.com/office/drawing/2014/main" id="{E7BE43E4-4800-71ED-01F7-1DDCF71451B8}"/>
                </a:ext>
              </a:extLst>
            </p:cNvPr>
            <p:cNvSpPr/>
            <p:nvPr/>
          </p:nvSpPr>
          <p:spPr>
            <a:xfrm>
              <a:off x="3319588" y="715950"/>
              <a:ext cx="168275" cy="133350"/>
            </a:xfrm>
            <a:custGeom>
              <a:avLst/>
              <a:gdLst/>
              <a:ahLst/>
              <a:cxnLst/>
              <a:rect l="l" t="t" r="r" b="b"/>
              <a:pathLst>
                <a:path w="46" h="36" extrusionOk="0">
                  <a:moveTo>
                    <a:pt x="2" y="1"/>
                  </a:moveTo>
                  <a:cubicBezTo>
                    <a:pt x="2" y="1"/>
                    <a:pt x="24" y="3"/>
                    <a:pt x="35" y="2"/>
                  </a:cubicBezTo>
                  <a:cubicBezTo>
                    <a:pt x="46" y="0"/>
                    <a:pt x="0" y="36"/>
                    <a:pt x="2"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729;p48">
              <a:extLst>
                <a:ext uri="{FF2B5EF4-FFF2-40B4-BE49-F238E27FC236}">
                  <a16:creationId xmlns:a16="http://schemas.microsoft.com/office/drawing/2014/main" id="{F8F74332-7316-4143-E2AB-353EA38FE3CB}"/>
                </a:ext>
              </a:extLst>
            </p:cNvPr>
            <p:cNvSpPr/>
            <p:nvPr/>
          </p:nvSpPr>
          <p:spPr>
            <a:xfrm>
              <a:off x="3227513" y="441313"/>
              <a:ext cx="106363" cy="125413"/>
            </a:xfrm>
            <a:custGeom>
              <a:avLst/>
              <a:gdLst/>
              <a:ahLst/>
              <a:cxnLst/>
              <a:rect l="l" t="t" r="r" b="b"/>
              <a:pathLst>
                <a:path w="29" h="34" extrusionOk="0">
                  <a:moveTo>
                    <a:pt x="14" y="34"/>
                  </a:moveTo>
                  <a:cubicBezTo>
                    <a:pt x="6" y="34"/>
                    <a:pt x="0" y="26"/>
                    <a:pt x="0" y="17"/>
                  </a:cubicBezTo>
                  <a:cubicBezTo>
                    <a:pt x="0" y="8"/>
                    <a:pt x="6" y="0"/>
                    <a:pt x="14" y="0"/>
                  </a:cubicBezTo>
                  <a:cubicBezTo>
                    <a:pt x="23" y="0"/>
                    <a:pt x="29" y="8"/>
                    <a:pt x="29" y="17"/>
                  </a:cubicBezTo>
                  <a:cubicBezTo>
                    <a:pt x="29" y="26"/>
                    <a:pt x="23" y="34"/>
                    <a:pt x="14" y="34"/>
                  </a:cubicBezTo>
                  <a:close/>
                  <a:moveTo>
                    <a:pt x="14" y="3"/>
                  </a:moveTo>
                  <a:cubicBezTo>
                    <a:pt x="7" y="3"/>
                    <a:pt x="2" y="9"/>
                    <a:pt x="2" y="17"/>
                  </a:cubicBezTo>
                  <a:cubicBezTo>
                    <a:pt x="2" y="25"/>
                    <a:pt x="7" y="32"/>
                    <a:pt x="14" y="32"/>
                  </a:cubicBezTo>
                  <a:cubicBezTo>
                    <a:pt x="21" y="32"/>
                    <a:pt x="27" y="25"/>
                    <a:pt x="27" y="17"/>
                  </a:cubicBezTo>
                  <a:cubicBezTo>
                    <a:pt x="27" y="9"/>
                    <a:pt x="21" y="3"/>
                    <a:pt x="14"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730;p48">
              <a:extLst>
                <a:ext uri="{FF2B5EF4-FFF2-40B4-BE49-F238E27FC236}">
                  <a16:creationId xmlns:a16="http://schemas.microsoft.com/office/drawing/2014/main" id="{6648BBC5-FB16-0288-E4D4-CA9165D841BE}"/>
                </a:ext>
              </a:extLst>
            </p:cNvPr>
            <p:cNvSpPr/>
            <p:nvPr/>
          </p:nvSpPr>
          <p:spPr>
            <a:xfrm>
              <a:off x="3333875" y="485763"/>
              <a:ext cx="109538" cy="120650"/>
            </a:xfrm>
            <a:custGeom>
              <a:avLst/>
              <a:gdLst/>
              <a:ahLst/>
              <a:cxnLst/>
              <a:rect l="l" t="t" r="r" b="b"/>
              <a:pathLst>
                <a:path w="30" h="33" extrusionOk="0">
                  <a:moveTo>
                    <a:pt x="15" y="33"/>
                  </a:moveTo>
                  <a:cubicBezTo>
                    <a:pt x="6" y="33"/>
                    <a:pt x="0" y="26"/>
                    <a:pt x="0" y="17"/>
                  </a:cubicBezTo>
                  <a:cubicBezTo>
                    <a:pt x="0" y="7"/>
                    <a:pt x="6" y="0"/>
                    <a:pt x="15" y="0"/>
                  </a:cubicBezTo>
                  <a:cubicBezTo>
                    <a:pt x="23" y="0"/>
                    <a:pt x="30" y="7"/>
                    <a:pt x="30" y="17"/>
                  </a:cubicBezTo>
                  <a:cubicBezTo>
                    <a:pt x="30" y="26"/>
                    <a:pt x="23" y="33"/>
                    <a:pt x="15" y="33"/>
                  </a:cubicBezTo>
                  <a:close/>
                  <a:moveTo>
                    <a:pt x="15" y="2"/>
                  </a:moveTo>
                  <a:cubicBezTo>
                    <a:pt x="8" y="2"/>
                    <a:pt x="2" y="9"/>
                    <a:pt x="2" y="17"/>
                  </a:cubicBezTo>
                  <a:cubicBezTo>
                    <a:pt x="2" y="25"/>
                    <a:pt x="8" y="31"/>
                    <a:pt x="15" y="31"/>
                  </a:cubicBezTo>
                  <a:cubicBezTo>
                    <a:pt x="22" y="31"/>
                    <a:pt x="27" y="25"/>
                    <a:pt x="27" y="17"/>
                  </a:cubicBezTo>
                  <a:cubicBezTo>
                    <a:pt x="27" y="9"/>
                    <a:pt x="22" y="2"/>
                    <a:pt x="1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731;p48">
              <a:extLst>
                <a:ext uri="{FF2B5EF4-FFF2-40B4-BE49-F238E27FC236}">
                  <a16:creationId xmlns:a16="http://schemas.microsoft.com/office/drawing/2014/main" id="{573D221D-A6C8-4CFB-E550-F376C9DEA728}"/>
                </a:ext>
              </a:extLst>
            </p:cNvPr>
            <p:cNvSpPr/>
            <p:nvPr/>
          </p:nvSpPr>
          <p:spPr>
            <a:xfrm>
              <a:off x="3437063" y="539738"/>
              <a:ext cx="142875" cy="30163"/>
            </a:xfrm>
            <a:custGeom>
              <a:avLst/>
              <a:gdLst/>
              <a:ahLst/>
              <a:cxnLst/>
              <a:rect l="l" t="t" r="r" b="b"/>
              <a:pathLst>
                <a:path w="90" h="19" extrusionOk="0">
                  <a:moveTo>
                    <a:pt x="90" y="19"/>
                  </a:moveTo>
                  <a:lnTo>
                    <a:pt x="0" y="7"/>
                  </a:lnTo>
                  <a:lnTo>
                    <a:pt x="2" y="0"/>
                  </a:lnTo>
                  <a:lnTo>
                    <a:pt x="90" y="14"/>
                  </a:lnTo>
                  <a:lnTo>
                    <a:pt x="90" y="1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732;p48">
              <a:extLst>
                <a:ext uri="{FF2B5EF4-FFF2-40B4-BE49-F238E27FC236}">
                  <a16:creationId xmlns:a16="http://schemas.microsoft.com/office/drawing/2014/main" id="{57A49853-B3C3-91C2-BEEC-705227C015C0}"/>
                </a:ext>
              </a:extLst>
            </p:cNvPr>
            <p:cNvSpPr/>
            <p:nvPr/>
          </p:nvSpPr>
          <p:spPr>
            <a:xfrm>
              <a:off x="3165600" y="4425938"/>
              <a:ext cx="219075" cy="349250"/>
            </a:xfrm>
            <a:custGeom>
              <a:avLst/>
              <a:gdLst/>
              <a:ahLst/>
              <a:cxnLst/>
              <a:rect l="l" t="t" r="r" b="b"/>
              <a:pathLst>
                <a:path w="60" h="95" extrusionOk="0">
                  <a:moveTo>
                    <a:pt x="60" y="1"/>
                  </a:moveTo>
                  <a:cubicBezTo>
                    <a:pt x="52" y="58"/>
                    <a:pt x="52" y="58"/>
                    <a:pt x="52" y="58"/>
                  </a:cubicBezTo>
                  <a:cubicBezTo>
                    <a:pt x="52" y="58"/>
                    <a:pt x="39" y="95"/>
                    <a:pt x="27" y="81"/>
                  </a:cubicBezTo>
                  <a:cubicBezTo>
                    <a:pt x="15" y="66"/>
                    <a:pt x="4" y="58"/>
                    <a:pt x="4" y="58"/>
                  </a:cubicBezTo>
                  <a:cubicBezTo>
                    <a:pt x="0" y="0"/>
                    <a:pt x="0" y="0"/>
                    <a:pt x="0" y="0"/>
                  </a:cubicBezTo>
                  <a:lnTo>
                    <a:pt x="60" y="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733;p48">
              <a:extLst>
                <a:ext uri="{FF2B5EF4-FFF2-40B4-BE49-F238E27FC236}">
                  <a16:creationId xmlns:a16="http://schemas.microsoft.com/office/drawing/2014/main" id="{79DBC6CD-2D01-F3F3-ADDA-28BAA652D65D}"/>
                </a:ext>
              </a:extLst>
            </p:cNvPr>
            <p:cNvSpPr/>
            <p:nvPr/>
          </p:nvSpPr>
          <p:spPr>
            <a:xfrm>
              <a:off x="4078413" y="4416413"/>
              <a:ext cx="185738" cy="249238"/>
            </a:xfrm>
            <a:custGeom>
              <a:avLst/>
              <a:gdLst/>
              <a:ahLst/>
              <a:cxnLst/>
              <a:rect l="l" t="t" r="r" b="b"/>
              <a:pathLst>
                <a:path w="51" h="68" extrusionOk="0">
                  <a:moveTo>
                    <a:pt x="0" y="0"/>
                  </a:moveTo>
                  <a:cubicBezTo>
                    <a:pt x="18" y="56"/>
                    <a:pt x="18" y="56"/>
                    <a:pt x="18" y="56"/>
                  </a:cubicBezTo>
                  <a:cubicBezTo>
                    <a:pt x="18" y="56"/>
                    <a:pt x="31" y="68"/>
                    <a:pt x="36" y="68"/>
                  </a:cubicBezTo>
                  <a:cubicBezTo>
                    <a:pt x="45" y="67"/>
                    <a:pt x="49" y="52"/>
                    <a:pt x="49" y="52"/>
                  </a:cubicBezTo>
                  <a:cubicBezTo>
                    <a:pt x="51" y="0"/>
                    <a:pt x="51" y="0"/>
                    <a:pt x="51" y="0"/>
                  </a:cubicBezTo>
                  <a:lnTo>
                    <a:pt x="0" y="0"/>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734;p48">
              <a:extLst>
                <a:ext uri="{FF2B5EF4-FFF2-40B4-BE49-F238E27FC236}">
                  <a16:creationId xmlns:a16="http://schemas.microsoft.com/office/drawing/2014/main" id="{39354F28-B64B-B79D-040E-3B5D88F5040E}"/>
                </a:ext>
              </a:extLst>
            </p:cNvPr>
            <p:cNvSpPr/>
            <p:nvPr/>
          </p:nvSpPr>
          <p:spPr>
            <a:xfrm>
              <a:off x="2981450" y="4606913"/>
              <a:ext cx="400050" cy="193675"/>
            </a:xfrm>
            <a:custGeom>
              <a:avLst/>
              <a:gdLst/>
              <a:ahLst/>
              <a:cxnLst/>
              <a:rect l="l" t="t" r="r" b="b"/>
              <a:pathLst>
                <a:path w="109" h="53" extrusionOk="0">
                  <a:moveTo>
                    <a:pt x="50" y="9"/>
                  </a:moveTo>
                  <a:cubicBezTo>
                    <a:pt x="2" y="48"/>
                    <a:pt x="2" y="48"/>
                    <a:pt x="2" y="48"/>
                  </a:cubicBezTo>
                  <a:cubicBezTo>
                    <a:pt x="0" y="49"/>
                    <a:pt x="2" y="52"/>
                    <a:pt x="5" y="52"/>
                  </a:cubicBezTo>
                  <a:cubicBezTo>
                    <a:pt x="75" y="53"/>
                    <a:pt x="75" y="53"/>
                    <a:pt x="75" y="53"/>
                  </a:cubicBezTo>
                  <a:cubicBezTo>
                    <a:pt x="77" y="53"/>
                    <a:pt x="78" y="52"/>
                    <a:pt x="79" y="51"/>
                  </a:cubicBezTo>
                  <a:cubicBezTo>
                    <a:pt x="84" y="40"/>
                    <a:pt x="84" y="40"/>
                    <a:pt x="84" y="40"/>
                  </a:cubicBezTo>
                  <a:cubicBezTo>
                    <a:pt x="86" y="37"/>
                    <a:pt x="89" y="37"/>
                    <a:pt x="88" y="40"/>
                  </a:cubicBezTo>
                  <a:cubicBezTo>
                    <a:pt x="91" y="51"/>
                    <a:pt x="91" y="51"/>
                    <a:pt x="91" y="51"/>
                  </a:cubicBezTo>
                  <a:cubicBezTo>
                    <a:pt x="91" y="52"/>
                    <a:pt x="108" y="52"/>
                    <a:pt x="108" y="50"/>
                  </a:cubicBezTo>
                  <a:cubicBezTo>
                    <a:pt x="109" y="41"/>
                    <a:pt x="107" y="11"/>
                    <a:pt x="105" y="2"/>
                  </a:cubicBezTo>
                  <a:cubicBezTo>
                    <a:pt x="105" y="1"/>
                    <a:pt x="104" y="0"/>
                    <a:pt x="102" y="0"/>
                  </a:cubicBezTo>
                  <a:cubicBezTo>
                    <a:pt x="102" y="0"/>
                    <a:pt x="102" y="0"/>
                    <a:pt x="102" y="0"/>
                  </a:cubicBezTo>
                  <a:cubicBezTo>
                    <a:pt x="100" y="0"/>
                    <a:pt x="99" y="0"/>
                    <a:pt x="98" y="1"/>
                  </a:cubicBezTo>
                  <a:cubicBezTo>
                    <a:pt x="93" y="5"/>
                    <a:pt x="78" y="19"/>
                    <a:pt x="70" y="16"/>
                  </a:cubicBezTo>
                  <a:cubicBezTo>
                    <a:pt x="65" y="15"/>
                    <a:pt x="58" y="11"/>
                    <a:pt x="56" y="9"/>
                  </a:cubicBezTo>
                  <a:cubicBezTo>
                    <a:pt x="54" y="8"/>
                    <a:pt x="51" y="8"/>
                    <a:pt x="5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735;p48">
              <a:extLst>
                <a:ext uri="{FF2B5EF4-FFF2-40B4-BE49-F238E27FC236}">
                  <a16:creationId xmlns:a16="http://schemas.microsoft.com/office/drawing/2014/main" id="{0EE28F95-F6F9-42BD-6A36-315FF29DBDE7}"/>
                </a:ext>
              </a:extLst>
            </p:cNvPr>
            <p:cNvSpPr/>
            <p:nvPr/>
          </p:nvSpPr>
          <p:spPr>
            <a:xfrm>
              <a:off x="4110163" y="4595800"/>
              <a:ext cx="260350" cy="271463"/>
            </a:xfrm>
            <a:custGeom>
              <a:avLst/>
              <a:gdLst/>
              <a:ahLst/>
              <a:cxnLst/>
              <a:rect l="l" t="t" r="r" b="b"/>
              <a:pathLst>
                <a:path w="71" h="74" extrusionOk="0">
                  <a:moveTo>
                    <a:pt x="41" y="1"/>
                  </a:moveTo>
                  <a:cubicBezTo>
                    <a:pt x="68" y="46"/>
                    <a:pt x="68" y="46"/>
                    <a:pt x="68" y="46"/>
                  </a:cubicBezTo>
                  <a:cubicBezTo>
                    <a:pt x="71" y="50"/>
                    <a:pt x="69" y="56"/>
                    <a:pt x="64" y="59"/>
                  </a:cubicBezTo>
                  <a:cubicBezTo>
                    <a:pt x="55" y="64"/>
                    <a:pt x="48" y="74"/>
                    <a:pt x="43" y="74"/>
                  </a:cubicBezTo>
                  <a:cubicBezTo>
                    <a:pt x="34" y="74"/>
                    <a:pt x="19" y="64"/>
                    <a:pt x="10" y="60"/>
                  </a:cubicBezTo>
                  <a:cubicBezTo>
                    <a:pt x="4" y="58"/>
                    <a:pt x="0" y="54"/>
                    <a:pt x="0" y="49"/>
                  </a:cubicBezTo>
                  <a:cubicBezTo>
                    <a:pt x="7" y="4"/>
                    <a:pt x="7" y="4"/>
                    <a:pt x="7" y="4"/>
                  </a:cubicBezTo>
                  <a:cubicBezTo>
                    <a:pt x="7" y="3"/>
                    <a:pt x="8" y="3"/>
                    <a:pt x="9" y="4"/>
                  </a:cubicBezTo>
                  <a:cubicBezTo>
                    <a:pt x="19" y="13"/>
                    <a:pt x="19" y="13"/>
                    <a:pt x="19" y="13"/>
                  </a:cubicBezTo>
                  <a:cubicBezTo>
                    <a:pt x="22" y="16"/>
                    <a:pt x="32" y="16"/>
                    <a:pt x="34" y="12"/>
                  </a:cubicBezTo>
                  <a:cubicBezTo>
                    <a:pt x="35" y="9"/>
                    <a:pt x="39" y="1"/>
                    <a:pt x="39" y="1"/>
                  </a:cubicBezTo>
                  <a:cubicBezTo>
                    <a:pt x="40" y="0"/>
                    <a:pt x="40" y="0"/>
                    <a:pt x="41"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736;p48">
              <a:extLst>
                <a:ext uri="{FF2B5EF4-FFF2-40B4-BE49-F238E27FC236}">
                  <a16:creationId xmlns:a16="http://schemas.microsoft.com/office/drawing/2014/main" id="{D9F71134-8B9F-88FC-053C-97430ED712F9}"/>
                </a:ext>
              </a:extLst>
            </p:cNvPr>
            <p:cNvSpPr/>
            <p:nvPr/>
          </p:nvSpPr>
          <p:spPr>
            <a:xfrm>
              <a:off x="2883025" y="1655750"/>
              <a:ext cx="1674812" cy="2825750"/>
            </a:xfrm>
            <a:custGeom>
              <a:avLst/>
              <a:gdLst/>
              <a:ahLst/>
              <a:cxnLst/>
              <a:rect l="l" t="t" r="r" b="b"/>
              <a:pathLst>
                <a:path w="457" h="770" extrusionOk="0">
                  <a:moveTo>
                    <a:pt x="233" y="9"/>
                  </a:moveTo>
                  <a:cubicBezTo>
                    <a:pt x="255" y="47"/>
                    <a:pt x="266" y="75"/>
                    <a:pt x="279" y="124"/>
                  </a:cubicBezTo>
                  <a:cubicBezTo>
                    <a:pt x="293" y="181"/>
                    <a:pt x="450" y="659"/>
                    <a:pt x="457" y="762"/>
                  </a:cubicBezTo>
                  <a:cubicBezTo>
                    <a:pt x="439" y="767"/>
                    <a:pt x="320" y="766"/>
                    <a:pt x="309" y="765"/>
                  </a:cubicBezTo>
                  <a:cubicBezTo>
                    <a:pt x="273" y="663"/>
                    <a:pt x="183" y="329"/>
                    <a:pt x="167" y="264"/>
                  </a:cubicBezTo>
                  <a:cubicBezTo>
                    <a:pt x="165" y="254"/>
                    <a:pt x="149" y="256"/>
                    <a:pt x="151" y="266"/>
                  </a:cubicBezTo>
                  <a:cubicBezTo>
                    <a:pt x="159" y="340"/>
                    <a:pt x="206" y="652"/>
                    <a:pt x="230" y="765"/>
                  </a:cubicBezTo>
                  <a:cubicBezTo>
                    <a:pt x="221" y="770"/>
                    <a:pt x="85" y="769"/>
                    <a:pt x="74" y="768"/>
                  </a:cubicBezTo>
                  <a:cubicBezTo>
                    <a:pt x="62" y="641"/>
                    <a:pt x="0" y="161"/>
                    <a:pt x="94" y="5"/>
                  </a:cubicBezTo>
                  <a:cubicBezTo>
                    <a:pt x="137" y="0"/>
                    <a:pt x="189" y="7"/>
                    <a:pt x="23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737;p48">
              <a:extLst>
                <a:ext uri="{FF2B5EF4-FFF2-40B4-BE49-F238E27FC236}">
                  <a16:creationId xmlns:a16="http://schemas.microsoft.com/office/drawing/2014/main" id="{BAD076DF-4536-F3DD-61AA-897DACC78B79}"/>
                </a:ext>
              </a:extLst>
            </p:cNvPr>
            <p:cNvSpPr/>
            <p:nvPr/>
          </p:nvSpPr>
          <p:spPr>
            <a:xfrm>
              <a:off x="2424238" y="1549388"/>
              <a:ext cx="546100" cy="260350"/>
            </a:xfrm>
            <a:custGeom>
              <a:avLst/>
              <a:gdLst/>
              <a:ahLst/>
              <a:cxnLst/>
              <a:rect l="l" t="t" r="r" b="b"/>
              <a:pathLst>
                <a:path w="149" h="71" extrusionOk="0">
                  <a:moveTo>
                    <a:pt x="31" y="71"/>
                  </a:moveTo>
                  <a:cubicBezTo>
                    <a:pt x="31" y="71"/>
                    <a:pt x="94" y="58"/>
                    <a:pt x="149" y="36"/>
                  </a:cubicBezTo>
                  <a:cubicBezTo>
                    <a:pt x="134" y="25"/>
                    <a:pt x="119" y="13"/>
                    <a:pt x="105" y="0"/>
                  </a:cubicBezTo>
                  <a:cubicBezTo>
                    <a:pt x="40" y="35"/>
                    <a:pt x="40" y="35"/>
                    <a:pt x="40" y="35"/>
                  </a:cubicBezTo>
                  <a:cubicBezTo>
                    <a:pt x="37" y="36"/>
                    <a:pt x="38" y="41"/>
                    <a:pt x="0" y="55"/>
                  </a:cubicBezTo>
                  <a:lnTo>
                    <a:pt x="31" y="7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738;p48">
              <a:extLst>
                <a:ext uri="{FF2B5EF4-FFF2-40B4-BE49-F238E27FC236}">
                  <a16:creationId xmlns:a16="http://schemas.microsoft.com/office/drawing/2014/main" id="{1F614205-D01F-E304-5C0C-8DD2725A74F9}"/>
                </a:ext>
              </a:extLst>
            </p:cNvPr>
            <p:cNvSpPr/>
            <p:nvPr/>
          </p:nvSpPr>
          <p:spPr>
            <a:xfrm>
              <a:off x="2387725" y="1677975"/>
              <a:ext cx="184150" cy="69850"/>
            </a:xfrm>
            <a:custGeom>
              <a:avLst/>
              <a:gdLst/>
              <a:ahLst/>
              <a:cxnLst/>
              <a:rect l="l" t="t" r="r" b="b"/>
              <a:pathLst>
                <a:path w="50" h="19" extrusionOk="0">
                  <a:moveTo>
                    <a:pt x="50" y="0"/>
                  </a:moveTo>
                  <a:cubicBezTo>
                    <a:pt x="50" y="0"/>
                    <a:pt x="5" y="11"/>
                    <a:pt x="2" y="15"/>
                  </a:cubicBezTo>
                  <a:cubicBezTo>
                    <a:pt x="0" y="19"/>
                    <a:pt x="30" y="15"/>
                    <a:pt x="28" y="19"/>
                  </a:cubicBezTo>
                  <a:cubicBezTo>
                    <a:pt x="28" y="19"/>
                    <a:pt x="47" y="5"/>
                    <a:pt x="50" y="0"/>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739;p48">
              <a:extLst>
                <a:ext uri="{FF2B5EF4-FFF2-40B4-BE49-F238E27FC236}">
                  <a16:creationId xmlns:a16="http://schemas.microsoft.com/office/drawing/2014/main" id="{A26D0133-C3EC-72C3-C0CC-5C7ACDA8E6E7}"/>
                </a:ext>
              </a:extLst>
            </p:cNvPr>
            <p:cNvSpPr/>
            <p:nvPr/>
          </p:nvSpPr>
          <p:spPr>
            <a:xfrm>
              <a:off x="2759200" y="917563"/>
              <a:ext cx="563563" cy="822325"/>
            </a:xfrm>
            <a:custGeom>
              <a:avLst/>
              <a:gdLst/>
              <a:ahLst/>
              <a:cxnLst/>
              <a:rect l="l" t="t" r="r" b="b"/>
              <a:pathLst>
                <a:path w="154" h="224" extrusionOk="0">
                  <a:moveTo>
                    <a:pt x="103" y="24"/>
                  </a:moveTo>
                  <a:cubicBezTo>
                    <a:pt x="92" y="47"/>
                    <a:pt x="50" y="146"/>
                    <a:pt x="50" y="146"/>
                  </a:cubicBezTo>
                  <a:cubicBezTo>
                    <a:pt x="0" y="173"/>
                    <a:pt x="0" y="173"/>
                    <a:pt x="0" y="173"/>
                  </a:cubicBezTo>
                  <a:cubicBezTo>
                    <a:pt x="33" y="224"/>
                    <a:pt x="33" y="224"/>
                    <a:pt x="33" y="224"/>
                  </a:cubicBezTo>
                  <a:cubicBezTo>
                    <a:pt x="33" y="224"/>
                    <a:pt x="80" y="213"/>
                    <a:pt x="103" y="192"/>
                  </a:cubicBezTo>
                  <a:cubicBezTo>
                    <a:pt x="126" y="172"/>
                    <a:pt x="154" y="38"/>
                    <a:pt x="154" y="6"/>
                  </a:cubicBezTo>
                  <a:cubicBezTo>
                    <a:pt x="154" y="6"/>
                    <a:pt x="115" y="0"/>
                    <a:pt x="103" y="2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740;p48">
              <a:extLst>
                <a:ext uri="{FF2B5EF4-FFF2-40B4-BE49-F238E27FC236}">
                  <a16:creationId xmlns:a16="http://schemas.microsoft.com/office/drawing/2014/main" id="{A2AF057F-1DF9-3910-672A-291B9A305B2D}"/>
                </a:ext>
              </a:extLst>
            </p:cNvPr>
            <p:cNvSpPr/>
            <p:nvPr/>
          </p:nvSpPr>
          <p:spPr>
            <a:xfrm>
              <a:off x="3135438" y="885813"/>
              <a:ext cx="784225" cy="890588"/>
            </a:xfrm>
            <a:custGeom>
              <a:avLst/>
              <a:gdLst/>
              <a:ahLst/>
              <a:cxnLst/>
              <a:rect l="l" t="t" r="r" b="b"/>
              <a:pathLst>
                <a:path w="214" h="243" extrusionOk="0">
                  <a:moveTo>
                    <a:pt x="36" y="18"/>
                  </a:moveTo>
                  <a:cubicBezTo>
                    <a:pt x="37" y="21"/>
                    <a:pt x="0" y="109"/>
                    <a:pt x="2" y="139"/>
                  </a:cubicBezTo>
                  <a:cubicBezTo>
                    <a:pt x="3" y="169"/>
                    <a:pt x="24" y="220"/>
                    <a:pt x="22" y="224"/>
                  </a:cubicBezTo>
                  <a:cubicBezTo>
                    <a:pt x="22" y="224"/>
                    <a:pt x="46" y="243"/>
                    <a:pt x="174" y="222"/>
                  </a:cubicBezTo>
                  <a:cubicBezTo>
                    <a:pt x="214" y="188"/>
                    <a:pt x="179" y="70"/>
                    <a:pt x="166" y="33"/>
                  </a:cubicBezTo>
                  <a:cubicBezTo>
                    <a:pt x="166" y="33"/>
                    <a:pt x="125" y="1"/>
                    <a:pt x="114" y="0"/>
                  </a:cubicBezTo>
                  <a:cubicBezTo>
                    <a:pt x="114" y="0"/>
                    <a:pt x="87" y="33"/>
                    <a:pt x="36" y="1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741;p48">
              <a:extLst>
                <a:ext uri="{FF2B5EF4-FFF2-40B4-BE49-F238E27FC236}">
                  <a16:creationId xmlns:a16="http://schemas.microsoft.com/office/drawing/2014/main" id="{116EA6DA-7B67-D15B-7ABB-A5A5AD92E598}"/>
                </a:ext>
              </a:extLst>
            </p:cNvPr>
            <p:cNvSpPr/>
            <p:nvPr/>
          </p:nvSpPr>
          <p:spPr>
            <a:xfrm>
              <a:off x="1457450" y="682612"/>
              <a:ext cx="1608138" cy="1196975"/>
            </a:xfrm>
            <a:custGeom>
              <a:avLst/>
              <a:gdLst/>
              <a:ahLst/>
              <a:cxnLst/>
              <a:rect l="l" t="t" r="r" b="b"/>
              <a:pathLst>
                <a:path w="1013" h="754" extrusionOk="0">
                  <a:moveTo>
                    <a:pt x="215" y="472"/>
                  </a:moveTo>
                  <a:lnTo>
                    <a:pt x="0" y="31"/>
                  </a:lnTo>
                  <a:lnTo>
                    <a:pt x="450" y="0"/>
                  </a:lnTo>
                  <a:lnTo>
                    <a:pt x="1013" y="285"/>
                  </a:lnTo>
                  <a:lnTo>
                    <a:pt x="778" y="754"/>
                  </a:lnTo>
                  <a:lnTo>
                    <a:pt x="215" y="472"/>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742;p48">
              <a:extLst>
                <a:ext uri="{FF2B5EF4-FFF2-40B4-BE49-F238E27FC236}">
                  <a16:creationId xmlns:a16="http://schemas.microsoft.com/office/drawing/2014/main" id="{4744DAA8-1959-AF7F-8269-C52A55C3D77D}"/>
                </a:ext>
              </a:extLst>
            </p:cNvPr>
            <p:cNvSpPr/>
            <p:nvPr/>
          </p:nvSpPr>
          <p:spPr>
            <a:xfrm>
              <a:off x="1457450" y="712775"/>
              <a:ext cx="315913" cy="333375"/>
            </a:xfrm>
            <a:custGeom>
              <a:avLst/>
              <a:gdLst/>
              <a:ahLst/>
              <a:cxnLst/>
              <a:rect l="l" t="t" r="r" b="b"/>
              <a:pathLst>
                <a:path w="86" h="91" extrusionOk="0">
                  <a:moveTo>
                    <a:pt x="49" y="77"/>
                  </a:moveTo>
                  <a:cubicBezTo>
                    <a:pt x="63" y="52"/>
                    <a:pt x="74" y="26"/>
                    <a:pt x="86" y="0"/>
                  </a:cubicBezTo>
                  <a:cubicBezTo>
                    <a:pt x="0" y="5"/>
                    <a:pt x="0" y="5"/>
                    <a:pt x="0" y="5"/>
                  </a:cubicBezTo>
                  <a:cubicBezTo>
                    <a:pt x="42" y="91"/>
                    <a:pt x="42" y="91"/>
                    <a:pt x="42" y="91"/>
                  </a:cubicBezTo>
                  <a:cubicBezTo>
                    <a:pt x="44" y="86"/>
                    <a:pt x="47" y="82"/>
                    <a:pt x="49"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743;p48">
              <a:extLst>
                <a:ext uri="{FF2B5EF4-FFF2-40B4-BE49-F238E27FC236}">
                  <a16:creationId xmlns:a16="http://schemas.microsoft.com/office/drawing/2014/main" id="{E7FB5D54-A67F-CCE8-DCF7-9C2E6848AAD3}"/>
                </a:ext>
              </a:extLst>
            </p:cNvPr>
            <p:cNvSpPr/>
            <p:nvPr/>
          </p:nvSpPr>
          <p:spPr>
            <a:xfrm>
              <a:off x="1813050" y="690550"/>
              <a:ext cx="3067050" cy="2103439"/>
            </a:xfrm>
            <a:custGeom>
              <a:avLst/>
              <a:gdLst/>
              <a:ahLst/>
              <a:cxnLst/>
              <a:rect l="l" t="t" r="r" b="b"/>
              <a:pathLst>
                <a:path w="1932" h="1325" extrusionOk="0">
                  <a:moveTo>
                    <a:pt x="0" y="472"/>
                  </a:moveTo>
                  <a:lnTo>
                    <a:pt x="235" y="0"/>
                  </a:lnTo>
                  <a:lnTo>
                    <a:pt x="1932" y="855"/>
                  </a:lnTo>
                  <a:lnTo>
                    <a:pt x="1697" y="1325"/>
                  </a:lnTo>
                  <a:lnTo>
                    <a:pt x="0" y="47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744;p48">
              <a:extLst>
                <a:ext uri="{FF2B5EF4-FFF2-40B4-BE49-F238E27FC236}">
                  <a16:creationId xmlns:a16="http://schemas.microsoft.com/office/drawing/2014/main" id="{D4D2F84A-58FF-D99F-4E68-D703193FB272}"/>
                </a:ext>
              </a:extLst>
            </p:cNvPr>
            <p:cNvSpPr/>
            <p:nvPr/>
          </p:nvSpPr>
          <p:spPr>
            <a:xfrm>
              <a:off x="4268913" y="1927213"/>
              <a:ext cx="908050" cy="990600"/>
            </a:xfrm>
            <a:custGeom>
              <a:avLst/>
              <a:gdLst/>
              <a:ahLst/>
              <a:cxnLst/>
              <a:rect l="l" t="t" r="r" b="b"/>
              <a:pathLst>
                <a:path w="248" h="270" extrusionOk="0">
                  <a:moveTo>
                    <a:pt x="0" y="203"/>
                  </a:moveTo>
                  <a:cubicBezTo>
                    <a:pt x="102" y="0"/>
                    <a:pt x="102" y="0"/>
                    <a:pt x="102" y="0"/>
                  </a:cubicBezTo>
                  <a:cubicBezTo>
                    <a:pt x="204" y="51"/>
                    <a:pt x="204" y="51"/>
                    <a:pt x="204" y="51"/>
                  </a:cubicBezTo>
                  <a:cubicBezTo>
                    <a:pt x="235" y="67"/>
                    <a:pt x="248" y="105"/>
                    <a:pt x="232" y="137"/>
                  </a:cubicBezTo>
                  <a:cubicBezTo>
                    <a:pt x="187" y="226"/>
                    <a:pt x="187" y="226"/>
                    <a:pt x="187" y="226"/>
                  </a:cubicBezTo>
                  <a:cubicBezTo>
                    <a:pt x="171" y="258"/>
                    <a:pt x="133" y="270"/>
                    <a:pt x="102" y="255"/>
                  </a:cubicBezTo>
                  <a:lnTo>
                    <a:pt x="0" y="20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745;p48">
              <a:extLst>
                <a:ext uri="{FF2B5EF4-FFF2-40B4-BE49-F238E27FC236}">
                  <a16:creationId xmlns:a16="http://schemas.microsoft.com/office/drawing/2014/main" id="{1E4B9631-6B4D-6BB5-D167-398744880EC3}"/>
                </a:ext>
              </a:extLst>
            </p:cNvPr>
            <p:cNvSpPr/>
            <p:nvPr/>
          </p:nvSpPr>
          <p:spPr>
            <a:xfrm>
              <a:off x="2135313" y="833425"/>
              <a:ext cx="517525" cy="327025"/>
            </a:xfrm>
            <a:custGeom>
              <a:avLst/>
              <a:gdLst/>
              <a:ahLst/>
              <a:cxnLst/>
              <a:rect l="l" t="t" r="r" b="b"/>
              <a:pathLst>
                <a:path w="141" h="89" extrusionOk="0">
                  <a:moveTo>
                    <a:pt x="10" y="31"/>
                  </a:moveTo>
                  <a:cubicBezTo>
                    <a:pt x="41" y="46"/>
                    <a:pt x="72" y="62"/>
                    <a:pt x="103" y="78"/>
                  </a:cubicBezTo>
                  <a:cubicBezTo>
                    <a:pt x="107" y="80"/>
                    <a:pt x="112" y="83"/>
                    <a:pt x="116" y="85"/>
                  </a:cubicBezTo>
                  <a:cubicBezTo>
                    <a:pt x="124" y="89"/>
                    <a:pt x="134" y="87"/>
                    <a:pt x="138" y="79"/>
                  </a:cubicBezTo>
                  <a:cubicBezTo>
                    <a:pt x="141" y="72"/>
                    <a:pt x="140" y="62"/>
                    <a:pt x="132" y="58"/>
                  </a:cubicBezTo>
                  <a:cubicBezTo>
                    <a:pt x="101" y="42"/>
                    <a:pt x="70" y="26"/>
                    <a:pt x="39" y="11"/>
                  </a:cubicBezTo>
                  <a:cubicBezTo>
                    <a:pt x="34" y="8"/>
                    <a:pt x="30" y="6"/>
                    <a:pt x="25" y="4"/>
                  </a:cubicBezTo>
                  <a:cubicBezTo>
                    <a:pt x="18" y="0"/>
                    <a:pt x="8" y="2"/>
                    <a:pt x="4" y="9"/>
                  </a:cubicBezTo>
                  <a:cubicBezTo>
                    <a:pt x="0" y="16"/>
                    <a:pt x="2" y="27"/>
                    <a:pt x="10"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746;p48">
              <a:extLst>
                <a:ext uri="{FF2B5EF4-FFF2-40B4-BE49-F238E27FC236}">
                  <a16:creationId xmlns:a16="http://schemas.microsoft.com/office/drawing/2014/main" id="{00392B78-2822-578B-151B-5756E7444662}"/>
                </a:ext>
              </a:extLst>
            </p:cNvPr>
            <p:cNvSpPr/>
            <p:nvPr/>
          </p:nvSpPr>
          <p:spPr>
            <a:xfrm>
              <a:off x="4353050" y="1879588"/>
              <a:ext cx="347663" cy="576263"/>
            </a:xfrm>
            <a:custGeom>
              <a:avLst/>
              <a:gdLst/>
              <a:ahLst/>
              <a:cxnLst/>
              <a:rect l="l" t="t" r="r" b="b"/>
              <a:pathLst>
                <a:path w="95" h="157" extrusionOk="0">
                  <a:moveTo>
                    <a:pt x="65" y="9"/>
                  </a:moveTo>
                  <a:cubicBezTo>
                    <a:pt x="44" y="50"/>
                    <a:pt x="24" y="91"/>
                    <a:pt x="4" y="132"/>
                  </a:cubicBezTo>
                  <a:cubicBezTo>
                    <a:pt x="0" y="139"/>
                    <a:pt x="1" y="149"/>
                    <a:pt x="9" y="153"/>
                  </a:cubicBezTo>
                  <a:cubicBezTo>
                    <a:pt x="16" y="157"/>
                    <a:pt x="27" y="155"/>
                    <a:pt x="30" y="147"/>
                  </a:cubicBezTo>
                  <a:cubicBezTo>
                    <a:pt x="51" y="107"/>
                    <a:pt x="71" y="66"/>
                    <a:pt x="92" y="25"/>
                  </a:cubicBezTo>
                  <a:cubicBezTo>
                    <a:pt x="95" y="18"/>
                    <a:pt x="94" y="8"/>
                    <a:pt x="86" y="4"/>
                  </a:cubicBezTo>
                  <a:cubicBezTo>
                    <a:pt x="79" y="0"/>
                    <a:pt x="69" y="2"/>
                    <a:pt x="65"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747;p48">
              <a:extLst>
                <a:ext uri="{FF2B5EF4-FFF2-40B4-BE49-F238E27FC236}">
                  <a16:creationId xmlns:a16="http://schemas.microsoft.com/office/drawing/2014/main" id="{24A1BDC8-5FEB-F244-FC19-2E3189F914B0}"/>
                </a:ext>
              </a:extLst>
            </p:cNvPr>
            <p:cNvSpPr/>
            <p:nvPr/>
          </p:nvSpPr>
          <p:spPr>
            <a:xfrm>
              <a:off x="3337050" y="1568438"/>
              <a:ext cx="927100" cy="352425"/>
            </a:xfrm>
            <a:custGeom>
              <a:avLst/>
              <a:gdLst/>
              <a:ahLst/>
              <a:cxnLst/>
              <a:rect l="l" t="t" r="r" b="b"/>
              <a:pathLst>
                <a:path w="253" h="96" extrusionOk="0">
                  <a:moveTo>
                    <a:pt x="104" y="71"/>
                  </a:moveTo>
                  <a:cubicBezTo>
                    <a:pt x="104" y="71"/>
                    <a:pt x="253" y="42"/>
                    <a:pt x="248" y="11"/>
                  </a:cubicBezTo>
                  <a:cubicBezTo>
                    <a:pt x="161" y="0"/>
                    <a:pt x="161" y="0"/>
                    <a:pt x="161" y="0"/>
                  </a:cubicBezTo>
                  <a:cubicBezTo>
                    <a:pt x="162" y="1"/>
                    <a:pt x="57" y="38"/>
                    <a:pt x="57" y="38"/>
                  </a:cubicBezTo>
                  <a:cubicBezTo>
                    <a:pt x="57" y="38"/>
                    <a:pt x="0" y="64"/>
                    <a:pt x="6" y="70"/>
                  </a:cubicBezTo>
                  <a:cubicBezTo>
                    <a:pt x="10" y="73"/>
                    <a:pt x="37" y="56"/>
                    <a:pt x="36" y="59"/>
                  </a:cubicBezTo>
                  <a:cubicBezTo>
                    <a:pt x="35" y="59"/>
                    <a:pt x="9" y="73"/>
                    <a:pt x="10" y="77"/>
                  </a:cubicBezTo>
                  <a:cubicBezTo>
                    <a:pt x="11" y="84"/>
                    <a:pt x="42" y="66"/>
                    <a:pt x="44" y="68"/>
                  </a:cubicBezTo>
                  <a:cubicBezTo>
                    <a:pt x="44" y="68"/>
                    <a:pt x="15" y="82"/>
                    <a:pt x="18" y="85"/>
                  </a:cubicBezTo>
                  <a:cubicBezTo>
                    <a:pt x="20" y="88"/>
                    <a:pt x="52" y="74"/>
                    <a:pt x="52" y="76"/>
                  </a:cubicBezTo>
                  <a:cubicBezTo>
                    <a:pt x="53" y="77"/>
                    <a:pt x="30" y="87"/>
                    <a:pt x="33" y="91"/>
                  </a:cubicBezTo>
                  <a:cubicBezTo>
                    <a:pt x="36" y="96"/>
                    <a:pt x="104" y="71"/>
                    <a:pt x="104" y="71"/>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748;p48">
              <a:extLst>
                <a:ext uri="{FF2B5EF4-FFF2-40B4-BE49-F238E27FC236}">
                  <a16:creationId xmlns:a16="http://schemas.microsoft.com/office/drawing/2014/main" id="{65CD116F-B9A6-198F-621D-839698A4EC70}"/>
                </a:ext>
              </a:extLst>
            </p:cNvPr>
            <p:cNvSpPr/>
            <p:nvPr/>
          </p:nvSpPr>
          <p:spPr>
            <a:xfrm>
              <a:off x="3359275" y="1697025"/>
              <a:ext cx="231775" cy="53975"/>
            </a:xfrm>
            <a:custGeom>
              <a:avLst/>
              <a:gdLst/>
              <a:ahLst/>
              <a:cxnLst/>
              <a:rect l="l" t="t" r="r" b="b"/>
              <a:pathLst>
                <a:path w="63" h="15" extrusionOk="0">
                  <a:moveTo>
                    <a:pt x="34" y="14"/>
                  </a:moveTo>
                  <a:cubicBezTo>
                    <a:pt x="34" y="14"/>
                    <a:pt x="0" y="15"/>
                    <a:pt x="6" y="11"/>
                  </a:cubicBezTo>
                  <a:cubicBezTo>
                    <a:pt x="13" y="8"/>
                    <a:pt x="63" y="0"/>
                    <a:pt x="63" y="0"/>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749;p48">
              <a:extLst>
                <a:ext uri="{FF2B5EF4-FFF2-40B4-BE49-F238E27FC236}">
                  <a16:creationId xmlns:a16="http://schemas.microsoft.com/office/drawing/2014/main" id="{7D87170F-879D-5ED1-5549-0F2C66276BE7}"/>
                </a:ext>
              </a:extLst>
            </p:cNvPr>
            <p:cNvSpPr/>
            <p:nvPr/>
          </p:nvSpPr>
          <p:spPr>
            <a:xfrm>
              <a:off x="3549775" y="819138"/>
              <a:ext cx="714375" cy="811213"/>
            </a:xfrm>
            <a:custGeom>
              <a:avLst/>
              <a:gdLst/>
              <a:ahLst/>
              <a:cxnLst/>
              <a:rect l="l" t="t" r="r" b="b"/>
              <a:pathLst>
                <a:path w="195" h="221" extrusionOk="0">
                  <a:moveTo>
                    <a:pt x="0" y="51"/>
                  </a:moveTo>
                  <a:cubicBezTo>
                    <a:pt x="0" y="51"/>
                    <a:pt x="28" y="98"/>
                    <a:pt x="43" y="118"/>
                  </a:cubicBezTo>
                  <a:cubicBezTo>
                    <a:pt x="58" y="137"/>
                    <a:pt x="100" y="202"/>
                    <a:pt x="100" y="202"/>
                  </a:cubicBezTo>
                  <a:cubicBezTo>
                    <a:pt x="195" y="221"/>
                    <a:pt x="195" y="221"/>
                    <a:pt x="195" y="221"/>
                  </a:cubicBezTo>
                  <a:cubicBezTo>
                    <a:pt x="195" y="221"/>
                    <a:pt x="92" y="0"/>
                    <a:pt x="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750;p48">
              <a:extLst>
                <a:ext uri="{FF2B5EF4-FFF2-40B4-BE49-F238E27FC236}">
                  <a16:creationId xmlns:a16="http://schemas.microsoft.com/office/drawing/2014/main" id="{5A187561-415A-65DD-26CC-358F5D6ECE30}"/>
                </a:ext>
              </a:extLst>
            </p:cNvPr>
            <p:cNvSpPr/>
            <p:nvPr/>
          </p:nvSpPr>
          <p:spPr>
            <a:xfrm>
              <a:off x="2424238" y="1685913"/>
              <a:ext cx="66675" cy="90488"/>
            </a:xfrm>
            <a:custGeom>
              <a:avLst/>
              <a:gdLst/>
              <a:ahLst/>
              <a:cxnLst/>
              <a:rect l="l" t="t" r="r" b="b"/>
              <a:pathLst>
                <a:path w="18" h="25" extrusionOk="0">
                  <a:moveTo>
                    <a:pt x="12" y="6"/>
                  </a:moveTo>
                  <a:cubicBezTo>
                    <a:pt x="0" y="18"/>
                    <a:pt x="0" y="18"/>
                    <a:pt x="0" y="18"/>
                  </a:cubicBezTo>
                  <a:cubicBezTo>
                    <a:pt x="0" y="18"/>
                    <a:pt x="2" y="25"/>
                    <a:pt x="7" y="24"/>
                  </a:cubicBezTo>
                  <a:cubicBezTo>
                    <a:pt x="12" y="24"/>
                    <a:pt x="18" y="11"/>
                    <a:pt x="18" y="8"/>
                  </a:cubicBezTo>
                  <a:cubicBezTo>
                    <a:pt x="18" y="0"/>
                    <a:pt x="12" y="6"/>
                    <a:pt x="12"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751;p48">
              <a:extLst>
                <a:ext uri="{FF2B5EF4-FFF2-40B4-BE49-F238E27FC236}">
                  <a16:creationId xmlns:a16="http://schemas.microsoft.com/office/drawing/2014/main" id="{0DAE4E8D-38BD-CD7E-6CC6-F6E020B65AF2}"/>
                </a:ext>
              </a:extLst>
            </p:cNvPr>
            <p:cNvSpPr/>
            <p:nvPr/>
          </p:nvSpPr>
          <p:spPr>
            <a:xfrm>
              <a:off x="2457575" y="1697025"/>
              <a:ext cx="52388" cy="98425"/>
            </a:xfrm>
            <a:custGeom>
              <a:avLst/>
              <a:gdLst/>
              <a:ahLst/>
              <a:cxnLst/>
              <a:rect l="l" t="t" r="r" b="b"/>
              <a:pathLst>
                <a:path w="14" h="27" extrusionOk="0">
                  <a:moveTo>
                    <a:pt x="8" y="7"/>
                  </a:moveTo>
                  <a:cubicBezTo>
                    <a:pt x="0" y="21"/>
                    <a:pt x="0" y="21"/>
                    <a:pt x="0" y="21"/>
                  </a:cubicBezTo>
                  <a:cubicBezTo>
                    <a:pt x="0" y="21"/>
                    <a:pt x="3" y="27"/>
                    <a:pt x="8" y="25"/>
                  </a:cubicBezTo>
                  <a:cubicBezTo>
                    <a:pt x="13" y="24"/>
                    <a:pt x="14" y="10"/>
                    <a:pt x="13"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752;p48">
              <a:extLst>
                <a:ext uri="{FF2B5EF4-FFF2-40B4-BE49-F238E27FC236}">
                  <a16:creationId xmlns:a16="http://schemas.microsoft.com/office/drawing/2014/main" id="{7E4F8E6B-7DB3-CEB6-D7F4-F4719D5AEA9C}"/>
                </a:ext>
              </a:extLst>
            </p:cNvPr>
            <p:cNvSpPr/>
            <p:nvPr/>
          </p:nvSpPr>
          <p:spPr>
            <a:xfrm>
              <a:off x="2482975" y="1711313"/>
              <a:ext cx="55563" cy="98425"/>
            </a:xfrm>
            <a:custGeom>
              <a:avLst/>
              <a:gdLst/>
              <a:ahLst/>
              <a:cxnLst/>
              <a:rect l="l" t="t" r="r" b="b"/>
              <a:pathLst>
                <a:path w="15" h="27" extrusionOk="0">
                  <a:moveTo>
                    <a:pt x="8" y="7"/>
                  </a:moveTo>
                  <a:cubicBezTo>
                    <a:pt x="0" y="21"/>
                    <a:pt x="0" y="21"/>
                    <a:pt x="0" y="21"/>
                  </a:cubicBezTo>
                  <a:cubicBezTo>
                    <a:pt x="0" y="21"/>
                    <a:pt x="3" y="27"/>
                    <a:pt x="8" y="26"/>
                  </a:cubicBezTo>
                  <a:cubicBezTo>
                    <a:pt x="13" y="24"/>
                    <a:pt x="15" y="10"/>
                    <a:pt x="14"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753;p48">
              <a:extLst>
                <a:ext uri="{FF2B5EF4-FFF2-40B4-BE49-F238E27FC236}">
                  <a16:creationId xmlns:a16="http://schemas.microsoft.com/office/drawing/2014/main" id="{05EE8130-7DAB-3F3F-E90A-7A375ADC2E7B}"/>
                </a:ext>
              </a:extLst>
            </p:cNvPr>
            <p:cNvSpPr/>
            <p:nvPr/>
          </p:nvSpPr>
          <p:spPr>
            <a:xfrm>
              <a:off x="2509963" y="1744650"/>
              <a:ext cx="39688" cy="79375"/>
            </a:xfrm>
            <a:custGeom>
              <a:avLst/>
              <a:gdLst/>
              <a:ahLst/>
              <a:cxnLst/>
              <a:rect l="l" t="t" r="r" b="b"/>
              <a:pathLst>
                <a:path w="11" h="22" extrusionOk="0">
                  <a:moveTo>
                    <a:pt x="6" y="6"/>
                  </a:moveTo>
                  <a:cubicBezTo>
                    <a:pt x="0" y="17"/>
                    <a:pt x="0" y="17"/>
                    <a:pt x="0" y="17"/>
                  </a:cubicBezTo>
                  <a:cubicBezTo>
                    <a:pt x="0" y="17"/>
                    <a:pt x="2" y="22"/>
                    <a:pt x="6" y="20"/>
                  </a:cubicBezTo>
                  <a:cubicBezTo>
                    <a:pt x="10" y="19"/>
                    <a:pt x="11" y="8"/>
                    <a:pt x="11" y="6"/>
                  </a:cubicBezTo>
                  <a:cubicBezTo>
                    <a:pt x="9" y="0"/>
                    <a:pt x="6" y="6"/>
                    <a:pt x="6"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6614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58" name="Google Shape;1859;p49">
            <a:extLst>
              <a:ext uri="{FF2B5EF4-FFF2-40B4-BE49-F238E27FC236}">
                <a16:creationId xmlns:a16="http://schemas.microsoft.com/office/drawing/2014/main" id="{E0E32F06-C1BD-28F6-B176-EFF69F8F92FD}"/>
              </a:ext>
            </a:extLst>
          </p:cNvPr>
          <p:cNvGrpSpPr/>
          <p:nvPr/>
        </p:nvGrpSpPr>
        <p:grpSpPr>
          <a:xfrm>
            <a:off x="7010957" y="1549177"/>
            <a:ext cx="1062085" cy="995217"/>
            <a:chOff x="1932280" y="1331475"/>
            <a:chExt cx="637200" cy="597083"/>
          </a:xfrm>
        </p:grpSpPr>
        <p:sp>
          <p:nvSpPr>
            <p:cNvPr id="1038" name="Google Shape;1860;p49">
              <a:extLst>
                <a:ext uri="{FF2B5EF4-FFF2-40B4-BE49-F238E27FC236}">
                  <a16:creationId xmlns:a16="http://schemas.microsoft.com/office/drawing/2014/main" id="{D08357C2-EB60-B5AB-D89D-6741CF245153}"/>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861;p49">
              <a:extLst>
                <a:ext uri="{FF2B5EF4-FFF2-40B4-BE49-F238E27FC236}">
                  <a16:creationId xmlns:a16="http://schemas.microsoft.com/office/drawing/2014/main" id="{3C525D94-ACA3-8E50-DC56-727247DC73DF}"/>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862;p49">
              <a:extLst>
                <a:ext uri="{FF2B5EF4-FFF2-40B4-BE49-F238E27FC236}">
                  <a16:creationId xmlns:a16="http://schemas.microsoft.com/office/drawing/2014/main" id="{B77D15EE-19C3-61B3-D6CF-BD09F08EE374}"/>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863;p49">
              <a:extLst>
                <a:ext uri="{FF2B5EF4-FFF2-40B4-BE49-F238E27FC236}">
                  <a16:creationId xmlns:a16="http://schemas.microsoft.com/office/drawing/2014/main" id="{2384CE29-3CEC-2C98-576A-8AD9C3E675C3}"/>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864;p49">
              <a:extLst>
                <a:ext uri="{FF2B5EF4-FFF2-40B4-BE49-F238E27FC236}">
                  <a16:creationId xmlns:a16="http://schemas.microsoft.com/office/drawing/2014/main" id="{3BD2F3BF-BB59-5AF9-BE2D-CDD0908A2B78}"/>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865;p49">
              <a:extLst>
                <a:ext uri="{FF2B5EF4-FFF2-40B4-BE49-F238E27FC236}">
                  <a16:creationId xmlns:a16="http://schemas.microsoft.com/office/drawing/2014/main" id="{FD50A86E-4B58-48F1-7A69-9E30720379B0}"/>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866;p49">
              <a:extLst>
                <a:ext uri="{FF2B5EF4-FFF2-40B4-BE49-F238E27FC236}">
                  <a16:creationId xmlns:a16="http://schemas.microsoft.com/office/drawing/2014/main" id="{F72DADAC-A8DE-D8AA-DF4E-7FEDC0C3C661}"/>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867;p49">
              <a:extLst>
                <a:ext uri="{FF2B5EF4-FFF2-40B4-BE49-F238E27FC236}">
                  <a16:creationId xmlns:a16="http://schemas.microsoft.com/office/drawing/2014/main" id="{9226111A-DBE9-E71C-D796-3F9E9644FCD6}"/>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868;p49">
              <a:extLst>
                <a:ext uri="{FF2B5EF4-FFF2-40B4-BE49-F238E27FC236}">
                  <a16:creationId xmlns:a16="http://schemas.microsoft.com/office/drawing/2014/main" id="{22E13738-8AF9-AFF0-0B3C-5C608BA1DA8A}"/>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869;p49">
              <a:extLst>
                <a:ext uri="{FF2B5EF4-FFF2-40B4-BE49-F238E27FC236}">
                  <a16:creationId xmlns:a16="http://schemas.microsoft.com/office/drawing/2014/main" id="{D8F9A12A-37CE-FC69-83ED-5B534F2483A8}"/>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870;p49">
              <a:extLst>
                <a:ext uri="{FF2B5EF4-FFF2-40B4-BE49-F238E27FC236}">
                  <a16:creationId xmlns:a16="http://schemas.microsoft.com/office/drawing/2014/main" id="{51744BC2-65A7-D3BC-A295-6089611ACCF4}"/>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871;p49">
              <a:extLst>
                <a:ext uri="{FF2B5EF4-FFF2-40B4-BE49-F238E27FC236}">
                  <a16:creationId xmlns:a16="http://schemas.microsoft.com/office/drawing/2014/main" id="{9A8225F2-2088-D77B-8C34-954E8BA3F0F0}"/>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 name="Google Shape;1872;p49">
            <a:extLst>
              <a:ext uri="{FF2B5EF4-FFF2-40B4-BE49-F238E27FC236}">
                <a16:creationId xmlns:a16="http://schemas.microsoft.com/office/drawing/2014/main" id="{055E2DFE-7662-0BD9-336E-9CE23FBA8C55}"/>
              </a:ext>
            </a:extLst>
          </p:cNvPr>
          <p:cNvSpPr/>
          <p:nvPr/>
        </p:nvSpPr>
        <p:spPr>
          <a:xfrm>
            <a:off x="7207176" y="279666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 name="Google Shape;1873;p49">
            <a:extLst>
              <a:ext uri="{FF2B5EF4-FFF2-40B4-BE49-F238E27FC236}">
                <a16:creationId xmlns:a16="http://schemas.microsoft.com/office/drawing/2014/main" id="{E6044BD1-2AF8-872A-D79A-BC449721C2A5}"/>
              </a:ext>
            </a:extLst>
          </p:cNvPr>
          <p:cNvGrpSpPr/>
          <p:nvPr/>
        </p:nvGrpSpPr>
        <p:grpSpPr>
          <a:xfrm>
            <a:off x="7657843" y="871494"/>
            <a:ext cx="415198" cy="415198"/>
            <a:chOff x="1404969" y="1106377"/>
            <a:chExt cx="415198" cy="415198"/>
          </a:xfrm>
        </p:grpSpPr>
        <p:sp>
          <p:nvSpPr>
            <p:cNvPr id="1036" name="Google Shape;1874;p49">
              <a:extLst>
                <a:ext uri="{FF2B5EF4-FFF2-40B4-BE49-F238E27FC236}">
                  <a16:creationId xmlns:a16="http://schemas.microsoft.com/office/drawing/2014/main" id="{0CC50A29-44CA-49BA-2588-6018BAE1B52D}"/>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875;p49">
              <a:extLst>
                <a:ext uri="{FF2B5EF4-FFF2-40B4-BE49-F238E27FC236}">
                  <a16:creationId xmlns:a16="http://schemas.microsoft.com/office/drawing/2014/main" id="{74B54C79-CE1E-075E-8296-3676D7838C65}"/>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1876;p49">
            <a:extLst>
              <a:ext uri="{FF2B5EF4-FFF2-40B4-BE49-F238E27FC236}">
                <a16:creationId xmlns:a16="http://schemas.microsoft.com/office/drawing/2014/main" id="{9EDCC413-1918-06CC-3381-F4E265C4E81C}"/>
              </a:ext>
            </a:extLst>
          </p:cNvPr>
          <p:cNvGrpSpPr/>
          <p:nvPr/>
        </p:nvGrpSpPr>
        <p:grpSpPr>
          <a:xfrm>
            <a:off x="6149222" y="2438628"/>
            <a:ext cx="653332" cy="924225"/>
            <a:chOff x="6000261" y="1225220"/>
            <a:chExt cx="627600" cy="887824"/>
          </a:xfrm>
        </p:grpSpPr>
        <p:sp>
          <p:nvSpPr>
            <p:cNvPr id="63" name="Google Shape;1877;p49">
              <a:extLst>
                <a:ext uri="{FF2B5EF4-FFF2-40B4-BE49-F238E27FC236}">
                  <a16:creationId xmlns:a16="http://schemas.microsoft.com/office/drawing/2014/main" id="{F4B023BB-C510-73E7-128D-70E82CD708A8}"/>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878;p49">
              <a:extLst>
                <a:ext uri="{FF2B5EF4-FFF2-40B4-BE49-F238E27FC236}">
                  <a16:creationId xmlns:a16="http://schemas.microsoft.com/office/drawing/2014/main" id="{1730453A-4B86-4B88-C609-138ED7BAC19B}"/>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879;p49">
              <a:extLst>
                <a:ext uri="{FF2B5EF4-FFF2-40B4-BE49-F238E27FC236}">
                  <a16:creationId xmlns:a16="http://schemas.microsoft.com/office/drawing/2014/main" id="{AAE6FEA3-6775-276D-67FA-2799145CFE54}"/>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880;p49">
              <a:extLst>
                <a:ext uri="{FF2B5EF4-FFF2-40B4-BE49-F238E27FC236}">
                  <a16:creationId xmlns:a16="http://schemas.microsoft.com/office/drawing/2014/main" id="{7BA1124E-4ACA-21F7-FB7F-55A3A4B09A9A}"/>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881;p49">
              <a:extLst>
                <a:ext uri="{FF2B5EF4-FFF2-40B4-BE49-F238E27FC236}">
                  <a16:creationId xmlns:a16="http://schemas.microsoft.com/office/drawing/2014/main" id="{D0CB6D30-B64B-280B-5345-A4C22E16516A}"/>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882;p49">
              <a:extLst>
                <a:ext uri="{FF2B5EF4-FFF2-40B4-BE49-F238E27FC236}">
                  <a16:creationId xmlns:a16="http://schemas.microsoft.com/office/drawing/2014/main" id="{DB1FD1D7-D4AF-3F68-B2B2-66C36387F2F3}"/>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883;p49">
              <a:extLst>
                <a:ext uri="{FF2B5EF4-FFF2-40B4-BE49-F238E27FC236}">
                  <a16:creationId xmlns:a16="http://schemas.microsoft.com/office/drawing/2014/main" id="{166FF7C6-5221-3A27-154D-1814F0B504B6}"/>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884;p49">
              <a:extLst>
                <a:ext uri="{FF2B5EF4-FFF2-40B4-BE49-F238E27FC236}">
                  <a16:creationId xmlns:a16="http://schemas.microsoft.com/office/drawing/2014/main" id="{1E05F138-F2AD-253F-03CC-7B9CE9FD389A}"/>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885;p49">
              <a:extLst>
                <a:ext uri="{FF2B5EF4-FFF2-40B4-BE49-F238E27FC236}">
                  <a16:creationId xmlns:a16="http://schemas.microsoft.com/office/drawing/2014/main" id="{70D584C9-3626-D591-9241-538B7966DC3B}"/>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886;p49">
              <a:extLst>
                <a:ext uri="{FF2B5EF4-FFF2-40B4-BE49-F238E27FC236}">
                  <a16:creationId xmlns:a16="http://schemas.microsoft.com/office/drawing/2014/main" id="{D9DAB923-E5C0-B06A-86BC-533176139131}"/>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887;p49">
              <a:extLst>
                <a:ext uri="{FF2B5EF4-FFF2-40B4-BE49-F238E27FC236}">
                  <a16:creationId xmlns:a16="http://schemas.microsoft.com/office/drawing/2014/main" id="{60DA4174-CDDB-C001-9103-C536ACA2D858}"/>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888;p49">
              <a:extLst>
                <a:ext uri="{FF2B5EF4-FFF2-40B4-BE49-F238E27FC236}">
                  <a16:creationId xmlns:a16="http://schemas.microsoft.com/office/drawing/2014/main" id="{551B8376-4BE5-8B16-7E30-2BA58D2D23FA}"/>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889;p49">
              <a:extLst>
                <a:ext uri="{FF2B5EF4-FFF2-40B4-BE49-F238E27FC236}">
                  <a16:creationId xmlns:a16="http://schemas.microsoft.com/office/drawing/2014/main" id="{A909887F-D011-A5C1-2960-4EBF149BDE4F}"/>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1890;p49">
            <a:extLst>
              <a:ext uri="{FF2B5EF4-FFF2-40B4-BE49-F238E27FC236}">
                <a16:creationId xmlns:a16="http://schemas.microsoft.com/office/drawing/2014/main" id="{527AF45A-3E4D-4375-EAD3-CA0420D81974}"/>
              </a:ext>
            </a:extLst>
          </p:cNvPr>
          <p:cNvSpPr/>
          <p:nvPr/>
        </p:nvSpPr>
        <p:spPr>
          <a:xfrm>
            <a:off x="7112538" y="999662"/>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 name="Google Shape;1676;p48">
            <a:extLst>
              <a:ext uri="{FF2B5EF4-FFF2-40B4-BE49-F238E27FC236}">
                <a16:creationId xmlns:a16="http://schemas.microsoft.com/office/drawing/2014/main" id="{290F5327-58E4-85C7-ED77-ACF4239C2354}"/>
              </a:ext>
            </a:extLst>
          </p:cNvPr>
          <p:cNvGrpSpPr/>
          <p:nvPr/>
        </p:nvGrpSpPr>
        <p:grpSpPr>
          <a:xfrm>
            <a:off x="4584094" y="807780"/>
            <a:ext cx="2226856" cy="1474891"/>
            <a:chOff x="1008613" y="2604176"/>
            <a:chExt cx="1843200" cy="1220788"/>
          </a:xfrm>
        </p:grpSpPr>
        <p:sp>
          <p:nvSpPr>
            <p:cNvPr id="44" name="Google Shape;1677;p48">
              <a:extLst>
                <a:ext uri="{FF2B5EF4-FFF2-40B4-BE49-F238E27FC236}">
                  <a16:creationId xmlns:a16="http://schemas.microsoft.com/office/drawing/2014/main" id="{890692CB-9FBB-ACDE-9C9F-38BC828B44E5}"/>
                </a:ext>
              </a:extLst>
            </p:cNvPr>
            <p:cNvSpPr/>
            <p:nvPr/>
          </p:nvSpPr>
          <p:spPr>
            <a:xfrm>
              <a:off x="1008675" y="2604176"/>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678;p48">
              <a:extLst>
                <a:ext uri="{FF2B5EF4-FFF2-40B4-BE49-F238E27FC236}">
                  <a16:creationId xmlns:a16="http://schemas.microsoft.com/office/drawing/2014/main" id="{6EC2C0DB-CFFA-EC38-382B-7D786873EBAC}"/>
                </a:ext>
              </a:extLst>
            </p:cNvPr>
            <p:cNvSpPr/>
            <p:nvPr/>
          </p:nvSpPr>
          <p:spPr>
            <a:xfrm>
              <a:off x="1321275" y="3004214"/>
              <a:ext cx="290513" cy="288925"/>
            </a:xfrm>
            <a:custGeom>
              <a:avLst/>
              <a:gdLst/>
              <a:ahLst/>
              <a:cxnLst/>
              <a:rect l="l" t="t" r="r" b="b"/>
              <a:pathLst>
                <a:path w="108" h="108" extrusionOk="0">
                  <a:moveTo>
                    <a:pt x="108" y="0"/>
                  </a:moveTo>
                  <a:cubicBezTo>
                    <a:pt x="49" y="0"/>
                    <a:pt x="1" y="47"/>
                    <a:pt x="0" y="106"/>
                  </a:cubicBezTo>
                  <a:cubicBezTo>
                    <a:pt x="53" y="107"/>
                    <a:pt x="108" y="108"/>
                    <a:pt x="108" y="108"/>
                  </a:cubicBezTo>
                  <a:lnTo>
                    <a:pt x="10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679;p48">
              <a:extLst>
                <a:ext uri="{FF2B5EF4-FFF2-40B4-BE49-F238E27FC236}">
                  <a16:creationId xmlns:a16="http://schemas.microsoft.com/office/drawing/2014/main" id="{8F7F76C4-684A-F78A-B8D2-335331CEFE87}"/>
                </a:ext>
              </a:extLst>
            </p:cNvPr>
            <p:cNvSpPr/>
            <p:nvPr/>
          </p:nvSpPr>
          <p:spPr>
            <a:xfrm>
              <a:off x="1611788" y="3293138"/>
              <a:ext cx="292100" cy="292100"/>
            </a:xfrm>
            <a:custGeom>
              <a:avLst/>
              <a:gdLst/>
              <a:ahLst/>
              <a:cxnLst/>
              <a:rect l="l" t="t" r="r" b="b"/>
              <a:pathLst>
                <a:path w="109" h="109" extrusionOk="0">
                  <a:moveTo>
                    <a:pt x="0" y="109"/>
                  </a:moveTo>
                  <a:cubicBezTo>
                    <a:pt x="60" y="109"/>
                    <a:pt x="109" y="60"/>
                    <a:pt x="109" y="0"/>
                  </a:cubicBezTo>
                  <a:cubicBezTo>
                    <a:pt x="0" y="0"/>
                    <a:pt x="0" y="0"/>
                    <a:pt x="0" y="0"/>
                  </a:cubicBezTo>
                  <a:lnTo>
                    <a:pt x="0" y="10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680;p48">
              <a:extLst>
                <a:ext uri="{FF2B5EF4-FFF2-40B4-BE49-F238E27FC236}">
                  <a16:creationId xmlns:a16="http://schemas.microsoft.com/office/drawing/2014/main" id="{CFF7F299-B386-8F85-2A28-A7136AB44010}"/>
                </a:ext>
              </a:extLst>
            </p:cNvPr>
            <p:cNvSpPr/>
            <p:nvPr/>
          </p:nvSpPr>
          <p:spPr>
            <a:xfrm>
              <a:off x="1321275" y="3288375"/>
              <a:ext cx="290513" cy="296863"/>
            </a:xfrm>
            <a:custGeom>
              <a:avLst/>
              <a:gdLst/>
              <a:ahLst/>
              <a:cxnLst/>
              <a:rect l="l" t="t" r="r" b="b"/>
              <a:pathLst>
                <a:path w="108" h="111" extrusionOk="0">
                  <a:moveTo>
                    <a:pt x="0" y="0"/>
                  </a:moveTo>
                  <a:cubicBezTo>
                    <a:pt x="0" y="1"/>
                    <a:pt x="0" y="2"/>
                    <a:pt x="0" y="2"/>
                  </a:cubicBezTo>
                  <a:cubicBezTo>
                    <a:pt x="0" y="62"/>
                    <a:pt x="49" y="111"/>
                    <a:pt x="108" y="111"/>
                  </a:cubicBezTo>
                  <a:cubicBezTo>
                    <a:pt x="108" y="2"/>
                    <a:pt x="108" y="2"/>
                    <a:pt x="108" y="2"/>
                  </a:cubicBezTo>
                  <a:cubicBezTo>
                    <a:pt x="108" y="2"/>
                    <a:pt x="53" y="1"/>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681;p48">
              <a:extLst>
                <a:ext uri="{FF2B5EF4-FFF2-40B4-BE49-F238E27FC236}">
                  <a16:creationId xmlns:a16="http://schemas.microsoft.com/office/drawing/2014/main" id="{D0D59487-F39D-3C83-4D13-D70E8F7B6D9C}"/>
                </a:ext>
              </a:extLst>
            </p:cNvPr>
            <p:cNvSpPr/>
            <p:nvPr/>
          </p:nvSpPr>
          <p:spPr>
            <a:xfrm>
              <a:off x="1611788" y="3004214"/>
              <a:ext cx="292100" cy="288925"/>
            </a:xfrm>
            <a:custGeom>
              <a:avLst/>
              <a:gdLst/>
              <a:ahLst/>
              <a:cxnLst/>
              <a:rect l="l" t="t" r="r" b="b"/>
              <a:pathLst>
                <a:path w="109" h="108" extrusionOk="0">
                  <a:moveTo>
                    <a:pt x="0" y="0"/>
                  </a:moveTo>
                  <a:cubicBezTo>
                    <a:pt x="0" y="108"/>
                    <a:pt x="0" y="108"/>
                    <a:pt x="0" y="108"/>
                  </a:cubicBezTo>
                  <a:cubicBezTo>
                    <a:pt x="109" y="108"/>
                    <a:pt x="109" y="108"/>
                    <a:pt x="109" y="108"/>
                  </a:cubicBezTo>
                  <a:cubicBezTo>
                    <a:pt x="109" y="48"/>
                    <a:pt x="60"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682;p48">
              <a:extLst>
                <a:ext uri="{FF2B5EF4-FFF2-40B4-BE49-F238E27FC236}">
                  <a16:creationId xmlns:a16="http://schemas.microsoft.com/office/drawing/2014/main" id="{0AD298ED-4838-9523-D820-600BEAEC639E}"/>
                </a:ext>
              </a:extLst>
            </p:cNvPr>
            <p:cNvSpPr/>
            <p:nvPr/>
          </p:nvSpPr>
          <p:spPr>
            <a:xfrm>
              <a:off x="1008613" y="2758163"/>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683;p48">
              <a:extLst>
                <a:ext uri="{FF2B5EF4-FFF2-40B4-BE49-F238E27FC236}">
                  <a16:creationId xmlns:a16="http://schemas.microsoft.com/office/drawing/2014/main" id="{BC141BCE-ED68-FB37-7189-5CB43A4AAC9D}"/>
                </a:ext>
              </a:extLst>
            </p:cNvPr>
            <p:cNvSpPr/>
            <p:nvPr/>
          </p:nvSpPr>
          <p:spPr>
            <a:xfrm>
              <a:off x="1103863" y="2637513"/>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684;p48">
              <a:extLst>
                <a:ext uri="{FF2B5EF4-FFF2-40B4-BE49-F238E27FC236}">
                  <a16:creationId xmlns:a16="http://schemas.microsoft.com/office/drawing/2014/main" id="{6EBB903A-0F52-867F-340E-DD929388FA2C}"/>
                </a:ext>
              </a:extLst>
            </p:cNvPr>
            <p:cNvSpPr/>
            <p:nvPr/>
          </p:nvSpPr>
          <p:spPr>
            <a:xfrm>
              <a:off x="1243563" y="2637513"/>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685;p48">
              <a:extLst>
                <a:ext uri="{FF2B5EF4-FFF2-40B4-BE49-F238E27FC236}">
                  <a16:creationId xmlns:a16="http://schemas.microsoft.com/office/drawing/2014/main" id="{C44E71B8-D15D-114D-3BFF-77ABF409AC64}"/>
                </a:ext>
              </a:extLst>
            </p:cNvPr>
            <p:cNvSpPr/>
            <p:nvPr/>
          </p:nvSpPr>
          <p:spPr>
            <a:xfrm>
              <a:off x="1383263" y="2637513"/>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686;p48">
              <a:extLst>
                <a:ext uri="{FF2B5EF4-FFF2-40B4-BE49-F238E27FC236}">
                  <a16:creationId xmlns:a16="http://schemas.microsoft.com/office/drawing/2014/main" id="{37F4D6F7-6EBD-3AD8-8E4A-ADE780EB8AF8}"/>
                </a:ext>
              </a:extLst>
            </p:cNvPr>
            <p:cNvSpPr/>
            <p:nvPr/>
          </p:nvSpPr>
          <p:spPr>
            <a:xfrm>
              <a:off x="2044900" y="31278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687;p48">
              <a:extLst>
                <a:ext uri="{FF2B5EF4-FFF2-40B4-BE49-F238E27FC236}">
                  <a16:creationId xmlns:a16="http://schemas.microsoft.com/office/drawing/2014/main" id="{A5F83DB6-4F48-AE3F-C14A-7C7DE5626636}"/>
                </a:ext>
              </a:extLst>
            </p:cNvPr>
            <p:cNvSpPr/>
            <p:nvPr/>
          </p:nvSpPr>
          <p:spPr>
            <a:xfrm>
              <a:off x="2044900" y="32213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688;p48">
              <a:extLst>
                <a:ext uri="{FF2B5EF4-FFF2-40B4-BE49-F238E27FC236}">
                  <a16:creationId xmlns:a16="http://schemas.microsoft.com/office/drawing/2014/main" id="{73D87537-1749-09C0-D758-3D6773EFBCA9}"/>
                </a:ext>
              </a:extLst>
            </p:cNvPr>
            <p:cNvSpPr/>
            <p:nvPr/>
          </p:nvSpPr>
          <p:spPr>
            <a:xfrm>
              <a:off x="2044900" y="33345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689;p48">
              <a:extLst>
                <a:ext uri="{FF2B5EF4-FFF2-40B4-BE49-F238E27FC236}">
                  <a16:creationId xmlns:a16="http://schemas.microsoft.com/office/drawing/2014/main" id="{1C0731CB-B797-14B6-25B7-8B5AE92270C3}"/>
                </a:ext>
              </a:extLst>
            </p:cNvPr>
            <p:cNvSpPr/>
            <p:nvPr/>
          </p:nvSpPr>
          <p:spPr>
            <a:xfrm>
              <a:off x="2044900" y="34280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783;p31">
            <a:extLst>
              <a:ext uri="{FF2B5EF4-FFF2-40B4-BE49-F238E27FC236}">
                <a16:creationId xmlns:a16="http://schemas.microsoft.com/office/drawing/2014/main" id="{2074C020-124F-7364-7F51-DDBF2A8B7FFE}"/>
              </a:ext>
            </a:extLst>
          </p:cNvPr>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34157"/>
                </a:solidFill>
              </a:rPr>
              <a:t>UI/UX Design</a:t>
            </a:r>
            <a:endParaRPr>
              <a:solidFill>
                <a:srgbClr val="334157"/>
              </a:solidFill>
            </a:endParaRPr>
          </a:p>
        </p:txBody>
      </p:sp>
      <p:sp>
        <p:nvSpPr>
          <p:cNvPr id="7" name="Google Shape;784;p31">
            <a:extLst>
              <a:ext uri="{FF2B5EF4-FFF2-40B4-BE49-F238E27FC236}">
                <a16:creationId xmlns:a16="http://schemas.microsoft.com/office/drawing/2014/main" id="{8CB67221-020C-2A1F-7AA6-FB0C273EB699}"/>
              </a:ext>
            </a:extLst>
          </p:cNvPr>
          <p:cNvSpPr txBox="1">
            <a:spLocks/>
          </p:cNvSpPr>
          <p:nvPr/>
        </p:nvSpPr>
        <p:spPr>
          <a:xfrm>
            <a:off x="732082" y="2250190"/>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07</a:t>
            </a:r>
          </a:p>
        </p:txBody>
      </p:sp>
      <p:sp>
        <p:nvSpPr>
          <p:cNvPr id="8" name="Google Shape;785;p31">
            <a:extLst>
              <a:ext uri="{FF2B5EF4-FFF2-40B4-BE49-F238E27FC236}">
                <a16:creationId xmlns:a16="http://schemas.microsoft.com/office/drawing/2014/main" id="{390B9D80-B827-6BDB-47DA-FAC6B2C6AC4D}"/>
              </a:ext>
            </a:extLst>
          </p:cNvPr>
          <p:cNvSpPr txBox="1">
            <a:spLocks/>
          </p:cNvSpPr>
          <p:nvPr/>
        </p:nvSpPr>
        <p:spPr>
          <a:xfrm>
            <a:off x="742428" y="3466416"/>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Exterior design and software interface</a:t>
            </a:r>
            <a:endParaRPr lang="en-GB">
              <a:solidFill>
                <a:schemeClr val="dk1"/>
              </a:solidFill>
              <a:latin typeface="DM Sans"/>
              <a:sym typeface="DM Sans"/>
            </a:endParaRPr>
          </a:p>
        </p:txBody>
      </p:sp>
      <p:grpSp>
        <p:nvGrpSpPr>
          <p:cNvPr id="2" name="Google Shape;1716;p48">
            <a:extLst>
              <a:ext uri="{FF2B5EF4-FFF2-40B4-BE49-F238E27FC236}">
                <a16:creationId xmlns:a16="http://schemas.microsoft.com/office/drawing/2014/main" id="{27CCC676-468C-5E67-C42E-24F75069A7E6}"/>
              </a:ext>
            </a:extLst>
          </p:cNvPr>
          <p:cNvGrpSpPr/>
          <p:nvPr/>
        </p:nvGrpSpPr>
        <p:grpSpPr>
          <a:xfrm>
            <a:off x="6834974" y="2162946"/>
            <a:ext cx="2267639" cy="2655459"/>
            <a:chOff x="1457450" y="276213"/>
            <a:chExt cx="3719513" cy="4591050"/>
          </a:xfrm>
        </p:grpSpPr>
        <p:sp>
          <p:nvSpPr>
            <p:cNvPr id="3" name="Google Shape;1717;p48">
              <a:extLst>
                <a:ext uri="{FF2B5EF4-FFF2-40B4-BE49-F238E27FC236}">
                  <a16:creationId xmlns:a16="http://schemas.microsoft.com/office/drawing/2014/main" id="{DDE7524E-35BE-6E03-B26D-9CF45951EDF0}"/>
                </a:ext>
              </a:extLst>
            </p:cNvPr>
            <p:cNvSpPr/>
            <p:nvPr/>
          </p:nvSpPr>
          <p:spPr>
            <a:xfrm>
              <a:off x="3249738" y="279388"/>
              <a:ext cx="593725" cy="484188"/>
            </a:xfrm>
            <a:custGeom>
              <a:avLst/>
              <a:gdLst/>
              <a:ahLst/>
              <a:cxnLst/>
              <a:rect l="l" t="t" r="r" b="b"/>
              <a:pathLst>
                <a:path w="162" h="132" extrusionOk="0">
                  <a:moveTo>
                    <a:pt x="2" y="54"/>
                  </a:moveTo>
                  <a:cubicBezTo>
                    <a:pt x="0" y="46"/>
                    <a:pt x="14" y="23"/>
                    <a:pt x="21" y="18"/>
                  </a:cubicBezTo>
                  <a:cubicBezTo>
                    <a:pt x="30" y="12"/>
                    <a:pt x="40" y="8"/>
                    <a:pt x="51" y="5"/>
                  </a:cubicBezTo>
                  <a:cubicBezTo>
                    <a:pt x="73" y="0"/>
                    <a:pt x="93" y="7"/>
                    <a:pt x="110" y="23"/>
                  </a:cubicBezTo>
                  <a:cubicBezTo>
                    <a:pt x="162" y="74"/>
                    <a:pt x="75" y="132"/>
                    <a:pt x="75" y="13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718;p48">
              <a:extLst>
                <a:ext uri="{FF2B5EF4-FFF2-40B4-BE49-F238E27FC236}">
                  <a16:creationId xmlns:a16="http://schemas.microsoft.com/office/drawing/2014/main" id="{31B32B87-60EB-D4E4-C658-5BEC93FCF83C}"/>
                </a:ext>
              </a:extLst>
            </p:cNvPr>
            <p:cNvSpPr/>
            <p:nvPr/>
          </p:nvSpPr>
          <p:spPr>
            <a:xfrm>
              <a:off x="3619625" y="614350"/>
              <a:ext cx="176100" cy="176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719;p48">
              <a:extLst>
                <a:ext uri="{FF2B5EF4-FFF2-40B4-BE49-F238E27FC236}">
                  <a16:creationId xmlns:a16="http://schemas.microsoft.com/office/drawing/2014/main" id="{CD7EEBB8-4BC9-F20D-E04F-4E0ACA5D20A3}"/>
                </a:ext>
              </a:extLst>
            </p:cNvPr>
            <p:cNvSpPr/>
            <p:nvPr/>
          </p:nvSpPr>
          <p:spPr>
            <a:xfrm>
              <a:off x="3216400" y="341300"/>
              <a:ext cx="447675" cy="811213"/>
            </a:xfrm>
            <a:custGeom>
              <a:avLst/>
              <a:gdLst/>
              <a:ahLst/>
              <a:cxnLst/>
              <a:rect l="l" t="t" r="r" b="b"/>
              <a:pathLst>
                <a:path w="122" h="221" extrusionOk="0">
                  <a:moveTo>
                    <a:pt x="98" y="59"/>
                  </a:moveTo>
                  <a:cubicBezTo>
                    <a:pt x="98" y="60"/>
                    <a:pt x="99" y="61"/>
                    <a:pt x="100" y="61"/>
                  </a:cubicBezTo>
                  <a:cubicBezTo>
                    <a:pt x="105" y="60"/>
                    <a:pt x="116" y="58"/>
                    <a:pt x="119" y="71"/>
                  </a:cubicBezTo>
                  <a:cubicBezTo>
                    <a:pt x="122" y="84"/>
                    <a:pt x="110" y="92"/>
                    <a:pt x="103" y="93"/>
                  </a:cubicBezTo>
                  <a:cubicBezTo>
                    <a:pt x="100" y="94"/>
                    <a:pt x="90" y="102"/>
                    <a:pt x="89" y="104"/>
                  </a:cubicBezTo>
                  <a:cubicBezTo>
                    <a:pt x="85" y="109"/>
                    <a:pt x="95" y="160"/>
                    <a:pt x="97" y="176"/>
                  </a:cubicBezTo>
                  <a:cubicBezTo>
                    <a:pt x="101" y="206"/>
                    <a:pt x="57" y="221"/>
                    <a:pt x="57" y="221"/>
                  </a:cubicBezTo>
                  <a:cubicBezTo>
                    <a:pt x="57" y="221"/>
                    <a:pt x="31" y="214"/>
                    <a:pt x="29" y="176"/>
                  </a:cubicBezTo>
                  <a:cubicBezTo>
                    <a:pt x="29" y="176"/>
                    <a:pt x="30" y="104"/>
                    <a:pt x="30" y="103"/>
                  </a:cubicBezTo>
                  <a:cubicBezTo>
                    <a:pt x="23" y="98"/>
                    <a:pt x="0" y="97"/>
                    <a:pt x="10" y="47"/>
                  </a:cubicBezTo>
                  <a:cubicBezTo>
                    <a:pt x="19" y="0"/>
                    <a:pt x="53" y="0"/>
                    <a:pt x="62" y="1"/>
                  </a:cubicBezTo>
                  <a:cubicBezTo>
                    <a:pt x="69" y="1"/>
                    <a:pt x="94" y="1"/>
                    <a:pt x="98" y="59"/>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720;p48">
              <a:extLst>
                <a:ext uri="{FF2B5EF4-FFF2-40B4-BE49-F238E27FC236}">
                  <a16:creationId xmlns:a16="http://schemas.microsoft.com/office/drawing/2014/main" id="{26990109-9C9E-D6F7-4ECA-CFBEE9C65861}"/>
                </a:ext>
              </a:extLst>
            </p:cNvPr>
            <p:cNvSpPr/>
            <p:nvPr/>
          </p:nvSpPr>
          <p:spPr>
            <a:xfrm>
              <a:off x="3356100" y="276213"/>
              <a:ext cx="314325" cy="290513"/>
            </a:xfrm>
            <a:custGeom>
              <a:avLst/>
              <a:gdLst/>
              <a:ahLst/>
              <a:cxnLst/>
              <a:rect l="l" t="t" r="r" b="b"/>
              <a:pathLst>
                <a:path w="86" h="79" extrusionOk="0">
                  <a:moveTo>
                    <a:pt x="0" y="16"/>
                  </a:moveTo>
                  <a:cubicBezTo>
                    <a:pt x="0" y="16"/>
                    <a:pt x="52" y="74"/>
                    <a:pt x="61" y="79"/>
                  </a:cubicBezTo>
                  <a:cubicBezTo>
                    <a:pt x="61" y="79"/>
                    <a:pt x="86" y="0"/>
                    <a:pt x="0"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21;p48">
              <a:extLst>
                <a:ext uri="{FF2B5EF4-FFF2-40B4-BE49-F238E27FC236}">
                  <a16:creationId xmlns:a16="http://schemas.microsoft.com/office/drawing/2014/main" id="{A1815C52-DD85-4C54-C704-48E30D9EF965}"/>
                </a:ext>
              </a:extLst>
            </p:cNvPr>
            <p:cNvSpPr/>
            <p:nvPr/>
          </p:nvSpPr>
          <p:spPr>
            <a:xfrm>
              <a:off x="3572000" y="561963"/>
              <a:ext cx="61913" cy="80963"/>
            </a:xfrm>
            <a:custGeom>
              <a:avLst/>
              <a:gdLst/>
              <a:ahLst/>
              <a:cxnLst/>
              <a:rect l="l" t="t" r="r" b="b"/>
              <a:pathLst>
                <a:path w="17" h="22" extrusionOk="0">
                  <a:moveTo>
                    <a:pt x="17" y="15"/>
                  </a:moveTo>
                  <a:cubicBezTo>
                    <a:pt x="17" y="15"/>
                    <a:pt x="7" y="0"/>
                    <a:pt x="0" y="22"/>
                  </a:cubicBezTo>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22;p48">
              <a:extLst>
                <a:ext uri="{FF2B5EF4-FFF2-40B4-BE49-F238E27FC236}">
                  <a16:creationId xmlns:a16="http://schemas.microsoft.com/office/drawing/2014/main" id="{DB36410A-7A99-C448-4DF6-1B790B9FD48C}"/>
                </a:ext>
              </a:extLst>
            </p:cNvPr>
            <p:cNvSpPr/>
            <p:nvPr/>
          </p:nvSpPr>
          <p:spPr>
            <a:xfrm>
              <a:off x="3378318" y="569898"/>
              <a:ext cx="87302" cy="28549"/>
            </a:xfrm>
            <a:custGeom>
              <a:avLst/>
              <a:gdLst/>
              <a:ahLst/>
              <a:cxnLst/>
              <a:rect l="l" t="t" r="r" b="b"/>
              <a:pathLst>
                <a:path w="24" h="24" extrusionOk="0">
                  <a:moveTo>
                    <a:pt x="11" y="1"/>
                  </a:moveTo>
                  <a:cubicBezTo>
                    <a:pt x="5" y="1"/>
                    <a:pt x="0" y="7"/>
                    <a:pt x="1" y="13"/>
                  </a:cubicBezTo>
                  <a:cubicBezTo>
                    <a:pt x="1" y="19"/>
                    <a:pt x="6" y="24"/>
                    <a:pt x="13" y="24"/>
                  </a:cubicBezTo>
                  <a:cubicBezTo>
                    <a:pt x="19" y="23"/>
                    <a:pt x="24" y="18"/>
                    <a:pt x="24" y="11"/>
                  </a:cubicBezTo>
                  <a:cubicBezTo>
                    <a:pt x="23" y="5"/>
                    <a:pt x="18" y="0"/>
                    <a:pt x="11"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23;p48">
              <a:extLst>
                <a:ext uri="{FF2B5EF4-FFF2-40B4-BE49-F238E27FC236}">
                  <a16:creationId xmlns:a16="http://schemas.microsoft.com/office/drawing/2014/main" id="{4AB4CA0C-35D5-CB90-0177-104EF5F64B37}"/>
                </a:ext>
              </a:extLst>
            </p:cNvPr>
            <p:cNvSpPr/>
            <p:nvPr/>
          </p:nvSpPr>
          <p:spPr>
            <a:xfrm>
              <a:off x="3238602" y="525460"/>
              <a:ext cx="39738" cy="36486"/>
            </a:xfrm>
            <a:custGeom>
              <a:avLst/>
              <a:gdLst/>
              <a:ahLst/>
              <a:cxnLst/>
              <a:rect l="l" t="t" r="r" b="b"/>
              <a:pathLst>
                <a:path w="11" h="21" extrusionOk="0">
                  <a:moveTo>
                    <a:pt x="2" y="21"/>
                  </a:moveTo>
                  <a:cubicBezTo>
                    <a:pt x="7" y="20"/>
                    <a:pt x="11" y="15"/>
                    <a:pt x="10" y="9"/>
                  </a:cubicBezTo>
                  <a:cubicBezTo>
                    <a:pt x="10" y="5"/>
                    <a:pt x="7" y="2"/>
                    <a:pt x="4" y="0"/>
                  </a:cubicBezTo>
                  <a:cubicBezTo>
                    <a:pt x="4" y="0"/>
                    <a:pt x="0" y="13"/>
                    <a:pt x="2" y="2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24;p48">
              <a:extLst>
                <a:ext uri="{FF2B5EF4-FFF2-40B4-BE49-F238E27FC236}">
                  <a16:creationId xmlns:a16="http://schemas.microsoft.com/office/drawing/2014/main" id="{FE94EEFF-DD61-7A43-F33A-4B8461C9AB63}"/>
                </a:ext>
              </a:extLst>
            </p:cNvPr>
            <p:cNvSpPr/>
            <p:nvPr/>
          </p:nvSpPr>
          <p:spPr>
            <a:xfrm>
              <a:off x="3370388" y="474650"/>
              <a:ext cx="39688" cy="36513"/>
            </a:xfrm>
            <a:custGeom>
              <a:avLst/>
              <a:gdLst/>
              <a:ahLst/>
              <a:cxnLst/>
              <a:rect l="l" t="t" r="r" b="b"/>
              <a:pathLst>
                <a:path w="11" h="10" extrusionOk="0">
                  <a:moveTo>
                    <a:pt x="9" y="8"/>
                  </a:moveTo>
                  <a:cubicBezTo>
                    <a:pt x="11" y="10"/>
                    <a:pt x="9" y="3"/>
                    <a:pt x="7" y="1"/>
                  </a:cubicBezTo>
                  <a:cubicBezTo>
                    <a:pt x="4" y="0"/>
                    <a:pt x="1" y="0"/>
                    <a:pt x="0" y="3"/>
                  </a:cubicBezTo>
                  <a:cubicBezTo>
                    <a:pt x="0" y="3"/>
                    <a:pt x="5"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25;p48">
              <a:extLst>
                <a:ext uri="{FF2B5EF4-FFF2-40B4-BE49-F238E27FC236}">
                  <a16:creationId xmlns:a16="http://schemas.microsoft.com/office/drawing/2014/main" id="{C09DD940-35AF-60CB-C760-726D172D70DB}"/>
                </a:ext>
              </a:extLst>
            </p:cNvPr>
            <p:cNvSpPr/>
            <p:nvPr/>
          </p:nvSpPr>
          <p:spPr>
            <a:xfrm>
              <a:off x="3271963" y="452425"/>
              <a:ext cx="47625" cy="17463"/>
            </a:xfrm>
            <a:custGeom>
              <a:avLst/>
              <a:gdLst/>
              <a:ahLst/>
              <a:cxnLst/>
              <a:rect l="l" t="t" r="r" b="b"/>
              <a:pathLst>
                <a:path w="13" h="5" extrusionOk="0">
                  <a:moveTo>
                    <a:pt x="2" y="4"/>
                  </a:moveTo>
                  <a:cubicBezTo>
                    <a:pt x="0" y="5"/>
                    <a:pt x="5" y="0"/>
                    <a:pt x="8" y="0"/>
                  </a:cubicBezTo>
                  <a:cubicBezTo>
                    <a:pt x="11" y="0"/>
                    <a:pt x="13" y="2"/>
                    <a:pt x="13" y="4"/>
                  </a:cubicBezTo>
                  <a:cubicBezTo>
                    <a:pt x="13" y="4"/>
                    <a:pt x="8" y="2"/>
                    <a:pt x="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26;p48">
              <a:extLst>
                <a:ext uri="{FF2B5EF4-FFF2-40B4-BE49-F238E27FC236}">
                  <a16:creationId xmlns:a16="http://schemas.microsoft.com/office/drawing/2014/main" id="{C425C002-38A2-E970-3B9E-7157B24D0DB2}"/>
                </a:ext>
              </a:extLst>
            </p:cNvPr>
            <p:cNvSpPr/>
            <p:nvPr/>
          </p:nvSpPr>
          <p:spPr>
            <a:xfrm>
              <a:off x="3356100" y="522275"/>
              <a:ext cx="17463" cy="33338"/>
            </a:xfrm>
            <a:custGeom>
              <a:avLst/>
              <a:gdLst/>
              <a:ahLst/>
              <a:cxnLst/>
              <a:rect l="l" t="t" r="r" b="b"/>
              <a:pathLst>
                <a:path w="5" h="9" extrusionOk="0">
                  <a:moveTo>
                    <a:pt x="4" y="5"/>
                  </a:moveTo>
                  <a:cubicBezTo>
                    <a:pt x="3" y="7"/>
                    <a:pt x="2" y="9"/>
                    <a:pt x="1" y="8"/>
                  </a:cubicBezTo>
                  <a:cubicBezTo>
                    <a:pt x="0" y="8"/>
                    <a:pt x="0" y="6"/>
                    <a:pt x="0"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27;p48">
              <a:extLst>
                <a:ext uri="{FF2B5EF4-FFF2-40B4-BE49-F238E27FC236}">
                  <a16:creationId xmlns:a16="http://schemas.microsoft.com/office/drawing/2014/main" id="{C3B01B62-7029-44AB-2C95-7861B8916D71}"/>
                </a:ext>
              </a:extLst>
            </p:cNvPr>
            <p:cNvSpPr/>
            <p:nvPr/>
          </p:nvSpPr>
          <p:spPr>
            <a:xfrm>
              <a:off x="3294188" y="500050"/>
              <a:ext cx="17463" cy="28575"/>
            </a:xfrm>
            <a:custGeom>
              <a:avLst/>
              <a:gdLst/>
              <a:ahLst/>
              <a:cxnLst/>
              <a:rect l="l" t="t" r="r" b="b"/>
              <a:pathLst>
                <a:path w="5" h="8" extrusionOk="0">
                  <a:moveTo>
                    <a:pt x="4" y="5"/>
                  </a:moveTo>
                  <a:cubicBezTo>
                    <a:pt x="4" y="7"/>
                    <a:pt x="2" y="8"/>
                    <a:pt x="1" y="8"/>
                  </a:cubicBezTo>
                  <a:cubicBezTo>
                    <a:pt x="0" y="8"/>
                    <a:pt x="0" y="6"/>
                    <a:pt x="1"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28;p48">
              <a:extLst>
                <a:ext uri="{FF2B5EF4-FFF2-40B4-BE49-F238E27FC236}">
                  <a16:creationId xmlns:a16="http://schemas.microsoft.com/office/drawing/2014/main" id="{FC7B35E6-67BA-0877-1F84-6B5F5E15BE17}"/>
                </a:ext>
              </a:extLst>
            </p:cNvPr>
            <p:cNvSpPr/>
            <p:nvPr/>
          </p:nvSpPr>
          <p:spPr>
            <a:xfrm>
              <a:off x="3319588" y="715950"/>
              <a:ext cx="168275" cy="133350"/>
            </a:xfrm>
            <a:custGeom>
              <a:avLst/>
              <a:gdLst/>
              <a:ahLst/>
              <a:cxnLst/>
              <a:rect l="l" t="t" r="r" b="b"/>
              <a:pathLst>
                <a:path w="46" h="36" extrusionOk="0">
                  <a:moveTo>
                    <a:pt x="2" y="1"/>
                  </a:moveTo>
                  <a:cubicBezTo>
                    <a:pt x="2" y="1"/>
                    <a:pt x="24" y="3"/>
                    <a:pt x="35" y="2"/>
                  </a:cubicBezTo>
                  <a:cubicBezTo>
                    <a:pt x="46" y="0"/>
                    <a:pt x="0" y="36"/>
                    <a:pt x="2"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729;p48">
              <a:extLst>
                <a:ext uri="{FF2B5EF4-FFF2-40B4-BE49-F238E27FC236}">
                  <a16:creationId xmlns:a16="http://schemas.microsoft.com/office/drawing/2014/main" id="{0742CD66-EAA4-63CC-A51C-6441DF74BE84}"/>
                </a:ext>
              </a:extLst>
            </p:cNvPr>
            <p:cNvSpPr/>
            <p:nvPr/>
          </p:nvSpPr>
          <p:spPr>
            <a:xfrm>
              <a:off x="3227513" y="441313"/>
              <a:ext cx="106363" cy="125413"/>
            </a:xfrm>
            <a:custGeom>
              <a:avLst/>
              <a:gdLst/>
              <a:ahLst/>
              <a:cxnLst/>
              <a:rect l="l" t="t" r="r" b="b"/>
              <a:pathLst>
                <a:path w="29" h="34" extrusionOk="0">
                  <a:moveTo>
                    <a:pt x="14" y="34"/>
                  </a:moveTo>
                  <a:cubicBezTo>
                    <a:pt x="6" y="34"/>
                    <a:pt x="0" y="26"/>
                    <a:pt x="0" y="17"/>
                  </a:cubicBezTo>
                  <a:cubicBezTo>
                    <a:pt x="0" y="8"/>
                    <a:pt x="6" y="0"/>
                    <a:pt x="14" y="0"/>
                  </a:cubicBezTo>
                  <a:cubicBezTo>
                    <a:pt x="23" y="0"/>
                    <a:pt x="29" y="8"/>
                    <a:pt x="29" y="17"/>
                  </a:cubicBezTo>
                  <a:cubicBezTo>
                    <a:pt x="29" y="26"/>
                    <a:pt x="23" y="34"/>
                    <a:pt x="14" y="34"/>
                  </a:cubicBezTo>
                  <a:close/>
                  <a:moveTo>
                    <a:pt x="14" y="3"/>
                  </a:moveTo>
                  <a:cubicBezTo>
                    <a:pt x="7" y="3"/>
                    <a:pt x="2" y="9"/>
                    <a:pt x="2" y="17"/>
                  </a:cubicBezTo>
                  <a:cubicBezTo>
                    <a:pt x="2" y="25"/>
                    <a:pt x="7" y="32"/>
                    <a:pt x="14" y="32"/>
                  </a:cubicBezTo>
                  <a:cubicBezTo>
                    <a:pt x="21" y="32"/>
                    <a:pt x="27" y="25"/>
                    <a:pt x="27" y="17"/>
                  </a:cubicBezTo>
                  <a:cubicBezTo>
                    <a:pt x="27" y="9"/>
                    <a:pt x="21" y="3"/>
                    <a:pt x="14"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30;p48">
              <a:extLst>
                <a:ext uri="{FF2B5EF4-FFF2-40B4-BE49-F238E27FC236}">
                  <a16:creationId xmlns:a16="http://schemas.microsoft.com/office/drawing/2014/main" id="{BC9EAD72-AF53-F85F-24E2-F2160F0F99D3}"/>
                </a:ext>
              </a:extLst>
            </p:cNvPr>
            <p:cNvSpPr/>
            <p:nvPr/>
          </p:nvSpPr>
          <p:spPr>
            <a:xfrm>
              <a:off x="3333875" y="485763"/>
              <a:ext cx="109538" cy="120650"/>
            </a:xfrm>
            <a:custGeom>
              <a:avLst/>
              <a:gdLst/>
              <a:ahLst/>
              <a:cxnLst/>
              <a:rect l="l" t="t" r="r" b="b"/>
              <a:pathLst>
                <a:path w="30" h="33" extrusionOk="0">
                  <a:moveTo>
                    <a:pt x="15" y="33"/>
                  </a:moveTo>
                  <a:cubicBezTo>
                    <a:pt x="6" y="33"/>
                    <a:pt x="0" y="26"/>
                    <a:pt x="0" y="17"/>
                  </a:cubicBezTo>
                  <a:cubicBezTo>
                    <a:pt x="0" y="7"/>
                    <a:pt x="6" y="0"/>
                    <a:pt x="15" y="0"/>
                  </a:cubicBezTo>
                  <a:cubicBezTo>
                    <a:pt x="23" y="0"/>
                    <a:pt x="30" y="7"/>
                    <a:pt x="30" y="17"/>
                  </a:cubicBezTo>
                  <a:cubicBezTo>
                    <a:pt x="30" y="26"/>
                    <a:pt x="23" y="33"/>
                    <a:pt x="15" y="33"/>
                  </a:cubicBezTo>
                  <a:close/>
                  <a:moveTo>
                    <a:pt x="15" y="2"/>
                  </a:moveTo>
                  <a:cubicBezTo>
                    <a:pt x="8" y="2"/>
                    <a:pt x="2" y="9"/>
                    <a:pt x="2" y="17"/>
                  </a:cubicBezTo>
                  <a:cubicBezTo>
                    <a:pt x="2" y="25"/>
                    <a:pt x="8" y="31"/>
                    <a:pt x="15" y="31"/>
                  </a:cubicBezTo>
                  <a:cubicBezTo>
                    <a:pt x="22" y="31"/>
                    <a:pt x="27" y="25"/>
                    <a:pt x="27" y="17"/>
                  </a:cubicBezTo>
                  <a:cubicBezTo>
                    <a:pt x="27" y="9"/>
                    <a:pt x="22" y="2"/>
                    <a:pt x="1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731;p48">
              <a:extLst>
                <a:ext uri="{FF2B5EF4-FFF2-40B4-BE49-F238E27FC236}">
                  <a16:creationId xmlns:a16="http://schemas.microsoft.com/office/drawing/2014/main" id="{A03D6CD1-6219-A02F-B320-E3B1B527ECE7}"/>
                </a:ext>
              </a:extLst>
            </p:cNvPr>
            <p:cNvSpPr/>
            <p:nvPr/>
          </p:nvSpPr>
          <p:spPr>
            <a:xfrm>
              <a:off x="3437063" y="539738"/>
              <a:ext cx="142875" cy="30163"/>
            </a:xfrm>
            <a:custGeom>
              <a:avLst/>
              <a:gdLst/>
              <a:ahLst/>
              <a:cxnLst/>
              <a:rect l="l" t="t" r="r" b="b"/>
              <a:pathLst>
                <a:path w="90" h="19" extrusionOk="0">
                  <a:moveTo>
                    <a:pt x="90" y="19"/>
                  </a:moveTo>
                  <a:lnTo>
                    <a:pt x="0" y="7"/>
                  </a:lnTo>
                  <a:lnTo>
                    <a:pt x="2" y="0"/>
                  </a:lnTo>
                  <a:lnTo>
                    <a:pt x="90" y="14"/>
                  </a:lnTo>
                  <a:lnTo>
                    <a:pt x="90" y="1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732;p48">
              <a:extLst>
                <a:ext uri="{FF2B5EF4-FFF2-40B4-BE49-F238E27FC236}">
                  <a16:creationId xmlns:a16="http://schemas.microsoft.com/office/drawing/2014/main" id="{8FCEA5D8-91CF-D44E-260E-ECA948BE7ACD}"/>
                </a:ext>
              </a:extLst>
            </p:cNvPr>
            <p:cNvSpPr/>
            <p:nvPr/>
          </p:nvSpPr>
          <p:spPr>
            <a:xfrm>
              <a:off x="3165600" y="4425938"/>
              <a:ext cx="219075" cy="349250"/>
            </a:xfrm>
            <a:custGeom>
              <a:avLst/>
              <a:gdLst/>
              <a:ahLst/>
              <a:cxnLst/>
              <a:rect l="l" t="t" r="r" b="b"/>
              <a:pathLst>
                <a:path w="60" h="95" extrusionOk="0">
                  <a:moveTo>
                    <a:pt x="60" y="1"/>
                  </a:moveTo>
                  <a:cubicBezTo>
                    <a:pt x="52" y="58"/>
                    <a:pt x="52" y="58"/>
                    <a:pt x="52" y="58"/>
                  </a:cubicBezTo>
                  <a:cubicBezTo>
                    <a:pt x="52" y="58"/>
                    <a:pt x="39" y="95"/>
                    <a:pt x="27" y="81"/>
                  </a:cubicBezTo>
                  <a:cubicBezTo>
                    <a:pt x="15" y="66"/>
                    <a:pt x="4" y="58"/>
                    <a:pt x="4" y="58"/>
                  </a:cubicBezTo>
                  <a:cubicBezTo>
                    <a:pt x="0" y="0"/>
                    <a:pt x="0" y="0"/>
                    <a:pt x="0" y="0"/>
                  </a:cubicBezTo>
                  <a:lnTo>
                    <a:pt x="60" y="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733;p48">
              <a:extLst>
                <a:ext uri="{FF2B5EF4-FFF2-40B4-BE49-F238E27FC236}">
                  <a16:creationId xmlns:a16="http://schemas.microsoft.com/office/drawing/2014/main" id="{C7F3EB42-9D29-5D4D-C3B8-27112AAF6849}"/>
                </a:ext>
              </a:extLst>
            </p:cNvPr>
            <p:cNvSpPr/>
            <p:nvPr/>
          </p:nvSpPr>
          <p:spPr>
            <a:xfrm>
              <a:off x="4078413" y="4416413"/>
              <a:ext cx="185738" cy="249238"/>
            </a:xfrm>
            <a:custGeom>
              <a:avLst/>
              <a:gdLst/>
              <a:ahLst/>
              <a:cxnLst/>
              <a:rect l="l" t="t" r="r" b="b"/>
              <a:pathLst>
                <a:path w="51" h="68" extrusionOk="0">
                  <a:moveTo>
                    <a:pt x="0" y="0"/>
                  </a:moveTo>
                  <a:cubicBezTo>
                    <a:pt x="18" y="56"/>
                    <a:pt x="18" y="56"/>
                    <a:pt x="18" y="56"/>
                  </a:cubicBezTo>
                  <a:cubicBezTo>
                    <a:pt x="18" y="56"/>
                    <a:pt x="31" y="68"/>
                    <a:pt x="36" y="68"/>
                  </a:cubicBezTo>
                  <a:cubicBezTo>
                    <a:pt x="45" y="67"/>
                    <a:pt x="49" y="52"/>
                    <a:pt x="49" y="52"/>
                  </a:cubicBezTo>
                  <a:cubicBezTo>
                    <a:pt x="51" y="0"/>
                    <a:pt x="51" y="0"/>
                    <a:pt x="51" y="0"/>
                  </a:cubicBezTo>
                  <a:lnTo>
                    <a:pt x="0" y="0"/>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734;p48">
              <a:extLst>
                <a:ext uri="{FF2B5EF4-FFF2-40B4-BE49-F238E27FC236}">
                  <a16:creationId xmlns:a16="http://schemas.microsoft.com/office/drawing/2014/main" id="{7D2596CB-AB27-F47D-00C4-E95CCD80B3A3}"/>
                </a:ext>
              </a:extLst>
            </p:cNvPr>
            <p:cNvSpPr/>
            <p:nvPr/>
          </p:nvSpPr>
          <p:spPr>
            <a:xfrm>
              <a:off x="2981450" y="4606913"/>
              <a:ext cx="400050" cy="193675"/>
            </a:xfrm>
            <a:custGeom>
              <a:avLst/>
              <a:gdLst/>
              <a:ahLst/>
              <a:cxnLst/>
              <a:rect l="l" t="t" r="r" b="b"/>
              <a:pathLst>
                <a:path w="109" h="53" extrusionOk="0">
                  <a:moveTo>
                    <a:pt x="50" y="9"/>
                  </a:moveTo>
                  <a:cubicBezTo>
                    <a:pt x="2" y="48"/>
                    <a:pt x="2" y="48"/>
                    <a:pt x="2" y="48"/>
                  </a:cubicBezTo>
                  <a:cubicBezTo>
                    <a:pt x="0" y="49"/>
                    <a:pt x="2" y="52"/>
                    <a:pt x="5" y="52"/>
                  </a:cubicBezTo>
                  <a:cubicBezTo>
                    <a:pt x="75" y="53"/>
                    <a:pt x="75" y="53"/>
                    <a:pt x="75" y="53"/>
                  </a:cubicBezTo>
                  <a:cubicBezTo>
                    <a:pt x="77" y="53"/>
                    <a:pt x="78" y="52"/>
                    <a:pt x="79" y="51"/>
                  </a:cubicBezTo>
                  <a:cubicBezTo>
                    <a:pt x="84" y="40"/>
                    <a:pt x="84" y="40"/>
                    <a:pt x="84" y="40"/>
                  </a:cubicBezTo>
                  <a:cubicBezTo>
                    <a:pt x="86" y="37"/>
                    <a:pt x="89" y="37"/>
                    <a:pt x="88" y="40"/>
                  </a:cubicBezTo>
                  <a:cubicBezTo>
                    <a:pt x="91" y="51"/>
                    <a:pt x="91" y="51"/>
                    <a:pt x="91" y="51"/>
                  </a:cubicBezTo>
                  <a:cubicBezTo>
                    <a:pt x="91" y="52"/>
                    <a:pt x="108" y="52"/>
                    <a:pt x="108" y="50"/>
                  </a:cubicBezTo>
                  <a:cubicBezTo>
                    <a:pt x="109" y="41"/>
                    <a:pt x="107" y="11"/>
                    <a:pt x="105" y="2"/>
                  </a:cubicBezTo>
                  <a:cubicBezTo>
                    <a:pt x="105" y="1"/>
                    <a:pt x="104" y="0"/>
                    <a:pt x="102" y="0"/>
                  </a:cubicBezTo>
                  <a:cubicBezTo>
                    <a:pt x="102" y="0"/>
                    <a:pt x="102" y="0"/>
                    <a:pt x="102" y="0"/>
                  </a:cubicBezTo>
                  <a:cubicBezTo>
                    <a:pt x="100" y="0"/>
                    <a:pt x="99" y="0"/>
                    <a:pt x="98" y="1"/>
                  </a:cubicBezTo>
                  <a:cubicBezTo>
                    <a:pt x="93" y="5"/>
                    <a:pt x="78" y="19"/>
                    <a:pt x="70" y="16"/>
                  </a:cubicBezTo>
                  <a:cubicBezTo>
                    <a:pt x="65" y="15"/>
                    <a:pt x="58" y="11"/>
                    <a:pt x="56" y="9"/>
                  </a:cubicBezTo>
                  <a:cubicBezTo>
                    <a:pt x="54" y="8"/>
                    <a:pt x="51" y="8"/>
                    <a:pt x="5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735;p48">
              <a:extLst>
                <a:ext uri="{FF2B5EF4-FFF2-40B4-BE49-F238E27FC236}">
                  <a16:creationId xmlns:a16="http://schemas.microsoft.com/office/drawing/2014/main" id="{8FAD08E1-74F8-5190-9850-5A44E4673181}"/>
                </a:ext>
              </a:extLst>
            </p:cNvPr>
            <p:cNvSpPr/>
            <p:nvPr/>
          </p:nvSpPr>
          <p:spPr>
            <a:xfrm>
              <a:off x="4110163" y="4595800"/>
              <a:ext cx="260350" cy="271463"/>
            </a:xfrm>
            <a:custGeom>
              <a:avLst/>
              <a:gdLst/>
              <a:ahLst/>
              <a:cxnLst/>
              <a:rect l="l" t="t" r="r" b="b"/>
              <a:pathLst>
                <a:path w="71" h="74" extrusionOk="0">
                  <a:moveTo>
                    <a:pt x="41" y="1"/>
                  </a:moveTo>
                  <a:cubicBezTo>
                    <a:pt x="68" y="46"/>
                    <a:pt x="68" y="46"/>
                    <a:pt x="68" y="46"/>
                  </a:cubicBezTo>
                  <a:cubicBezTo>
                    <a:pt x="71" y="50"/>
                    <a:pt x="69" y="56"/>
                    <a:pt x="64" y="59"/>
                  </a:cubicBezTo>
                  <a:cubicBezTo>
                    <a:pt x="55" y="64"/>
                    <a:pt x="48" y="74"/>
                    <a:pt x="43" y="74"/>
                  </a:cubicBezTo>
                  <a:cubicBezTo>
                    <a:pt x="34" y="74"/>
                    <a:pt x="19" y="64"/>
                    <a:pt x="10" y="60"/>
                  </a:cubicBezTo>
                  <a:cubicBezTo>
                    <a:pt x="4" y="58"/>
                    <a:pt x="0" y="54"/>
                    <a:pt x="0" y="49"/>
                  </a:cubicBezTo>
                  <a:cubicBezTo>
                    <a:pt x="7" y="4"/>
                    <a:pt x="7" y="4"/>
                    <a:pt x="7" y="4"/>
                  </a:cubicBezTo>
                  <a:cubicBezTo>
                    <a:pt x="7" y="3"/>
                    <a:pt x="8" y="3"/>
                    <a:pt x="9" y="4"/>
                  </a:cubicBezTo>
                  <a:cubicBezTo>
                    <a:pt x="19" y="13"/>
                    <a:pt x="19" y="13"/>
                    <a:pt x="19" y="13"/>
                  </a:cubicBezTo>
                  <a:cubicBezTo>
                    <a:pt x="22" y="16"/>
                    <a:pt x="32" y="16"/>
                    <a:pt x="34" y="12"/>
                  </a:cubicBezTo>
                  <a:cubicBezTo>
                    <a:pt x="35" y="9"/>
                    <a:pt x="39" y="1"/>
                    <a:pt x="39" y="1"/>
                  </a:cubicBezTo>
                  <a:cubicBezTo>
                    <a:pt x="40" y="0"/>
                    <a:pt x="40" y="0"/>
                    <a:pt x="41"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736;p48">
              <a:extLst>
                <a:ext uri="{FF2B5EF4-FFF2-40B4-BE49-F238E27FC236}">
                  <a16:creationId xmlns:a16="http://schemas.microsoft.com/office/drawing/2014/main" id="{6D1E4B4E-6931-376F-B2CC-45DD41C18D98}"/>
                </a:ext>
              </a:extLst>
            </p:cNvPr>
            <p:cNvSpPr/>
            <p:nvPr/>
          </p:nvSpPr>
          <p:spPr>
            <a:xfrm>
              <a:off x="2883025" y="1655750"/>
              <a:ext cx="1674812" cy="2825750"/>
            </a:xfrm>
            <a:custGeom>
              <a:avLst/>
              <a:gdLst/>
              <a:ahLst/>
              <a:cxnLst/>
              <a:rect l="l" t="t" r="r" b="b"/>
              <a:pathLst>
                <a:path w="457" h="770" extrusionOk="0">
                  <a:moveTo>
                    <a:pt x="233" y="9"/>
                  </a:moveTo>
                  <a:cubicBezTo>
                    <a:pt x="255" y="47"/>
                    <a:pt x="266" y="75"/>
                    <a:pt x="279" y="124"/>
                  </a:cubicBezTo>
                  <a:cubicBezTo>
                    <a:pt x="293" y="181"/>
                    <a:pt x="450" y="659"/>
                    <a:pt x="457" y="762"/>
                  </a:cubicBezTo>
                  <a:cubicBezTo>
                    <a:pt x="439" y="767"/>
                    <a:pt x="320" y="766"/>
                    <a:pt x="309" y="765"/>
                  </a:cubicBezTo>
                  <a:cubicBezTo>
                    <a:pt x="273" y="663"/>
                    <a:pt x="183" y="329"/>
                    <a:pt x="167" y="264"/>
                  </a:cubicBezTo>
                  <a:cubicBezTo>
                    <a:pt x="165" y="254"/>
                    <a:pt x="149" y="256"/>
                    <a:pt x="151" y="266"/>
                  </a:cubicBezTo>
                  <a:cubicBezTo>
                    <a:pt x="159" y="340"/>
                    <a:pt x="206" y="652"/>
                    <a:pt x="230" y="765"/>
                  </a:cubicBezTo>
                  <a:cubicBezTo>
                    <a:pt x="221" y="770"/>
                    <a:pt x="85" y="769"/>
                    <a:pt x="74" y="768"/>
                  </a:cubicBezTo>
                  <a:cubicBezTo>
                    <a:pt x="62" y="641"/>
                    <a:pt x="0" y="161"/>
                    <a:pt x="94" y="5"/>
                  </a:cubicBezTo>
                  <a:cubicBezTo>
                    <a:pt x="137" y="0"/>
                    <a:pt x="189" y="7"/>
                    <a:pt x="23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737;p48">
              <a:extLst>
                <a:ext uri="{FF2B5EF4-FFF2-40B4-BE49-F238E27FC236}">
                  <a16:creationId xmlns:a16="http://schemas.microsoft.com/office/drawing/2014/main" id="{F892D37F-8FDA-9B64-8E56-B82256FD2683}"/>
                </a:ext>
              </a:extLst>
            </p:cNvPr>
            <p:cNvSpPr/>
            <p:nvPr/>
          </p:nvSpPr>
          <p:spPr>
            <a:xfrm>
              <a:off x="2424238" y="1549388"/>
              <a:ext cx="546100" cy="260350"/>
            </a:xfrm>
            <a:custGeom>
              <a:avLst/>
              <a:gdLst/>
              <a:ahLst/>
              <a:cxnLst/>
              <a:rect l="l" t="t" r="r" b="b"/>
              <a:pathLst>
                <a:path w="149" h="71" extrusionOk="0">
                  <a:moveTo>
                    <a:pt x="31" y="71"/>
                  </a:moveTo>
                  <a:cubicBezTo>
                    <a:pt x="31" y="71"/>
                    <a:pt x="94" y="58"/>
                    <a:pt x="149" y="36"/>
                  </a:cubicBezTo>
                  <a:cubicBezTo>
                    <a:pt x="134" y="25"/>
                    <a:pt x="119" y="13"/>
                    <a:pt x="105" y="0"/>
                  </a:cubicBezTo>
                  <a:cubicBezTo>
                    <a:pt x="40" y="35"/>
                    <a:pt x="40" y="35"/>
                    <a:pt x="40" y="35"/>
                  </a:cubicBezTo>
                  <a:cubicBezTo>
                    <a:pt x="37" y="36"/>
                    <a:pt x="38" y="41"/>
                    <a:pt x="0" y="55"/>
                  </a:cubicBezTo>
                  <a:lnTo>
                    <a:pt x="31" y="7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738;p48">
              <a:extLst>
                <a:ext uri="{FF2B5EF4-FFF2-40B4-BE49-F238E27FC236}">
                  <a16:creationId xmlns:a16="http://schemas.microsoft.com/office/drawing/2014/main" id="{A672F9D6-023B-BAC9-6826-BBCBB702F01B}"/>
                </a:ext>
              </a:extLst>
            </p:cNvPr>
            <p:cNvSpPr/>
            <p:nvPr/>
          </p:nvSpPr>
          <p:spPr>
            <a:xfrm>
              <a:off x="2387725" y="1677975"/>
              <a:ext cx="184150" cy="69850"/>
            </a:xfrm>
            <a:custGeom>
              <a:avLst/>
              <a:gdLst/>
              <a:ahLst/>
              <a:cxnLst/>
              <a:rect l="l" t="t" r="r" b="b"/>
              <a:pathLst>
                <a:path w="50" h="19" extrusionOk="0">
                  <a:moveTo>
                    <a:pt x="50" y="0"/>
                  </a:moveTo>
                  <a:cubicBezTo>
                    <a:pt x="50" y="0"/>
                    <a:pt x="5" y="11"/>
                    <a:pt x="2" y="15"/>
                  </a:cubicBezTo>
                  <a:cubicBezTo>
                    <a:pt x="0" y="19"/>
                    <a:pt x="30" y="15"/>
                    <a:pt x="28" y="19"/>
                  </a:cubicBezTo>
                  <a:cubicBezTo>
                    <a:pt x="28" y="19"/>
                    <a:pt x="47" y="5"/>
                    <a:pt x="50" y="0"/>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739;p48">
              <a:extLst>
                <a:ext uri="{FF2B5EF4-FFF2-40B4-BE49-F238E27FC236}">
                  <a16:creationId xmlns:a16="http://schemas.microsoft.com/office/drawing/2014/main" id="{6F4D7C2C-13E3-216F-BB5E-5B9051EE397D}"/>
                </a:ext>
              </a:extLst>
            </p:cNvPr>
            <p:cNvSpPr/>
            <p:nvPr/>
          </p:nvSpPr>
          <p:spPr>
            <a:xfrm>
              <a:off x="2759200" y="917563"/>
              <a:ext cx="563563" cy="822325"/>
            </a:xfrm>
            <a:custGeom>
              <a:avLst/>
              <a:gdLst/>
              <a:ahLst/>
              <a:cxnLst/>
              <a:rect l="l" t="t" r="r" b="b"/>
              <a:pathLst>
                <a:path w="154" h="224" extrusionOk="0">
                  <a:moveTo>
                    <a:pt x="103" y="24"/>
                  </a:moveTo>
                  <a:cubicBezTo>
                    <a:pt x="92" y="47"/>
                    <a:pt x="50" y="146"/>
                    <a:pt x="50" y="146"/>
                  </a:cubicBezTo>
                  <a:cubicBezTo>
                    <a:pt x="0" y="173"/>
                    <a:pt x="0" y="173"/>
                    <a:pt x="0" y="173"/>
                  </a:cubicBezTo>
                  <a:cubicBezTo>
                    <a:pt x="33" y="224"/>
                    <a:pt x="33" y="224"/>
                    <a:pt x="33" y="224"/>
                  </a:cubicBezTo>
                  <a:cubicBezTo>
                    <a:pt x="33" y="224"/>
                    <a:pt x="80" y="213"/>
                    <a:pt x="103" y="192"/>
                  </a:cubicBezTo>
                  <a:cubicBezTo>
                    <a:pt x="126" y="172"/>
                    <a:pt x="154" y="38"/>
                    <a:pt x="154" y="6"/>
                  </a:cubicBezTo>
                  <a:cubicBezTo>
                    <a:pt x="154" y="6"/>
                    <a:pt x="115" y="0"/>
                    <a:pt x="103" y="2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740;p48">
              <a:extLst>
                <a:ext uri="{FF2B5EF4-FFF2-40B4-BE49-F238E27FC236}">
                  <a16:creationId xmlns:a16="http://schemas.microsoft.com/office/drawing/2014/main" id="{A11027B2-B898-80CE-AADD-E314A8EBC27A}"/>
                </a:ext>
              </a:extLst>
            </p:cNvPr>
            <p:cNvSpPr/>
            <p:nvPr/>
          </p:nvSpPr>
          <p:spPr>
            <a:xfrm>
              <a:off x="3135438" y="885813"/>
              <a:ext cx="784225" cy="890588"/>
            </a:xfrm>
            <a:custGeom>
              <a:avLst/>
              <a:gdLst/>
              <a:ahLst/>
              <a:cxnLst/>
              <a:rect l="l" t="t" r="r" b="b"/>
              <a:pathLst>
                <a:path w="214" h="243" extrusionOk="0">
                  <a:moveTo>
                    <a:pt x="36" y="18"/>
                  </a:moveTo>
                  <a:cubicBezTo>
                    <a:pt x="37" y="21"/>
                    <a:pt x="0" y="109"/>
                    <a:pt x="2" y="139"/>
                  </a:cubicBezTo>
                  <a:cubicBezTo>
                    <a:pt x="3" y="169"/>
                    <a:pt x="24" y="220"/>
                    <a:pt x="22" y="224"/>
                  </a:cubicBezTo>
                  <a:cubicBezTo>
                    <a:pt x="22" y="224"/>
                    <a:pt x="46" y="243"/>
                    <a:pt x="174" y="222"/>
                  </a:cubicBezTo>
                  <a:cubicBezTo>
                    <a:pt x="214" y="188"/>
                    <a:pt x="179" y="70"/>
                    <a:pt x="166" y="33"/>
                  </a:cubicBezTo>
                  <a:cubicBezTo>
                    <a:pt x="166" y="33"/>
                    <a:pt x="125" y="1"/>
                    <a:pt x="114" y="0"/>
                  </a:cubicBezTo>
                  <a:cubicBezTo>
                    <a:pt x="114" y="0"/>
                    <a:pt x="87" y="33"/>
                    <a:pt x="36" y="1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741;p48">
              <a:extLst>
                <a:ext uri="{FF2B5EF4-FFF2-40B4-BE49-F238E27FC236}">
                  <a16:creationId xmlns:a16="http://schemas.microsoft.com/office/drawing/2014/main" id="{222C8C67-327B-6776-6D27-FA1E042E4EA6}"/>
                </a:ext>
              </a:extLst>
            </p:cNvPr>
            <p:cNvSpPr/>
            <p:nvPr/>
          </p:nvSpPr>
          <p:spPr>
            <a:xfrm>
              <a:off x="1457450" y="682612"/>
              <a:ext cx="1608138" cy="1196975"/>
            </a:xfrm>
            <a:custGeom>
              <a:avLst/>
              <a:gdLst/>
              <a:ahLst/>
              <a:cxnLst/>
              <a:rect l="l" t="t" r="r" b="b"/>
              <a:pathLst>
                <a:path w="1013" h="754" extrusionOk="0">
                  <a:moveTo>
                    <a:pt x="215" y="472"/>
                  </a:moveTo>
                  <a:lnTo>
                    <a:pt x="0" y="31"/>
                  </a:lnTo>
                  <a:lnTo>
                    <a:pt x="450" y="0"/>
                  </a:lnTo>
                  <a:lnTo>
                    <a:pt x="1013" y="285"/>
                  </a:lnTo>
                  <a:lnTo>
                    <a:pt x="778" y="754"/>
                  </a:lnTo>
                  <a:lnTo>
                    <a:pt x="215" y="472"/>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742;p48">
              <a:extLst>
                <a:ext uri="{FF2B5EF4-FFF2-40B4-BE49-F238E27FC236}">
                  <a16:creationId xmlns:a16="http://schemas.microsoft.com/office/drawing/2014/main" id="{85EB2789-D6D9-7A19-56CA-43B64FEAD28C}"/>
                </a:ext>
              </a:extLst>
            </p:cNvPr>
            <p:cNvSpPr/>
            <p:nvPr/>
          </p:nvSpPr>
          <p:spPr>
            <a:xfrm>
              <a:off x="1457450" y="712775"/>
              <a:ext cx="315913" cy="333375"/>
            </a:xfrm>
            <a:custGeom>
              <a:avLst/>
              <a:gdLst/>
              <a:ahLst/>
              <a:cxnLst/>
              <a:rect l="l" t="t" r="r" b="b"/>
              <a:pathLst>
                <a:path w="86" h="91" extrusionOk="0">
                  <a:moveTo>
                    <a:pt x="49" y="77"/>
                  </a:moveTo>
                  <a:cubicBezTo>
                    <a:pt x="63" y="52"/>
                    <a:pt x="74" y="26"/>
                    <a:pt x="86" y="0"/>
                  </a:cubicBezTo>
                  <a:cubicBezTo>
                    <a:pt x="0" y="5"/>
                    <a:pt x="0" y="5"/>
                    <a:pt x="0" y="5"/>
                  </a:cubicBezTo>
                  <a:cubicBezTo>
                    <a:pt x="42" y="91"/>
                    <a:pt x="42" y="91"/>
                    <a:pt x="42" y="91"/>
                  </a:cubicBezTo>
                  <a:cubicBezTo>
                    <a:pt x="44" y="86"/>
                    <a:pt x="47" y="82"/>
                    <a:pt x="49"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743;p48">
              <a:extLst>
                <a:ext uri="{FF2B5EF4-FFF2-40B4-BE49-F238E27FC236}">
                  <a16:creationId xmlns:a16="http://schemas.microsoft.com/office/drawing/2014/main" id="{8175055F-EA4A-C898-0A13-7603FC374CE2}"/>
                </a:ext>
              </a:extLst>
            </p:cNvPr>
            <p:cNvSpPr/>
            <p:nvPr/>
          </p:nvSpPr>
          <p:spPr>
            <a:xfrm>
              <a:off x="1813050" y="690550"/>
              <a:ext cx="3067050" cy="2103439"/>
            </a:xfrm>
            <a:custGeom>
              <a:avLst/>
              <a:gdLst/>
              <a:ahLst/>
              <a:cxnLst/>
              <a:rect l="l" t="t" r="r" b="b"/>
              <a:pathLst>
                <a:path w="1932" h="1325" extrusionOk="0">
                  <a:moveTo>
                    <a:pt x="0" y="472"/>
                  </a:moveTo>
                  <a:lnTo>
                    <a:pt x="235" y="0"/>
                  </a:lnTo>
                  <a:lnTo>
                    <a:pt x="1932" y="855"/>
                  </a:lnTo>
                  <a:lnTo>
                    <a:pt x="1697" y="1325"/>
                  </a:lnTo>
                  <a:lnTo>
                    <a:pt x="0" y="47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744;p48">
              <a:extLst>
                <a:ext uri="{FF2B5EF4-FFF2-40B4-BE49-F238E27FC236}">
                  <a16:creationId xmlns:a16="http://schemas.microsoft.com/office/drawing/2014/main" id="{7C2B0F0B-B0EE-DFE5-4164-C8A564AA7727}"/>
                </a:ext>
              </a:extLst>
            </p:cNvPr>
            <p:cNvSpPr/>
            <p:nvPr/>
          </p:nvSpPr>
          <p:spPr>
            <a:xfrm>
              <a:off x="4268913" y="1927213"/>
              <a:ext cx="908050" cy="990600"/>
            </a:xfrm>
            <a:custGeom>
              <a:avLst/>
              <a:gdLst/>
              <a:ahLst/>
              <a:cxnLst/>
              <a:rect l="l" t="t" r="r" b="b"/>
              <a:pathLst>
                <a:path w="248" h="270" extrusionOk="0">
                  <a:moveTo>
                    <a:pt x="0" y="203"/>
                  </a:moveTo>
                  <a:cubicBezTo>
                    <a:pt x="102" y="0"/>
                    <a:pt x="102" y="0"/>
                    <a:pt x="102" y="0"/>
                  </a:cubicBezTo>
                  <a:cubicBezTo>
                    <a:pt x="204" y="51"/>
                    <a:pt x="204" y="51"/>
                    <a:pt x="204" y="51"/>
                  </a:cubicBezTo>
                  <a:cubicBezTo>
                    <a:pt x="235" y="67"/>
                    <a:pt x="248" y="105"/>
                    <a:pt x="232" y="137"/>
                  </a:cubicBezTo>
                  <a:cubicBezTo>
                    <a:pt x="187" y="226"/>
                    <a:pt x="187" y="226"/>
                    <a:pt x="187" y="226"/>
                  </a:cubicBezTo>
                  <a:cubicBezTo>
                    <a:pt x="171" y="258"/>
                    <a:pt x="133" y="270"/>
                    <a:pt x="102" y="255"/>
                  </a:cubicBezTo>
                  <a:lnTo>
                    <a:pt x="0" y="20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745;p48">
              <a:extLst>
                <a:ext uri="{FF2B5EF4-FFF2-40B4-BE49-F238E27FC236}">
                  <a16:creationId xmlns:a16="http://schemas.microsoft.com/office/drawing/2014/main" id="{8E77AE6E-E23B-CD31-7F1E-9D87843100FE}"/>
                </a:ext>
              </a:extLst>
            </p:cNvPr>
            <p:cNvSpPr/>
            <p:nvPr/>
          </p:nvSpPr>
          <p:spPr>
            <a:xfrm>
              <a:off x="2135313" y="833425"/>
              <a:ext cx="517525" cy="327025"/>
            </a:xfrm>
            <a:custGeom>
              <a:avLst/>
              <a:gdLst/>
              <a:ahLst/>
              <a:cxnLst/>
              <a:rect l="l" t="t" r="r" b="b"/>
              <a:pathLst>
                <a:path w="141" h="89" extrusionOk="0">
                  <a:moveTo>
                    <a:pt x="10" y="31"/>
                  </a:moveTo>
                  <a:cubicBezTo>
                    <a:pt x="41" y="46"/>
                    <a:pt x="72" y="62"/>
                    <a:pt x="103" y="78"/>
                  </a:cubicBezTo>
                  <a:cubicBezTo>
                    <a:pt x="107" y="80"/>
                    <a:pt x="112" y="83"/>
                    <a:pt x="116" y="85"/>
                  </a:cubicBezTo>
                  <a:cubicBezTo>
                    <a:pt x="124" y="89"/>
                    <a:pt x="134" y="87"/>
                    <a:pt x="138" y="79"/>
                  </a:cubicBezTo>
                  <a:cubicBezTo>
                    <a:pt x="141" y="72"/>
                    <a:pt x="140" y="62"/>
                    <a:pt x="132" y="58"/>
                  </a:cubicBezTo>
                  <a:cubicBezTo>
                    <a:pt x="101" y="42"/>
                    <a:pt x="70" y="26"/>
                    <a:pt x="39" y="11"/>
                  </a:cubicBezTo>
                  <a:cubicBezTo>
                    <a:pt x="34" y="8"/>
                    <a:pt x="30" y="6"/>
                    <a:pt x="25" y="4"/>
                  </a:cubicBezTo>
                  <a:cubicBezTo>
                    <a:pt x="18" y="0"/>
                    <a:pt x="8" y="2"/>
                    <a:pt x="4" y="9"/>
                  </a:cubicBezTo>
                  <a:cubicBezTo>
                    <a:pt x="0" y="16"/>
                    <a:pt x="2" y="27"/>
                    <a:pt x="10"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746;p48">
              <a:extLst>
                <a:ext uri="{FF2B5EF4-FFF2-40B4-BE49-F238E27FC236}">
                  <a16:creationId xmlns:a16="http://schemas.microsoft.com/office/drawing/2014/main" id="{8C1D975E-D98F-DD70-88E0-90DE35BE6738}"/>
                </a:ext>
              </a:extLst>
            </p:cNvPr>
            <p:cNvSpPr/>
            <p:nvPr/>
          </p:nvSpPr>
          <p:spPr>
            <a:xfrm>
              <a:off x="4353050" y="1879588"/>
              <a:ext cx="347663" cy="576263"/>
            </a:xfrm>
            <a:custGeom>
              <a:avLst/>
              <a:gdLst/>
              <a:ahLst/>
              <a:cxnLst/>
              <a:rect l="l" t="t" r="r" b="b"/>
              <a:pathLst>
                <a:path w="95" h="157" extrusionOk="0">
                  <a:moveTo>
                    <a:pt x="65" y="9"/>
                  </a:moveTo>
                  <a:cubicBezTo>
                    <a:pt x="44" y="50"/>
                    <a:pt x="24" y="91"/>
                    <a:pt x="4" y="132"/>
                  </a:cubicBezTo>
                  <a:cubicBezTo>
                    <a:pt x="0" y="139"/>
                    <a:pt x="1" y="149"/>
                    <a:pt x="9" y="153"/>
                  </a:cubicBezTo>
                  <a:cubicBezTo>
                    <a:pt x="16" y="157"/>
                    <a:pt x="27" y="155"/>
                    <a:pt x="30" y="147"/>
                  </a:cubicBezTo>
                  <a:cubicBezTo>
                    <a:pt x="51" y="107"/>
                    <a:pt x="71" y="66"/>
                    <a:pt x="92" y="25"/>
                  </a:cubicBezTo>
                  <a:cubicBezTo>
                    <a:pt x="95" y="18"/>
                    <a:pt x="94" y="8"/>
                    <a:pt x="86" y="4"/>
                  </a:cubicBezTo>
                  <a:cubicBezTo>
                    <a:pt x="79" y="0"/>
                    <a:pt x="69" y="2"/>
                    <a:pt x="65"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747;p48">
              <a:extLst>
                <a:ext uri="{FF2B5EF4-FFF2-40B4-BE49-F238E27FC236}">
                  <a16:creationId xmlns:a16="http://schemas.microsoft.com/office/drawing/2014/main" id="{E6FBC8DD-7241-AEBE-B5D3-0709DD3E0AB4}"/>
                </a:ext>
              </a:extLst>
            </p:cNvPr>
            <p:cNvSpPr/>
            <p:nvPr/>
          </p:nvSpPr>
          <p:spPr>
            <a:xfrm>
              <a:off x="3337050" y="1568438"/>
              <a:ext cx="927100" cy="352425"/>
            </a:xfrm>
            <a:custGeom>
              <a:avLst/>
              <a:gdLst/>
              <a:ahLst/>
              <a:cxnLst/>
              <a:rect l="l" t="t" r="r" b="b"/>
              <a:pathLst>
                <a:path w="253" h="96" extrusionOk="0">
                  <a:moveTo>
                    <a:pt x="104" y="71"/>
                  </a:moveTo>
                  <a:cubicBezTo>
                    <a:pt x="104" y="71"/>
                    <a:pt x="253" y="42"/>
                    <a:pt x="248" y="11"/>
                  </a:cubicBezTo>
                  <a:cubicBezTo>
                    <a:pt x="161" y="0"/>
                    <a:pt x="161" y="0"/>
                    <a:pt x="161" y="0"/>
                  </a:cubicBezTo>
                  <a:cubicBezTo>
                    <a:pt x="162" y="1"/>
                    <a:pt x="57" y="38"/>
                    <a:pt x="57" y="38"/>
                  </a:cubicBezTo>
                  <a:cubicBezTo>
                    <a:pt x="57" y="38"/>
                    <a:pt x="0" y="64"/>
                    <a:pt x="6" y="70"/>
                  </a:cubicBezTo>
                  <a:cubicBezTo>
                    <a:pt x="10" y="73"/>
                    <a:pt x="37" y="56"/>
                    <a:pt x="36" y="59"/>
                  </a:cubicBezTo>
                  <a:cubicBezTo>
                    <a:pt x="35" y="59"/>
                    <a:pt x="9" y="73"/>
                    <a:pt x="10" y="77"/>
                  </a:cubicBezTo>
                  <a:cubicBezTo>
                    <a:pt x="11" y="84"/>
                    <a:pt x="42" y="66"/>
                    <a:pt x="44" y="68"/>
                  </a:cubicBezTo>
                  <a:cubicBezTo>
                    <a:pt x="44" y="68"/>
                    <a:pt x="15" y="82"/>
                    <a:pt x="18" y="85"/>
                  </a:cubicBezTo>
                  <a:cubicBezTo>
                    <a:pt x="20" y="88"/>
                    <a:pt x="52" y="74"/>
                    <a:pt x="52" y="76"/>
                  </a:cubicBezTo>
                  <a:cubicBezTo>
                    <a:pt x="53" y="77"/>
                    <a:pt x="30" y="87"/>
                    <a:pt x="33" y="91"/>
                  </a:cubicBezTo>
                  <a:cubicBezTo>
                    <a:pt x="36" y="96"/>
                    <a:pt x="104" y="71"/>
                    <a:pt x="104" y="71"/>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748;p48">
              <a:extLst>
                <a:ext uri="{FF2B5EF4-FFF2-40B4-BE49-F238E27FC236}">
                  <a16:creationId xmlns:a16="http://schemas.microsoft.com/office/drawing/2014/main" id="{E68FD2C6-F629-DE93-D80C-6C2129680173}"/>
                </a:ext>
              </a:extLst>
            </p:cNvPr>
            <p:cNvSpPr/>
            <p:nvPr/>
          </p:nvSpPr>
          <p:spPr>
            <a:xfrm>
              <a:off x="3359275" y="1697025"/>
              <a:ext cx="231775" cy="53975"/>
            </a:xfrm>
            <a:custGeom>
              <a:avLst/>
              <a:gdLst/>
              <a:ahLst/>
              <a:cxnLst/>
              <a:rect l="l" t="t" r="r" b="b"/>
              <a:pathLst>
                <a:path w="63" h="15" extrusionOk="0">
                  <a:moveTo>
                    <a:pt x="34" y="14"/>
                  </a:moveTo>
                  <a:cubicBezTo>
                    <a:pt x="34" y="14"/>
                    <a:pt x="0" y="15"/>
                    <a:pt x="6" y="11"/>
                  </a:cubicBezTo>
                  <a:cubicBezTo>
                    <a:pt x="13" y="8"/>
                    <a:pt x="63" y="0"/>
                    <a:pt x="63" y="0"/>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749;p48">
              <a:extLst>
                <a:ext uri="{FF2B5EF4-FFF2-40B4-BE49-F238E27FC236}">
                  <a16:creationId xmlns:a16="http://schemas.microsoft.com/office/drawing/2014/main" id="{01CDFD87-806B-62F8-0AB5-93A9EF5F0D3E}"/>
                </a:ext>
              </a:extLst>
            </p:cNvPr>
            <p:cNvSpPr/>
            <p:nvPr/>
          </p:nvSpPr>
          <p:spPr>
            <a:xfrm>
              <a:off x="3549775" y="819138"/>
              <a:ext cx="714375" cy="811213"/>
            </a:xfrm>
            <a:custGeom>
              <a:avLst/>
              <a:gdLst/>
              <a:ahLst/>
              <a:cxnLst/>
              <a:rect l="l" t="t" r="r" b="b"/>
              <a:pathLst>
                <a:path w="195" h="221" extrusionOk="0">
                  <a:moveTo>
                    <a:pt x="0" y="51"/>
                  </a:moveTo>
                  <a:cubicBezTo>
                    <a:pt x="0" y="51"/>
                    <a:pt x="28" y="98"/>
                    <a:pt x="43" y="118"/>
                  </a:cubicBezTo>
                  <a:cubicBezTo>
                    <a:pt x="58" y="137"/>
                    <a:pt x="100" y="202"/>
                    <a:pt x="100" y="202"/>
                  </a:cubicBezTo>
                  <a:cubicBezTo>
                    <a:pt x="195" y="221"/>
                    <a:pt x="195" y="221"/>
                    <a:pt x="195" y="221"/>
                  </a:cubicBezTo>
                  <a:cubicBezTo>
                    <a:pt x="195" y="221"/>
                    <a:pt x="92" y="0"/>
                    <a:pt x="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750;p48">
              <a:extLst>
                <a:ext uri="{FF2B5EF4-FFF2-40B4-BE49-F238E27FC236}">
                  <a16:creationId xmlns:a16="http://schemas.microsoft.com/office/drawing/2014/main" id="{A3C15DF2-388D-5149-0C99-A576F9E6F51F}"/>
                </a:ext>
              </a:extLst>
            </p:cNvPr>
            <p:cNvSpPr/>
            <p:nvPr/>
          </p:nvSpPr>
          <p:spPr>
            <a:xfrm>
              <a:off x="2424238" y="1685913"/>
              <a:ext cx="66675" cy="90488"/>
            </a:xfrm>
            <a:custGeom>
              <a:avLst/>
              <a:gdLst/>
              <a:ahLst/>
              <a:cxnLst/>
              <a:rect l="l" t="t" r="r" b="b"/>
              <a:pathLst>
                <a:path w="18" h="25" extrusionOk="0">
                  <a:moveTo>
                    <a:pt x="12" y="6"/>
                  </a:moveTo>
                  <a:cubicBezTo>
                    <a:pt x="0" y="18"/>
                    <a:pt x="0" y="18"/>
                    <a:pt x="0" y="18"/>
                  </a:cubicBezTo>
                  <a:cubicBezTo>
                    <a:pt x="0" y="18"/>
                    <a:pt x="2" y="25"/>
                    <a:pt x="7" y="24"/>
                  </a:cubicBezTo>
                  <a:cubicBezTo>
                    <a:pt x="12" y="24"/>
                    <a:pt x="18" y="11"/>
                    <a:pt x="18" y="8"/>
                  </a:cubicBezTo>
                  <a:cubicBezTo>
                    <a:pt x="18" y="0"/>
                    <a:pt x="12" y="6"/>
                    <a:pt x="12"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751;p48">
              <a:extLst>
                <a:ext uri="{FF2B5EF4-FFF2-40B4-BE49-F238E27FC236}">
                  <a16:creationId xmlns:a16="http://schemas.microsoft.com/office/drawing/2014/main" id="{E14DB78E-5EA2-5A51-919F-B0F610E84A91}"/>
                </a:ext>
              </a:extLst>
            </p:cNvPr>
            <p:cNvSpPr/>
            <p:nvPr/>
          </p:nvSpPr>
          <p:spPr>
            <a:xfrm>
              <a:off x="2457575" y="1697025"/>
              <a:ext cx="52388" cy="98425"/>
            </a:xfrm>
            <a:custGeom>
              <a:avLst/>
              <a:gdLst/>
              <a:ahLst/>
              <a:cxnLst/>
              <a:rect l="l" t="t" r="r" b="b"/>
              <a:pathLst>
                <a:path w="14" h="27" extrusionOk="0">
                  <a:moveTo>
                    <a:pt x="8" y="7"/>
                  </a:moveTo>
                  <a:cubicBezTo>
                    <a:pt x="0" y="21"/>
                    <a:pt x="0" y="21"/>
                    <a:pt x="0" y="21"/>
                  </a:cubicBezTo>
                  <a:cubicBezTo>
                    <a:pt x="0" y="21"/>
                    <a:pt x="3" y="27"/>
                    <a:pt x="8" y="25"/>
                  </a:cubicBezTo>
                  <a:cubicBezTo>
                    <a:pt x="13" y="24"/>
                    <a:pt x="14" y="10"/>
                    <a:pt x="13"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752;p48">
              <a:extLst>
                <a:ext uri="{FF2B5EF4-FFF2-40B4-BE49-F238E27FC236}">
                  <a16:creationId xmlns:a16="http://schemas.microsoft.com/office/drawing/2014/main" id="{34D7B7A5-49EC-E922-637B-2B4B48EC885F}"/>
                </a:ext>
              </a:extLst>
            </p:cNvPr>
            <p:cNvSpPr/>
            <p:nvPr/>
          </p:nvSpPr>
          <p:spPr>
            <a:xfrm>
              <a:off x="2482975" y="1711313"/>
              <a:ext cx="55563" cy="98425"/>
            </a:xfrm>
            <a:custGeom>
              <a:avLst/>
              <a:gdLst/>
              <a:ahLst/>
              <a:cxnLst/>
              <a:rect l="l" t="t" r="r" b="b"/>
              <a:pathLst>
                <a:path w="15" h="27" extrusionOk="0">
                  <a:moveTo>
                    <a:pt x="8" y="7"/>
                  </a:moveTo>
                  <a:cubicBezTo>
                    <a:pt x="0" y="21"/>
                    <a:pt x="0" y="21"/>
                    <a:pt x="0" y="21"/>
                  </a:cubicBezTo>
                  <a:cubicBezTo>
                    <a:pt x="0" y="21"/>
                    <a:pt x="3" y="27"/>
                    <a:pt x="8" y="26"/>
                  </a:cubicBezTo>
                  <a:cubicBezTo>
                    <a:pt x="13" y="24"/>
                    <a:pt x="15" y="10"/>
                    <a:pt x="14"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753;p48">
              <a:extLst>
                <a:ext uri="{FF2B5EF4-FFF2-40B4-BE49-F238E27FC236}">
                  <a16:creationId xmlns:a16="http://schemas.microsoft.com/office/drawing/2014/main" id="{58272391-4806-A64C-89A3-026F8E2BA588}"/>
                </a:ext>
              </a:extLst>
            </p:cNvPr>
            <p:cNvSpPr/>
            <p:nvPr/>
          </p:nvSpPr>
          <p:spPr>
            <a:xfrm>
              <a:off x="2509963" y="1744650"/>
              <a:ext cx="39688" cy="79375"/>
            </a:xfrm>
            <a:custGeom>
              <a:avLst/>
              <a:gdLst/>
              <a:ahLst/>
              <a:cxnLst/>
              <a:rect l="l" t="t" r="r" b="b"/>
              <a:pathLst>
                <a:path w="11" h="22" extrusionOk="0">
                  <a:moveTo>
                    <a:pt x="6" y="6"/>
                  </a:moveTo>
                  <a:cubicBezTo>
                    <a:pt x="0" y="17"/>
                    <a:pt x="0" y="17"/>
                    <a:pt x="0" y="17"/>
                  </a:cubicBezTo>
                  <a:cubicBezTo>
                    <a:pt x="0" y="17"/>
                    <a:pt x="2" y="22"/>
                    <a:pt x="6" y="20"/>
                  </a:cubicBezTo>
                  <a:cubicBezTo>
                    <a:pt x="10" y="19"/>
                    <a:pt x="11" y="8"/>
                    <a:pt x="11" y="6"/>
                  </a:cubicBezTo>
                  <a:cubicBezTo>
                    <a:pt x="9" y="0"/>
                    <a:pt x="6" y="6"/>
                    <a:pt x="6"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50" name="Picture 1049" descr="A diagram of a machine&#10;&#10;Description automatically generated">
            <a:extLst>
              <a:ext uri="{FF2B5EF4-FFF2-40B4-BE49-F238E27FC236}">
                <a16:creationId xmlns:a16="http://schemas.microsoft.com/office/drawing/2014/main" id="{E61B417E-C458-9F04-BC58-05ECDF328701}"/>
              </a:ext>
            </a:extLst>
          </p:cNvPr>
          <p:cNvPicPr>
            <a:picLocks noChangeAspect="1"/>
          </p:cNvPicPr>
          <p:nvPr/>
        </p:nvPicPr>
        <p:blipFill>
          <a:blip r:embed="rId3"/>
          <a:stretch>
            <a:fillRect/>
          </a:stretch>
        </p:blipFill>
        <p:spPr>
          <a:xfrm>
            <a:off x="3600090" y="-2478382"/>
            <a:ext cx="2382282" cy="1340034"/>
          </a:xfrm>
          <a:prstGeom prst="rect">
            <a:avLst/>
          </a:prstGeom>
        </p:spPr>
      </p:pic>
      <p:sp>
        <p:nvSpPr>
          <p:cNvPr id="1051" name="Google Shape;783;p31">
            <a:extLst>
              <a:ext uri="{FF2B5EF4-FFF2-40B4-BE49-F238E27FC236}">
                <a16:creationId xmlns:a16="http://schemas.microsoft.com/office/drawing/2014/main" id="{49495AFE-8668-D7D2-2F2D-4671097C804C}"/>
              </a:ext>
            </a:extLst>
          </p:cNvPr>
          <p:cNvSpPr txBox="1">
            <a:spLocks/>
          </p:cNvSpPr>
          <p:nvPr/>
        </p:nvSpPr>
        <p:spPr>
          <a:xfrm>
            <a:off x="46207" y="4555051"/>
            <a:ext cx="8766055" cy="192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aloo 2 ExtraBold"/>
              <a:buNone/>
              <a:defRPr sz="45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9pPr>
          </a:lstStyle>
          <a:p>
            <a:pPr algn="ctr"/>
            <a:r>
              <a:rPr lang="en-GB" sz="3600">
                <a:solidFill>
                  <a:srgbClr val="334157"/>
                </a:solidFill>
              </a:rPr>
              <a:t>Exterior design of the smart lock</a:t>
            </a:r>
            <a:endParaRPr lang="en-GB">
              <a:solidFill>
                <a:srgbClr val="334157"/>
              </a:solidFill>
            </a:endParaRPr>
          </a:p>
        </p:txBody>
      </p:sp>
    </p:spTree>
    <p:extLst>
      <p:ext uri="{BB962C8B-B14F-4D97-AF65-F5344CB8AC3E}">
        <p14:creationId xmlns:p14="http://schemas.microsoft.com/office/powerpoint/2010/main" val="1092569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machine&#10;&#10;Description automatically generated">
            <a:extLst>
              <a:ext uri="{FF2B5EF4-FFF2-40B4-BE49-F238E27FC236}">
                <a16:creationId xmlns:a16="http://schemas.microsoft.com/office/drawing/2014/main" id="{5F7975CE-3EB8-D122-BCC7-C72AA92A336C}"/>
              </a:ext>
            </a:extLst>
          </p:cNvPr>
          <p:cNvPicPr>
            <a:picLocks noChangeAspect="1"/>
          </p:cNvPicPr>
          <p:nvPr/>
        </p:nvPicPr>
        <p:blipFill>
          <a:blip r:embed="rId2"/>
          <a:stretch>
            <a:fillRect/>
          </a:stretch>
        </p:blipFill>
        <p:spPr>
          <a:xfrm>
            <a:off x="1056640" y="304800"/>
            <a:ext cx="7030720" cy="3954780"/>
          </a:xfrm>
          <a:prstGeom prst="rect">
            <a:avLst/>
          </a:prstGeom>
        </p:spPr>
      </p:pic>
      <p:sp>
        <p:nvSpPr>
          <p:cNvPr id="22" name="Google Shape;783;p31">
            <a:extLst>
              <a:ext uri="{FF2B5EF4-FFF2-40B4-BE49-F238E27FC236}">
                <a16:creationId xmlns:a16="http://schemas.microsoft.com/office/drawing/2014/main" id="{4CADA612-3932-D901-DC4F-B33DA50DFBD1}"/>
              </a:ext>
            </a:extLst>
          </p:cNvPr>
          <p:cNvSpPr txBox="1">
            <a:spLocks noGrp="1"/>
          </p:cNvSpPr>
          <p:nvPr>
            <p:ph type="title"/>
          </p:nvPr>
        </p:nvSpPr>
        <p:spPr>
          <a:xfrm>
            <a:off x="188972" y="2912700"/>
            <a:ext cx="8766055" cy="192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334157"/>
                </a:solidFill>
              </a:rPr>
              <a:t>Exterior design of the smart lock</a:t>
            </a:r>
            <a:endParaRPr>
              <a:solidFill>
                <a:srgbClr val="334157"/>
              </a:solidFill>
            </a:endParaRPr>
          </a:p>
        </p:txBody>
      </p:sp>
    </p:spTree>
    <p:extLst>
      <p:ext uri="{BB962C8B-B14F-4D97-AF65-F5344CB8AC3E}">
        <p14:creationId xmlns:p14="http://schemas.microsoft.com/office/powerpoint/2010/main" val="375168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7975CE-3EB8-D122-BCC7-C72AA92A336C}"/>
              </a:ext>
            </a:extLst>
          </p:cNvPr>
          <p:cNvPicPr>
            <a:picLocks noChangeAspect="1"/>
          </p:cNvPicPr>
          <p:nvPr/>
        </p:nvPicPr>
        <p:blipFill>
          <a:blip r:embed="rId2"/>
          <a:srcRect/>
          <a:stretch/>
        </p:blipFill>
        <p:spPr>
          <a:xfrm>
            <a:off x="1056640" y="304800"/>
            <a:ext cx="7030720" cy="3954779"/>
          </a:xfrm>
          <a:prstGeom prst="rect">
            <a:avLst/>
          </a:prstGeom>
        </p:spPr>
      </p:pic>
      <p:sp>
        <p:nvSpPr>
          <p:cNvPr id="22" name="Google Shape;783;p31">
            <a:extLst>
              <a:ext uri="{FF2B5EF4-FFF2-40B4-BE49-F238E27FC236}">
                <a16:creationId xmlns:a16="http://schemas.microsoft.com/office/drawing/2014/main" id="{4CADA612-3932-D901-DC4F-B33DA50DFBD1}"/>
              </a:ext>
            </a:extLst>
          </p:cNvPr>
          <p:cNvSpPr txBox="1">
            <a:spLocks noGrp="1"/>
          </p:cNvSpPr>
          <p:nvPr>
            <p:ph type="title"/>
          </p:nvPr>
        </p:nvSpPr>
        <p:spPr>
          <a:xfrm>
            <a:off x="188972" y="2912700"/>
            <a:ext cx="8766055" cy="192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334157"/>
                </a:solidFill>
              </a:rPr>
              <a:t>Lock operation with facial recognition</a:t>
            </a:r>
            <a:endParaRPr sz="3600">
              <a:solidFill>
                <a:srgbClr val="334157"/>
              </a:solidFill>
            </a:endParaRPr>
          </a:p>
        </p:txBody>
      </p:sp>
    </p:spTree>
    <p:extLst>
      <p:ext uri="{BB962C8B-B14F-4D97-AF65-F5344CB8AC3E}">
        <p14:creationId xmlns:p14="http://schemas.microsoft.com/office/powerpoint/2010/main" val="10440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7975CE-3EB8-D122-BCC7-C72AA92A336C}"/>
              </a:ext>
            </a:extLst>
          </p:cNvPr>
          <p:cNvPicPr>
            <a:picLocks noChangeAspect="1"/>
          </p:cNvPicPr>
          <p:nvPr/>
        </p:nvPicPr>
        <p:blipFill>
          <a:blip r:embed="rId2"/>
          <a:srcRect/>
          <a:stretch/>
        </p:blipFill>
        <p:spPr>
          <a:xfrm>
            <a:off x="1056640" y="0"/>
            <a:ext cx="7030718" cy="3954779"/>
          </a:xfrm>
          <a:prstGeom prst="rect">
            <a:avLst/>
          </a:prstGeom>
        </p:spPr>
      </p:pic>
      <p:sp>
        <p:nvSpPr>
          <p:cNvPr id="22" name="Google Shape;783;p31">
            <a:extLst>
              <a:ext uri="{FF2B5EF4-FFF2-40B4-BE49-F238E27FC236}">
                <a16:creationId xmlns:a16="http://schemas.microsoft.com/office/drawing/2014/main" id="{4CADA612-3932-D901-DC4F-B33DA50DFBD1}"/>
              </a:ext>
            </a:extLst>
          </p:cNvPr>
          <p:cNvSpPr txBox="1">
            <a:spLocks noGrp="1"/>
          </p:cNvSpPr>
          <p:nvPr>
            <p:ph type="title"/>
          </p:nvPr>
        </p:nvSpPr>
        <p:spPr>
          <a:xfrm>
            <a:off x="188972" y="3296579"/>
            <a:ext cx="8766055" cy="192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334157"/>
                </a:solidFill>
              </a:rPr>
              <a:t>Lock operation with facial recognition</a:t>
            </a:r>
            <a:br>
              <a:rPr lang="en" sz="3600">
                <a:solidFill>
                  <a:srgbClr val="334157"/>
                </a:solidFill>
              </a:rPr>
            </a:br>
            <a:r>
              <a:rPr lang="en" sz="3600">
                <a:solidFill>
                  <a:srgbClr val="334157"/>
                </a:solidFill>
              </a:rPr>
              <a:t>and card reading</a:t>
            </a:r>
            <a:endParaRPr sz="3600">
              <a:solidFill>
                <a:srgbClr val="334157"/>
              </a:solidFill>
            </a:endParaRPr>
          </a:p>
        </p:txBody>
      </p:sp>
    </p:spTree>
    <p:extLst>
      <p:ext uri="{BB962C8B-B14F-4D97-AF65-F5344CB8AC3E}">
        <p14:creationId xmlns:p14="http://schemas.microsoft.com/office/powerpoint/2010/main" val="90634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7330025" y="459500"/>
            <a:ext cx="1262100"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27"/>
          <p:cNvSpPr txBox="1">
            <a:spLocks noGrp="1"/>
          </p:cNvSpPr>
          <p:nvPr>
            <p:ph type="ctrTitle"/>
          </p:nvPr>
        </p:nvSpPr>
        <p:spPr>
          <a:xfrm>
            <a:off x="744450" y="2181757"/>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Initial Poll</a:t>
            </a:r>
            <a:endParaRPr sz="4400"/>
          </a:p>
        </p:txBody>
      </p:sp>
      <p:sp>
        <p:nvSpPr>
          <p:cNvPr id="667" name="Google Shape;667;p27"/>
          <p:cNvSpPr txBox="1">
            <a:spLocks noGrp="1"/>
          </p:cNvSpPr>
          <p:nvPr>
            <p:ph type="subTitle" idx="1"/>
          </p:nvPr>
        </p:nvSpPr>
        <p:spPr>
          <a:xfrm>
            <a:off x="744450" y="3517705"/>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Group H</a:t>
            </a:r>
            <a:endParaRPr/>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Smart-lock</a:t>
            </a:r>
            <a:endParaRPr>
              <a:solidFill>
                <a:schemeClr val="dk2"/>
              </a:solidFill>
              <a:latin typeface="Baloo 2 ExtraBold"/>
              <a:ea typeface="Baloo 2 ExtraBold"/>
              <a:cs typeface="Baloo 2 ExtraBold"/>
              <a:sym typeface="Baloo 2 ExtraBold"/>
            </a:endParaRPr>
          </a:p>
        </p:txBody>
      </p:sp>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759;p29">
            <a:extLst>
              <a:ext uri="{FF2B5EF4-FFF2-40B4-BE49-F238E27FC236}">
                <a16:creationId xmlns:a16="http://schemas.microsoft.com/office/drawing/2014/main" id="{B64303B4-02DA-0BB0-5D55-B56D2BFA3024}"/>
              </a:ext>
            </a:extLst>
          </p:cNvPr>
          <p:cNvSpPr txBox="1">
            <a:spLocks/>
          </p:cNvSpPr>
          <p:nvPr/>
        </p:nvSpPr>
        <p:spPr>
          <a:xfrm>
            <a:off x="11788715" y="919126"/>
            <a:ext cx="2958000" cy="756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Objectives</a:t>
            </a:r>
          </a:p>
        </p:txBody>
      </p:sp>
      <p:sp>
        <p:nvSpPr>
          <p:cNvPr id="3" name="Google Shape;760;p29">
            <a:extLst>
              <a:ext uri="{FF2B5EF4-FFF2-40B4-BE49-F238E27FC236}">
                <a16:creationId xmlns:a16="http://schemas.microsoft.com/office/drawing/2014/main" id="{64D4F24D-38AD-DCB2-B2DF-764E7E575374}"/>
              </a:ext>
            </a:extLst>
          </p:cNvPr>
          <p:cNvSpPr txBox="1">
            <a:spLocks/>
          </p:cNvSpPr>
          <p:nvPr/>
        </p:nvSpPr>
        <p:spPr>
          <a:xfrm>
            <a:off x="-3860823" y="1632683"/>
            <a:ext cx="6675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01</a:t>
            </a:r>
          </a:p>
        </p:txBody>
      </p:sp>
      <p:sp>
        <p:nvSpPr>
          <p:cNvPr id="4" name="Google Shape;761;p29">
            <a:extLst>
              <a:ext uri="{FF2B5EF4-FFF2-40B4-BE49-F238E27FC236}">
                <a16:creationId xmlns:a16="http://schemas.microsoft.com/office/drawing/2014/main" id="{587EB672-CA9C-7156-437F-281D9890767C}"/>
              </a:ext>
            </a:extLst>
          </p:cNvPr>
          <p:cNvSpPr txBox="1">
            <a:spLocks/>
          </p:cNvSpPr>
          <p:nvPr/>
        </p:nvSpPr>
        <p:spPr>
          <a:xfrm>
            <a:off x="-3195723" y="1228564"/>
            <a:ext cx="2958000" cy="756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Introduction</a:t>
            </a:r>
          </a:p>
        </p:txBody>
      </p:sp>
      <p:sp>
        <p:nvSpPr>
          <p:cNvPr id="5" name="Google Shape;762;p29">
            <a:extLst>
              <a:ext uri="{FF2B5EF4-FFF2-40B4-BE49-F238E27FC236}">
                <a16:creationId xmlns:a16="http://schemas.microsoft.com/office/drawing/2014/main" id="{CDF63820-DB5F-086E-E148-A337E83E4EFD}"/>
              </a:ext>
            </a:extLst>
          </p:cNvPr>
          <p:cNvSpPr txBox="1">
            <a:spLocks/>
          </p:cNvSpPr>
          <p:nvPr/>
        </p:nvSpPr>
        <p:spPr>
          <a:xfrm>
            <a:off x="11788715" y="1778396"/>
            <a:ext cx="2958000" cy="756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Software Design</a:t>
            </a:r>
          </a:p>
        </p:txBody>
      </p:sp>
      <p:sp>
        <p:nvSpPr>
          <p:cNvPr id="6" name="Google Shape;763;p29">
            <a:extLst>
              <a:ext uri="{FF2B5EF4-FFF2-40B4-BE49-F238E27FC236}">
                <a16:creationId xmlns:a16="http://schemas.microsoft.com/office/drawing/2014/main" id="{6993FDC3-12C0-2E80-CE6A-4D7DFBE1BF19}"/>
              </a:ext>
            </a:extLst>
          </p:cNvPr>
          <p:cNvSpPr txBox="1">
            <a:spLocks/>
          </p:cNvSpPr>
          <p:nvPr/>
        </p:nvSpPr>
        <p:spPr>
          <a:xfrm>
            <a:off x="1128353" y="-160220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US"/>
              <a:t>Table of contents</a:t>
            </a:r>
          </a:p>
        </p:txBody>
      </p:sp>
      <p:sp>
        <p:nvSpPr>
          <p:cNvPr id="7" name="Google Shape;768;p29">
            <a:extLst>
              <a:ext uri="{FF2B5EF4-FFF2-40B4-BE49-F238E27FC236}">
                <a16:creationId xmlns:a16="http://schemas.microsoft.com/office/drawing/2014/main" id="{D0F3F089-B42B-5AA6-FDFB-283ED5496E3E}"/>
              </a:ext>
            </a:extLst>
          </p:cNvPr>
          <p:cNvSpPr txBox="1">
            <a:spLocks/>
          </p:cNvSpPr>
          <p:nvPr/>
        </p:nvSpPr>
        <p:spPr>
          <a:xfrm>
            <a:off x="-3846077" y="2412532"/>
            <a:ext cx="6675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03</a:t>
            </a:r>
          </a:p>
        </p:txBody>
      </p:sp>
      <p:sp>
        <p:nvSpPr>
          <p:cNvPr id="8" name="Google Shape;769;p29">
            <a:extLst>
              <a:ext uri="{FF2B5EF4-FFF2-40B4-BE49-F238E27FC236}">
                <a16:creationId xmlns:a16="http://schemas.microsoft.com/office/drawing/2014/main" id="{CD31F55E-07E0-F64F-FD1C-112EE2ADA91D}"/>
              </a:ext>
            </a:extLst>
          </p:cNvPr>
          <p:cNvSpPr txBox="1">
            <a:spLocks/>
          </p:cNvSpPr>
          <p:nvPr/>
        </p:nvSpPr>
        <p:spPr>
          <a:xfrm>
            <a:off x="11123617" y="1330796"/>
            <a:ext cx="6651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02</a:t>
            </a:r>
          </a:p>
        </p:txBody>
      </p:sp>
      <p:sp>
        <p:nvSpPr>
          <p:cNvPr id="9" name="Google Shape;770;p29">
            <a:extLst>
              <a:ext uri="{FF2B5EF4-FFF2-40B4-BE49-F238E27FC236}">
                <a16:creationId xmlns:a16="http://schemas.microsoft.com/office/drawing/2014/main" id="{2DA66356-C7ED-3EFC-C433-841DBB84A19D}"/>
              </a:ext>
            </a:extLst>
          </p:cNvPr>
          <p:cNvSpPr txBox="1">
            <a:spLocks/>
          </p:cNvSpPr>
          <p:nvPr/>
        </p:nvSpPr>
        <p:spPr>
          <a:xfrm>
            <a:off x="11123617" y="2156846"/>
            <a:ext cx="6651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04</a:t>
            </a:r>
          </a:p>
        </p:txBody>
      </p:sp>
      <p:sp>
        <p:nvSpPr>
          <p:cNvPr id="10" name="Google Shape;771;p29">
            <a:extLst>
              <a:ext uri="{FF2B5EF4-FFF2-40B4-BE49-F238E27FC236}">
                <a16:creationId xmlns:a16="http://schemas.microsoft.com/office/drawing/2014/main" id="{690D2058-4A21-A662-6B66-C5E335DEB586}"/>
              </a:ext>
            </a:extLst>
          </p:cNvPr>
          <p:cNvSpPr txBox="1">
            <a:spLocks/>
          </p:cNvSpPr>
          <p:nvPr/>
        </p:nvSpPr>
        <p:spPr>
          <a:xfrm>
            <a:off x="-3195723" y="2080283"/>
            <a:ext cx="2958000" cy="756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Boundaries</a:t>
            </a:r>
          </a:p>
        </p:txBody>
      </p:sp>
      <p:sp>
        <p:nvSpPr>
          <p:cNvPr id="11" name="Google Shape;762;p29">
            <a:extLst>
              <a:ext uri="{FF2B5EF4-FFF2-40B4-BE49-F238E27FC236}">
                <a16:creationId xmlns:a16="http://schemas.microsoft.com/office/drawing/2014/main" id="{1BE97C3D-595A-5D46-C48B-A0D51A2245C1}"/>
              </a:ext>
            </a:extLst>
          </p:cNvPr>
          <p:cNvSpPr txBox="1">
            <a:spLocks/>
          </p:cNvSpPr>
          <p:nvPr/>
        </p:nvSpPr>
        <p:spPr>
          <a:xfrm>
            <a:off x="11788715" y="2630115"/>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Flow Chart</a:t>
            </a:r>
          </a:p>
        </p:txBody>
      </p:sp>
      <p:sp>
        <p:nvSpPr>
          <p:cNvPr id="12" name="Google Shape;768;p29">
            <a:extLst>
              <a:ext uri="{FF2B5EF4-FFF2-40B4-BE49-F238E27FC236}">
                <a16:creationId xmlns:a16="http://schemas.microsoft.com/office/drawing/2014/main" id="{C90E220B-6FF4-0F3F-A2CD-A06494412AA8}"/>
              </a:ext>
            </a:extLst>
          </p:cNvPr>
          <p:cNvSpPr txBox="1">
            <a:spLocks/>
          </p:cNvSpPr>
          <p:nvPr/>
        </p:nvSpPr>
        <p:spPr>
          <a:xfrm>
            <a:off x="-3860823" y="3310452"/>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05</a:t>
            </a:r>
          </a:p>
        </p:txBody>
      </p:sp>
      <p:sp>
        <p:nvSpPr>
          <p:cNvPr id="13" name="Google Shape;770;p29">
            <a:extLst>
              <a:ext uri="{FF2B5EF4-FFF2-40B4-BE49-F238E27FC236}">
                <a16:creationId xmlns:a16="http://schemas.microsoft.com/office/drawing/2014/main" id="{3CA1E40C-AAA3-A434-36FF-C24698541128}"/>
              </a:ext>
            </a:extLst>
          </p:cNvPr>
          <p:cNvSpPr txBox="1">
            <a:spLocks/>
          </p:cNvSpPr>
          <p:nvPr/>
        </p:nvSpPr>
        <p:spPr>
          <a:xfrm>
            <a:off x="11123617" y="3008565"/>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06</a:t>
            </a:r>
          </a:p>
        </p:txBody>
      </p:sp>
      <p:sp>
        <p:nvSpPr>
          <p:cNvPr id="14" name="Google Shape;771;p29">
            <a:extLst>
              <a:ext uri="{FF2B5EF4-FFF2-40B4-BE49-F238E27FC236}">
                <a16:creationId xmlns:a16="http://schemas.microsoft.com/office/drawing/2014/main" id="{CD022259-6609-E031-7129-3CF80A2C9661}"/>
              </a:ext>
            </a:extLst>
          </p:cNvPr>
          <p:cNvSpPr txBox="1">
            <a:spLocks/>
          </p:cNvSpPr>
          <p:nvPr/>
        </p:nvSpPr>
        <p:spPr>
          <a:xfrm>
            <a:off x="-3195723" y="2932002"/>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System Architecture</a:t>
            </a:r>
          </a:p>
        </p:txBody>
      </p:sp>
      <p:sp>
        <p:nvSpPr>
          <p:cNvPr id="15" name="Google Shape;762;p29">
            <a:extLst>
              <a:ext uri="{FF2B5EF4-FFF2-40B4-BE49-F238E27FC236}">
                <a16:creationId xmlns:a16="http://schemas.microsoft.com/office/drawing/2014/main" id="{498AE82D-A3D4-5D87-46D5-397955A4EE62}"/>
              </a:ext>
            </a:extLst>
          </p:cNvPr>
          <p:cNvSpPr txBox="1">
            <a:spLocks/>
          </p:cNvSpPr>
          <p:nvPr/>
        </p:nvSpPr>
        <p:spPr>
          <a:xfrm>
            <a:off x="11788715" y="3481834"/>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Costs</a:t>
            </a:r>
          </a:p>
        </p:txBody>
      </p:sp>
      <p:sp>
        <p:nvSpPr>
          <p:cNvPr id="16" name="Google Shape;768;p29">
            <a:extLst>
              <a:ext uri="{FF2B5EF4-FFF2-40B4-BE49-F238E27FC236}">
                <a16:creationId xmlns:a16="http://schemas.microsoft.com/office/drawing/2014/main" id="{3100CD33-27BE-1EC8-B1B5-AABB3FAA124F}"/>
              </a:ext>
            </a:extLst>
          </p:cNvPr>
          <p:cNvSpPr txBox="1">
            <a:spLocks/>
          </p:cNvSpPr>
          <p:nvPr/>
        </p:nvSpPr>
        <p:spPr>
          <a:xfrm>
            <a:off x="-3860823" y="4162171"/>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07</a:t>
            </a:r>
          </a:p>
        </p:txBody>
      </p:sp>
      <p:sp>
        <p:nvSpPr>
          <p:cNvPr id="17" name="Google Shape;770;p29">
            <a:extLst>
              <a:ext uri="{FF2B5EF4-FFF2-40B4-BE49-F238E27FC236}">
                <a16:creationId xmlns:a16="http://schemas.microsoft.com/office/drawing/2014/main" id="{23A1B049-3FE2-DA0B-28D6-18709E2FC9E6}"/>
              </a:ext>
            </a:extLst>
          </p:cNvPr>
          <p:cNvSpPr txBox="1">
            <a:spLocks/>
          </p:cNvSpPr>
          <p:nvPr/>
        </p:nvSpPr>
        <p:spPr>
          <a:xfrm>
            <a:off x="11123617" y="3860284"/>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08</a:t>
            </a:r>
          </a:p>
        </p:txBody>
      </p:sp>
      <p:sp>
        <p:nvSpPr>
          <p:cNvPr id="18" name="Google Shape;771;p29">
            <a:extLst>
              <a:ext uri="{FF2B5EF4-FFF2-40B4-BE49-F238E27FC236}">
                <a16:creationId xmlns:a16="http://schemas.microsoft.com/office/drawing/2014/main" id="{6AD7C91D-9204-5542-0DC0-76ACAD2EA327}"/>
              </a:ext>
            </a:extLst>
          </p:cNvPr>
          <p:cNvSpPr txBox="1">
            <a:spLocks/>
          </p:cNvSpPr>
          <p:nvPr/>
        </p:nvSpPr>
        <p:spPr>
          <a:xfrm>
            <a:off x="-3195723" y="3783721"/>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UI/UX Design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7975CE-3EB8-D122-BCC7-C72AA92A336C}"/>
              </a:ext>
            </a:extLst>
          </p:cNvPr>
          <p:cNvPicPr>
            <a:picLocks noChangeAspect="1"/>
          </p:cNvPicPr>
          <p:nvPr/>
        </p:nvPicPr>
        <p:blipFill>
          <a:blip r:embed="rId2"/>
          <a:srcRect/>
          <a:stretch/>
        </p:blipFill>
        <p:spPr>
          <a:xfrm>
            <a:off x="1056640" y="304801"/>
            <a:ext cx="7030718" cy="3954778"/>
          </a:xfrm>
          <a:prstGeom prst="rect">
            <a:avLst/>
          </a:prstGeom>
        </p:spPr>
      </p:pic>
      <p:sp>
        <p:nvSpPr>
          <p:cNvPr id="22" name="Google Shape;783;p31">
            <a:extLst>
              <a:ext uri="{FF2B5EF4-FFF2-40B4-BE49-F238E27FC236}">
                <a16:creationId xmlns:a16="http://schemas.microsoft.com/office/drawing/2014/main" id="{4CADA612-3932-D901-DC4F-B33DA50DFBD1}"/>
              </a:ext>
            </a:extLst>
          </p:cNvPr>
          <p:cNvSpPr txBox="1">
            <a:spLocks noGrp="1"/>
          </p:cNvSpPr>
          <p:nvPr>
            <p:ph type="title"/>
          </p:nvPr>
        </p:nvSpPr>
        <p:spPr>
          <a:xfrm>
            <a:off x="188971" y="2912699"/>
            <a:ext cx="8766055" cy="192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334157"/>
                </a:solidFill>
              </a:rPr>
              <a:t>Lock operation with NFC card reading</a:t>
            </a:r>
            <a:endParaRPr sz="3600">
              <a:solidFill>
                <a:srgbClr val="334157"/>
              </a:solidFill>
            </a:endParaRPr>
          </a:p>
        </p:txBody>
      </p:sp>
    </p:spTree>
    <p:extLst>
      <p:ext uri="{BB962C8B-B14F-4D97-AF65-F5344CB8AC3E}">
        <p14:creationId xmlns:p14="http://schemas.microsoft.com/office/powerpoint/2010/main" val="1446465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BAC1-4F59-1266-0D43-715B13FBB48B}"/>
              </a:ext>
            </a:extLst>
          </p:cNvPr>
          <p:cNvSpPr>
            <a:spLocks noGrp="1"/>
          </p:cNvSpPr>
          <p:nvPr>
            <p:ph type="title"/>
          </p:nvPr>
        </p:nvSpPr>
        <p:spPr/>
        <p:txBody>
          <a:bodyPr/>
          <a:lstStyle/>
          <a:p>
            <a:endParaRPr lang="LID4096"/>
          </a:p>
        </p:txBody>
      </p:sp>
      <p:pic>
        <p:nvPicPr>
          <p:cNvPr id="3" name="Picture 2" descr="A screenshot of a computer&#10;&#10;Description automatically generated">
            <a:extLst>
              <a:ext uri="{FF2B5EF4-FFF2-40B4-BE49-F238E27FC236}">
                <a16:creationId xmlns:a16="http://schemas.microsoft.com/office/drawing/2014/main" id="{DA37CC76-CB4A-577E-1F57-7A1EB6B089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1346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F646-BCE4-75FD-B7B5-4CF02EDBD552}"/>
              </a:ext>
            </a:extLst>
          </p:cNvPr>
          <p:cNvSpPr>
            <a:spLocks noGrp="1"/>
          </p:cNvSpPr>
          <p:nvPr>
            <p:ph type="title"/>
          </p:nvPr>
        </p:nvSpPr>
        <p:spPr/>
        <p:txBody>
          <a:bodyPr/>
          <a:lstStyle/>
          <a:p>
            <a:endParaRPr lang="LID4096"/>
          </a:p>
        </p:txBody>
      </p:sp>
      <p:pic>
        <p:nvPicPr>
          <p:cNvPr id="3" name="Picture 2" descr="A screenshot of a computer&#10;&#10;Description automatically generated">
            <a:extLst>
              <a:ext uri="{FF2B5EF4-FFF2-40B4-BE49-F238E27FC236}">
                <a16:creationId xmlns:a16="http://schemas.microsoft.com/office/drawing/2014/main" id="{8309A176-93A0-1E1C-A891-FCE5A9F192E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07126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72BF-DD15-7277-ED99-1782016E9ABD}"/>
              </a:ext>
            </a:extLst>
          </p:cNvPr>
          <p:cNvSpPr>
            <a:spLocks noGrp="1"/>
          </p:cNvSpPr>
          <p:nvPr>
            <p:ph type="title"/>
          </p:nvPr>
        </p:nvSpPr>
        <p:spPr/>
        <p:txBody>
          <a:bodyPr/>
          <a:lstStyle/>
          <a:p>
            <a:endParaRPr lang="LID4096"/>
          </a:p>
        </p:txBody>
      </p:sp>
      <p:pic>
        <p:nvPicPr>
          <p:cNvPr id="3" name="Picture 2" descr="A screenshot of a computer&#10;&#10;Description automatically generated">
            <a:extLst>
              <a:ext uri="{FF2B5EF4-FFF2-40B4-BE49-F238E27FC236}">
                <a16:creationId xmlns:a16="http://schemas.microsoft.com/office/drawing/2014/main" id="{79A95CE4-CF28-C02A-AFC4-A64DA536EA57}"/>
              </a:ext>
            </a:extLst>
          </p:cNvPr>
          <p:cNvPicPr>
            <a:picLocks noChangeAspect="1"/>
          </p:cNvPicPr>
          <p:nvPr/>
        </p:nvPicPr>
        <p:blipFill>
          <a:blip r:embed="rId2"/>
          <a:stretch>
            <a:fillRect/>
          </a:stretch>
        </p:blipFill>
        <p:spPr>
          <a:xfrm>
            <a:off x="0" y="0"/>
            <a:ext cx="9144000" cy="5143500"/>
          </a:xfrm>
          <a:prstGeom prst="rect">
            <a:avLst/>
          </a:prstGeom>
        </p:spPr>
      </p:pic>
      <p:sp>
        <p:nvSpPr>
          <p:cNvPr id="5" name="Google Shape;1083;p37">
            <a:extLst>
              <a:ext uri="{FF2B5EF4-FFF2-40B4-BE49-F238E27FC236}">
                <a16:creationId xmlns:a16="http://schemas.microsoft.com/office/drawing/2014/main" id="{DEF91D1E-0595-639F-5FCC-166DA091B794}"/>
              </a:ext>
            </a:extLst>
          </p:cNvPr>
          <p:cNvSpPr/>
          <p:nvPr/>
        </p:nvSpPr>
        <p:spPr>
          <a:xfrm>
            <a:off x="1264804" y="5791767"/>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084;p37">
            <a:extLst>
              <a:ext uri="{FF2B5EF4-FFF2-40B4-BE49-F238E27FC236}">
                <a16:creationId xmlns:a16="http://schemas.microsoft.com/office/drawing/2014/main" id="{B84B1B0E-D98A-CB13-183A-9473C152971D}"/>
              </a:ext>
            </a:extLst>
          </p:cNvPr>
          <p:cNvSpPr/>
          <p:nvPr/>
        </p:nvSpPr>
        <p:spPr>
          <a:xfrm>
            <a:off x="2410961" y="7601643"/>
            <a:ext cx="8488" cy="2517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085;p37">
            <a:extLst>
              <a:ext uri="{FF2B5EF4-FFF2-40B4-BE49-F238E27FC236}">
                <a16:creationId xmlns:a16="http://schemas.microsoft.com/office/drawing/2014/main" id="{A838720A-D5B1-F2FF-EF7E-00860EBBEAD9}"/>
              </a:ext>
            </a:extLst>
          </p:cNvPr>
          <p:cNvSpPr/>
          <p:nvPr/>
        </p:nvSpPr>
        <p:spPr>
          <a:xfrm>
            <a:off x="2410961" y="7601643"/>
            <a:ext cx="8488" cy="25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1086;p37">
            <a:extLst>
              <a:ext uri="{FF2B5EF4-FFF2-40B4-BE49-F238E27FC236}">
                <a16:creationId xmlns:a16="http://schemas.microsoft.com/office/drawing/2014/main" id="{68BCEA1B-E009-137D-6121-B9E171D3C66A}"/>
              </a:ext>
            </a:extLst>
          </p:cNvPr>
          <p:cNvGrpSpPr/>
          <p:nvPr/>
        </p:nvGrpSpPr>
        <p:grpSpPr>
          <a:xfrm>
            <a:off x="-251158" y="-2130542"/>
            <a:ext cx="2160664" cy="1345867"/>
            <a:chOff x="2291675" y="1423158"/>
            <a:chExt cx="2214703" cy="1379528"/>
          </a:xfrm>
        </p:grpSpPr>
        <p:sp>
          <p:nvSpPr>
            <p:cNvPr id="92" name="Google Shape;1087;p37">
              <a:extLst>
                <a:ext uri="{FF2B5EF4-FFF2-40B4-BE49-F238E27FC236}">
                  <a16:creationId xmlns:a16="http://schemas.microsoft.com/office/drawing/2014/main" id="{19B8863F-3B14-C013-910F-990FFA24D936}"/>
                </a:ext>
              </a:extLst>
            </p:cNvPr>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088;p37">
              <a:extLst>
                <a:ext uri="{FF2B5EF4-FFF2-40B4-BE49-F238E27FC236}">
                  <a16:creationId xmlns:a16="http://schemas.microsoft.com/office/drawing/2014/main" id="{DC83E0B6-529C-D46A-62F8-878FB494E837}"/>
                </a:ext>
              </a:extLst>
            </p:cNvPr>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089;p37">
              <a:extLst>
                <a:ext uri="{FF2B5EF4-FFF2-40B4-BE49-F238E27FC236}">
                  <a16:creationId xmlns:a16="http://schemas.microsoft.com/office/drawing/2014/main" id="{AB0B8875-59AF-B777-9ACF-0ABC487E6CE3}"/>
                </a:ext>
              </a:extLst>
            </p:cNvPr>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090;p37">
              <a:extLst>
                <a:ext uri="{FF2B5EF4-FFF2-40B4-BE49-F238E27FC236}">
                  <a16:creationId xmlns:a16="http://schemas.microsoft.com/office/drawing/2014/main" id="{15B5F6D8-4D04-9C4C-18DD-AFF14814B00B}"/>
                </a:ext>
              </a:extLst>
            </p:cNvPr>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091;p37">
              <a:extLst>
                <a:ext uri="{FF2B5EF4-FFF2-40B4-BE49-F238E27FC236}">
                  <a16:creationId xmlns:a16="http://schemas.microsoft.com/office/drawing/2014/main" id="{18B21595-D8A0-0776-AB46-892A1D041DFF}"/>
                </a:ext>
              </a:extLst>
            </p:cNvPr>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092;p37">
              <a:extLst>
                <a:ext uri="{FF2B5EF4-FFF2-40B4-BE49-F238E27FC236}">
                  <a16:creationId xmlns:a16="http://schemas.microsoft.com/office/drawing/2014/main" id="{70E95204-60DB-69B8-2D4A-7D5320B760BE}"/>
                </a:ext>
              </a:extLst>
            </p:cNvPr>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1093;p37">
            <a:extLst>
              <a:ext uri="{FF2B5EF4-FFF2-40B4-BE49-F238E27FC236}">
                <a16:creationId xmlns:a16="http://schemas.microsoft.com/office/drawing/2014/main" id="{B8D25C60-D9A2-BEF0-30EA-05603873A100}"/>
              </a:ext>
            </a:extLst>
          </p:cNvPr>
          <p:cNvGrpSpPr/>
          <p:nvPr/>
        </p:nvGrpSpPr>
        <p:grpSpPr>
          <a:xfrm flipH="1">
            <a:off x="-2471279" y="1941990"/>
            <a:ext cx="1148169" cy="2627700"/>
            <a:chOff x="1553545" y="1817994"/>
            <a:chExt cx="1123518" cy="2571284"/>
          </a:xfrm>
        </p:grpSpPr>
        <p:grpSp>
          <p:nvGrpSpPr>
            <p:cNvPr id="66" name="Google Shape;1094;p37">
              <a:extLst>
                <a:ext uri="{FF2B5EF4-FFF2-40B4-BE49-F238E27FC236}">
                  <a16:creationId xmlns:a16="http://schemas.microsoft.com/office/drawing/2014/main" id="{CF598C4D-1E99-61F2-6746-DB486E1DBAB7}"/>
                </a:ext>
              </a:extLst>
            </p:cNvPr>
            <p:cNvGrpSpPr/>
            <p:nvPr/>
          </p:nvGrpSpPr>
          <p:grpSpPr>
            <a:xfrm>
              <a:off x="1553545" y="1817994"/>
              <a:ext cx="1123518" cy="2571284"/>
              <a:chOff x="1553545" y="1817994"/>
              <a:chExt cx="1123518" cy="2571284"/>
            </a:xfrm>
          </p:grpSpPr>
          <p:sp>
            <p:nvSpPr>
              <p:cNvPr id="68" name="Google Shape;1095;p37">
                <a:extLst>
                  <a:ext uri="{FF2B5EF4-FFF2-40B4-BE49-F238E27FC236}">
                    <a16:creationId xmlns:a16="http://schemas.microsoft.com/office/drawing/2014/main" id="{24D3D273-FCE8-C61F-A659-362BABC74EDC}"/>
                  </a:ext>
                </a:extLst>
              </p:cNvPr>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096;p37">
                <a:extLst>
                  <a:ext uri="{FF2B5EF4-FFF2-40B4-BE49-F238E27FC236}">
                    <a16:creationId xmlns:a16="http://schemas.microsoft.com/office/drawing/2014/main" id="{9863E96C-81BE-3C2E-1971-F3A643990BE2}"/>
                  </a:ext>
                </a:extLst>
              </p:cNvPr>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097;p37">
                <a:extLst>
                  <a:ext uri="{FF2B5EF4-FFF2-40B4-BE49-F238E27FC236}">
                    <a16:creationId xmlns:a16="http://schemas.microsoft.com/office/drawing/2014/main" id="{59F50B1D-1C87-8D39-4502-F63EFDCB02CC}"/>
                  </a:ext>
                </a:extLst>
              </p:cNvPr>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098;p37">
                <a:extLst>
                  <a:ext uri="{FF2B5EF4-FFF2-40B4-BE49-F238E27FC236}">
                    <a16:creationId xmlns:a16="http://schemas.microsoft.com/office/drawing/2014/main" id="{041F3D86-CE5E-3FB1-8EF9-A6907FE592AF}"/>
                  </a:ext>
                </a:extLst>
              </p:cNvPr>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099;p37">
                <a:extLst>
                  <a:ext uri="{FF2B5EF4-FFF2-40B4-BE49-F238E27FC236}">
                    <a16:creationId xmlns:a16="http://schemas.microsoft.com/office/drawing/2014/main" id="{E2BDD34B-DC13-4D5F-075B-7A4AADC7AF06}"/>
                  </a:ext>
                </a:extLst>
              </p:cNvPr>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00;p37">
                <a:extLst>
                  <a:ext uri="{FF2B5EF4-FFF2-40B4-BE49-F238E27FC236}">
                    <a16:creationId xmlns:a16="http://schemas.microsoft.com/office/drawing/2014/main" id="{1589E924-9E41-8259-02CD-C096193F98AE}"/>
                  </a:ext>
                </a:extLst>
              </p:cNvPr>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01;p37">
                <a:extLst>
                  <a:ext uri="{FF2B5EF4-FFF2-40B4-BE49-F238E27FC236}">
                    <a16:creationId xmlns:a16="http://schemas.microsoft.com/office/drawing/2014/main" id="{D5F11AC2-D21F-CDB7-361D-5397ACFDCA3C}"/>
                  </a:ext>
                </a:extLst>
              </p:cNvPr>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02;p37">
                <a:extLst>
                  <a:ext uri="{FF2B5EF4-FFF2-40B4-BE49-F238E27FC236}">
                    <a16:creationId xmlns:a16="http://schemas.microsoft.com/office/drawing/2014/main" id="{11B1D1FF-1F13-A953-7A95-33368A4365BF}"/>
                  </a:ext>
                </a:extLst>
              </p:cNvPr>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03;p37">
                <a:extLst>
                  <a:ext uri="{FF2B5EF4-FFF2-40B4-BE49-F238E27FC236}">
                    <a16:creationId xmlns:a16="http://schemas.microsoft.com/office/drawing/2014/main" id="{8C273B48-9561-6E7A-AE84-63C17BF9D3CE}"/>
                  </a:ext>
                </a:extLst>
              </p:cNvPr>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04;p37">
                <a:extLst>
                  <a:ext uri="{FF2B5EF4-FFF2-40B4-BE49-F238E27FC236}">
                    <a16:creationId xmlns:a16="http://schemas.microsoft.com/office/drawing/2014/main" id="{C2061CBE-ACE2-98D2-C765-F2CE411E48D6}"/>
                  </a:ext>
                </a:extLst>
              </p:cNvPr>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05;p37">
                <a:extLst>
                  <a:ext uri="{FF2B5EF4-FFF2-40B4-BE49-F238E27FC236}">
                    <a16:creationId xmlns:a16="http://schemas.microsoft.com/office/drawing/2014/main" id="{BD04001B-B057-5CF5-E5E7-11A8B207390D}"/>
                  </a:ext>
                </a:extLst>
              </p:cNvPr>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06;p37">
                <a:extLst>
                  <a:ext uri="{FF2B5EF4-FFF2-40B4-BE49-F238E27FC236}">
                    <a16:creationId xmlns:a16="http://schemas.microsoft.com/office/drawing/2014/main" id="{68D826C0-72DF-54B5-C9F6-D5DEBE9E1673}"/>
                  </a:ext>
                </a:extLst>
              </p:cNvPr>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07;p37">
                <a:extLst>
                  <a:ext uri="{FF2B5EF4-FFF2-40B4-BE49-F238E27FC236}">
                    <a16:creationId xmlns:a16="http://schemas.microsoft.com/office/drawing/2014/main" id="{A3D6BC8D-7E30-B6A8-6A04-15547C902B49}"/>
                  </a:ext>
                </a:extLst>
              </p:cNvPr>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08;p37">
                <a:extLst>
                  <a:ext uri="{FF2B5EF4-FFF2-40B4-BE49-F238E27FC236}">
                    <a16:creationId xmlns:a16="http://schemas.microsoft.com/office/drawing/2014/main" id="{78A15CE5-7476-4969-5984-4A7929402B0E}"/>
                  </a:ext>
                </a:extLst>
              </p:cNvPr>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09;p37">
                <a:extLst>
                  <a:ext uri="{FF2B5EF4-FFF2-40B4-BE49-F238E27FC236}">
                    <a16:creationId xmlns:a16="http://schemas.microsoft.com/office/drawing/2014/main" id="{62A73976-0D89-12B6-8BF5-6D36987E9BAA}"/>
                  </a:ext>
                </a:extLst>
              </p:cNvPr>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10;p37">
                <a:extLst>
                  <a:ext uri="{FF2B5EF4-FFF2-40B4-BE49-F238E27FC236}">
                    <a16:creationId xmlns:a16="http://schemas.microsoft.com/office/drawing/2014/main" id="{1A7E0554-D2B8-D42E-875E-C1F8A94D3074}"/>
                  </a:ext>
                </a:extLst>
              </p:cNvPr>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11;p37">
                <a:extLst>
                  <a:ext uri="{FF2B5EF4-FFF2-40B4-BE49-F238E27FC236}">
                    <a16:creationId xmlns:a16="http://schemas.microsoft.com/office/drawing/2014/main" id="{5A03B5E6-8A46-3C28-012E-D10267EE602D}"/>
                  </a:ext>
                </a:extLst>
              </p:cNvPr>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12;p37">
                <a:extLst>
                  <a:ext uri="{FF2B5EF4-FFF2-40B4-BE49-F238E27FC236}">
                    <a16:creationId xmlns:a16="http://schemas.microsoft.com/office/drawing/2014/main" id="{025D4051-3A9E-DDA0-DD82-D41361E79807}"/>
                  </a:ext>
                </a:extLst>
              </p:cNvPr>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13;p37">
                <a:extLst>
                  <a:ext uri="{FF2B5EF4-FFF2-40B4-BE49-F238E27FC236}">
                    <a16:creationId xmlns:a16="http://schemas.microsoft.com/office/drawing/2014/main" id="{A507D5B8-BD35-37D8-B5E5-DDC102D513DB}"/>
                  </a:ext>
                </a:extLst>
              </p:cNvPr>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14;p37">
                <a:extLst>
                  <a:ext uri="{FF2B5EF4-FFF2-40B4-BE49-F238E27FC236}">
                    <a16:creationId xmlns:a16="http://schemas.microsoft.com/office/drawing/2014/main" id="{12480445-2001-6762-4520-BB4924198F50}"/>
                  </a:ext>
                </a:extLst>
              </p:cNvPr>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15;p37">
                <a:extLst>
                  <a:ext uri="{FF2B5EF4-FFF2-40B4-BE49-F238E27FC236}">
                    <a16:creationId xmlns:a16="http://schemas.microsoft.com/office/drawing/2014/main" id="{95E662CD-4970-B400-DD80-B8FB6AD44D4F}"/>
                  </a:ext>
                </a:extLst>
              </p:cNvPr>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16;p37">
                <a:extLst>
                  <a:ext uri="{FF2B5EF4-FFF2-40B4-BE49-F238E27FC236}">
                    <a16:creationId xmlns:a16="http://schemas.microsoft.com/office/drawing/2014/main" id="{3EE4976E-BAAC-8EF6-29FC-79B00709C472}"/>
                  </a:ext>
                </a:extLst>
              </p:cNvPr>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17;p37">
                <a:extLst>
                  <a:ext uri="{FF2B5EF4-FFF2-40B4-BE49-F238E27FC236}">
                    <a16:creationId xmlns:a16="http://schemas.microsoft.com/office/drawing/2014/main" id="{20D8F34D-6536-C078-AFF7-0E011CBFD59B}"/>
                  </a:ext>
                </a:extLst>
              </p:cNvPr>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18;p37">
                <a:extLst>
                  <a:ext uri="{FF2B5EF4-FFF2-40B4-BE49-F238E27FC236}">
                    <a16:creationId xmlns:a16="http://schemas.microsoft.com/office/drawing/2014/main" id="{C8913B0A-6099-5F07-1ADE-35220A8EFECE}"/>
                  </a:ext>
                </a:extLst>
              </p:cNvPr>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1119;p37">
              <a:extLst>
                <a:ext uri="{FF2B5EF4-FFF2-40B4-BE49-F238E27FC236}">
                  <a16:creationId xmlns:a16="http://schemas.microsoft.com/office/drawing/2014/main" id="{BD357569-1E7B-60CD-0DAC-7E62BFB9785B}"/>
                </a:ext>
              </a:extLst>
            </p:cNvPr>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1120;p37">
            <a:extLst>
              <a:ext uri="{FF2B5EF4-FFF2-40B4-BE49-F238E27FC236}">
                <a16:creationId xmlns:a16="http://schemas.microsoft.com/office/drawing/2014/main" id="{823598CA-08CD-D9EE-86AE-39A15C458481}"/>
              </a:ext>
            </a:extLst>
          </p:cNvPr>
          <p:cNvGrpSpPr/>
          <p:nvPr/>
        </p:nvGrpSpPr>
        <p:grpSpPr>
          <a:xfrm>
            <a:off x="2114290" y="-2929747"/>
            <a:ext cx="1006579" cy="943208"/>
            <a:chOff x="1932280" y="1331475"/>
            <a:chExt cx="637200" cy="597084"/>
          </a:xfrm>
        </p:grpSpPr>
        <p:sp>
          <p:nvSpPr>
            <p:cNvPr id="54" name="Google Shape;1121;p37">
              <a:extLst>
                <a:ext uri="{FF2B5EF4-FFF2-40B4-BE49-F238E27FC236}">
                  <a16:creationId xmlns:a16="http://schemas.microsoft.com/office/drawing/2014/main" id="{A7FD22F4-AF70-8EBC-ED0E-2C863A83E48D}"/>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122;p37">
              <a:extLst>
                <a:ext uri="{FF2B5EF4-FFF2-40B4-BE49-F238E27FC236}">
                  <a16:creationId xmlns:a16="http://schemas.microsoft.com/office/drawing/2014/main" id="{CD02A9F7-2ED2-9C48-EE62-F170430330F2}"/>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123;p37">
              <a:extLst>
                <a:ext uri="{FF2B5EF4-FFF2-40B4-BE49-F238E27FC236}">
                  <a16:creationId xmlns:a16="http://schemas.microsoft.com/office/drawing/2014/main" id="{991E72D0-9E2A-2B31-9C71-40639B49290A}"/>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124;p37">
              <a:extLst>
                <a:ext uri="{FF2B5EF4-FFF2-40B4-BE49-F238E27FC236}">
                  <a16:creationId xmlns:a16="http://schemas.microsoft.com/office/drawing/2014/main" id="{7C159F02-6CBE-378E-B929-4436850AB459}"/>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125;p37">
              <a:extLst>
                <a:ext uri="{FF2B5EF4-FFF2-40B4-BE49-F238E27FC236}">
                  <a16:creationId xmlns:a16="http://schemas.microsoft.com/office/drawing/2014/main" id="{F5FFB563-5A89-9022-0FEB-CFEAEE53DF7E}"/>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26;p37">
              <a:extLst>
                <a:ext uri="{FF2B5EF4-FFF2-40B4-BE49-F238E27FC236}">
                  <a16:creationId xmlns:a16="http://schemas.microsoft.com/office/drawing/2014/main" id="{DBEE99B7-FB33-C0F2-5B3A-0664E0277413}"/>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27;p37">
              <a:extLst>
                <a:ext uri="{FF2B5EF4-FFF2-40B4-BE49-F238E27FC236}">
                  <a16:creationId xmlns:a16="http://schemas.microsoft.com/office/drawing/2014/main" id="{8D803109-119D-0EDF-8BE8-1A725BDC624E}"/>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28;p37">
              <a:extLst>
                <a:ext uri="{FF2B5EF4-FFF2-40B4-BE49-F238E27FC236}">
                  <a16:creationId xmlns:a16="http://schemas.microsoft.com/office/drawing/2014/main" id="{918056FA-13CE-0683-5B7B-791AE008C6D2}"/>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29;p37">
              <a:extLst>
                <a:ext uri="{FF2B5EF4-FFF2-40B4-BE49-F238E27FC236}">
                  <a16:creationId xmlns:a16="http://schemas.microsoft.com/office/drawing/2014/main" id="{E8DE1A5B-4C45-E993-487C-B20A5C71FAD6}"/>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30;p37">
              <a:extLst>
                <a:ext uri="{FF2B5EF4-FFF2-40B4-BE49-F238E27FC236}">
                  <a16:creationId xmlns:a16="http://schemas.microsoft.com/office/drawing/2014/main" id="{F06D8AA3-E8A4-8D61-AA03-AA87824A1766}"/>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131;p37">
              <a:extLst>
                <a:ext uri="{FF2B5EF4-FFF2-40B4-BE49-F238E27FC236}">
                  <a16:creationId xmlns:a16="http://schemas.microsoft.com/office/drawing/2014/main" id="{F4D12113-E7FE-3FA8-F4AC-C60B8E6B42F3}"/>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32;p37">
              <a:extLst>
                <a:ext uri="{FF2B5EF4-FFF2-40B4-BE49-F238E27FC236}">
                  <a16:creationId xmlns:a16="http://schemas.microsoft.com/office/drawing/2014/main" id="{8FA75871-3FF0-F937-1CB9-8359A0897A04}"/>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133;p37">
            <a:extLst>
              <a:ext uri="{FF2B5EF4-FFF2-40B4-BE49-F238E27FC236}">
                <a16:creationId xmlns:a16="http://schemas.microsoft.com/office/drawing/2014/main" id="{64A50B44-70FD-1300-6E6C-B8AB0C93C30D}"/>
              </a:ext>
            </a:extLst>
          </p:cNvPr>
          <p:cNvGrpSpPr/>
          <p:nvPr/>
        </p:nvGrpSpPr>
        <p:grpSpPr>
          <a:xfrm>
            <a:off x="-1626362" y="-3705878"/>
            <a:ext cx="1095236" cy="1458894"/>
            <a:chOff x="8029471" y="1308462"/>
            <a:chExt cx="617100" cy="822000"/>
          </a:xfrm>
        </p:grpSpPr>
        <p:sp>
          <p:nvSpPr>
            <p:cNvPr id="24" name="Google Shape;1134;p37">
              <a:extLst>
                <a:ext uri="{FF2B5EF4-FFF2-40B4-BE49-F238E27FC236}">
                  <a16:creationId xmlns:a16="http://schemas.microsoft.com/office/drawing/2014/main" id="{72D216D6-2AAA-38C3-D1A7-1ACBF4E118BC}"/>
                </a:ext>
              </a:extLst>
            </p:cNvPr>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135;p37">
              <a:extLst>
                <a:ext uri="{FF2B5EF4-FFF2-40B4-BE49-F238E27FC236}">
                  <a16:creationId xmlns:a16="http://schemas.microsoft.com/office/drawing/2014/main" id="{348AE17B-A03C-FCB0-47AE-DE594382C26F}"/>
                </a:ext>
              </a:extLst>
            </p:cNvPr>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136;p37">
              <a:extLst>
                <a:ext uri="{FF2B5EF4-FFF2-40B4-BE49-F238E27FC236}">
                  <a16:creationId xmlns:a16="http://schemas.microsoft.com/office/drawing/2014/main" id="{FC6FD236-3AB6-B27E-0816-9E7BA1D19298}"/>
                </a:ext>
              </a:extLst>
            </p:cNvPr>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137;p37">
              <a:extLst>
                <a:ext uri="{FF2B5EF4-FFF2-40B4-BE49-F238E27FC236}">
                  <a16:creationId xmlns:a16="http://schemas.microsoft.com/office/drawing/2014/main" id="{5BAEC635-CCA2-30F5-54C9-34CEA5577CC4}"/>
                </a:ext>
              </a:extLst>
            </p:cNvPr>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138;p37">
              <a:extLst>
                <a:ext uri="{FF2B5EF4-FFF2-40B4-BE49-F238E27FC236}">
                  <a16:creationId xmlns:a16="http://schemas.microsoft.com/office/drawing/2014/main" id="{6244A7FA-6E20-6EF9-7D57-96B94B4A9C03}"/>
                </a:ext>
              </a:extLst>
            </p:cNvPr>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139;p37">
              <a:extLst>
                <a:ext uri="{FF2B5EF4-FFF2-40B4-BE49-F238E27FC236}">
                  <a16:creationId xmlns:a16="http://schemas.microsoft.com/office/drawing/2014/main" id="{63061BBF-628D-2F1F-7F73-800CCD3AD35B}"/>
                </a:ext>
              </a:extLst>
            </p:cNvPr>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140;p37">
              <a:extLst>
                <a:ext uri="{FF2B5EF4-FFF2-40B4-BE49-F238E27FC236}">
                  <a16:creationId xmlns:a16="http://schemas.microsoft.com/office/drawing/2014/main" id="{5C37B3E6-6C84-0E6D-E604-8E3B2268FA2C}"/>
                </a:ext>
              </a:extLst>
            </p:cNvPr>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141;p37">
              <a:extLst>
                <a:ext uri="{FF2B5EF4-FFF2-40B4-BE49-F238E27FC236}">
                  <a16:creationId xmlns:a16="http://schemas.microsoft.com/office/drawing/2014/main" id="{AB19176C-EF31-FABA-1455-6E0618EDF36A}"/>
                </a:ext>
              </a:extLst>
            </p:cNvPr>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142;p37">
              <a:extLst>
                <a:ext uri="{FF2B5EF4-FFF2-40B4-BE49-F238E27FC236}">
                  <a16:creationId xmlns:a16="http://schemas.microsoft.com/office/drawing/2014/main" id="{7A3F6BAA-1334-DFC4-EA75-B5DBBBC974FD}"/>
                </a:ext>
              </a:extLst>
            </p:cNvPr>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143;p37">
              <a:extLst>
                <a:ext uri="{FF2B5EF4-FFF2-40B4-BE49-F238E27FC236}">
                  <a16:creationId xmlns:a16="http://schemas.microsoft.com/office/drawing/2014/main" id="{3447A762-FD48-BDEB-71C9-A34123F6F51F}"/>
                </a:ext>
              </a:extLst>
            </p:cNvPr>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144;p37">
              <a:extLst>
                <a:ext uri="{FF2B5EF4-FFF2-40B4-BE49-F238E27FC236}">
                  <a16:creationId xmlns:a16="http://schemas.microsoft.com/office/drawing/2014/main" id="{EC274B80-3080-43C9-A83F-CCB4E19945C7}"/>
                </a:ext>
              </a:extLst>
            </p:cNvPr>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145;p37">
              <a:extLst>
                <a:ext uri="{FF2B5EF4-FFF2-40B4-BE49-F238E27FC236}">
                  <a16:creationId xmlns:a16="http://schemas.microsoft.com/office/drawing/2014/main" id="{90CDF0F1-B69C-EE6E-F5C7-16510FB1956F}"/>
                </a:ext>
              </a:extLst>
            </p:cNvPr>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146;p37">
              <a:extLst>
                <a:ext uri="{FF2B5EF4-FFF2-40B4-BE49-F238E27FC236}">
                  <a16:creationId xmlns:a16="http://schemas.microsoft.com/office/drawing/2014/main" id="{3970F875-2BC2-FEED-2C49-C0ED06B92382}"/>
                </a:ext>
              </a:extLst>
            </p:cNvPr>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147;p37">
              <a:extLst>
                <a:ext uri="{FF2B5EF4-FFF2-40B4-BE49-F238E27FC236}">
                  <a16:creationId xmlns:a16="http://schemas.microsoft.com/office/drawing/2014/main" id="{0AA2F02F-74CC-48EA-B1F3-5C24C59AE221}"/>
                </a:ext>
              </a:extLst>
            </p:cNvPr>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148;p37">
              <a:extLst>
                <a:ext uri="{FF2B5EF4-FFF2-40B4-BE49-F238E27FC236}">
                  <a16:creationId xmlns:a16="http://schemas.microsoft.com/office/drawing/2014/main" id="{B9AA66F2-A679-7B65-30D8-D11FE4B5D7A7}"/>
                </a:ext>
              </a:extLst>
            </p:cNvPr>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149;p37">
              <a:extLst>
                <a:ext uri="{FF2B5EF4-FFF2-40B4-BE49-F238E27FC236}">
                  <a16:creationId xmlns:a16="http://schemas.microsoft.com/office/drawing/2014/main" id="{F72CEADA-EC07-7799-016A-5B5196CA34E1}"/>
                </a:ext>
              </a:extLst>
            </p:cNvPr>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150;p37">
              <a:extLst>
                <a:ext uri="{FF2B5EF4-FFF2-40B4-BE49-F238E27FC236}">
                  <a16:creationId xmlns:a16="http://schemas.microsoft.com/office/drawing/2014/main" id="{2969D2C0-44C2-4EE4-56B1-8DB2544C6604}"/>
                </a:ext>
              </a:extLst>
            </p:cNvPr>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151;p37">
              <a:extLst>
                <a:ext uri="{FF2B5EF4-FFF2-40B4-BE49-F238E27FC236}">
                  <a16:creationId xmlns:a16="http://schemas.microsoft.com/office/drawing/2014/main" id="{4A659BE4-8531-7B2F-F7B5-6488B35CE44C}"/>
                </a:ext>
              </a:extLst>
            </p:cNvPr>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152;p37">
              <a:extLst>
                <a:ext uri="{FF2B5EF4-FFF2-40B4-BE49-F238E27FC236}">
                  <a16:creationId xmlns:a16="http://schemas.microsoft.com/office/drawing/2014/main" id="{76E0D241-E9A2-7477-75B2-52438029EB7C}"/>
                </a:ext>
              </a:extLst>
            </p:cNvPr>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153;p37">
              <a:extLst>
                <a:ext uri="{FF2B5EF4-FFF2-40B4-BE49-F238E27FC236}">
                  <a16:creationId xmlns:a16="http://schemas.microsoft.com/office/drawing/2014/main" id="{9CCF5A3E-0505-265E-3472-FFBF7841348E}"/>
                </a:ext>
              </a:extLst>
            </p:cNvPr>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154;p37">
              <a:extLst>
                <a:ext uri="{FF2B5EF4-FFF2-40B4-BE49-F238E27FC236}">
                  <a16:creationId xmlns:a16="http://schemas.microsoft.com/office/drawing/2014/main" id="{EF6A9AE2-ADBD-D130-19E3-22571F817DA6}"/>
                </a:ext>
              </a:extLst>
            </p:cNvPr>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155;p37">
              <a:extLst>
                <a:ext uri="{FF2B5EF4-FFF2-40B4-BE49-F238E27FC236}">
                  <a16:creationId xmlns:a16="http://schemas.microsoft.com/office/drawing/2014/main" id="{82095B2E-6170-2DA0-4561-556F12B0C71A}"/>
                </a:ext>
              </a:extLst>
            </p:cNvPr>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156;p37">
              <a:extLst>
                <a:ext uri="{FF2B5EF4-FFF2-40B4-BE49-F238E27FC236}">
                  <a16:creationId xmlns:a16="http://schemas.microsoft.com/office/drawing/2014/main" id="{CEE7FC8D-D7E5-EB9B-1DE2-BA54A215FB92}"/>
                </a:ext>
              </a:extLst>
            </p:cNvPr>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157;p37">
              <a:extLst>
                <a:ext uri="{FF2B5EF4-FFF2-40B4-BE49-F238E27FC236}">
                  <a16:creationId xmlns:a16="http://schemas.microsoft.com/office/drawing/2014/main" id="{50A5CA05-B6EE-FE80-7C05-59FCC3176E10}"/>
                </a:ext>
              </a:extLst>
            </p:cNvPr>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158;p37">
              <a:extLst>
                <a:ext uri="{FF2B5EF4-FFF2-40B4-BE49-F238E27FC236}">
                  <a16:creationId xmlns:a16="http://schemas.microsoft.com/office/drawing/2014/main" id="{866194C0-F168-FE52-0762-05F5F40BF73C}"/>
                </a:ext>
              </a:extLst>
            </p:cNvPr>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159;p37">
              <a:extLst>
                <a:ext uri="{FF2B5EF4-FFF2-40B4-BE49-F238E27FC236}">
                  <a16:creationId xmlns:a16="http://schemas.microsoft.com/office/drawing/2014/main" id="{D4448B7D-0AED-87A1-1EB9-466047018CC2}"/>
                </a:ext>
              </a:extLst>
            </p:cNvPr>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160;p37">
              <a:extLst>
                <a:ext uri="{FF2B5EF4-FFF2-40B4-BE49-F238E27FC236}">
                  <a16:creationId xmlns:a16="http://schemas.microsoft.com/office/drawing/2014/main" id="{12466FCA-4BC1-8634-C918-BCF97465D6B9}"/>
                </a:ext>
              </a:extLst>
            </p:cNvPr>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161;p37">
              <a:extLst>
                <a:ext uri="{FF2B5EF4-FFF2-40B4-BE49-F238E27FC236}">
                  <a16:creationId xmlns:a16="http://schemas.microsoft.com/office/drawing/2014/main" id="{32AD4D12-B2A0-DFDD-6983-2C8B0F7858ED}"/>
                </a:ext>
              </a:extLst>
            </p:cNvPr>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162;p37">
              <a:extLst>
                <a:ext uri="{FF2B5EF4-FFF2-40B4-BE49-F238E27FC236}">
                  <a16:creationId xmlns:a16="http://schemas.microsoft.com/office/drawing/2014/main" id="{86C56BFA-97E7-9A8E-9A89-0D7B28A4FA12}"/>
                </a:ext>
              </a:extLst>
            </p:cNvPr>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163;p37">
              <a:extLst>
                <a:ext uri="{FF2B5EF4-FFF2-40B4-BE49-F238E27FC236}">
                  <a16:creationId xmlns:a16="http://schemas.microsoft.com/office/drawing/2014/main" id="{1EB435F5-B98F-4E8D-8D76-8F350ED7BC5D}"/>
                </a:ext>
              </a:extLst>
            </p:cNvPr>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164;p37">
            <a:extLst>
              <a:ext uri="{FF2B5EF4-FFF2-40B4-BE49-F238E27FC236}">
                <a16:creationId xmlns:a16="http://schemas.microsoft.com/office/drawing/2014/main" id="{89AABA90-F72C-6C94-9F83-1DB73C91F228}"/>
              </a:ext>
            </a:extLst>
          </p:cNvPr>
          <p:cNvGrpSpPr/>
          <p:nvPr/>
        </p:nvGrpSpPr>
        <p:grpSpPr>
          <a:xfrm>
            <a:off x="2349425" y="-2552108"/>
            <a:ext cx="527345" cy="861391"/>
            <a:chOff x="6346165" y="636875"/>
            <a:chExt cx="308049" cy="503212"/>
          </a:xfrm>
        </p:grpSpPr>
        <p:sp>
          <p:nvSpPr>
            <p:cNvPr id="18" name="Google Shape;1165;p37">
              <a:extLst>
                <a:ext uri="{FF2B5EF4-FFF2-40B4-BE49-F238E27FC236}">
                  <a16:creationId xmlns:a16="http://schemas.microsoft.com/office/drawing/2014/main" id="{EC0E5268-85CB-F492-0D28-7CDB94792EAB}"/>
                </a:ext>
              </a:extLst>
            </p:cNvPr>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166;p37">
              <a:extLst>
                <a:ext uri="{FF2B5EF4-FFF2-40B4-BE49-F238E27FC236}">
                  <a16:creationId xmlns:a16="http://schemas.microsoft.com/office/drawing/2014/main" id="{4AE4A2C8-9516-4603-B520-EE1447610A14}"/>
                </a:ext>
              </a:extLst>
            </p:cNvPr>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167;p37">
              <a:extLst>
                <a:ext uri="{FF2B5EF4-FFF2-40B4-BE49-F238E27FC236}">
                  <a16:creationId xmlns:a16="http://schemas.microsoft.com/office/drawing/2014/main" id="{1752A787-A4AF-0205-7C04-5805AB79E87D}"/>
                </a:ext>
              </a:extLst>
            </p:cNvPr>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168;p37">
              <a:extLst>
                <a:ext uri="{FF2B5EF4-FFF2-40B4-BE49-F238E27FC236}">
                  <a16:creationId xmlns:a16="http://schemas.microsoft.com/office/drawing/2014/main" id="{570FAB00-A8C5-E1DB-09BC-8EF67FF37318}"/>
                </a:ext>
              </a:extLst>
            </p:cNvPr>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169;p37">
              <a:extLst>
                <a:ext uri="{FF2B5EF4-FFF2-40B4-BE49-F238E27FC236}">
                  <a16:creationId xmlns:a16="http://schemas.microsoft.com/office/drawing/2014/main" id="{06661686-31AB-125F-3EA2-A4911D77E001}"/>
                </a:ext>
              </a:extLst>
            </p:cNvPr>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170;p37">
              <a:extLst>
                <a:ext uri="{FF2B5EF4-FFF2-40B4-BE49-F238E27FC236}">
                  <a16:creationId xmlns:a16="http://schemas.microsoft.com/office/drawing/2014/main" id="{7206D865-6A31-529D-65CD-A4514D080948}"/>
                </a:ext>
              </a:extLst>
            </p:cNvPr>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171;p37">
            <a:extLst>
              <a:ext uri="{FF2B5EF4-FFF2-40B4-BE49-F238E27FC236}">
                <a16:creationId xmlns:a16="http://schemas.microsoft.com/office/drawing/2014/main" id="{338E0FE1-5BAB-6B92-8C5E-F04B2C0812A2}"/>
              </a:ext>
            </a:extLst>
          </p:cNvPr>
          <p:cNvGrpSpPr/>
          <p:nvPr/>
        </p:nvGrpSpPr>
        <p:grpSpPr>
          <a:xfrm>
            <a:off x="192632" y="5707879"/>
            <a:ext cx="405067" cy="405067"/>
            <a:chOff x="1404969" y="1106377"/>
            <a:chExt cx="415198" cy="415198"/>
          </a:xfrm>
        </p:grpSpPr>
        <p:sp>
          <p:nvSpPr>
            <p:cNvPr id="16" name="Google Shape;1172;p37">
              <a:extLst>
                <a:ext uri="{FF2B5EF4-FFF2-40B4-BE49-F238E27FC236}">
                  <a16:creationId xmlns:a16="http://schemas.microsoft.com/office/drawing/2014/main" id="{EF2CC1F5-512C-5A67-DFBA-C0F97E328F47}"/>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173;p37">
              <a:extLst>
                <a:ext uri="{FF2B5EF4-FFF2-40B4-BE49-F238E27FC236}">
                  <a16:creationId xmlns:a16="http://schemas.microsoft.com/office/drawing/2014/main" id="{37E7EFEB-8839-D4D2-1337-C1A45E3F97C8}"/>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174;p37">
            <a:extLst>
              <a:ext uri="{FF2B5EF4-FFF2-40B4-BE49-F238E27FC236}">
                <a16:creationId xmlns:a16="http://schemas.microsoft.com/office/drawing/2014/main" id="{4243BD31-DE04-7547-0BB2-4C3141E477EB}"/>
              </a:ext>
            </a:extLst>
          </p:cNvPr>
          <p:cNvSpPr/>
          <p:nvPr/>
        </p:nvSpPr>
        <p:spPr>
          <a:xfrm>
            <a:off x="-472233" y="5682486"/>
            <a:ext cx="325411" cy="536751"/>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175;p37">
            <a:extLst>
              <a:ext uri="{FF2B5EF4-FFF2-40B4-BE49-F238E27FC236}">
                <a16:creationId xmlns:a16="http://schemas.microsoft.com/office/drawing/2014/main" id="{76A5A91F-B9A3-D90A-29F7-EE51981AA997}"/>
              </a:ext>
            </a:extLst>
          </p:cNvPr>
          <p:cNvSpPr/>
          <p:nvPr/>
        </p:nvSpPr>
        <p:spPr>
          <a:xfrm>
            <a:off x="-70655" y="6365029"/>
            <a:ext cx="153608" cy="2533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783;p31">
            <a:extLst>
              <a:ext uri="{FF2B5EF4-FFF2-40B4-BE49-F238E27FC236}">
                <a16:creationId xmlns:a16="http://schemas.microsoft.com/office/drawing/2014/main" id="{297C2561-9278-C80F-F6B0-EC764FAE2258}"/>
              </a:ext>
            </a:extLst>
          </p:cNvPr>
          <p:cNvSpPr txBox="1">
            <a:spLocks/>
          </p:cNvSpPr>
          <p:nvPr/>
        </p:nvSpPr>
        <p:spPr>
          <a:xfrm>
            <a:off x="9342694" y="581064"/>
            <a:ext cx="4559700" cy="7863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aloo 2 ExtraBold"/>
              <a:buNone/>
              <a:defRPr sz="45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9pPr>
          </a:lstStyle>
          <a:p>
            <a:r>
              <a:rPr lang="en-US">
                <a:solidFill>
                  <a:srgbClr val="334157"/>
                </a:solidFill>
              </a:rPr>
              <a:t>Costs</a:t>
            </a:r>
          </a:p>
        </p:txBody>
      </p:sp>
      <p:sp>
        <p:nvSpPr>
          <p:cNvPr id="99" name="Google Shape;784;p31">
            <a:extLst>
              <a:ext uri="{FF2B5EF4-FFF2-40B4-BE49-F238E27FC236}">
                <a16:creationId xmlns:a16="http://schemas.microsoft.com/office/drawing/2014/main" id="{E971AB34-396C-B68D-2C79-F5CDEC1D9B50}"/>
              </a:ext>
            </a:extLst>
          </p:cNvPr>
          <p:cNvSpPr txBox="1">
            <a:spLocks/>
          </p:cNvSpPr>
          <p:nvPr/>
        </p:nvSpPr>
        <p:spPr>
          <a:xfrm>
            <a:off x="9490974" y="-827695"/>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08</a:t>
            </a:r>
          </a:p>
        </p:txBody>
      </p:sp>
      <p:sp>
        <p:nvSpPr>
          <p:cNvPr id="100" name="Google Shape;785;p31">
            <a:extLst>
              <a:ext uri="{FF2B5EF4-FFF2-40B4-BE49-F238E27FC236}">
                <a16:creationId xmlns:a16="http://schemas.microsoft.com/office/drawing/2014/main" id="{E0DA8D4D-E1AE-ABE3-A49B-680D2169DD08}"/>
              </a:ext>
            </a:extLst>
          </p:cNvPr>
          <p:cNvSpPr txBox="1">
            <a:spLocks/>
          </p:cNvSpPr>
          <p:nvPr/>
        </p:nvSpPr>
        <p:spPr>
          <a:xfrm>
            <a:off x="6220512" y="5898842"/>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Hardware Expenses: Cost Breakdown for Door Unlocking System Components</a:t>
            </a:r>
            <a:endParaRPr lang="en-GB">
              <a:solidFill>
                <a:schemeClr val="dk1"/>
              </a:solidFill>
              <a:latin typeface="DM Sans"/>
              <a:sym typeface="DM Sans"/>
            </a:endParaRPr>
          </a:p>
        </p:txBody>
      </p:sp>
    </p:spTree>
    <p:extLst>
      <p:ext uri="{BB962C8B-B14F-4D97-AF65-F5344CB8AC3E}">
        <p14:creationId xmlns:p14="http://schemas.microsoft.com/office/powerpoint/2010/main" val="336574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3" name="Google Shape;1083;p37"/>
          <p:cNvSpPr/>
          <p:nvPr/>
        </p:nvSpPr>
        <p:spPr>
          <a:xfrm>
            <a:off x="3838403" y="2796644"/>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41496" y="2618163"/>
            <a:ext cx="8488" cy="2517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41496" y="2618163"/>
            <a:ext cx="8488" cy="25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380831" y="1297496"/>
            <a:ext cx="2160664" cy="1345867"/>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137536" y="1484790"/>
            <a:ext cx="1148169" cy="262770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306270" y="935629"/>
            <a:ext cx="1006579" cy="94320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90127" y="2069188"/>
            <a:ext cx="1095236" cy="1458894"/>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90122" y="803988"/>
            <a:ext cx="527345" cy="861391"/>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323167" y="724399"/>
            <a:ext cx="405067" cy="405067"/>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658302" y="699006"/>
            <a:ext cx="325411" cy="536751"/>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2059880" y="1381549"/>
            <a:ext cx="153608" cy="2533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83;p31">
            <a:extLst>
              <a:ext uri="{FF2B5EF4-FFF2-40B4-BE49-F238E27FC236}">
                <a16:creationId xmlns:a16="http://schemas.microsoft.com/office/drawing/2014/main" id="{2074C020-124F-7364-7F51-DDBF2A8B7FFE}"/>
              </a:ext>
            </a:extLst>
          </p:cNvPr>
          <p:cNvSpPr txBox="1">
            <a:spLocks noGrp="1"/>
          </p:cNvSpPr>
          <p:nvPr>
            <p:ph type="title"/>
          </p:nvPr>
        </p:nvSpPr>
        <p:spPr>
          <a:xfrm>
            <a:off x="4462829" y="2882304"/>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34157"/>
                </a:solidFill>
              </a:rPr>
              <a:t>Costs</a:t>
            </a:r>
            <a:endParaRPr>
              <a:solidFill>
                <a:srgbClr val="334157"/>
              </a:solidFill>
            </a:endParaRPr>
          </a:p>
        </p:txBody>
      </p:sp>
      <p:sp>
        <p:nvSpPr>
          <p:cNvPr id="7" name="Google Shape;784;p31">
            <a:extLst>
              <a:ext uri="{FF2B5EF4-FFF2-40B4-BE49-F238E27FC236}">
                <a16:creationId xmlns:a16="http://schemas.microsoft.com/office/drawing/2014/main" id="{8CB67221-020C-2A1F-7AA6-FB0C273EB699}"/>
              </a:ext>
            </a:extLst>
          </p:cNvPr>
          <p:cNvSpPr txBox="1">
            <a:spLocks/>
          </p:cNvSpPr>
          <p:nvPr/>
        </p:nvSpPr>
        <p:spPr>
          <a:xfrm>
            <a:off x="4778749" y="2098385"/>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08</a:t>
            </a:r>
          </a:p>
        </p:txBody>
      </p:sp>
      <p:sp>
        <p:nvSpPr>
          <p:cNvPr id="8" name="Google Shape;785;p31">
            <a:extLst>
              <a:ext uri="{FF2B5EF4-FFF2-40B4-BE49-F238E27FC236}">
                <a16:creationId xmlns:a16="http://schemas.microsoft.com/office/drawing/2014/main" id="{390B9D80-B827-6BDB-47DA-FAC6B2C6AC4D}"/>
              </a:ext>
            </a:extLst>
          </p:cNvPr>
          <p:cNvSpPr txBox="1">
            <a:spLocks/>
          </p:cNvSpPr>
          <p:nvPr/>
        </p:nvSpPr>
        <p:spPr>
          <a:xfrm>
            <a:off x="4009000" y="3550236"/>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Hardware Expenses: Cost Breakdown for Door Unlocking System Components</a:t>
            </a:r>
            <a:endParaRPr lang="en-GB">
              <a:solidFill>
                <a:schemeClr val="dk1"/>
              </a:solidFill>
              <a:latin typeface="DM Sans"/>
              <a:sym typeface="DM Sans"/>
            </a:endParaRPr>
          </a:p>
        </p:txBody>
      </p:sp>
    </p:spTree>
    <p:extLst>
      <p:ext uri="{BB962C8B-B14F-4D97-AF65-F5344CB8AC3E}">
        <p14:creationId xmlns:p14="http://schemas.microsoft.com/office/powerpoint/2010/main" val="161459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graphicFrame>
        <p:nvGraphicFramePr>
          <p:cNvPr id="1253" name="Google Shape;1253;p41"/>
          <p:cNvGraphicFramePr/>
          <p:nvPr>
            <p:extLst>
              <p:ext uri="{D42A27DB-BD31-4B8C-83A1-F6EECF244321}">
                <p14:modId xmlns:p14="http://schemas.microsoft.com/office/powerpoint/2010/main" val="3861697876"/>
              </p:ext>
            </p:extLst>
          </p:nvPr>
        </p:nvGraphicFramePr>
        <p:xfrm>
          <a:off x="446391" y="457194"/>
          <a:ext cx="8251218" cy="3957538"/>
        </p:xfrm>
        <a:graphic>
          <a:graphicData uri="http://schemas.openxmlformats.org/drawingml/2006/table">
            <a:tbl>
              <a:tblPr>
                <a:noFill/>
                <a:tableStyleId>{C980D15F-2EF0-4C69-AA0B-322720B2CB47}</a:tableStyleId>
              </a:tblPr>
              <a:tblGrid>
                <a:gridCol w="1809778">
                  <a:extLst>
                    <a:ext uri="{9D8B030D-6E8A-4147-A177-3AD203B41FA5}">
                      <a16:colId xmlns:a16="http://schemas.microsoft.com/office/drawing/2014/main" val="20000"/>
                    </a:ext>
                  </a:extLst>
                </a:gridCol>
                <a:gridCol w="782320">
                  <a:extLst>
                    <a:ext uri="{9D8B030D-6E8A-4147-A177-3AD203B41FA5}">
                      <a16:colId xmlns:a16="http://schemas.microsoft.com/office/drawing/2014/main" val="20001"/>
                    </a:ext>
                  </a:extLst>
                </a:gridCol>
                <a:gridCol w="5659120">
                  <a:extLst>
                    <a:ext uri="{9D8B030D-6E8A-4147-A177-3AD203B41FA5}">
                      <a16:colId xmlns:a16="http://schemas.microsoft.com/office/drawing/2014/main" val="20002"/>
                    </a:ext>
                  </a:extLst>
                </a:gridCol>
              </a:tblGrid>
              <a:tr h="282225">
                <a:tc>
                  <a:txBody>
                    <a:bodyPr/>
                    <a:lstStyle/>
                    <a:p>
                      <a:pPr marL="0" marR="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Name</a:t>
                      </a:r>
                      <a:endParaRPr>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Price</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Link</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850">
                <a:tc>
                  <a:txBody>
                    <a:bodyPr/>
                    <a:lstStyle/>
                    <a:p>
                      <a:pPr marL="0" marR="0" lvl="0" indent="0" algn="l" rtl="0">
                        <a:lnSpc>
                          <a:spcPct val="115000"/>
                        </a:lnSpc>
                        <a:spcBef>
                          <a:spcPts val="0"/>
                        </a:spcBef>
                        <a:spcAft>
                          <a:spcPts val="0"/>
                        </a:spcAft>
                        <a:buNone/>
                      </a:pPr>
                      <a:r>
                        <a:rPr lang="en-US" sz="1100" b="0" i="0" u="none" strike="noStrike" cap="none">
                          <a:solidFill>
                            <a:schemeClr val="dk1"/>
                          </a:solidFill>
                          <a:latin typeface="Baloo 2 ExtraBold"/>
                          <a:ea typeface="Arial"/>
                          <a:cs typeface="Baloo 2 ExtraBold"/>
                          <a:sym typeface="Arial"/>
                        </a:rPr>
                        <a:t>Raspberry Pi 5 – 4GB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US" sz="1000" b="0" i="0" u="none" strike="noStrike" cap="none">
                          <a:solidFill>
                            <a:schemeClr val="dk1"/>
                          </a:solidFill>
                          <a:latin typeface="DM Sans"/>
                          <a:ea typeface="Arial"/>
                          <a:cs typeface="Arial"/>
                          <a:sym typeface="Arial"/>
                        </a:rPr>
                        <a:t>€ 64.95 </a:t>
                      </a:r>
                      <a:endParaRPr sz="1000" b="0" i="0" u="none" strike="noStrike" cap="none">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000" b="0" i="0" u="none" strike="noStrike" cap="none">
                          <a:solidFill>
                            <a:schemeClr val="dk1"/>
                          </a:solidFill>
                          <a:latin typeface="DM Sans"/>
                          <a:ea typeface="Arial"/>
                          <a:cs typeface="Arial"/>
                          <a:sym typeface="Arial"/>
                          <a:hlinkClick r:id="rId3">
                            <a:extLst>
                              <a:ext uri="{A12FA001-AC4F-418D-AE19-62706E023703}">
                                <ahyp:hlinkClr xmlns:ahyp="http://schemas.microsoft.com/office/drawing/2018/hyperlinkcolor" val="tx"/>
                              </a:ext>
                            </a:extLst>
                          </a:hlinkClick>
                        </a:rPr>
                        <a:t>https://www.kiwi-electronics.com/en/raspberry-pi-boards-cases-addons-and-accessories-59/raspberry-pi-5-4gb-11579</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22850">
                <a:tc>
                  <a:txBody>
                    <a:bodyPr/>
                    <a:lstStyle/>
                    <a:p>
                      <a:pPr marL="0" marR="0" lvl="0" indent="0" algn="l" rtl="0">
                        <a:lnSpc>
                          <a:spcPct val="115000"/>
                        </a:lnSpc>
                        <a:spcBef>
                          <a:spcPts val="0"/>
                        </a:spcBef>
                        <a:spcAft>
                          <a:spcPts val="0"/>
                        </a:spcAft>
                        <a:buClr>
                          <a:srgbClr val="000000"/>
                        </a:buClr>
                        <a:buFont typeface="Arial"/>
                        <a:buNone/>
                      </a:pPr>
                      <a:r>
                        <a:rPr lang="en-US" sz="1100" b="0" i="0" u="none" strike="noStrike" cap="none">
                          <a:solidFill>
                            <a:schemeClr val="dk1"/>
                          </a:solidFill>
                          <a:latin typeface="Baloo 2 ExtraBold"/>
                          <a:ea typeface="Arial"/>
                          <a:cs typeface="Baloo 2 ExtraBold"/>
                          <a:sym typeface="Arial"/>
                        </a:rPr>
                        <a:t>Raspberry Pi Camera 3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€ 29.95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hlinkClick r:id="rId4">
                            <a:extLst>
                              <a:ext uri="{A12FA001-AC4F-418D-AE19-62706E023703}">
                                <ahyp:hlinkClr xmlns:ahyp="http://schemas.microsoft.com/office/drawing/2018/hyperlinkcolor" val="tx"/>
                              </a:ext>
                            </a:extLst>
                          </a:hlinkClick>
                        </a:rPr>
                        <a:t>https://www.kiwi-electronics.com/en/raspberry-pi-boards-cases-addons-and-accessories-59/raspberry-pi-camera-3-11239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622850">
                <a:tc>
                  <a:txBody>
                    <a:bodyPr/>
                    <a:lstStyle/>
                    <a:p>
                      <a:pPr marL="0" marR="0" lvl="0" indent="0" algn="l" rtl="0">
                        <a:lnSpc>
                          <a:spcPct val="115000"/>
                        </a:lnSpc>
                        <a:spcBef>
                          <a:spcPts val="0"/>
                        </a:spcBef>
                        <a:spcAft>
                          <a:spcPts val="0"/>
                        </a:spcAft>
                        <a:buClr>
                          <a:srgbClr val="000000"/>
                        </a:buClr>
                        <a:buFont typeface="Arial"/>
                        <a:buNone/>
                      </a:pPr>
                      <a:r>
                        <a:rPr lang="en-GB" sz="1100" b="0" i="0" u="none" strike="noStrike" cap="none">
                          <a:solidFill>
                            <a:schemeClr val="dk1"/>
                          </a:solidFill>
                          <a:latin typeface="Baloo 2 ExtraBold"/>
                          <a:ea typeface="Arial"/>
                          <a:cs typeface="Baloo 2 ExtraBold"/>
                          <a:sym typeface="Arial"/>
                        </a:rPr>
                        <a:t>Raspberry Pi 7 inch 800x480 DSI Touchscreen Display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€ 74,95</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hlinkClick r:id="rId5">
                            <a:extLst>
                              <a:ext uri="{A12FA001-AC4F-418D-AE19-62706E023703}">
                                <ahyp:hlinkClr xmlns:ahyp="http://schemas.microsoft.com/office/drawing/2018/hyperlinkcolor" val="tx"/>
                              </a:ext>
                            </a:extLst>
                          </a:hlinkClick>
                        </a:rPr>
                        <a:t>https://www.kiwi-electronics.com/en/raspberry-pi-boards-cases-addons-and-accessories-59/raspberry-pi-7quot-800x480-dsi-touchscreen-display-1948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622850">
                <a:tc>
                  <a:txBody>
                    <a:bodyPr/>
                    <a:lstStyle/>
                    <a:p>
                      <a:pPr marL="0" marR="0" lvl="0" indent="0" algn="l" rtl="0">
                        <a:lnSpc>
                          <a:spcPct val="115000"/>
                        </a:lnSpc>
                        <a:spcBef>
                          <a:spcPts val="0"/>
                        </a:spcBef>
                        <a:spcAft>
                          <a:spcPts val="0"/>
                        </a:spcAft>
                        <a:buClr>
                          <a:srgbClr val="000000"/>
                        </a:buClr>
                        <a:buFont typeface="Arial"/>
                        <a:buNone/>
                      </a:pPr>
                      <a:r>
                        <a:rPr lang="en-GB" sz="1100" b="0" i="0" u="none" strike="noStrike" cap="none">
                          <a:solidFill>
                            <a:schemeClr val="dk1"/>
                          </a:solidFill>
                          <a:latin typeface="Baloo 2 ExtraBold"/>
                          <a:ea typeface="Arial"/>
                          <a:cs typeface="Baloo 2 ExtraBold"/>
                          <a:sym typeface="Arial"/>
                        </a:rPr>
                        <a:t>Raspberry Pi Display Cable - Standard-Mini – 200mm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€ 1.25</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DM Sans"/>
                          <a:cs typeface="Arial"/>
                          <a:sym typeface="DM Sans"/>
                          <a:hlinkClick r:id="rId6"/>
                        </a:rPr>
                        <a:t>https://www.kiwi-electronics.com/en/raspberry-pi-display-cable-standard-mini-200mm-11591?search=display%20kabel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622850">
                <a:tc>
                  <a:txBody>
                    <a:bodyPr/>
                    <a:lstStyle/>
                    <a:p>
                      <a:pPr marL="0" marR="0" lvl="0" indent="0" algn="l" rtl="0">
                        <a:lnSpc>
                          <a:spcPct val="115000"/>
                        </a:lnSpc>
                        <a:spcBef>
                          <a:spcPts val="0"/>
                        </a:spcBef>
                        <a:spcAft>
                          <a:spcPts val="0"/>
                        </a:spcAft>
                        <a:buClr>
                          <a:srgbClr val="000000"/>
                        </a:buClr>
                        <a:buFont typeface="Arial"/>
                        <a:buNone/>
                      </a:pPr>
                      <a:r>
                        <a:rPr lang="en-GB" sz="1100" b="0" i="0" u="none" strike="noStrike" cap="none">
                          <a:solidFill>
                            <a:schemeClr val="dk1"/>
                          </a:solidFill>
                          <a:latin typeface="Baloo 2 ExtraBold"/>
                          <a:ea typeface="Arial"/>
                          <a:cs typeface="Baloo 2 ExtraBold"/>
                          <a:sym typeface="Arial"/>
                        </a:rPr>
                        <a:t>PN532 NFC/RFID controller breakout board - v1.6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€ 44,95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DM Sans"/>
                          <a:cs typeface="Arial"/>
                          <a:sym typeface="DM Sans"/>
                          <a:hlinkClick r:id="rId7"/>
                        </a:rPr>
                        <a:t>https://www.kiwi-electronics.com/en/pn532-nfc-rfid-controller-breakout-board-v1-6-616?search=nfc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714271209"/>
                  </a:ext>
                </a:extLst>
              </a:tr>
            </a:tbl>
          </a:graphicData>
        </a:graphic>
      </p:graphicFrame>
      <p:sp>
        <p:nvSpPr>
          <p:cNvPr id="2" name="Google Shape;1259;p42">
            <a:extLst>
              <a:ext uri="{FF2B5EF4-FFF2-40B4-BE49-F238E27FC236}">
                <a16:creationId xmlns:a16="http://schemas.microsoft.com/office/drawing/2014/main" id="{C2622FF6-2C02-A2BA-B046-FD27EC5B63AA}"/>
              </a:ext>
            </a:extLst>
          </p:cNvPr>
          <p:cNvSpPr txBox="1"/>
          <p:nvPr/>
        </p:nvSpPr>
        <p:spPr>
          <a:xfrm>
            <a:off x="993609" y="5397199"/>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Total costs: </a:t>
            </a:r>
            <a:r>
              <a:rPr lang="en-US" sz="1400" b="0" i="0" u="none" strike="noStrike" cap="none">
                <a:solidFill>
                  <a:schemeClr val="dk1"/>
                </a:solidFill>
                <a:latin typeface="DM Sans"/>
                <a:ea typeface="Arial"/>
                <a:cs typeface="Arial"/>
                <a:sym typeface="Arial"/>
              </a:rPr>
              <a:t>€ 242,2</a:t>
            </a:r>
            <a:r>
              <a:rPr lang="en" b="1">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p:txBody>
      </p:sp>
      <p:grpSp>
        <p:nvGrpSpPr>
          <p:cNvPr id="3" name="Google Shape;1859;p49">
            <a:extLst>
              <a:ext uri="{FF2B5EF4-FFF2-40B4-BE49-F238E27FC236}">
                <a16:creationId xmlns:a16="http://schemas.microsoft.com/office/drawing/2014/main" id="{E223A837-3825-6649-0A6C-DEE609347FC3}"/>
              </a:ext>
            </a:extLst>
          </p:cNvPr>
          <p:cNvGrpSpPr/>
          <p:nvPr/>
        </p:nvGrpSpPr>
        <p:grpSpPr>
          <a:xfrm>
            <a:off x="9468191" y="4814078"/>
            <a:ext cx="1062085" cy="995219"/>
            <a:chOff x="1932280" y="1331475"/>
            <a:chExt cx="637200" cy="597084"/>
          </a:xfrm>
        </p:grpSpPr>
        <p:sp>
          <p:nvSpPr>
            <p:cNvPr id="4" name="Google Shape;1860;p49">
              <a:extLst>
                <a:ext uri="{FF2B5EF4-FFF2-40B4-BE49-F238E27FC236}">
                  <a16:creationId xmlns:a16="http://schemas.microsoft.com/office/drawing/2014/main" id="{38AB3F87-6F86-00CE-A0F0-F19EAE755530}"/>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861;p49">
              <a:extLst>
                <a:ext uri="{FF2B5EF4-FFF2-40B4-BE49-F238E27FC236}">
                  <a16:creationId xmlns:a16="http://schemas.microsoft.com/office/drawing/2014/main" id="{F3CBA515-6955-1226-599B-7CF50BB1C802}"/>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862;p49">
              <a:extLst>
                <a:ext uri="{FF2B5EF4-FFF2-40B4-BE49-F238E27FC236}">
                  <a16:creationId xmlns:a16="http://schemas.microsoft.com/office/drawing/2014/main" id="{99B6A5BF-C448-F161-E073-59B1C40F4838}"/>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863;p49">
              <a:extLst>
                <a:ext uri="{FF2B5EF4-FFF2-40B4-BE49-F238E27FC236}">
                  <a16:creationId xmlns:a16="http://schemas.microsoft.com/office/drawing/2014/main" id="{0B15D7AD-03E3-5538-060F-B5D0F622E198}"/>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864;p49">
              <a:extLst>
                <a:ext uri="{FF2B5EF4-FFF2-40B4-BE49-F238E27FC236}">
                  <a16:creationId xmlns:a16="http://schemas.microsoft.com/office/drawing/2014/main" id="{A9B653E7-03E2-CFE0-60C9-F6B650BA4E81}"/>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865;p49">
              <a:extLst>
                <a:ext uri="{FF2B5EF4-FFF2-40B4-BE49-F238E27FC236}">
                  <a16:creationId xmlns:a16="http://schemas.microsoft.com/office/drawing/2014/main" id="{DE80B738-D778-4A69-CE14-979B58C8BC03}"/>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866;p49">
              <a:extLst>
                <a:ext uri="{FF2B5EF4-FFF2-40B4-BE49-F238E27FC236}">
                  <a16:creationId xmlns:a16="http://schemas.microsoft.com/office/drawing/2014/main" id="{647DCEE8-EFCA-CFC4-62C9-E06D65B3560A}"/>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867;p49">
              <a:extLst>
                <a:ext uri="{FF2B5EF4-FFF2-40B4-BE49-F238E27FC236}">
                  <a16:creationId xmlns:a16="http://schemas.microsoft.com/office/drawing/2014/main" id="{B275DE59-CFC9-7F35-D5AD-8A50717A03EA}"/>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868;p49">
              <a:extLst>
                <a:ext uri="{FF2B5EF4-FFF2-40B4-BE49-F238E27FC236}">
                  <a16:creationId xmlns:a16="http://schemas.microsoft.com/office/drawing/2014/main" id="{4A3AC168-26AF-E1D6-232A-928E1BBB6703}"/>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869;p49">
              <a:extLst>
                <a:ext uri="{FF2B5EF4-FFF2-40B4-BE49-F238E27FC236}">
                  <a16:creationId xmlns:a16="http://schemas.microsoft.com/office/drawing/2014/main" id="{C670EEB1-E648-939D-1D61-0BCFB8DCE22F}"/>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870;p49">
              <a:extLst>
                <a:ext uri="{FF2B5EF4-FFF2-40B4-BE49-F238E27FC236}">
                  <a16:creationId xmlns:a16="http://schemas.microsoft.com/office/drawing/2014/main" id="{A73EE110-E7BE-F59D-3EBF-A91BE7986F17}"/>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871;p49">
              <a:extLst>
                <a:ext uri="{FF2B5EF4-FFF2-40B4-BE49-F238E27FC236}">
                  <a16:creationId xmlns:a16="http://schemas.microsoft.com/office/drawing/2014/main" id="{1FFADFAE-08AF-A300-9547-D4BC3C75F571}"/>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872;p49">
            <a:extLst>
              <a:ext uri="{FF2B5EF4-FFF2-40B4-BE49-F238E27FC236}">
                <a16:creationId xmlns:a16="http://schemas.microsoft.com/office/drawing/2014/main" id="{0D9F2713-043E-1ED9-BE00-B8E4FB2EC186}"/>
              </a:ext>
            </a:extLst>
          </p:cNvPr>
          <p:cNvSpPr/>
          <p:nvPr/>
        </p:nvSpPr>
        <p:spPr>
          <a:xfrm>
            <a:off x="8793653" y="6076692"/>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 name="Google Shape;1873;p49">
            <a:extLst>
              <a:ext uri="{FF2B5EF4-FFF2-40B4-BE49-F238E27FC236}">
                <a16:creationId xmlns:a16="http://schemas.microsoft.com/office/drawing/2014/main" id="{83A3D7A3-D2BA-DFE6-AF6C-371CE72D9E4C}"/>
              </a:ext>
            </a:extLst>
          </p:cNvPr>
          <p:cNvGrpSpPr/>
          <p:nvPr/>
        </p:nvGrpSpPr>
        <p:grpSpPr>
          <a:xfrm>
            <a:off x="9473817" y="2364151"/>
            <a:ext cx="415198" cy="415198"/>
            <a:chOff x="1404969" y="1106377"/>
            <a:chExt cx="415198" cy="415198"/>
          </a:xfrm>
        </p:grpSpPr>
        <p:sp>
          <p:nvSpPr>
            <p:cNvPr id="18" name="Google Shape;1874;p49">
              <a:extLst>
                <a:ext uri="{FF2B5EF4-FFF2-40B4-BE49-F238E27FC236}">
                  <a16:creationId xmlns:a16="http://schemas.microsoft.com/office/drawing/2014/main" id="{A0C64DAC-FD99-8569-7D88-33FFCFA88CC3}"/>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75;p49">
              <a:extLst>
                <a:ext uri="{FF2B5EF4-FFF2-40B4-BE49-F238E27FC236}">
                  <a16:creationId xmlns:a16="http://schemas.microsoft.com/office/drawing/2014/main" id="{0428BDFC-B95E-7871-94BA-9861BF18EF53}"/>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1876;p49">
            <a:extLst>
              <a:ext uri="{FF2B5EF4-FFF2-40B4-BE49-F238E27FC236}">
                <a16:creationId xmlns:a16="http://schemas.microsoft.com/office/drawing/2014/main" id="{63A489E9-CE8E-BF9C-91DA-3867F3D1B83A}"/>
              </a:ext>
            </a:extLst>
          </p:cNvPr>
          <p:cNvGrpSpPr/>
          <p:nvPr/>
        </p:nvGrpSpPr>
        <p:grpSpPr>
          <a:xfrm>
            <a:off x="7747394" y="5378635"/>
            <a:ext cx="653332" cy="924225"/>
            <a:chOff x="6000261" y="1225220"/>
            <a:chExt cx="627600" cy="887824"/>
          </a:xfrm>
        </p:grpSpPr>
        <p:sp>
          <p:nvSpPr>
            <p:cNvPr id="21" name="Google Shape;1877;p49">
              <a:extLst>
                <a:ext uri="{FF2B5EF4-FFF2-40B4-BE49-F238E27FC236}">
                  <a16:creationId xmlns:a16="http://schemas.microsoft.com/office/drawing/2014/main" id="{7BCF07E4-9ACB-01B5-285D-8A44535912FC}"/>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78;p49">
              <a:extLst>
                <a:ext uri="{FF2B5EF4-FFF2-40B4-BE49-F238E27FC236}">
                  <a16:creationId xmlns:a16="http://schemas.microsoft.com/office/drawing/2014/main" id="{B2D582F5-34B8-A516-51DB-683955E09C08}"/>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79;p49">
              <a:extLst>
                <a:ext uri="{FF2B5EF4-FFF2-40B4-BE49-F238E27FC236}">
                  <a16:creationId xmlns:a16="http://schemas.microsoft.com/office/drawing/2014/main" id="{332FE44C-8576-AC8A-C258-AF5B1A1BDD65}"/>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80;p49">
              <a:extLst>
                <a:ext uri="{FF2B5EF4-FFF2-40B4-BE49-F238E27FC236}">
                  <a16:creationId xmlns:a16="http://schemas.microsoft.com/office/drawing/2014/main" id="{4DFD994F-AA4A-DE46-9F76-445E1FC0C7A6}"/>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81;p49">
              <a:extLst>
                <a:ext uri="{FF2B5EF4-FFF2-40B4-BE49-F238E27FC236}">
                  <a16:creationId xmlns:a16="http://schemas.microsoft.com/office/drawing/2014/main" id="{C3CAFFE5-2C2B-EAF7-891A-A5C7CF1E0C5F}"/>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82;p49">
              <a:extLst>
                <a:ext uri="{FF2B5EF4-FFF2-40B4-BE49-F238E27FC236}">
                  <a16:creationId xmlns:a16="http://schemas.microsoft.com/office/drawing/2014/main" id="{A9C3777B-8EB3-638B-10D5-28B11720BB61}"/>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83;p49">
              <a:extLst>
                <a:ext uri="{FF2B5EF4-FFF2-40B4-BE49-F238E27FC236}">
                  <a16:creationId xmlns:a16="http://schemas.microsoft.com/office/drawing/2014/main" id="{507A3C8B-D075-5E1A-C55D-6457FA029831}"/>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84;p49">
              <a:extLst>
                <a:ext uri="{FF2B5EF4-FFF2-40B4-BE49-F238E27FC236}">
                  <a16:creationId xmlns:a16="http://schemas.microsoft.com/office/drawing/2014/main" id="{9EDE54F2-E096-6AEF-D99A-AF215A8BFDE3}"/>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85;p49">
              <a:extLst>
                <a:ext uri="{FF2B5EF4-FFF2-40B4-BE49-F238E27FC236}">
                  <a16:creationId xmlns:a16="http://schemas.microsoft.com/office/drawing/2014/main" id="{D36CEF9B-C1FD-252B-033C-71E799606DF9}"/>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86;p49">
              <a:extLst>
                <a:ext uri="{FF2B5EF4-FFF2-40B4-BE49-F238E27FC236}">
                  <a16:creationId xmlns:a16="http://schemas.microsoft.com/office/drawing/2014/main" id="{9BEFF112-23CB-1212-A323-2807D5204358}"/>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87;p49">
              <a:extLst>
                <a:ext uri="{FF2B5EF4-FFF2-40B4-BE49-F238E27FC236}">
                  <a16:creationId xmlns:a16="http://schemas.microsoft.com/office/drawing/2014/main" id="{A85A1958-6056-E7EC-482B-99055BCD6213}"/>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88;p49">
              <a:extLst>
                <a:ext uri="{FF2B5EF4-FFF2-40B4-BE49-F238E27FC236}">
                  <a16:creationId xmlns:a16="http://schemas.microsoft.com/office/drawing/2014/main" id="{24DACFB3-24D3-FADF-B814-C277EFB23375}"/>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89;p49">
              <a:extLst>
                <a:ext uri="{FF2B5EF4-FFF2-40B4-BE49-F238E27FC236}">
                  <a16:creationId xmlns:a16="http://schemas.microsoft.com/office/drawing/2014/main" id="{F8947472-0FE2-2B70-98EE-79B413265ABD}"/>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graphicFrame>
        <p:nvGraphicFramePr>
          <p:cNvPr id="6" name="Google Shape;1253;p41">
            <a:extLst>
              <a:ext uri="{FF2B5EF4-FFF2-40B4-BE49-F238E27FC236}">
                <a16:creationId xmlns:a16="http://schemas.microsoft.com/office/drawing/2014/main" id="{175B797A-EE86-A3F3-AF4E-87F38B765E57}"/>
              </a:ext>
            </a:extLst>
          </p:cNvPr>
          <p:cNvGraphicFramePr/>
          <p:nvPr>
            <p:extLst>
              <p:ext uri="{D42A27DB-BD31-4B8C-83A1-F6EECF244321}">
                <p14:modId xmlns:p14="http://schemas.microsoft.com/office/powerpoint/2010/main" val="1834748423"/>
              </p:ext>
            </p:extLst>
          </p:nvPr>
        </p:nvGraphicFramePr>
        <p:xfrm>
          <a:off x="446391" y="807167"/>
          <a:ext cx="8251218" cy="2919614"/>
        </p:xfrm>
        <a:graphic>
          <a:graphicData uri="http://schemas.openxmlformats.org/drawingml/2006/table">
            <a:tbl>
              <a:tblPr>
                <a:noFill/>
                <a:tableStyleId>{C980D15F-2EF0-4C69-AA0B-322720B2CB47}</a:tableStyleId>
              </a:tblPr>
              <a:tblGrid>
                <a:gridCol w="1809778">
                  <a:extLst>
                    <a:ext uri="{9D8B030D-6E8A-4147-A177-3AD203B41FA5}">
                      <a16:colId xmlns:a16="http://schemas.microsoft.com/office/drawing/2014/main" val="20000"/>
                    </a:ext>
                  </a:extLst>
                </a:gridCol>
                <a:gridCol w="782320">
                  <a:extLst>
                    <a:ext uri="{9D8B030D-6E8A-4147-A177-3AD203B41FA5}">
                      <a16:colId xmlns:a16="http://schemas.microsoft.com/office/drawing/2014/main" val="20001"/>
                    </a:ext>
                  </a:extLst>
                </a:gridCol>
                <a:gridCol w="5659120">
                  <a:extLst>
                    <a:ext uri="{9D8B030D-6E8A-4147-A177-3AD203B41FA5}">
                      <a16:colId xmlns:a16="http://schemas.microsoft.com/office/drawing/2014/main" val="20002"/>
                    </a:ext>
                  </a:extLst>
                </a:gridCol>
              </a:tblGrid>
              <a:tr h="282225">
                <a:tc>
                  <a:txBody>
                    <a:bodyPr/>
                    <a:lstStyle/>
                    <a:p>
                      <a:pPr marL="0" marR="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Name</a:t>
                      </a:r>
                      <a:endParaRPr>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Price</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a:solidFill>
                            <a:schemeClr val="dk1"/>
                          </a:solidFill>
                          <a:latin typeface="Baloo 2 ExtraBold"/>
                          <a:ea typeface="Baloo 2 ExtraBold"/>
                          <a:cs typeface="Baloo 2 ExtraBold"/>
                          <a:sym typeface="Baloo 2 ExtraBold"/>
                        </a:rPr>
                        <a:t>Link</a:t>
                      </a:r>
                      <a:endParaRPr>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850">
                <a:tc>
                  <a:txBody>
                    <a:bodyPr/>
                    <a:lstStyle/>
                    <a:p>
                      <a:pPr marL="0" marR="0" lvl="0" indent="0" algn="l" rtl="0">
                        <a:lnSpc>
                          <a:spcPct val="115000"/>
                        </a:lnSpc>
                        <a:spcBef>
                          <a:spcPts val="0"/>
                        </a:spcBef>
                        <a:spcAft>
                          <a:spcPts val="0"/>
                        </a:spcAft>
                        <a:buClr>
                          <a:srgbClr val="000000"/>
                        </a:buClr>
                        <a:buFont typeface="Arial"/>
                        <a:buNone/>
                      </a:pPr>
                      <a:r>
                        <a:rPr lang="en-US" sz="1100" b="0" i="0" u="none" strike="noStrike" cap="none">
                          <a:solidFill>
                            <a:schemeClr val="dk1"/>
                          </a:solidFill>
                          <a:latin typeface="Baloo 2 ExtraBold"/>
                          <a:ea typeface="Arial"/>
                          <a:cs typeface="Baloo 2 ExtraBold"/>
                          <a:sym typeface="Arial"/>
                        </a:rPr>
                        <a:t>13.56MHz RFID/NFC card – 1KB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US" sz="1000" b="0" i="0" u="none" strike="noStrike" cap="none">
                          <a:solidFill>
                            <a:schemeClr val="dk1"/>
                          </a:solidFill>
                          <a:latin typeface="DM Sans"/>
                          <a:ea typeface="Arial"/>
                          <a:cs typeface="Arial"/>
                          <a:sym typeface="Arial"/>
                        </a:rPr>
                        <a:t>€ 2,95</a:t>
                      </a:r>
                      <a:endParaRPr lang="en-US" sz="1000" b="0" i="0" u="none" strike="noStrike" cap="none">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hlinkClick r:id="rId3">
                            <a:extLst>
                              <a:ext uri="{A12FA001-AC4F-418D-AE19-62706E023703}">
                                <ahyp:hlinkClr xmlns:ahyp="http://schemas.microsoft.com/office/drawing/2018/hyperlinkcolor" val="tx"/>
                              </a:ext>
                            </a:extLst>
                          </a:hlinkClick>
                        </a:rPr>
                        <a:t>https://www.kiwi-electronics.com/en/13-56mhz-rfid-nfc-kaart-1kb-863?search=nfc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22850">
                <a:tc>
                  <a:txBody>
                    <a:bodyPr/>
                    <a:lstStyle/>
                    <a:p>
                      <a:pPr marL="0" marR="0" lvl="0" indent="0" algn="l" rtl="0">
                        <a:lnSpc>
                          <a:spcPct val="115000"/>
                        </a:lnSpc>
                        <a:spcBef>
                          <a:spcPts val="0"/>
                        </a:spcBef>
                        <a:spcAft>
                          <a:spcPts val="0"/>
                        </a:spcAft>
                        <a:buClr>
                          <a:srgbClr val="000000"/>
                        </a:buClr>
                        <a:buFont typeface="Arial"/>
                        <a:buNone/>
                      </a:pPr>
                      <a:r>
                        <a:rPr lang="en-US" sz="1100" b="0" i="0" u="none" strike="noStrike" cap="none">
                          <a:solidFill>
                            <a:schemeClr val="dk1"/>
                          </a:solidFill>
                          <a:latin typeface="Baloo 2 ExtraBold"/>
                          <a:ea typeface="Arial"/>
                          <a:cs typeface="Baloo 2 ExtraBold"/>
                          <a:sym typeface="Arial"/>
                        </a:rPr>
                        <a:t>Grove – Servo</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€ 8,25</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fr-FR" sz="1000" b="0" i="0" u="none" strike="noStrike" cap="none">
                          <a:solidFill>
                            <a:schemeClr val="dk1"/>
                          </a:solidFill>
                          <a:latin typeface="DM Sans"/>
                          <a:ea typeface="Arial"/>
                          <a:cs typeface="Arial"/>
                          <a:sym typeface="Arial"/>
                          <a:hlinkClick r:id="rId4">
                            <a:extLst>
                              <a:ext uri="{A12FA001-AC4F-418D-AE19-62706E023703}">
                                <ahyp:hlinkClr xmlns:ahyp="http://schemas.microsoft.com/office/drawing/2018/hyperlinkcolor" val="tx"/>
                              </a:ext>
                            </a:extLst>
                          </a:hlinkClick>
                        </a:rPr>
                        <a:t>https://www.kiwi-electronics.com/en/grove-servo-2070?search=servo%20motor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622850">
                <a:tc>
                  <a:txBody>
                    <a:bodyPr/>
                    <a:lstStyle/>
                    <a:p>
                      <a:pPr marL="0" marR="0" lvl="0" indent="0" algn="l" rtl="0">
                        <a:lnSpc>
                          <a:spcPct val="115000"/>
                        </a:lnSpc>
                        <a:spcBef>
                          <a:spcPts val="0"/>
                        </a:spcBef>
                        <a:spcAft>
                          <a:spcPts val="0"/>
                        </a:spcAft>
                        <a:buClr>
                          <a:srgbClr val="000000"/>
                        </a:buClr>
                        <a:buFont typeface="Arial"/>
                        <a:buNone/>
                      </a:pPr>
                      <a:r>
                        <a:rPr lang="en-GB" sz="1100" b="0" i="0" u="none" strike="noStrike" cap="none">
                          <a:solidFill>
                            <a:schemeClr val="dk1"/>
                          </a:solidFill>
                          <a:latin typeface="Baloo 2 ExtraBold"/>
                          <a:ea typeface="Arial"/>
                          <a:cs typeface="Baloo 2 ExtraBold"/>
                          <a:sym typeface="Arial"/>
                        </a:rPr>
                        <a:t>Power Supply / Connectivity to socket </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€ 14,95</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DM Sans"/>
                          <a:cs typeface="Arial"/>
                          <a:sym typeface="DM Sans"/>
                          <a:hlinkClick r:id="rId5">
                            <a:extLst>
                              <a:ext uri="{A12FA001-AC4F-418D-AE19-62706E023703}">
                                <ahyp:hlinkClr xmlns:ahyp="http://schemas.microsoft.com/office/drawing/2018/hyperlinkcolor" val="tx"/>
                              </a:ext>
                            </a:extLst>
                          </a:hlinkClick>
                        </a:rPr>
                        <a:t>https://www.kiwi-electronics.com/en/argon-pwr-gan-usb-c-pd-27w-for-rpi-5-eu-plug-20012?search=power%20supply%20for%20raspberry%20pi%205 </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622850">
                <a:tc>
                  <a:txBody>
                    <a:bodyPr/>
                    <a:lstStyle/>
                    <a:p>
                      <a:pPr marL="0" marR="0" lvl="0" indent="0" algn="l" rtl="0">
                        <a:lnSpc>
                          <a:spcPct val="115000"/>
                        </a:lnSpc>
                        <a:spcBef>
                          <a:spcPts val="0"/>
                        </a:spcBef>
                        <a:spcAft>
                          <a:spcPts val="0"/>
                        </a:spcAft>
                        <a:buClr>
                          <a:srgbClr val="000000"/>
                        </a:buClr>
                        <a:buFont typeface="Arial"/>
                        <a:buNone/>
                      </a:pPr>
                      <a:r>
                        <a:rPr lang="en-GB" sz="1100" b="0" i="0" u="none" strike="noStrike" cap="none">
                          <a:solidFill>
                            <a:schemeClr val="dk1"/>
                          </a:solidFill>
                          <a:latin typeface="Baloo 2 ExtraBold"/>
                          <a:ea typeface="Arial"/>
                          <a:cs typeface="Baloo 2 ExtraBold"/>
                          <a:sym typeface="Arial"/>
                        </a:rPr>
                        <a:t>Delivery</a:t>
                      </a:r>
                      <a:endParaRPr sz="1100" b="0" i="0" u="none" strike="noStrike" cap="none">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Font typeface="Arial"/>
                        <a:buNone/>
                      </a:pPr>
                      <a:r>
                        <a:rPr lang="en-US" sz="1000" b="0" i="0" u="none" strike="noStrike" cap="none">
                          <a:solidFill>
                            <a:schemeClr val="dk1"/>
                          </a:solidFill>
                          <a:latin typeface="DM Sans"/>
                          <a:ea typeface="Arial"/>
                          <a:cs typeface="Arial"/>
                          <a:sym typeface="Arial"/>
                        </a:rPr>
                        <a:t>Free</a:t>
                      </a: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15000"/>
                        </a:lnSpc>
                        <a:spcBef>
                          <a:spcPts val="0"/>
                        </a:spcBef>
                        <a:spcAft>
                          <a:spcPts val="0"/>
                        </a:spcAft>
                        <a:buClr>
                          <a:srgbClr val="000000"/>
                        </a:buClr>
                        <a:buFont typeface="Arial"/>
                        <a:buNone/>
                      </a:pPr>
                      <a:endParaRPr sz="1000" b="0" i="0" u="none" strike="noStrike" cap="none">
                        <a:solidFill>
                          <a:schemeClr val="dk1"/>
                        </a:solidFill>
                        <a:latin typeface="DM Sans"/>
                        <a:ea typeface="DM Sans"/>
                        <a:cs typeface="Arial"/>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bl>
          </a:graphicData>
        </a:graphic>
      </p:graphicFrame>
      <p:sp>
        <p:nvSpPr>
          <p:cNvPr id="7" name="Google Shape;1259;p42">
            <a:extLst>
              <a:ext uri="{FF2B5EF4-FFF2-40B4-BE49-F238E27FC236}">
                <a16:creationId xmlns:a16="http://schemas.microsoft.com/office/drawing/2014/main" id="{80801248-9028-904A-A982-4A42A07D8337}"/>
              </a:ext>
            </a:extLst>
          </p:cNvPr>
          <p:cNvSpPr txBox="1"/>
          <p:nvPr/>
        </p:nvSpPr>
        <p:spPr>
          <a:xfrm>
            <a:off x="352349" y="3977832"/>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Total costs: </a:t>
            </a:r>
            <a:r>
              <a:rPr lang="en-US" sz="1400" b="0" i="0" u="none" strike="noStrike" cap="none">
                <a:solidFill>
                  <a:schemeClr val="dk1"/>
                </a:solidFill>
                <a:latin typeface="DM Sans"/>
                <a:ea typeface="Arial"/>
                <a:cs typeface="Arial"/>
                <a:sym typeface="Arial"/>
              </a:rPr>
              <a:t>€ 242,2</a:t>
            </a:r>
            <a:r>
              <a:rPr lang="en" b="1">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p:txBody>
      </p:sp>
      <p:grpSp>
        <p:nvGrpSpPr>
          <p:cNvPr id="1859" name="Google Shape;1859;p49"/>
          <p:cNvGrpSpPr/>
          <p:nvPr/>
        </p:nvGrpSpPr>
        <p:grpSpPr>
          <a:xfrm>
            <a:off x="7956174" y="3409836"/>
            <a:ext cx="1062085" cy="995219"/>
            <a:chOff x="1932280" y="1331475"/>
            <a:chExt cx="637200" cy="597084"/>
          </a:xfrm>
        </p:grpSpPr>
        <p:sp>
          <p:nvSpPr>
            <p:cNvPr id="1860" name="Google Shape;1860;p49"/>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49"/>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49"/>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49"/>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49"/>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49"/>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49"/>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49"/>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49"/>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49"/>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49"/>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49"/>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72" name="Google Shape;1872;p49"/>
          <p:cNvSpPr/>
          <p:nvPr/>
        </p:nvSpPr>
        <p:spPr>
          <a:xfrm>
            <a:off x="8152393" y="4657325"/>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73" name="Google Shape;1873;p49"/>
          <p:cNvGrpSpPr/>
          <p:nvPr/>
        </p:nvGrpSpPr>
        <p:grpSpPr>
          <a:xfrm>
            <a:off x="8603060" y="2732153"/>
            <a:ext cx="415198" cy="415198"/>
            <a:chOff x="1404969" y="1106377"/>
            <a:chExt cx="415198" cy="415198"/>
          </a:xfrm>
        </p:grpSpPr>
        <p:sp>
          <p:nvSpPr>
            <p:cNvPr id="1874" name="Google Shape;1874;p49"/>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49"/>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6" name="Google Shape;1876;p49"/>
          <p:cNvGrpSpPr/>
          <p:nvPr/>
        </p:nvGrpSpPr>
        <p:grpSpPr>
          <a:xfrm>
            <a:off x="7106134" y="3959268"/>
            <a:ext cx="653332" cy="924225"/>
            <a:chOff x="6000261" y="1225220"/>
            <a:chExt cx="627600" cy="887824"/>
          </a:xfrm>
        </p:grpSpPr>
        <p:sp>
          <p:nvSpPr>
            <p:cNvPr id="1877" name="Google Shape;1877;p49"/>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49"/>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49"/>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49"/>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49"/>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49"/>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49"/>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49"/>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49"/>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49"/>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49"/>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49"/>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49"/>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0" name="Google Shape;1890;p49"/>
          <p:cNvSpPr/>
          <p:nvPr/>
        </p:nvSpPr>
        <p:spPr>
          <a:xfrm>
            <a:off x="8057755" y="2860321"/>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340;p46">
            <a:extLst>
              <a:ext uri="{FF2B5EF4-FFF2-40B4-BE49-F238E27FC236}">
                <a16:creationId xmlns:a16="http://schemas.microsoft.com/office/drawing/2014/main" id="{2F11152D-BE47-C5BE-A6B8-36BD9FC885E0}"/>
              </a:ext>
            </a:extLst>
          </p:cNvPr>
          <p:cNvSpPr txBox="1">
            <a:spLocks noGrp="1"/>
          </p:cNvSpPr>
          <p:nvPr>
            <p:ph type="title"/>
          </p:nvPr>
        </p:nvSpPr>
        <p:spPr>
          <a:xfrm>
            <a:off x="-3222630" y="217554"/>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905" name="Google Shape;1341;p46">
            <a:extLst>
              <a:ext uri="{FF2B5EF4-FFF2-40B4-BE49-F238E27FC236}">
                <a16:creationId xmlns:a16="http://schemas.microsoft.com/office/drawing/2014/main" id="{A93BF849-BCBD-A36F-D8C8-33F0962735EC}"/>
              </a:ext>
            </a:extLst>
          </p:cNvPr>
          <p:cNvSpPr txBox="1">
            <a:spLocks noGrp="1"/>
          </p:cNvSpPr>
          <p:nvPr>
            <p:ph type="subTitle" idx="1"/>
          </p:nvPr>
        </p:nvSpPr>
        <p:spPr>
          <a:xfrm>
            <a:off x="-1557046" y="5954281"/>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DM Sans Medium"/>
                <a:ea typeface="DM Sans Medium"/>
                <a:cs typeface="DM Sans Medium"/>
                <a:sym typeface="DM Sans Medium"/>
              </a:rPr>
              <a:t>Do you have any questions?</a:t>
            </a:r>
            <a:endParaRPr sz="2000">
              <a:latin typeface="DM Sans Medium"/>
              <a:ea typeface="DM Sans Medium"/>
              <a:cs typeface="DM Sans Medium"/>
              <a:sym typeface="DM Sans Medium"/>
            </a:endParaRPr>
          </a:p>
        </p:txBody>
      </p:sp>
      <p:grpSp>
        <p:nvGrpSpPr>
          <p:cNvPr id="1907" name="Google Shape;1355;p46">
            <a:extLst>
              <a:ext uri="{FF2B5EF4-FFF2-40B4-BE49-F238E27FC236}">
                <a16:creationId xmlns:a16="http://schemas.microsoft.com/office/drawing/2014/main" id="{1C5848ED-E378-DFC2-1FF8-3E95C4E3C667}"/>
              </a:ext>
            </a:extLst>
          </p:cNvPr>
          <p:cNvGrpSpPr/>
          <p:nvPr/>
        </p:nvGrpSpPr>
        <p:grpSpPr>
          <a:xfrm>
            <a:off x="7006489" y="-1894227"/>
            <a:ext cx="1988668" cy="1400059"/>
            <a:chOff x="3622711" y="1331469"/>
            <a:chExt cx="959226" cy="675313"/>
          </a:xfrm>
        </p:grpSpPr>
        <p:sp>
          <p:nvSpPr>
            <p:cNvPr id="1965" name="Google Shape;1356;p46">
              <a:extLst>
                <a:ext uri="{FF2B5EF4-FFF2-40B4-BE49-F238E27FC236}">
                  <a16:creationId xmlns:a16="http://schemas.microsoft.com/office/drawing/2014/main" id="{A7808905-F2E0-13AC-0746-644E063AD30D}"/>
                </a:ext>
              </a:extLst>
            </p:cNvPr>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357;p46">
              <a:extLst>
                <a:ext uri="{FF2B5EF4-FFF2-40B4-BE49-F238E27FC236}">
                  <a16:creationId xmlns:a16="http://schemas.microsoft.com/office/drawing/2014/main" id="{BBAFE520-2CB3-C7F6-09F5-87E299460369}"/>
                </a:ext>
              </a:extLst>
            </p:cNvPr>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358;p46">
              <a:extLst>
                <a:ext uri="{FF2B5EF4-FFF2-40B4-BE49-F238E27FC236}">
                  <a16:creationId xmlns:a16="http://schemas.microsoft.com/office/drawing/2014/main" id="{0BD73400-4C0B-DA03-81D2-028B229B25E0}"/>
                </a:ext>
              </a:extLst>
            </p:cNvPr>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359;p46">
              <a:extLst>
                <a:ext uri="{FF2B5EF4-FFF2-40B4-BE49-F238E27FC236}">
                  <a16:creationId xmlns:a16="http://schemas.microsoft.com/office/drawing/2014/main" id="{24B853D9-1F24-89E4-E65D-E2AD1A4D25FE}"/>
                </a:ext>
              </a:extLst>
            </p:cNvPr>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360;p46">
              <a:extLst>
                <a:ext uri="{FF2B5EF4-FFF2-40B4-BE49-F238E27FC236}">
                  <a16:creationId xmlns:a16="http://schemas.microsoft.com/office/drawing/2014/main" id="{C704284F-2088-BDC4-8C34-C94704662FE4}"/>
                </a:ext>
              </a:extLst>
            </p:cNvPr>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361;p46">
              <a:extLst>
                <a:ext uri="{FF2B5EF4-FFF2-40B4-BE49-F238E27FC236}">
                  <a16:creationId xmlns:a16="http://schemas.microsoft.com/office/drawing/2014/main" id="{6BA15760-5358-9713-94C5-FC9C8D51C23A}"/>
                </a:ext>
              </a:extLst>
            </p:cNvPr>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362;p46">
              <a:extLst>
                <a:ext uri="{FF2B5EF4-FFF2-40B4-BE49-F238E27FC236}">
                  <a16:creationId xmlns:a16="http://schemas.microsoft.com/office/drawing/2014/main" id="{09155B38-2F94-BCC1-F4CD-6FFA8C88E99C}"/>
                </a:ext>
              </a:extLst>
            </p:cNvPr>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363;p46">
              <a:extLst>
                <a:ext uri="{FF2B5EF4-FFF2-40B4-BE49-F238E27FC236}">
                  <a16:creationId xmlns:a16="http://schemas.microsoft.com/office/drawing/2014/main" id="{29C79B9F-4196-2474-A633-2A756845BAAF}"/>
                </a:ext>
              </a:extLst>
            </p:cNvPr>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364;p46">
              <a:extLst>
                <a:ext uri="{FF2B5EF4-FFF2-40B4-BE49-F238E27FC236}">
                  <a16:creationId xmlns:a16="http://schemas.microsoft.com/office/drawing/2014/main" id="{A18ADE04-C8BA-FD83-56EE-7D0BBC9FDFFC}"/>
                </a:ext>
              </a:extLst>
            </p:cNvPr>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365;p46">
              <a:extLst>
                <a:ext uri="{FF2B5EF4-FFF2-40B4-BE49-F238E27FC236}">
                  <a16:creationId xmlns:a16="http://schemas.microsoft.com/office/drawing/2014/main" id="{965F139E-CEE9-32FF-BE20-AAC1B5E8A1BD}"/>
                </a:ext>
              </a:extLst>
            </p:cNvPr>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366;p46">
              <a:extLst>
                <a:ext uri="{FF2B5EF4-FFF2-40B4-BE49-F238E27FC236}">
                  <a16:creationId xmlns:a16="http://schemas.microsoft.com/office/drawing/2014/main" id="{28C6752B-B446-0FE4-C6AA-9D33C5560618}"/>
                </a:ext>
              </a:extLst>
            </p:cNvPr>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367;p46">
              <a:extLst>
                <a:ext uri="{FF2B5EF4-FFF2-40B4-BE49-F238E27FC236}">
                  <a16:creationId xmlns:a16="http://schemas.microsoft.com/office/drawing/2014/main" id="{44BAE995-9F4A-9EE2-687C-7A29221D3124}"/>
                </a:ext>
              </a:extLst>
            </p:cNvPr>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368;p46">
              <a:extLst>
                <a:ext uri="{FF2B5EF4-FFF2-40B4-BE49-F238E27FC236}">
                  <a16:creationId xmlns:a16="http://schemas.microsoft.com/office/drawing/2014/main" id="{2E1C2BFA-23F7-D05F-E41E-3AC0AA3DA980}"/>
                </a:ext>
              </a:extLst>
            </p:cNvPr>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369;p46">
              <a:extLst>
                <a:ext uri="{FF2B5EF4-FFF2-40B4-BE49-F238E27FC236}">
                  <a16:creationId xmlns:a16="http://schemas.microsoft.com/office/drawing/2014/main" id="{B41AA799-82BB-AD4F-5E18-CF849C71FFA9}"/>
                </a:ext>
              </a:extLst>
            </p:cNvPr>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370;p46">
              <a:extLst>
                <a:ext uri="{FF2B5EF4-FFF2-40B4-BE49-F238E27FC236}">
                  <a16:creationId xmlns:a16="http://schemas.microsoft.com/office/drawing/2014/main" id="{CF29C973-41C6-46C0-5ECB-EE65FD2B4C08}"/>
                </a:ext>
              </a:extLst>
            </p:cNvPr>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371;p46">
            <a:extLst>
              <a:ext uri="{FF2B5EF4-FFF2-40B4-BE49-F238E27FC236}">
                <a16:creationId xmlns:a16="http://schemas.microsoft.com/office/drawing/2014/main" id="{A48D8CC1-EBC9-2ADD-5811-DA8278C30479}"/>
              </a:ext>
            </a:extLst>
          </p:cNvPr>
          <p:cNvGrpSpPr/>
          <p:nvPr/>
        </p:nvGrpSpPr>
        <p:grpSpPr>
          <a:xfrm flipH="1">
            <a:off x="11756724" y="2060369"/>
            <a:ext cx="1458483" cy="2635179"/>
            <a:chOff x="5132143" y="1520276"/>
            <a:chExt cx="1241051" cy="2242324"/>
          </a:xfrm>
        </p:grpSpPr>
        <p:sp>
          <p:nvSpPr>
            <p:cNvPr id="1938" name="Google Shape;1372;p46">
              <a:extLst>
                <a:ext uri="{FF2B5EF4-FFF2-40B4-BE49-F238E27FC236}">
                  <a16:creationId xmlns:a16="http://schemas.microsoft.com/office/drawing/2014/main" id="{562BB047-0B41-98B8-6968-255D4FC888D6}"/>
                </a:ext>
              </a:extLst>
            </p:cNvPr>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373;p46">
              <a:extLst>
                <a:ext uri="{FF2B5EF4-FFF2-40B4-BE49-F238E27FC236}">
                  <a16:creationId xmlns:a16="http://schemas.microsoft.com/office/drawing/2014/main" id="{EA2ADA49-9820-AA33-3A0C-E16DB888F105}"/>
                </a:ext>
              </a:extLst>
            </p:cNvPr>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374;p46">
              <a:extLst>
                <a:ext uri="{FF2B5EF4-FFF2-40B4-BE49-F238E27FC236}">
                  <a16:creationId xmlns:a16="http://schemas.microsoft.com/office/drawing/2014/main" id="{08379A79-168B-BE6E-406D-532116301846}"/>
                </a:ext>
              </a:extLst>
            </p:cNvPr>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375;p46">
              <a:extLst>
                <a:ext uri="{FF2B5EF4-FFF2-40B4-BE49-F238E27FC236}">
                  <a16:creationId xmlns:a16="http://schemas.microsoft.com/office/drawing/2014/main" id="{12114B3C-1004-97FE-1966-4AA5F427B068}"/>
                </a:ext>
              </a:extLst>
            </p:cNvPr>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376;p46">
              <a:extLst>
                <a:ext uri="{FF2B5EF4-FFF2-40B4-BE49-F238E27FC236}">
                  <a16:creationId xmlns:a16="http://schemas.microsoft.com/office/drawing/2014/main" id="{97E9575D-24AB-51C6-F4AB-2B210CEA4547}"/>
                </a:ext>
              </a:extLst>
            </p:cNvPr>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377;p46">
              <a:extLst>
                <a:ext uri="{FF2B5EF4-FFF2-40B4-BE49-F238E27FC236}">
                  <a16:creationId xmlns:a16="http://schemas.microsoft.com/office/drawing/2014/main" id="{6B10DDEF-6391-0D8B-0CDD-B7CE965DF4BF}"/>
                </a:ext>
              </a:extLst>
            </p:cNvPr>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378;p46">
              <a:extLst>
                <a:ext uri="{FF2B5EF4-FFF2-40B4-BE49-F238E27FC236}">
                  <a16:creationId xmlns:a16="http://schemas.microsoft.com/office/drawing/2014/main" id="{340CB389-9672-3793-98C4-9F6CCD13359B}"/>
                </a:ext>
              </a:extLst>
            </p:cNvPr>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379;p46">
              <a:extLst>
                <a:ext uri="{FF2B5EF4-FFF2-40B4-BE49-F238E27FC236}">
                  <a16:creationId xmlns:a16="http://schemas.microsoft.com/office/drawing/2014/main" id="{2DF3B92B-AF71-C46F-C5F9-AE1594D04CBF}"/>
                </a:ext>
              </a:extLst>
            </p:cNvPr>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380;p46">
              <a:extLst>
                <a:ext uri="{FF2B5EF4-FFF2-40B4-BE49-F238E27FC236}">
                  <a16:creationId xmlns:a16="http://schemas.microsoft.com/office/drawing/2014/main" id="{B1257F22-891F-BBDC-411B-1E7B0E1902C6}"/>
                </a:ext>
              </a:extLst>
            </p:cNvPr>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381;p46">
              <a:extLst>
                <a:ext uri="{FF2B5EF4-FFF2-40B4-BE49-F238E27FC236}">
                  <a16:creationId xmlns:a16="http://schemas.microsoft.com/office/drawing/2014/main" id="{A8ECE2BB-CFEE-82FF-85B1-127B7466EAA0}"/>
                </a:ext>
              </a:extLst>
            </p:cNvPr>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382;p46">
              <a:extLst>
                <a:ext uri="{FF2B5EF4-FFF2-40B4-BE49-F238E27FC236}">
                  <a16:creationId xmlns:a16="http://schemas.microsoft.com/office/drawing/2014/main" id="{440D6522-077F-889C-C620-A6A163BBDCF6}"/>
                </a:ext>
              </a:extLst>
            </p:cNvPr>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383;p46">
              <a:extLst>
                <a:ext uri="{FF2B5EF4-FFF2-40B4-BE49-F238E27FC236}">
                  <a16:creationId xmlns:a16="http://schemas.microsoft.com/office/drawing/2014/main" id="{3CEF6A9B-F227-BDC4-B2EC-23676B872976}"/>
                </a:ext>
              </a:extLst>
            </p:cNvPr>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384;p46">
              <a:extLst>
                <a:ext uri="{FF2B5EF4-FFF2-40B4-BE49-F238E27FC236}">
                  <a16:creationId xmlns:a16="http://schemas.microsoft.com/office/drawing/2014/main" id="{DF8F669E-B823-682A-F849-579AC2E7C550}"/>
                </a:ext>
              </a:extLst>
            </p:cNvPr>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385;p46">
              <a:extLst>
                <a:ext uri="{FF2B5EF4-FFF2-40B4-BE49-F238E27FC236}">
                  <a16:creationId xmlns:a16="http://schemas.microsoft.com/office/drawing/2014/main" id="{AC0458EA-ED12-F20B-A755-9F3DEEE5FEED}"/>
                </a:ext>
              </a:extLst>
            </p:cNvPr>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386;p46">
              <a:extLst>
                <a:ext uri="{FF2B5EF4-FFF2-40B4-BE49-F238E27FC236}">
                  <a16:creationId xmlns:a16="http://schemas.microsoft.com/office/drawing/2014/main" id="{BAD3584F-7E18-73F3-7444-37D4CAA9385E}"/>
                </a:ext>
              </a:extLst>
            </p:cNvPr>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387;p46">
              <a:extLst>
                <a:ext uri="{FF2B5EF4-FFF2-40B4-BE49-F238E27FC236}">
                  <a16:creationId xmlns:a16="http://schemas.microsoft.com/office/drawing/2014/main" id="{ED9B5590-6ACC-8B1C-DECF-6A81D84D4B3F}"/>
                </a:ext>
              </a:extLst>
            </p:cNvPr>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388;p46">
              <a:extLst>
                <a:ext uri="{FF2B5EF4-FFF2-40B4-BE49-F238E27FC236}">
                  <a16:creationId xmlns:a16="http://schemas.microsoft.com/office/drawing/2014/main" id="{C7824C5C-B65D-7126-ADD2-0097B72E9A1B}"/>
                </a:ext>
              </a:extLst>
            </p:cNvPr>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389;p46">
              <a:extLst>
                <a:ext uri="{FF2B5EF4-FFF2-40B4-BE49-F238E27FC236}">
                  <a16:creationId xmlns:a16="http://schemas.microsoft.com/office/drawing/2014/main" id="{FC52EBB2-E433-D984-D8BC-EBEF4427F395}"/>
                </a:ext>
              </a:extLst>
            </p:cNvPr>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390;p46">
              <a:extLst>
                <a:ext uri="{FF2B5EF4-FFF2-40B4-BE49-F238E27FC236}">
                  <a16:creationId xmlns:a16="http://schemas.microsoft.com/office/drawing/2014/main" id="{B1F14B3D-C016-59EB-F9CE-2E8D4B76590C}"/>
                </a:ext>
              </a:extLst>
            </p:cNvPr>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391;p46">
              <a:extLst>
                <a:ext uri="{FF2B5EF4-FFF2-40B4-BE49-F238E27FC236}">
                  <a16:creationId xmlns:a16="http://schemas.microsoft.com/office/drawing/2014/main" id="{2C517E73-8BC5-C568-118D-C50771E02340}"/>
                </a:ext>
              </a:extLst>
            </p:cNvPr>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392;p46">
              <a:extLst>
                <a:ext uri="{FF2B5EF4-FFF2-40B4-BE49-F238E27FC236}">
                  <a16:creationId xmlns:a16="http://schemas.microsoft.com/office/drawing/2014/main" id="{161D7820-26F9-7781-6E41-5ED412CEA269}"/>
                </a:ext>
              </a:extLst>
            </p:cNvPr>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393;p46">
              <a:extLst>
                <a:ext uri="{FF2B5EF4-FFF2-40B4-BE49-F238E27FC236}">
                  <a16:creationId xmlns:a16="http://schemas.microsoft.com/office/drawing/2014/main" id="{5944937C-84A3-5AC5-78EE-6AE0A4BA443D}"/>
                </a:ext>
              </a:extLst>
            </p:cNvPr>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394;p46">
              <a:extLst>
                <a:ext uri="{FF2B5EF4-FFF2-40B4-BE49-F238E27FC236}">
                  <a16:creationId xmlns:a16="http://schemas.microsoft.com/office/drawing/2014/main" id="{EE8D7458-CFF4-6289-D004-CB4FAA603449}"/>
                </a:ext>
              </a:extLst>
            </p:cNvPr>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395;p46">
              <a:extLst>
                <a:ext uri="{FF2B5EF4-FFF2-40B4-BE49-F238E27FC236}">
                  <a16:creationId xmlns:a16="http://schemas.microsoft.com/office/drawing/2014/main" id="{75AFFD2D-2AEF-7F6B-BAD6-B7F59967BB07}"/>
                </a:ext>
              </a:extLst>
            </p:cNvPr>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396;p46">
              <a:extLst>
                <a:ext uri="{FF2B5EF4-FFF2-40B4-BE49-F238E27FC236}">
                  <a16:creationId xmlns:a16="http://schemas.microsoft.com/office/drawing/2014/main" id="{7F58B4E9-A7BB-1450-38FE-0BEF441F5681}"/>
                </a:ext>
              </a:extLst>
            </p:cNvPr>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397;p46">
              <a:extLst>
                <a:ext uri="{FF2B5EF4-FFF2-40B4-BE49-F238E27FC236}">
                  <a16:creationId xmlns:a16="http://schemas.microsoft.com/office/drawing/2014/main" id="{BA37A3F0-73FC-D263-CDFA-6A36535AAD0A}"/>
                </a:ext>
              </a:extLst>
            </p:cNvPr>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398;p46">
              <a:extLst>
                <a:ext uri="{FF2B5EF4-FFF2-40B4-BE49-F238E27FC236}">
                  <a16:creationId xmlns:a16="http://schemas.microsoft.com/office/drawing/2014/main" id="{4390035E-FC4C-DCFC-E5ED-F2F3E35BF8C4}"/>
                </a:ext>
              </a:extLst>
            </p:cNvPr>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9" name="Google Shape;1399;p46">
            <a:extLst>
              <a:ext uri="{FF2B5EF4-FFF2-40B4-BE49-F238E27FC236}">
                <a16:creationId xmlns:a16="http://schemas.microsoft.com/office/drawing/2014/main" id="{D6A08891-8C98-E3B0-8330-67C3F3C37440}"/>
              </a:ext>
            </a:extLst>
          </p:cNvPr>
          <p:cNvGrpSpPr/>
          <p:nvPr/>
        </p:nvGrpSpPr>
        <p:grpSpPr>
          <a:xfrm>
            <a:off x="4808140" y="-1821438"/>
            <a:ext cx="676370" cy="1142272"/>
            <a:chOff x="2757910" y="1240337"/>
            <a:chExt cx="676370" cy="1142272"/>
          </a:xfrm>
        </p:grpSpPr>
        <p:sp>
          <p:nvSpPr>
            <p:cNvPr id="1930" name="Google Shape;1400;p46">
              <a:extLst>
                <a:ext uri="{FF2B5EF4-FFF2-40B4-BE49-F238E27FC236}">
                  <a16:creationId xmlns:a16="http://schemas.microsoft.com/office/drawing/2014/main" id="{E700213C-A258-1D47-9981-DC43C36C117F}"/>
                </a:ext>
              </a:extLst>
            </p:cNvPr>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401;p46">
              <a:extLst>
                <a:ext uri="{FF2B5EF4-FFF2-40B4-BE49-F238E27FC236}">
                  <a16:creationId xmlns:a16="http://schemas.microsoft.com/office/drawing/2014/main" id="{B9D43789-2B2D-57A3-E17A-66577506B03E}"/>
                </a:ext>
              </a:extLst>
            </p:cNvPr>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402;p46">
              <a:extLst>
                <a:ext uri="{FF2B5EF4-FFF2-40B4-BE49-F238E27FC236}">
                  <a16:creationId xmlns:a16="http://schemas.microsoft.com/office/drawing/2014/main" id="{FAA4F578-41C2-E648-5F2C-D87215E1D399}"/>
                </a:ext>
              </a:extLst>
            </p:cNvPr>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403;p46">
              <a:extLst>
                <a:ext uri="{FF2B5EF4-FFF2-40B4-BE49-F238E27FC236}">
                  <a16:creationId xmlns:a16="http://schemas.microsoft.com/office/drawing/2014/main" id="{E45045D1-4D12-C17E-3F8A-38815169FF3F}"/>
                </a:ext>
              </a:extLst>
            </p:cNvPr>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404;p46">
              <a:extLst>
                <a:ext uri="{FF2B5EF4-FFF2-40B4-BE49-F238E27FC236}">
                  <a16:creationId xmlns:a16="http://schemas.microsoft.com/office/drawing/2014/main" id="{4B0ABDF5-B4F7-3655-8C52-F3A8518A5443}"/>
                </a:ext>
              </a:extLst>
            </p:cNvPr>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405;p46">
              <a:extLst>
                <a:ext uri="{FF2B5EF4-FFF2-40B4-BE49-F238E27FC236}">
                  <a16:creationId xmlns:a16="http://schemas.microsoft.com/office/drawing/2014/main" id="{E75EAB11-0144-73CE-9537-37536AF67384}"/>
                </a:ext>
              </a:extLst>
            </p:cNvPr>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406;p46">
              <a:extLst>
                <a:ext uri="{FF2B5EF4-FFF2-40B4-BE49-F238E27FC236}">
                  <a16:creationId xmlns:a16="http://schemas.microsoft.com/office/drawing/2014/main" id="{5889A722-C190-FC22-40D9-A6A7997CF4F8}"/>
                </a:ext>
              </a:extLst>
            </p:cNvPr>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407;p46">
              <a:extLst>
                <a:ext uri="{FF2B5EF4-FFF2-40B4-BE49-F238E27FC236}">
                  <a16:creationId xmlns:a16="http://schemas.microsoft.com/office/drawing/2014/main" id="{80F75055-5481-AC9A-3F70-CEFDBE197732}"/>
                </a:ext>
              </a:extLst>
            </p:cNvPr>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0" name="Google Shape;1408;p46">
            <a:extLst>
              <a:ext uri="{FF2B5EF4-FFF2-40B4-BE49-F238E27FC236}">
                <a16:creationId xmlns:a16="http://schemas.microsoft.com/office/drawing/2014/main" id="{2563D1C5-022A-A4C2-895B-BF53D2F08938}"/>
              </a:ext>
            </a:extLst>
          </p:cNvPr>
          <p:cNvGrpSpPr/>
          <p:nvPr/>
        </p:nvGrpSpPr>
        <p:grpSpPr>
          <a:xfrm>
            <a:off x="5801610" y="-1370994"/>
            <a:ext cx="821542" cy="769820"/>
            <a:chOff x="1932280" y="1331475"/>
            <a:chExt cx="637200" cy="597084"/>
          </a:xfrm>
        </p:grpSpPr>
        <p:sp>
          <p:nvSpPr>
            <p:cNvPr id="1918" name="Google Shape;1409;p46">
              <a:extLst>
                <a:ext uri="{FF2B5EF4-FFF2-40B4-BE49-F238E27FC236}">
                  <a16:creationId xmlns:a16="http://schemas.microsoft.com/office/drawing/2014/main" id="{7BDB7167-5054-8DBB-CEF6-3A45258F99A9}"/>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410;p46">
              <a:extLst>
                <a:ext uri="{FF2B5EF4-FFF2-40B4-BE49-F238E27FC236}">
                  <a16:creationId xmlns:a16="http://schemas.microsoft.com/office/drawing/2014/main" id="{B6FA11B4-B1CF-3AAB-90B6-E9431FAE2ED0}"/>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411;p46">
              <a:extLst>
                <a:ext uri="{FF2B5EF4-FFF2-40B4-BE49-F238E27FC236}">
                  <a16:creationId xmlns:a16="http://schemas.microsoft.com/office/drawing/2014/main" id="{D5849A96-5CD5-F0E2-DDB8-119B48594989}"/>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412;p46">
              <a:extLst>
                <a:ext uri="{FF2B5EF4-FFF2-40B4-BE49-F238E27FC236}">
                  <a16:creationId xmlns:a16="http://schemas.microsoft.com/office/drawing/2014/main" id="{822E28D8-B242-DE66-0535-DAFE6184F0EC}"/>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413;p46">
              <a:extLst>
                <a:ext uri="{FF2B5EF4-FFF2-40B4-BE49-F238E27FC236}">
                  <a16:creationId xmlns:a16="http://schemas.microsoft.com/office/drawing/2014/main" id="{F00D4F91-0435-1DE1-8323-45581CE9139F}"/>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414;p46">
              <a:extLst>
                <a:ext uri="{FF2B5EF4-FFF2-40B4-BE49-F238E27FC236}">
                  <a16:creationId xmlns:a16="http://schemas.microsoft.com/office/drawing/2014/main" id="{1BB87CE5-9869-3333-247A-CD9477D71832}"/>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415;p46">
              <a:extLst>
                <a:ext uri="{FF2B5EF4-FFF2-40B4-BE49-F238E27FC236}">
                  <a16:creationId xmlns:a16="http://schemas.microsoft.com/office/drawing/2014/main" id="{F3D4F128-79EE-A6D1-3967-3EB38C1CA7C2}"/>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416;p46">
              <a:extLst>
                <a:ext uri="{FF2B5EF4-FFF2-40B4-BE49-F238E27FC236}">
                  <a16:creationId xmlns:a16="http://schemas.microsoft.com/office/drawing/2014/main" id="{DE315205-D49D-6855-0025-3390AE4CFFAB}"/>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417;p46">
              <a:extLst>
                <a:ext uri="{FF2B5EF4-FFF2-40B4-BE49-F238E27FC236}">
                  <a16:creationId xmlns:a16="http://schemas.microsoft.com/office/drawing/2014/main" id="{97D502F3-FA47-C990-C3B2-BFF4BEB36631}"/>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418;p46">
              <a:extLst>
                <a:ext uri="{FF2B5EF4-FFF2-40B4-BE49-F238E27FC236}">
                  <a16:creationId xmlns:a16="http://schemas.microsoft.com/office/drawing/2014/main" id="{73B5B314-40BA-3C4A-22CC-42421E344345}"/>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419;p46">
              <a:extLst>
                <a:ext uri="{FF2B5EF4-FFF2-40B4-BE49-F238E27FC236}">
                  <a16:creationId xmlns:a16="http://schemas.microsoft.com/office/drawing/2014/main" id="{E2DA33A6-B2C7-351A-704E-945CCCDB2A4D}"/>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420;p46">
              <a:extLst>
                <a:ext uri="{FF2B5EF4-FFF2-40B4-BE49-F238E27FC236}">
                  <a16:creationId xmlns:a16="http://schemas.microsoft.com/office/drawing/2014/main" id="{44169913-517F-FFA2-0B51-813E6496E02A}"/>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1" name="Google Shape;1421;p46">
            <a:extLst>
              <a:ext uri="{FF2B5EF4-FFF2-40B4-BE49-F238E27FC236}">
                <a16:creationId xmlns:a16="http://schemas.microsoft.com/office/drawing/2014/main" id="{B90F76E1-6AC1-4BFF-E17A-0A59486AE3EE}"/>
              </a:ext>
            </a:extLst>
          </p:cNvPr>
          <p:cNvSpPr/>
          <p:nvPr/>
        </p:nvSpPr>
        <p:spPr>
          <a:xfrm>
            <a:off x="7333616" y="6292249"/>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422;p46">
            <a:extLst>
              <a:ext uri="{FF2B5EF4-FFF2-40B4-BE49-F238E27FC236}">
                <a16:creationId xmlns:a16="http://schemas.microsoft.com/office/drawing/2014/main" id="{4EC4889A-87E8-FE4A-D7D0-96CB309E4855}"/>
              </a:ext>
            </a:extLst>
          </p:cNvPr>
          <p:cNvSpPr/>
          <p:nvPr/>
        </p:nvSpPr>
        <p:spPr>
          <a:xfrm>
            <a:off x="7748561" y="617918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423;p46">
            <a:extLst>
              <a:ext uri="{FF2B5EF4-FFF2-40B4-BE49-F238E27FC236}">
                <a16:creationId xmlns:a16="http://schemas.microsoft.com/office/drawing/2014/main" id="{CD029E33-1F0D-AA86-38E6-5D3D034C463A}"/>
              </a:ext>
            </a:extLst>
          </p:cNvPr>
          <p:cNvSpPr/>
          <p:nvPr/>
        </p:nvSpPr>
        <p:spPr>
          <a:xfrm>
            <a:off x="5654137" y="-1945921"/>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424;p46">
            <a:extLst>
              <a:ext uri="{FF2B5EF4-FFF2-40B4-BE49-F238E27FC236}">
                <a16:creationId xmlns:a16="http://schemas.microsoft.com/office/drawing/2014/main" id="{78F5D2B7-C24B-E26A-1F5A-149327DDC4C8}"/>
              </a:ext>
            </a:extLst>
          </p:cNvPr>
          <p:cNvSpPr/>
          <p:nvPr/>
        </p:nvSpPr>
        <p:spPr>
          <a:xfrm>
            <a:off x="6849045" y="5911524"/>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5" name="Google Shape;1425;p46">
            <a:extLst>
              <a:ext uri="{FF2B5EF4-FFF2-40B4-BE49-F238E27FC236}">
                <a16:creationId xmlns:a16="http://schemas.microsoft.com/office/drawing/2014/main" id="{DC8EBD74-3634-272C-CD65-6EB6888DCD68}"/>
              </a:ext>
            </a:extLst>
          </p:cNvPr>
          <p:cNvGrpSpPr/>
          <p:nvPr/>
        </p:nvGrpSpPr>
        <p:grpSpPr>
          <a:xfrm>
            <a:off x="9067665" y="-1519259"/>
            <a:ext cx="415198" cy="415198"/>
            <a:chOff x="1404969" y="1106377"/>
            <a:chExt cx="415198" cy="415198"/>
          </a:xfrm>
        </p:grpSpPr>
        <p:sp>
          <p:nvSpPr>
            <p:cNvPr id="1916" name="Google Shape;1426;p46">
              <a:extLst>
                <a:ext uri="{FF2B5EF4-FFF2-40B4-BE49-F238E27FC236}">
                  <a16:creationId xmlns:a16="http://schemas.microsoft.com/office/drawing/2014/main" id="{83893DDE-AAAA-0726-7C6D-CD40C551F636}"/>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427;p46">
              <a:extLst>
                <a:ext uri="{FF2B5EF4-FFF2-40B4-BE49-F238E27FC236}">
                  <a16:creationId xmlns:a16="http://schemas.microsoft.com/office/drawing/2014/main" id="{73FA0029-E5DB-C7B9-2DF3-C166FDFDDF9A}"/>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647283" y="1441742"/>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341" name="Google Shape;1341;p46"/>
          <p:cNvSpPr txBox="1">
            <a:spLocks noGrp="1"/>
          </p:cNvSpPr>
          <p:nvPr>
            <p:ph type="subTitle" idx="1"/>
          </p:nvPr>
        </p:nvSpPr>
        <p:spPr>
          <a:xfrm>
            <a:off x="647245" y="2605667"/>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DM Sans Medium"/>
                <a:ea typeface="DM Sans Medium"/>
                <a:cs typeface="DM Sans Medium"/>
                <a:sym typeface="DM Sans Medium"/>
              </a:rPr>
              <a:t>Do you have any questions?</a:t>
            </a:r>
            <a:endParaRPr sz="2000">
              <a:latin typeface="DM Sans Medium"/>
              <a:ea typeface="DM Sans Medium"/>
              <a:cs typeface="DM Sans Medium"/>
              <a:sym typeface="DM Sans Medium"/>
            </a:endParaRPr>
          </a:p>
        </p:txBody>
      </p:sp>
      <p:grpSp>
        <p:nvGrpSpPr>
          <p:cNvPr id="1355" name="Google Shape;1355;p46"/>
          <p:cNvGrpSpPr/>
          <p:nvPr/>
        </p:nvGrpSpPr>
        <p:grpSpPr>
          <a:xfrm>
            <a:off x="5416592" y="1627425"/>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87071" y="1997137"/>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84885" y="1063987"/>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61821" y="2958561"/>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87077" y="3377499"/>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601633" y="952956"/>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82511" y="1347729"/>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26784" y="3139750"/>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7669" y="1450527"/>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01260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Objectives</a:t>
            </a:r>
            <a:endParaRPr/>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524375" y="1020156"/>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62" name="Google Shape;762;p29"/>
          <p:cNvSpPr txBox="1">
            <a:spLocks noGrp="1"/>
          </p:cNvSpPr>
          <p:nvPr>
            <p:ph type="subTitle" idx="15"/>
          </p:nvPr>
        </p:nvSpPr>
        <p:spPr>
          <a:xfrm>
            <a:off x="5419075" y="187187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Software Design</a:t>
            </a:r>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8" name="Google Shape;768;p29"/>
          <p:cNvSpPr txBox="1">
            <a:spLocks noGrp="1"/>
          </p:cNvSpPr>
          <p:nvPr>
            <p:ph type="title" idx="6"/>
          </p:nvPr>
        </p:nvSpPr>
        <p:spPr>
          <a:xfrm>
            <a:off x="859275" y="225032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753977" y="225032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524375" y="187187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Boundaries</a:t>
            </a:r>
            <a:endParaRPr/>
          </a:p>
        </p:txBody>
      </p:sp>
      <p:sp>
        <p:nvSpPr>
          <p:cNvPr id="10" name="Google Shape;762;p29">
            <a:extLst>
              <a:ext uri="{FF2B5EF4-FFF2-40B4-BE49-F238E27FC236}">
                <a16:creationId xmlns:a16="http://schemas.microsoft.com/office/drawing/2014/main" id="{564C0AE2-E5A9-1942-5FC7-BADD2A5057CC}"/>
              </a:ext>
            </a:extLst>
          </p:cNvPr>
          <p:cNvSpPr txBox="1">
            <a:spLocks/>
          </p:cNvSpPr>
          <p:nvPr/>
        </p:nvSpPr>
        <p:spPr>
          <a:xfrm>
            <a:off x="5419075" y="2723594"/>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Flow Chart</a:t>
            </a:r>
          </a:p>
        </p:txBody>
      </p:sp>
      <p:sp>
        <p:nvSpPr>
          <p:cNvPr id="11" name="Google Shape;768;p29">
            <a:extLst>
              <a:ext uri="{FF2B5EF4-FFF2-40B4-BE49-F238E27FC236}">
                <a16:creationId xmlns:a16="http://schemas.microsoft.com/office/drawing/2014/main" id="{ECB47E9F-C253-B2CA-82E7-DD426DF1C25A}"/>
              </a:ext>
            </a:extLst>
          </p:cNvPr>
          <p:cNvSpPr txBox="1">
            <a:spLocks/>
          </p:cNvSpPr>
          <p:nvPr/>
        </p:nvSpPr>
        <p:spPr>
          <a:xfrm>
            <a:off x="859275" y="3102044"/>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05</a:t>
            </a:r>
          </a:p>
        </p:txBody>
      </p:sp>
      <p:sp>
        <p:nvSpPr>
          <p:cNvPr id="12" name="Google Shape;770;p29">
            <a:extLst>
              <a:ext uri="{FF2B5EF4-FFF2-40B4-BE49-F238E27FC236}">
                <a16:creationId xmlns:a16="http://schemas.microsoft.com/office/drawing/2014/main" id="{445ABF8A-952B-4D76-F56D-F2D2C574978C}"/>
              </a:ext>
            </a:extLst>
          </p:cNvPr>
          <p:cNvSpPr txBox="1">
            <a:spLocks/>
          </p:cNvSpPr>
          <p:nvPr/>
        </p:nvSpPr>
        <p:spPr>
          <a:xfrm>
            <a:off x="4753977" y="3102044"/>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06</a:t>
            </a:r>
          </a:p>
        </p:txBody>
      </p:sp>
      <p:sp>
        <p:nvSpPr>
          <p:cNvPr id="13" name="Google Shape;771;p29">
            <a:extLst>
              <a:ext uri="{FF2B5EF4-FFF2-40B4-BE49-F238E27FC236}">
                <a16:creationId xmlns:a16="http://schemas.microsoft.com/office/drawing/2014/main" id="{690F4DBE-4797-60D4-940A-7ABD07493CDC}"/>
              </a:ext>
            </a:extLst>
          </p:cNvPr>
          <p:cNvSpPr txBox="1">
            <a:spLocks/>
          </p:cNvSpPr>
          <p:nvPr/>
        </p:nvSpPr>
        <p:spPr>
          <a:xfrm>
            <a:off x="1524375" y="2723594"/>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System Architecture</a:t>
            </a:r>
          </a:p>
        </p:txBody>
      </p:sp>
      <p:sp>
        <p:nvSpPr>
          <p:cNvPr id="14" name="Google Shape;762;p29">
            <a:extLst>
              <a:ext uri="{FF2B5EF4-FFF2-40B4-BE49-F238E27FC236}">
                <a16:creationId xmlns:a16="http://schemas.microsoft.com/office/drawing/2014/main" id="{591D75F9-A177-7CCC-690B-B8D6429821DA}"/>
              </a:ext>
            </a:extLst>
          </p:cNvPr>
          <p:cNvSpPr txBox="1">
            <a:spLocks/>
          </p:cNvSpPr>
          <p:nvPr/>
        </p:nvSpPr>
        <p:spPr>
          <a:xfrm>
            <a:off x="5419075" y="3575313"/>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Costs</a:t>
            </a:r>
          </a:p>
        </p:txBody>
      </p:sp>
      <p:sp>
        <p:nvSpPr>
          <p:cNvPr id="15" name="Google Shape;768;p29">
            <a:extLst>
              <a:ext uri="{FF2B5EF4-FFF2-40B4-BE49-F238E27FC236}">
                <a16:creationId xmlns:a16="http://schemas.microsoft.com/office/drawing/2014/main" id="{8C1C9772-5F80-28E1-4B1D-5FAE7CCDE465}"/>
              </a:ext>
            </a:extLst>
          </p:cNvPr>
          <p:cNvSpPr txBox="1">
            <a:spLocks/>
          </p:cNvSpPr>
          <p:nvPr/>
        </p:nvSpPr>
        <p:spPr>
          <a:xfrm>
            <a:off x="859275" y="3953763"/>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07</a:t>
            </a:r>
          </a:p>
        </p:txBody>
      </p:sp>
      <p:sp>
        <p:nvSpPr>
          <p:cNvPr id="16" name="Google Shape;770;p29">
            <a:extLst>
              <a:ext uri="{FF2B5EF4-FFF2-40B4-BE49-F238E27FC236}">
                <a16:creationId xmlns:a16="http://schemas.microsoft.com/office/drawing/2014/main" id="{AB90AD3C-D27A-BAD0-9F93-BE6D493A481E}"/>
              </a:ext>
            </a:extLst>
          </p:cNvPr>
          <p:cNvSpPr txBox="1">
            <a:spLocks/>
          </p:cNvSpPr>
          <p:nvPr/>
        </p:nvSpPr>
        <p:spPr>
          <a:xfrm>
            <a:off x="4753977" y="3953763"/>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a:t>08</a:t>
            </a:r>
          </a:p>
        </p:txBody>
      </p:sp>
      <p:sp>
        <p:nvSpPr>
          <p:cNvPr id="17" name="Google Shape;771;p29">
            <a:extLst>
              <a:ext uri="{FF2B5EF4-FFF2-40B4-BE49-F238E27FC236}">
                <a16:creationId xmlns:a16="http://schemas.microsoft.com/office/drawing/2014/main" id="{3ED4B632-D217-2813-82FA-49479C806DF8}"/>
              </a:ext>
            </a:extLst>
          </p:cNvPr>
          <p:cNvSpPr txBox="1">
            <a:spLocks/>
          </p:cNvSpPr>
          <p:nvPr/>
        </p:nvSpPr>
        <p:spPr>
          <a:xfrm>
            <a:off x="1524375" y="3575313"/>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UI/UX Design </a:t>
            </a:r>
          </a:p>
        </p:txBody>
      </p:sp>
      <p:sp>
        <p:nvSpPr>
          <p:cNvPr id="2" name="Google Shape;785;p31">
            <a:extLst>
              <a:ext uri="{FF2B5EF4-FFF2-40B4-BE49-F238E27FC236}">
                <a16:creationId xmlns:a16="http://schemas.microsoft.com/office/drawing/2014/main" id="{B446AA9A-46D0-3991-C300-67AED4AF0749}"/>
              </a:ext>
            </a:extLst>
          </p:cNvPr>
          <p:cNvSpPr txBox="1">
            <a:spLocks noGrp="1"/>
          </p:cNvSpPr>
          <p:nvPr>
            <p:ph type="subTitle" idx="1"/>
          </p:nvPr>
        </p:nvSpPr>
        <p:spPr>
          <a:xfrm>
            <a:off x="5765290" y="5847374"/>
            <a:ext cx="4559700" cy="3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t>Advancing Security: Integrating Facial Recognition and NFC for Smart Access Control</a:t>
            </a:r>
            <a:endParaRPr/>
          </a:p>
        </p:txBody>
      </p:sp>
      <p:grpSp>
        <p:nvGrpSpPr>
          <p:cNvPr id="4" name="Google Shape;787;p31">
            <a:extLst>
              <a:ext uri="{FF2B5EF4-FFF2-40B4-BE49-F238E27FC236}">
                <a16:creationId xmlns:a16="http://schemas.microsoft.com/office/drawing/2014/main" id="{0A466001-6045-8D75-97DD-A66458A50F49}"/>
              </a:ext>
            </a:extLst>
          </p:cNvPr>
          <p:cNvGrpSpPr/>
          <p:nvPr/>
        </p:nvGrpSpPr>
        <p:grpSpPr>
          <a:xfrm>
            <a:off x="1905129" y="-2060134"/>
            <a:ext cx="1726080" cy="1115464"/>
            <a:chOff x="4838012" y="1361547"/>
            <a:chExt cx="951900" cy="615157"/>
          </a:xfrm>
        </p:grpSpPr>
        <p:sp>
          <p:nvSpPr>
            <p:cNvPr id="726" name="Google Shape;788;p31">
              <a:extLst>
                <a:ext uri="{FF2B5EF4-FFF2-40B4-BE49-F238E27FC236}">
                  <a16:creationId xmlns:a16="http://schemas.microsoft.com/office/drawing/2014/main" id="{F3A58A49-0962-43E2-A5EC-39ACB6AAAA86}"/>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89;p31">
              <a:extLst>
                <a:ext uri="{FF2B5EF4-FFF2-40B4-BE49-F238E27FC236}">
                  <a16:creationId xmlns:a16="http://schemas.microsoft.com/office/drawing/2014/main" id="{3CE2F2AE-D314-A9A0-95B5-C1472C8874F8}"/>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90;p31">
              <a:extLst>
                <a:ext uri="{FF2B5EF4-FFF2-40B4-BE49-F238E27FC236}">
                  <a16:creationId xmlns:a16="http://schemas.microsoft.com/office/drawing/2014/main" id="{178F836A-4557-28C7-E3A3-5CBC5B4A6CC4}"/>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91;p31">
              <a:extLst>
                <a:ext uri="{FF2B5EF4-FFF2-40B4-BE49-F238E27FC236}">
                  <a16:creationId xmlns:a16="http://schemas.microsoft.com/office/drawing/2014/main" id="{3835C233-233F-4382-5F74-679D430D9BE7}"/>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92;p31">
              <a:extLst>
                <a:ext uri="{FF2B5EF4-FFF2-40B4-BE49-F238E27FC236}">
                  <a16:creationId xmlns:a16="http://schemas.microsoft.com/office/drawing/2014/main" id="{FDDB5C0D-B4C3-186E-4D20-C46618252CB1}"/>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93;p31">
              <a:extLst>
                <a:ext uri="{FF2B5EF4-FFF2-40B4-BE49-F238E27FC236}">
                  <a16:creationId xmlns:a16="http://schemas.microsoft.com/office/drawing/2014/main" id="{9059D7D2-4B40-9E46-9885-4D51231FFB74}"/>
                </a:ext>
              </a:extLst>
            </p:cNvPr>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94;p31">
              <a:extLst>
                <a:ext uri="{FF2B5EF4-FFF2-40B4-BE49-F238E27FC236}">
                  <a16:creationId xmlns:a16="http://schemas.microsoft.com/office/drawing/2014/main" id="{34423E63-C8F3-C011-11E1-4D4083BF1251}"/>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95;p31">
              <a:extLst>
                <a:ext uri="{FF2B5EF4-FFF2-40B4-BE49-F238E27FC236}">
                  <a16:creationId xmlns:a16="http://schemas.microsoft.com/office/drawing/2014/main" id="{503BE144-2A85-094E-A2C1-2D5AB3A89F73}"/>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96;p31">
              <a:extLst>
                <a:ext uri="{FF2B5EF4-FFF2-40B4-BE49-F238E27FC236}">
                  <a16:creationId xmlns:a16="http://schemas.microsoft.com/office/drawing/2014/main" id="{B0B6D4CF-9D64-9A91-07BA-83112F45D2A3}"/>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97;p31">
              <a:extLst>
                <a:ext uri="{FF2B5EF4-FFF2-40B4-BE49-F238E27FC236}">
                  <a16:creationId xmlns:a16="http://schemas.microsoft.com/office/drawing/2014/main" id="{37146A15-3ABC-B920-FB61-FE4EC22547CE}"/>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98;p31">
              <a:extLst>
                <a:ext uri="{FF2B5EF4-FFF2-40B4-BE49-F238E27FC236}">
                  <a16:creationId xmlns:a16="http://schemas.microsoft.com/office/drawing/2014/main" id="{CE2288A2-7C31-8B11-D769-F749373B2B37}"/>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99;p31">
              <a:extLst>
                <a:ext uri="{FF2B5EF4-FFF2-40B4-BE49-F238E27FC236}">
                  <a16:creationId xmlns:a16="http://schemas.microsoft.com/office/drawing/2014/main" id="{6DC38989-F10C-B0D9-51E5-D6795472555D}"/>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800;p31">
              <a:extLst>
                <a:ext uri="{FF2B5EF4-FFF2-40B4-BE49-F238E27FC236}">
                  <a16:creationId xmlns:a16="http://schemas.microsoft.com/office/drawing/2014/main" id="{56BEFF81-12D0-3A8A-6E02-148E9FBE356B}"/>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801;p31">
              <a:extLst>
                <a:ext uri="{FF2B5EF4-FFF2-40B4-BE49-F238E27FC236}">
                  <a16:creationId xmlns:a16="http://schemas.microsoft.com/office/drawing/2014/main" id="{ACD4B0E4-059E-4A00-F487-E3252C44312D}"/>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802;p31">
              <a:extLst>
                <a:ext uri="{FF2B5EF4-FFF2-40B4-BE49-F238E27FC236}">
                  <a16:creationId xmlns:a16="http://schemas.microsoft.com/office/drawing/2014/main" id="{57D6093B-3EDE-2A06-4CF0-2FEB384BEB27}"/>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803;p31">
              <a:extLst>
                <a:ext uri="{FF2B5EF4-FFF2-40B4-BE49-F238E27FC236}">
                  <a16:creationId xmlns:a16="http://schemas.microsoft.com/office/drawing/2014/main" id="{1A1F64F7-47BC-D4FD-7762-46DB6A0C6704}"/>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804;p31">
              <a:extLst>
                <a:ext uri="{FF2B5EF4-FFF2-40B4-BE49-F238E27FC236}">
                  <a16:creationId xmlns:a16="http://schemas.microsoft.com/office/drawing/2014/main" id="{80356232-943C-0723-0B88-13586470C76E}"/>
                </a:ext>
              </a:extLst>
            </p:cNvPr>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805;p31">
              <a:extLst>
                <a:ext uri="{FF2B5EF4-FFF2-40B4-BE49-F238E27FC236}">
                  <a16:creationId xmlns:a16="http://schemas.microsoft.com/office/drawing/2014/main" id="{180E6315-B8C3-BC16-65B8-B192DE08D1F9}"/>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806;p31">
              <a:extLst>
                <a:ext uri="{FF2B5EF4-FFF2-40B4-BE49-F238E27FC236}">
                  <a16:creationId xmlns:a16="http://schemas.microsoft.com/office/drawing/2014/main" id="{0F721EC3-EAAD-E8B6-7185-DE3250111274}"/>
                </a:ext>
              </a:extLst>
            </p:cNvPr>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 name="Google Shape;807;p31">
            <a:extLst>
              <a:ext uri="{FF2B5EF4-FFF2-40B4-BE49-F238E27FC236}">
                <a16:creationId xmlns:a16="http://schemas.microsoft.com/office/drawing/2014/main" id="{5108B759-430F-B5C2-89A8-1E462B5251E8}"/>
              </a:ext>
            </a:extLst>
          </p:cNvPr>
          <p:cNvGrpSpPr/>
          <p:nvPr/>
        </p:nvGrpSpPr>
        <p:grpSpPr>
          <a:xfrm>
            <a:off x="748669" y="-1070977"/>
            <a:ext cx="437992" cy="437992"/>
            <a:chOff x="1309269" y="3291652"/>
            <a:chExt cx="415198" cy="415198"/>
          </a:xfrm>
        </p:grpSpPr>
        <p:sp>
          <p:nvSpPr>
            <p:cNvPr id="724" name="Google Shape;808;p31">
              <a:extLst>
                <a:ext uri="{FF2B5EF4-FFF2-40B4-BE49-F238E27FC236}">
                  <a16:creationId xmlns:a16="http://schemas.microsoft.com/office/drawing/2014/main" id="{D72AE1BB-36C4-6A48-0A77-7AE93F7FAB4D}"/>
                </a:ext>
              </a:extLst>
            </p:cNvPr>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809;p31">
              <a:extLst>
                <a:ext uri="{FF2B5EF4-FFF2-40B4-BE49-F238E27FC236}">
                  <a16:creationId xmlns:a16="http://schemas.microsoft.com/office/drawing/2014/main" id="{74165A8D-7B6F-85F1-26B2-618944E5C07D}"/>
                </a:ext>
              </a:extLst>
            </p:cNvPr>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810;p31">
            <a:extLst>
              <a:ext uri="{FF2B5EF4-FFF2-40B4-BE49-F238E27FC236}">
                <a16:creationId xmlns:a16="http://schemas.microsoft.com/office/drawing/2014/main" id="{8814D834-EE56-1597-E44D-A2CB3A6DC073}"/>
              </a:ext>
            </a:extLst>
          </p:cNvPr>
          <p:cNvSpPr/>
          <p:nvPr/>
        </p:nvSpPr>
        <p:spPr>
          <a:xfrm>
            <a:off x="4989450" y="-1428041"/>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811;p31">
            <a:extLst>
              <a:ext uri="{FF2B5EF4-FFF2-40B4-BE49-F238E27FC236}">
                <a16:creationId xmlns:a16="http://schemas.microsoft.com/office/drawing/2014/main" id="{84BC7DC3-2B35-063C-C6DE-177F71BE1811}"/>
              </a:ext>
            </a:extLst>
          </p:cNvPr>
          <p:cNvSpPr/>
          <p:nvPr/>
        </p:nvSpPr>
        <p:spPr>
          <a:xfrm>
            <a:off x="4437025" y="-1199576"/>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12;p31">
            <a:extLst>
              <a:ext uri="{FF2B5EF4-FFF2-40B4-BE49-F238E27FC236}">
                <a16:creationId xmlns:a16="http://schemas.microsoft.com/office/drawing/2014/main" id="{3E38654A-83A1-CFCE-C6A4-578D11E9E84C}"/>
              </a:ext>
            </a:extLst>
          </p:cNvPr>
          <p:cNvSpPr/>
          <p:nvPr/>
        </p:nvSpPr>
        <p:spPr>
          <a:xfrm>
            <a:off x="4820242" y="-852551"/>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813;p31">
            <a:extLst>
              <a:ext uri="{FF2B5EF4-FFF2-40B4-BE49-F238E27FC236}">
                <a16:creationId xmlns:a16="http://schemas.microsoft.com/office/drawing/2014/main" id="{954424E5-DFCE-8059-D900-B038DD24FB6F}"/>
              </a:ext>
            </a:extLst>
          </p:cNvPr>
          <p:cNvGrpSpPr/>
          <p:nvPr/>
        </p:nvGrpSpPr>
        <p:grpSpPr>
          <a:xfrm>
            <a:off x="-3592414" y="1723153"/>
            <a:ext cx="1380702" cy="2411462"/>
            <a:chOff x="713221" y="1546974"/>
            <a:chExt cx="1380702" cy="2411462"/>
          </a:xfrm>
        </p:grpSpPr>
        <p:sp>
          <p:nvSpPr>
            <p:cNvPr id="34" name="Google Shape;814;p31">
              <a:extLst>
                <a:ext uri="{FF2B5EF4-FFF2-40B4-BE49-F238E27FC236}">
                  <a16:creationId xmlns:a16="http://schemas.microsoft.com/office/drawing/2014/main" id="{94F9C2C0-1FCC-FA14-F290-1DB5370B5CAA}"/>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5;p31">
              <a:extLst>
                <a:ext uri="{FF2B5EF4-FFF2-40B4-BE49-F238E27FC236}">
                  <a16:creationId xmlns:a16="http://schemas.microsoft.com/office/drawing/2014/main" id="{0DCCDDFF-13F3-D976-D94B-79830B16E162}"/>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16;p31">
              <a:extLst>
                <a:ext uri="{FF2B5EF4-FFF2-40B4-BE49-F238E27FC236}">
                  <a16:creationId xmlns:a16="http://schemas.microsoft.com/office/drawing/2014/main" id="{F7FF52DB-2306-D499-41FD-B4C45C1ECF61}"/>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17;p31">
              <a:extLst>
                <a:ext uri="{FF2B5EF4-FFF2-40B4-BE49-F238E27FC236}">
                  <a16:creationId xmlns:a16="http://schemas.microsoft.com/office/drawing/2014/main" id="{B11BB1A1-9A03-03AD-C0CF-F7721206E8B5}"/>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18;p31">
              <a:extLst>
                <a:ext uri="{FF2B5EF4-FFF2-40B4-BE49-F238E27FC236}">
                  <a16:creationId xmlns:a16="http://schemas.microsoft.com/office/drawing/2014/main" id="{0CFFB6CF-A027-9BDD-9F87-F0D23E0D42E0}"/>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19;p31">
              <a:extLst>
                <a:ext uri="{FF2B5EF4-FFF2-40B4-BE49-F238E27FC236}">
                  <a16:creationId xmlns:a16="http://schemas.microsoft.com/office/drawing/2014/main" id="{1919A91B-A9A3-006F-5580-2D2E77050724}"/>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20;p31">
              <a:extLst>
                <a:ext uri="{FF2B5EF4-FFF2-40B4-BE49-F238E27FC236}">
                  <a16:creationId xmlns:a16="http://schemas.microsoft.com/office/drawing/2014/main" id="{E6D745CC-997D-20B0-83B9-6ECE663A11F1}"/>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21;p31">
              <a:extLst>
                <a:ext uri="{FF2B5EF4-FFF2-40B4-BE49-F238E27FC236}">
                  <a16:creationId xmlns:a16="http://schemas.microsoft.com/office/drawing/2014/main" id="{CE4B02BF-9406-317F-7B5E-7E2BA1E0DFE0}"/>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22;p31">
              <a:extLst>
                <a:ext uri="{FF2B5EF4-FFF2-40B4-BE49-F238E27FC236}">
                  <a16:creationId xmlns:a16="http://schemas.microsoft.com/office/drawing/2014/main" id="{F6087A1F-1F05-8EDA-973D-46775266E173}"/>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23;p31">
              <a:extLst>
                <a:ext uri="{FF2B5EF4-FFF2-40B4-BE49-F238E27FC236}">
                  <a16:creationId xmlns:a16="http://schemas.microsoft.com/office/drawing/2014/main" id="{2474B74D-6EDD-C260-BA09-C9457F66A668}"/>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24;p31">
              <a:extLst>
                <a:ext uri="{FF2B5EF4-FFF2-40B4-BE49-F238E27FC236}">
                  <a16:creationId xmlns:a16="http://schemas.microsoft.com/office/drawing/2014/main" id="{83108E76-DEAC-884F-5476-AF41DCECC866}"/>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25;p31">
              <a:extLst>
                <a:ext uri="{FF2B5EF4-FFF2-40B4-BE49-F238E27FC236}">
                  <a16:creationId xmlns:a16="http://schemas.microsoft.com/office/drawing/2014/main" id="{08CDFB14-9116-078B-CD15-17A3EC7651FD}"/>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26;p31">
              <a:extLst>
                <a:ext uri="{FF2B5EF4-FFF2-40B4-BE49-F238E27FC236}">
                  <a16:creationId xmlns:a16="http://schemas.microsoft.com/office/drawing/2014/main" id="{1775D7E6-5913-C782-4F93-0A235A1344FC}"/>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27;p31">
              <a:extLst>
                <a:ext uri="{FF2B5EF4-FFF2-40B4-BE49-F238E27FC236}">
                  <a16:creationId xmlns:a16="http://schemas.microsoft.com/office/drawing/2014/main" id="{78CEBC63-E36B-8053-F050-89EE2111C4AE}"/>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8" name="Google Shape;828;p31">
              <a:extLst>
                <a:ext uri="{FF2B5EF4-FFF2-40B4-BE49-F238E27FC236}">
                  <a16:creationId xmlns:a16="http://schemas.microsoft.com/office/drawing/2014/main" id="{F453D79A-136D-7955-DD46-AFC21ECA4358}"/>
                </a:ext>
              </a:extLst>
            </p:cNvPr>
            <p:cNvCxnSpPr/>
            <p:nvPr/>
          </p:nvCxnSpPr>
          <p:spPr>
            <a:xfrm>
              <a:off x="2004736" y="1871725"/>
              <a:ext cx="5462" cy="48921"/>
            </a:xfrm>
            <a:prstGeom prst="straightConnector1">
              <a:avLst/>
            </a:prstGeom>
            <a:noFill/>
            <a:ln>
              <a:noFill/>
            </a:ln>
          </p:spPr>
        </p:cxnSp>
        <p:sp>
          <p:nvSpPr>
            <p:cNvPr id="49" name="Google Shape;829;p31">
              <a:extLst>
                <a:ext uri="{FF2B5EF4-FFF2-40B4-BE49-F238E27FC236}">
                  <a16:creationId xmlns:a16="http://schemas.microsoft.com/office/drawing/2014/main" id="{D698BC60-44D2-1437-7BAE-868FE3BC359E}"/>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30;p31">
              <a:extLst>
                <a:ext uri="{FF2B5EF4-FFF2-40B4-BE49-F238E27FC236}">
                  <a16:creationId xmlns:a16="http://schemas.microsoft.com/office/drawing/2014/main" id="{11FF7531-2995-3D15-DE33-C7981DB782B0}"/>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31;p31">
              <a:extLst>
                <a:ext uri="{FF2B5EF4-FFF2-40B4-BE49-F238E27FC236}">
                  <a16:creationId xmlns:a16="http://schemas.microsoft.com/office/drawing/2014/main" id="{22090613-42DA-122B-E93C-8CD32CBB78E0}"/>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32;p31">
              <a:extLst>
                <a:ext uri="{FF2B5EF4-FFF2-40B4-BE49-F238E27FC236}">
                  <a16:creationId xmlns:a16="http://schemas.microsoft.com/office/drawing/2014/main" id="{669FC246-C7B0-AD5A-C27E-AFD1B573937A}"/>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33;p31">
              <a:extLst>
                <a:ext uri="{FF2B5EF4-FFF2-40B4-BE49-F238E27FC236}">
                  <a16:creationId xmlns:a16="http://schemas.microsoft.com/office/drawing/2014/main" id="{2F8017C3-9CCD-0EDF-0874-3D2415121796}"/>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34;p31">
              <a:extLst>
                <a:ext uri="{FF2B5EF4-FFF2-40B4-BE49-F238E27FC236}">
                  <a16:creationId xmlns:a16="http://schemas.microsoft.com/office/drawing/2014/main" id="{AF8C9159-A04F-DF5D-5F3A-A5742D4648B8}"/>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35;p31">
              <a:extLst>
                <a:ext uri="{FF2B5EF4-FFF2-40B4-BE49-F238E27FC236}">
                  <a16:creationId xmlns:a16="http://schemas.microsoft.com/office/drawing/2014/main" id="{DBCF118A-F3B1-6519-FB02-E7A1D6E007AB}"/>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36;p31">
              <a:extLst>
                <a:ext uri="{FF2B5EF4-FFF2-40B4-BE49-F238E27FC236}">
                  <a16:creationId xmlns:a16="http://schemas.microsoft.com/office/drawing/2014/main" id="{F48644E9-AD81-6150-FDD9-8012A66F31B5}"/>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837;p31">
              <a:extLst>
                <a:ext uri="{FF2B5EF4-FFF2-40B4-BE49-F238E27FC236}">
                  <a16:creationId xmlns:a16="http://schemas.microsoft.com/office/drawing/2014/main" id="{64CC011A-90D4-EB59-167B-55BA82A1F090}"/>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838;p31">
              <a:extLst>
                <a:ext uri="{FF2B5EF4-FFF2-40B4-BE49-F238E27FC236}">
                  <a16:creationId xmlns:a16="http://schemas.microsoft.com/office/drawing/2014/main" id="{584D1583-FB4A-F61A-18D0-ADDE6F2C8331}"/>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839;p31">
              <a:extLst>
                <a:ext uri="{FF2B5EF4-FFF2-40B4-BE49-F238E27FC236}">
                  <a16:creationId xmlns:a16="http://schemas.microsoft.com/office/drawing/2014/main" id="{850E596C-8855-5E89-7DE3-FB9671732C73}"/>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840;p31">
              <a:extLst>
                <a:ext uri="{FF2B5EF4-FFF2-40B4-BE49-F238E27FC236}">
                  <a16:creationId xmlns:a16="http://schemas.microsoft.com/office/drawing/2014/main" id="{7BFBAA40-ED2B-B29B-78F3-A57D3D7D2388}"/>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41;p31">
              <a:extLst>
                <a:ext uri="{FF2B5EF4-FFF2-40B4-BE49-F238E27FC236}">
                  <a16:creationId xmlns:a16="http://schemas.microsoft.com/office/drawing/2014/main" id="{49C047D2-A392-EB20-CC31-6BBDD714C232}"/>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42;p31">
              <a:extLst>
                <a:ext uri="{FF2B5EF4-FFF2-40B4-BE49-F238E27FC236}">
                  <a16:creationId xmlns:a16="http://schemas.microsoft.com/office/drawing/2014/main" id="{0DA458A2-99AA-DDFD-9A14-FAD0A913C5C8}"/>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43;p31">
              <a:extLst>
                <a:ext uri="{FF2B5EF4-FFF2-40B4-BE49-F238E27FC236}">
                  <a16:creationId xmlns:a16="http://schemas.microsoft.com/office/drawing/2014/main" id="{CEC32DBD-4183-4D57-94A2-2A94E893C4AC}"/>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844;p31">
              <a:extLst>
                <a:ext uri="{FF2B5EF4-FFF2-40B4-BE49-F238E27FC236}">
                  <a16:creationId xmlns:a16="http://schemas.microsoft.com/office/drawing/2014/main" id="{C2E6F04D-CC5D-5CBB-22FD-CEB9EAB144FF}"/>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845;p31">
              <a:extLst>
                <a:ext uri="{FF2B5EF4-FFF2-40B4-BE49-F238E27FC236}">
                  <a16:creationId xmlns:a16="http://schemas.microsoft.com/office/drawing/2014/main" id="{6DAE4812-7BCD-A45A-BBD1-336DA5F2121D}"/>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846;p31">
              <a:extLst>
                <a:ext uri="{FF2B5EF4-FFF2-40B4-BE49-F238E27FC236}">
                  <a16:creationId xmlns:a16="http://schemas.microsoft.com/office/drawing/2014/main" id="{E974E288-CA1B-D635-DAD4-43B3728A5CE7}"/>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847;p31">
              <a:extLst>
                <a:ext uri="{FF2B5EF4-FFF2-40B4-BE49-F238E27FC236}">
                  <a16:creationId xmlns:a16="http://schemas.microsoft.com/office/drawing/2014/main" id="{BDBCF6ED-3539-B178-3C82-8B943806AC27}"/>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848;p31">
              <a:extLst>
                <a:ext uri="{FF2B5EF4-FFF2-40B4-BE49-F238E27FC236}">
                  <a16:creationId xmlns:a16="http://schemas.microsoft.com/office/drawing/2014/main" id="{80AA00CA-03D5-9B22-5F5B-56120DBC7B0E}"/>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849;p31">
              <a:extLst>
                <a:ext uri="{FF2B5EF4-FFF2-40B4-BE49-F238E27FC236}">
                  <a16:creationId xmlns:a16="http://schemas.microsoft.com/office/drawing/2014/main" id="{9768EC38-3918-E039-3F96-38EC61B82644}"/>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850;p31">
              <a:extLst>
                <a:ext uri="{FF2B5EF4-FFF2-40B4-BE49-F238E27FC236}">
                  <a16:creationId xmlns:a16="http://schemas.microsoft.com/office/drawing/2014/main" id="{B7C5A2E9-36B0-C059-C769-ABD81992B35A}"/>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851;p31">
              <a:extLst>
                <a:ext uri="{FF2B5EF4-FFF2-40B4-BE49-F238E27FC236}">
                  <a16:creationId xmlns:a16="http://schemas.microsoft.com/office/drawing/2014/main" id="{E29E1D39-59AD-A68D-8B27-85714AD89268}"/>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852;p31">
              <a:extLst>
                <a:ext uri="{FF2B5EF4-FFF2-40B4-BE49-F238E27FC236}">
                  <a16:creationId xmlns:a16="http://schemas.microsoft.com/office/drawing/2014/main" id="{C81C0854-9090-B9B8-5046-7AA7CB8DAFAE}"/>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853;p31">
              <a:extLst>
                <a:ext uri="{FF2B5EF4-FFF2-40B4-BE49-F238E27FC236}">
                  <a16:creationId xmlns:a16="http://schemas.microsoft.com/office/drawing/2014/main" id="{D02F6A7A-DD2A-DC78-1204-E453E688F931}"/>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854;p31">
              <a:extLst>
                <a:ext uri="{FF2B5EF4-FFF2-40B4-BE49-F238E27FC236}">
                  <a16:creationId xmlns:a16="http://schemas.microsoft.com/office/drawing/2014/main" id="{1D68D87D-341C-9961-D6E3-E4089D310AE9}"/>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855;p31">
              <a:extLst>
                <a:ext uri="{FF2B5EF4-FFF2-40B4-BE49-F238E27FC236}">
                  <a16:creationId xmlns:a16="http://schemas.microsoft.com/office/drawing/2014/main" id="{0734F43A-B4F8-73AE-B5B9-82FA4299669A}"/>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856;p31">
              <a:extLst>
                <a:ext uri="{FF2B5EF4-FFF2-40B4-BE49-F238E27FC236}">
                  <a16:creationId xmlns:a16="http://schemas.microsoft.com/office/drawing/2014/main" id="{F622E5ED-A582-2F4F-BA75-3280E9B5DBD0}"/>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857;p31">
              <a:extLst>
                <a:ext uri="{FF2B5EF4-FFF2-40B4-BE49-F238E27FC236}">
                  <a16:creationId xmlns:a16="http://schemas.microsoft.com/office/drawing/2014/main" id="{7851556F-7D5D-89F4-4F3B-B592C11AC381}"/>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858;p31">
              <a:extLst>
                <a:ext uri="{FF2B5EF4-FFF2-40B4-BE49-F238E27FC236}">
                  <a16:creationId xmlns:a16="http://schemas.microsoft.com/office/drawing/2014/main" id="{6CFACB49-4E8D-4203-0B36-FBEB6BB403E0}"/>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859;p31">
              <a:extLst>
                <a:ext uri="{FF2B5EF4-FFF2-40B4-BE49-F238E27FC236}">
                  <a16:creationId xmlns:a16="http://schemas.microsoft.com/office/drawing/2014/main" id="{D8F7C388-5CDF-B000-B0AC-4AD2B0C08FB5}"/>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860;p31">
              <a:extLst>
                <a:ext uri="{FF2B5EF4-FFF2-40B4-BE49-F238E27FC236}">
                  <a16:creationId xmlns:a16="http://schemas.microsoft.com/office/drawing/2014/main" id="{D205812C-4B0B-3F7F-C694-4626091ED512}"/>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861;p31">
              <a:extLst>
                <a:ext uri="{FF2B5EF4-FFF2-40B4-BE49-F238E27FC236}">
                  <a16:creationId xmlns:a16="http://schemas.microsoft.com/office/drawing/2014/main" id="{B99514CF-C2BC-6838-A5CE-2BFAB2230937}"/>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862;p31">
              <a:extLst>
                <a:ext uri="{FF2B5EF4-FFF2-40B4-BE49-F238E27FC236}">
                  <a16:creationId xmlns:a16="http://schemas.microsoft.com/office/drawing/2014/main" id="{85BC32E7-5CE4-A67C-FEB8-A1EED3B88E30}"/>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863;p31">
              <a:extLst>
                <a:ext uri="{FF2B5EF4-FFF2-40B4-BE49-F238E27FC236}">
                  <a16:creationId xmlns:a16="http://schemas.microsoft.com/office/drawing/2014/main" id="{65E42D1E-4BAC-69E2-F643-4ACFD178C055}"/>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864;p31">
            <a:extLst>
              <a:ext uri="{FF2B5EF4-FFF2-40B4-BE49-F238E27FC236}">
                <a16:creationId xmlns:a16="http://schemas.microsoft.com/office/drawing/2014/main" id="{4E83604F-5042-4B6E-B02A-DD6B34993422}"/>
              </a:ext>
            </a:extLst>
          </p:cNvPr>
          <p:cNvGrpSpPr/>
          <p:nvPr/>
        </p:nvGrpSpPr>
        <p:grpSpPr>
          <a:xfrm>
            <a:off x="-973122" y="-1806764"/>
            <a:ext cx="959226" cy="675313"/>
            <a:chOff x="4768936" y="2201894"/>
            <a:chExt cx="959226" cy="675313"/>
          </a:xfrm>
        </p:grpSpPr>
        <p:sp>
          <p:nvSpPr>
            <p:cNvPr id="19" name="Google Shape;865;p31">
              <a:extLst>
                <a:ext uri="{FF2B5EF4-FFF2-40B4-BE49-F238E27FC236}">
                  <a16:creationId xmlns:a16="http://schemas.microsoft.com/office/drawing/2014/main" id="{53664618-7F65-0A9D-3AC3-6CC84D70FB38}"/>
                </a:ext>
              </a:extLst>
            </p:cNvPr>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866;p31">
              <a:extLst>
                <a:ext uri="{FF2B5EF4-FFF2-40B4-BE49-F238E27FC236}">
                  <a16:creationId xmlns:a16="http://schemas.microsoft.com/office/drawing/2014/main" id="{89BD2FEE-07E7-1C36-7F56-A83D4A7DB044}"/>
                </a:ext>
              </a:extLst>
            </p:cNvPr>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867;p31">
              <a:extLst>
                <a:ext uri="{FF2B5EF4-FFF2-40B4-BE49-F238E27FC236}">
                  <a16:creationId xmlns:a16="http://schemas.microsoft.com/office/drawing/2014/main" id="{C8CCECE7-1091-E035-D510-BFAD5AF5405D}"/>
                </a:ext>
              </a:extLst>
            </p:cNvPr>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68;p31">
              <a:extLst>
                <a:ext uri="{FF2B5EF4-FFF2-40B4-BE49-F238E27FC236}">
                  <a16:creationId xmlns:a16="http://schemas.microsoft.com/office/drawing/2014/main" id="{309ACE9F-1B6D-B03B-8130-7D0F06C1CCE9}"/>
                </a:ext>
              </a:extLst>
            </p:cNvPr>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869;p31">
              <a:extLst>
                <a:ext uri="{FF2B5EF4-FFF2-40B4-BE49-F238E27FC236}">
                  <a16:creationId xmlns:a16="http://schemas.microsoft.com/office/drawing/2014/main" id="{E7B1F226-D122-B823-44CE-9A37E939973C}"/>
                </a:ext>
              </a:extLst>
            </p:cNvPr>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870;p31">
              <a:extLst>
                <a:ext uri="{FF2B5EF4-FFF2-40B4-BE49-F238E27FC236}">
                  <a16:creationId xmlns:a16="http://schemas.microsoft.com/office/drawing/2014/main" id="{CC65C588-EC1B-951C-2B11-C51BD3CE4D69}"/>
                </a:ext>
              </a:extLst>
            </p:cNvPr>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871;p31">
              <a:extLst>
                <a:ext uri="{FF2B5EF4-FFF2-40B4-BE49-F238E27FC236}">
                  <a16:creationId xmlns:a16="http://schemas.microsoft.com/office/drawing/2014/main" id="{3A0894BF-CF96-E16C-58D5-A54E5D981BAE}"/>
                </a:ext>
              </a:extLst>
            </p:cNvPr>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872;p31">
              <a:extLst>
                <a:ext uri="{FF2B5EF4-FFF2-40B4-BE49-F238E27FC236}">
                  <a16:creationId xmlns:a16="http://schemas.microsoft.com/office/drawing/2014/main" id="{F7093E8F-2FA6-69AF-FB52-FA102F740905}"/>
                </a:ext>
              </a:extLst>
            </p:cNvPr>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73;p31">
              <a:extLst>
                <a:ext uri="{FF2B5EF4-FFF2-40B4-BE49-F238E27FC236}">
                  <a16:creationId xmlns:a16="http://schemas.microsoft.com/office/drawing/2014/main" id="{FE1CCDCC-9531-3353-B388-00546B3737E9}"/>
                </a:ext>
              </a:extLst>
            </p:cNvPr>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74;p31">
              <a:extLst>
                <a:ext uri="{FF2B5EF4-FFF2-40B4-BE49-F238E27FC236}">
                  <a16:creationId xmlns:a16="http://schemas.microsoft.com/office/drawing/2014/main" id="{B86C7F65-E355-3FA8-816E-5C716747F1E8}"/>
                </a:ext>
              </a:extLst>
            </p:cNvPr>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75;p31">
              <a:extLst>
                <a:ext uri="{FF2B5EF4-FFF2-40B4-BE49-F238E27FC236}">
                  <a16:creationId xmlns:a16="http://schemas.microsoft.com/office/drawing/2014/main" id="{2694EEF9-9282-A52D-1588-14FFFE2D63D3}"/>
                </a:ext>
              </a:extLst>
            </p:cNvPr>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76;p31">
              <a:extLst>
                <a:ext uri="{FF2B5EF4-FFF2-40B4-BE49-F238E27FC236}">
                  <a16:creationId xmlns:a16="http://schemas.microsoft.com/office/drawing/2014/main" id="{FCF95411-0290-261D-39D3-1F1F33839FA7}"/>
                </a:ext>
              </a:extLst>
            </p:cNvPr>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77;p31">
              <a:extLst>
                <a:ext uri="{FF2B5EF4-FFF2-40B4-BE49-F238E27FC236}">
                  <a16:creationId xmlns:a16="http://schemas.microsoft.com/office/drawing/2014/main" id="{E09B8DEF-1F5E-766C-00A2-D1A0A1EFE6F0}"/>
                </a:ext>
              </a:extLst>
            </p:cNvPr>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78;p31">
              <a:extLst>
                <a:ext uri="{FF2B5EF4-FFF2-40B4-BE49-F238E27FC236}">
                  <a16:creationId xmlns:a16="http://schemas.microsoft.com/office/drawing/2014/main" id="{2CD26B36-8641-1CB5-9A90-522B8F11A119}"/>
                </a:ext>
              </a:extLst>
            </p:cNvPr>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79;p31">
              <a:extLst>
                <a:ext uri="{FF2B5EF4-FFF2-40B4-BE49-F238E27FC236}">
                  <a16:creationId xmlns:a16="http://schemas.microsoft.com/office/drawing/2014/main" id="{A9665C2B-9474-60DB-B9A2-8F086576CD04}"/>
                </a:ext>
              </a:extLst>
            </p:cNvPr>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55467" y="3160387"/>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84" name="Google Shape;784;p31"/>
          <p:cNvSpPr txBox="1">
            <a:spLocks noGrp="1"/>
          </p:cNvSpPr>
          <p:nvPr>
            <p:ph type="title" idx="2"/>
          </p:nvPr>
        </p:nvSpPr>
        <p:spPr>
          <a:xfrm>
            <a:off x="3848600" y="2580031"/>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85" name="Google Shape;785;p31"/>
          <p:cNvSpPr txBox="1">
            <a:spLocks noGrp="1"/>
          </p:cNvSpPr>
          <p:nvPr>
            <p:ph type="subTitle" idx="1"/>
          </p:nvPr>
        </p:nvSpPr>
        <p:spPr>
          <a:xfrm>
            <a:off x="3855467" y="3902827"/>
            <a:ext cx="4559700" cy="3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t>Advancing Security: Integrating Facial Recognition and NFC for Smart Access Control</a:t>
            </a:r>
            <a:endParaRPr/>
          </a:p>
        </p:txBody>
      </p:sp>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777;p30">
            <a:extLst>
              <a:ext uri="{FF2B5EF4-FFF2-40B4-BE49-F238E27FC236}">
                <a16:creationId xmlns:a16="http://schemas.microsoft.com/office/drawing/2014/main" id="{8A9ED955-E2C8-70F6-460E-AC28EDC82E1E}"/>
              </a:ext>
            </a:extLst>
          </p:cNvPr>
          <p:cNvSpPr txBox="1">
            <a:spLocks/>
          </p:cNvSpPr>
          <p:nvPr/>
        </p:nvSpPr>
        <p:spPr>
          <a:xfrm>
            <a:off x="9948296" y="4677592"/>
            <a:ext cx="3699300" cy="270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
            <a:r>
              <a:rPr lang="en-GB">
                <a:solidFill>
                  <a:srgbClr val="000000"/>
                </a:solidFill>
                <a:latin typeface="DM Sans" pitchFamily="2" charset="0"/>
              </a:rPr>
              <a:t>Our goal is to create a reliable system that ensures access is granted only to authorized personnel, thereby addressing concerns related to unauthorized access and security breaches.</a:t>
            </a:r>
            <a:endParaRPr lang="en-GB">
              <a:latin typeface="DM Sans" pitchFamily="2" charset="0"/>
            </a:endParaRPr>
          </a:p>
        </p:txBody>
      </p:sp>
      <p:sp>
        <p:nvSpPr>
          <p:cNvPr id="3" name="Google Shape;778;p30">
            <a:extLst>
              <a:ext uri="{FF2B5EF4-FFF2-40B4-BE49-F238E27FC236}">
                <a16:creationId xmlns:a16="http://schemas.microsoft.com/office/drawing/2014/main" id="{B8C1F92A-EDF3-9198-5574-D5075F69A502}"/>
              </a:ext>
            </a:extLst>
          </p:cNvPr>
          <p:cNvSpPr txBox="1">
            <a:spLocks/>
          </p:cNvSpPr>
          <p:nvPr/>
        </p:nvSpPr>
        <p:spPr>
          <a:xfrm>
            <a:off x="-4610480" y="433680"/>
            <a:ext cx="3699300" cy="270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Baloo 2 ExtraBold"/>
              <a:buNone/>
              <a:defRPr sz="4400" b="0" i="0" u="none" strike="noStrike" cap="none">
                <a:solidFill>
                  <a:schemeClr val="lt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chemeClr val="lt1"/>
              </a:buClr>
              <a:buSzPts val="6000"/>
              <a:buFont typeface="Baloo 2 ExtraBold"/>
              <a:buNone/>
              <a:defRPr sz="6000" b="0" i="0" u="none" strike="noStrike" cap="none">
                <a:solidFill>
                  <a:schemeClr val="lt1"/>
                </a:solidFill>
                <a:latin typeface="Baloo 2 ExtraBold"/>
                <a:ea typeface="Baloo 2 ExtraBold"/>
                <a:cs typeface="Baloo 2 ExtraBold"/>
                <a:sym typeface="Baloo 2 ExtraBold"/>
              </a:defRPr>
            </a:lvl9pPr>
          </a:lstStyle>
          <a:p>
            <a:pPr algn="just"/>
            <a:r>
              <a:rPr lang="en-GB" sz="1400">
                <a:solidFill>
                  <a:srgbClr val="000000"/>
                </a:solidFill>
                <a:latin typeface="DM Sans" pitchFamily="2" charset="0"/>
              </a:rPr>
              <a:t>The Smart Lock System project focuses on developing a security solution by integrating facial recognition technology with NFC scanning capabilities. </a:t>
            </a:r>
            <a:endParaRPr lang="en-GB" sz="1400">
              <a:latin typeface="DM Sans"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00265" y="7410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777" name="Google Shape;777;p30"/>
          <p:cNvSpPr txBox="1">
            <a:spLocks noGrp="1"/>
          </p:cNvSpPr>
          <p:nvPr>
            <p:ph type="subTitle" idx="1"/>
          </p:nvPr>
        </p:nvSpPr>
        <p:spPr>
          <a:xfrm>
            <a:off x="4704965" y="2571750"/>
            <a:ext cx="3699300" cy="2701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a:solidFill>
                  <a:srgbClr val="000000"/>
                </a:solidFill>
                <a:effectLst/>
                <a:latin typeface="DM Sans" pitchFamily="2" charset="0"/>
              </a:rPr>
              <a:t>Our goal is to create a reliable system that ensures access is granted only to authorized personnel, thereby addressing concerns related to unauthorized access and security breaches.</a:t>
            </a:r>
            <a:endParaRPr>
              <a:latin typeface="DM Sans" pitchFamily="2" charset="0"/>
            </a:endParaRPr>
          </a:p>
        </p:txBody>
      </p:sp>
      <p:sp>
        <p:nvSpPr>
          <p:cNvPr id="778" name="Google Shape;778;p30"/>
          <p:cNvSpPr txBox="1">
            <a:spLocks noGrp="1"/>
          </p:cNvSpPr>
          <p:nvPr>
            <p:ph type="subTitle" idx="2"/>
          </p:nvPr>
        </p:nvSpPr>
        <p:spPr>
          <a:xfrm>
            <a:off x="852965" y="1643855"/>
            <a:ext cx="3699300" cy="2701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a:solidFill>
                  <a:srgbClr val="000000"/>
                </a:solidFill>
                <a:effectLst/>
                <a:latin typeface="DM Sans" pitchFamily="2" charset="0"/>
              </a:rPr>
              <a:t>The Smart Lock System project focuses on developing a security solution by integrating facial recognition technology with NFC scanning capabilities. </a:t>
            </a:r>
            <a:endParaRPr>
              <a:latin typeface="DM Sans" pitchFamily="2" charset="0"/>
            </a:endParaRPr>
          </a:p>
        </p:txBody>
      </p:sp>
      <p:sp>
        <p:nvSpPr>
          <p:cNvPr id="3" name="Google Shape;921;p35">
            <a:extLst>
              <a:ext uri="{FF2B5EF4-FFF2-40B4-BE49-F238E27FC236}">
                <a16:creationId xmlns:a16="http://schemas.microsoft.com/office/drawing/2014/main" id="{DA034C23-7845-E1E1-2B2A-BE050F9B287A}"/>
              </a:ext>
            </a:extLst>
          </p:cNvPr>
          <p:cNvSpPr/>
          <p:nvPr/>
        </p:nvSpPr>
        <p:spPr>
          <a:xfrm>
            <a:off x="4905003" y="-1175833"/>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 name="Google Shape;922;p35">
            <a:extLst>
              <a:ext uri="{FF2B5EF4-FFF2-40B4-BE49-F238E27FC236}">
                <a16:creationId xmlns:a16="http://schemas.microsoft.com/office/drawing/2014/main" id="{5631686D-2BB7-2293-A5F5-D0E7FDBAE8B9}"/>
              </a:ext>
            </a:extLst>
          </p:cNvPr>
          <p:cNvGrpSpPr/>
          <p:nvPr/>
        </p:nvGrpSpPr>
        <p:grpSpPr>
          <a:xfrm>
            <a:off x="6096776" y="-2035145"/>
            <a:ext cx="2659418" cy="1718623"/>
            <a:chOff x="4838012" y="1361547"/>
            <a:chExt cx="951900" cy="615156"/>
          </a:xfrm>
        </p:grpSpPr>
        <p:sp>
          <p:nvSpPr>
            <p:cNvPr id="829" name="Google Shape;923;p35">
              <a:extLst>
                <a:ext uri="{FF2B5EF4-FFF2-40B4-BE49-F238E27FC236}">
                  <a16:creationId xmlns:a16="http://schemas.microsoft.com/office/drawing/2014/main" id="{EB54A163-3418-EB24-8727-0D90DF5E0F2B}"/>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924;p35">
              <a:extLst>
                <a:ext uri="{FF2B5EF4-FFF2-40B4-BE49-F238E27FC236}">
                  <a16:creationId xmlns:a16="http://schemas.microsoft.com/office/drawing/2014/main" id="{9DC22115-0D00-9595-59CA-9899F328933B}"/>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925;p35">
              <a:extLst>
                <a:ext uri="{FF2B5EF4-FFF2-40B4-BE49-F238E27FC236}">
                  <a16:creationId xmlns:a16="http://schemas.microsoft.com/office/drawing/2014/main" id="{8556A6D1-4EF3-BA3E-00C4-176EB7AFE509}"/>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926;p35">
              <a:extLst>
                <a:ext uri="{FF2B5EF4-FFF2-40B4-BE49-F238E27FC236}">
                  <a16:creationId xmlns:a16="http://schemas.microsoft.com/office/drawing/2014/main" id="{839B888C-6DD7-B2CC-0600-2154E1127AEF}"/>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927;p35">
              <a:extLst>
                <a:ext uri="{FF2B5EF4-FFF2-40B4-BE49-F238E27FC236}">
                  <a16:creationId xmlns:a16="http://schemas.microsoft.com/office/drawing/2014/main" id="{0F0A60CE-6E74-428C-26FB-AA7EE2819F78}"/>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928;p35">
              <a:extLst>
                <a:ext uri="{FF2B5EF4-FFF2-40B4-BE49-F238E27FC236}">
                  <a16:creationId xmlns:a16="http://schemas.microsoft.com/office/drawing/2014/main" id="{912A153D-904C-EC01-EAD1-4374778D963C}"/>
                </a:ext>
              </a:extLst>
            </p:cNvPr>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929;p35">
              <a:extLst>
                <a:ext uri="{FF2B5EF4-FFF2-40B4-BE49-F238E27FC236}">
                  <a16:creationId xmlns:a16="http://schemas.microsoft.com/office/drawing/2014/main" id="{19598EE5-2E67-903E-77D2-2E8614FF42D8}"/>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930;p35">
              <a:extLst>
                <a:ext uri="{FF2B5EF4-FFF2-40B4-BE49-F238E27FC236}">
                  <a16:creationId xmlns:a16="http://schemas.microsoft.com/office/drawing/2014/main" id="{FFDDCFB8-9C4F-035B-28CA-AF6F821E5242}"/>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931;p35">
              <a:extLst>
                <a:ext uri="{FF2B5EF4-FFF2-40B4-BE49-F238E27FC236}">
                  <a16:creationId xmlns:a16="http://schemas.microsoft.com/office/drawing/2014/main" id="{D21A2D91-010F-A48B-7BA3-6076573C506A}"/>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932;p35">
              <a:extLst>
                <a:ext uri="{FF2B5EF4-FFF2-40B4-BE49-F238E27FC236}">
                  <a16:creationId xmlns:a16="http://schemas.microsoft.com/office/drawing/2014/main" id="{F4C05DEC-6CAE-3509-6660-97762756D052}"/>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933;p35">
              <a:extLst>
                <a:ext uri="{FF2B5EF4-FFF2-40B4-BE49-F238E27FC236}">
                  <a16:creationId xmlns:a16="http://schemas.microsoft.com/office/drawing/2014/main" id="{C4AD2432-464D-391C-677D-A93EB3C0A2E8}"/>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934;p35">
              <a:extLst>
                <a:ext uri="{FF2B5EF4-FFF2-40B4-BE49-F238E27FC236}">
                  <a16:creationId xmlns:a16="http://schemas.microsoft.com/office/drawing/2014/main" id="{E557F2BE-D484-8501-9168-344C05E451C9}"/>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935;p35">
              <a:extLst>
                <a:ext uri="{FF2B5EF4-FFF2-40B4-BE49-F238E27FC236}">
                  <a16:creationId xmlns:a16="http://schemas.microsoft.com/office/drawing/2014/main" id="{7A65856B-4E1C-5C72-3402-885171A7254D}"/>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936;p35">
              <a:extLst>
                <a:ext uri="{FF2B5EF4-FFF2-40B4-BE49-F238E27FC236}">
                  <a16:creationId xmlns:a16="http://schemas.microsoft.com/office/drawing/2014/main" id="{C3993FAD-D2DA-3588-E50B-9A272CCBAF73}"/>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937;p35">
              <a:extLst>
                <a:ext uri="{FF2B5EF4-FFF2-40B4-BE49-F238E27FC236}">
                  <a16:creationId xmlns:a16="http://schemas.microsoft.com/office/drawing/2014/main" id="{169DAE8D-DE09-1FB3-5EE7-B2CB25B00D23}"/>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938;p35">
              <a:extLst>
                <a:ext uri="{FF2B5EF4-FFF2-40B4-BE49-F238E27FC236}">
                  <a16:creationId xmlns:a16="http://schemas.microsoft.com/office/drawing/2014/main" id="{7F5A75FF-E1E4-DE1C-92B8-0D1063460243}"/>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939;p35">
              <a:extLst>
                <a:ext uri="{FF2B5EF4-FFF2-40B4-BE49-F238E27FC236}">
                  <a16:creationId xmlns:a16="http://schemas.microsoft.com/office/drawing/2014/main" id="{D8797E03-8606-848D-CDDB-B83638C1CA01}"/>
                </a:ext>
              </a:extLst>
            </p:cNvPr>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940;p35">
              <a:extLst>
                <a:ext uri="{FF2B5EF4-FFF2-40B4-BE49-F238E27FC236}">
                  <a16:creationId xmlns:a16="http://schemas.microsoft.com/office/drawing/2014/main" id="{63362934-C683-6EAB-2DDF-A5EF68F71FF1}"/>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941;p35">
              <a:extLst>
                <a:ext uri="{FF2B5EF4-FFF2-40B4-BE49-F238E27FC236}">
                  <a16:creationId xmlns:a16="http://schemas.microsoft.com/office/drawing/2014/main" id="{639B94D3-3817-197B-6532-039BF5CE7242}"/>
                </a:ext>
              </a:extLst>
            </p:cNvPr>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 name="Google Shape;942;p35">
            <a:extLst>
              <a:ext uri="{FF2B5EF4-FFF2-40B4-BE49-F238E27FC236}">
                <a16:creationId xmlns:a16="http://schemas.microsoft.com/office/drawing/2014/main" id="{77515D9D-2F1B-C0A5-AD97-45DED7CF122A}"/>
              </a:ext>
            </a:extLst>
          </p:cNvPr>
          <p:cNvGrpSpPr/>
          <p:nvPr/>
        </p:nvGrpSpPr>
        <p:grpSpPr>
          <a:xfrm flipH="1">
            <a:off x="10322852" y="1604644"/>
            <a:ext cx="1203970" cy="2537416"/>
            <a:chOff x="3168951" y="1861557"/>
            <a:chExt cx="1203970" cy="2537416"/>
          </a:xfrm>
        </p:grpSpPr>
        <p:grpSp>
          <p:nvGrpSpPr>
            <p:cNvPr id="770" name="Google Shape;943;p35">
              <a:extLst>
                <a:ext uri="{FF2B5EF4-FFF2-40B4-BE49-F238E27FC236}">
                  <a16:creationId xmlns:a16="http://schemas.microsoft.com/office/drawing/2014/main" id="{33E6A133-5BDF-B383-82AA-F59FBE325CA5}"/>
                </a:ext>
              </a:extLst>
            </p:cNvPr>
            <p:cNvGrpSpPr/>
            <p:nvPr/>
          </p:nvGrpSpPr>
          <p:grpSpPr>
            <a:xfrm>
              <a:off x="3168951" y="1861557"/>
              <a:ext cx="1203970" cy="2537416"/>
              <a:chOff x="3196688" y="1859757"/>
              <a:chExt cx="1203970" cy="2537416"/>
            </a:xfrm>
          </p:grpSpPr>
          <p:sp>
            <p:nvSpPr>
              <p:cNvPr id="772" name="Google Shape;944;p35">
                <a:extLst>
                  <a:ext uri="{FF2B5EF4-FFF2-40B4-BE49-F238E27FC236}">
                    <a16:creationId xmlns:a16="http://schemas.microsoft.com/office/drawing/2014/main" id="{DB6429A7-444B-883D-0CEB-E789D0532EEC}"/>
                  </a:ext>
                </a:extLst>
              </p:cNvPr>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945;p35">
                <a:extLst>
                  <a:ext uri="{FF2B5EF4-FFF2-40B4-BE49-F238E27FC236}">
                    <a16:creationId xmlns:a16="http://schemas.microsoft.com/office/drawing/2014/main" id="{402448B2-AD66-CE86-D26E-63E47E87603C}"/>
                  </a:ext>
                </a:extLst>
              </p:cNvPr>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946;p35">
                <a:extLst>
                  <a:ext uri="{FF2B5EF4-FFF2-40B4-BE49-F238E27FC236}">
                    <a16:creationId xmlns:a16="http://schemas.microsoft.com/office/drawing/2014/main" id="{FA20354C-A98E-45DB-5070-72108448408F}"/>
                  </a:ext>
                </a:extLst>
              </p:cNvPr>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947;p35">
                <a:extLst>
                  <a:ext uri="{FF2B5EF4-FFF2-40B4-BE49-F238E27FC236}">
                    <a16:creationId xmlns:a16="http://schemas.microsoft.com/office/drawing/2014/main" id="{5CFB19CA-7FD4-957C-17F2-7572E1598D34}"/>
                  </a:ext>
                </a:extLst>
              </p:cNvPr>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948;p35">
                <a:extLst>
                  <a:ext uri="{FF2B5EF4-FFF2-40B4-BE49-F238E27FC236}">
                    <a16:creationId xmlns:a16="http://schemas.microsoft.com/office/drawing/2014/main" id="{8B41F86C-94DE-6E83-4B55-9D0F6B75AD1F}"/>
                  </a:ext>
                </a:extLst>
              </p:cNvPr>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949;p35">
                <a:extLst>
                  <a:ext uri="{FF2B5EF4-FFF2-40B4-BE49-F238E27FC236}">
                    <a16:creationId xmlns:a16="http://schemas.microsoft.com/office/drawing/2014/main" id="{3B3B21F2-32D5-60FE-1F06-405D35ABEACE}"/>
                  </a:ext>
                </a:extLst>
              </p:cNvPr>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950;p35">
                <a:extLst>
                  <a:ext uri="{FF2B5EF4-FFF2-40B4-BE49-F238E27FC236}">
                    <a16:creationId xmlns:a16="http://schemas.microsoft.com/office/drawing/2014/main" id="{FBFECC33-5B04-9CD7-51DD-436854055383}"/>
                  </a:ext>
                </a:extLst>
              </p:cNvPr>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951;p35">
                <a:extLst>
                  <a:ext uri="{FF2B5EF4-FFF2-40B4-BE49-F238E27FC236}">
                    <a16:creationId xmlns:a16="http://schemas.microsoft.com/office/drawing/2014/main" id="{51551FEA-E787-E8C2-2A8D-977196079D79}"/>
                  </a:ext>
                </a:extLst>
              </p:cNvPr>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952;p35">
                <a:extLst>
                  <a:ext uri="{FF2B5EF4-FFF2-40B4-BE49-F238E27FC236}">
                    <a16:creationId xmlns:a16="http://schemas.microsoft.com/office/drawing/2014/main" id="{7352C2D0-0601-EA5F-BAE5-38EA97123CD9}"/>
                  </a:ext>
                </a:extLst>
              </p:cNvPr>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953;p35">
                <a:extLst>
                  <a:ext uri="{FF2B5EF4-FFF2-40B4-BE49-F238E27FC236}">
                    <a16:creationId xmlns:a16="http://schemas.microsoft.com/office/drawing/2014/main" id="{76FC6873-146B-824E-A191-EA38E55ED16E}"/>
                  </a:ext>
                </a:extLst>
              </p:cNvPr>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954;p35">
                <a:extLst>
                  <a:ext uri="{FF2B5EF4-FFF2-40B4-BE49-F238E27FC236}">
                    <a16:creationId xmlns:a16="http://schemas.microsoft.com/office/drawing/2014/main" id="{39419E6F-13A2-CDD0-C278-5AD49CF8A8E4}"/>
                  </a:ext>
                </a:extLst>
              </p:cNvPr>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955;p35">
                <a:extLst>
                  <a:ext uri="{FF2B5EF4-FFF2-40B4-BE49-F238E27FC236}">
                    <a16:creationId xmlns:a16="http://schemas.microsoft.com/office/drawing/2014/main" id="{BFDFE0F1-3D01-CD6F-2643-73A675DA5A05}"/>
                  </a:ext>
                </a:extLst>
              </p:cNvPr>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956;p35">
                <a:extLst>
                  <a:ext uri="{FF2B5EF4-FFF2-40B4-BE49-F238E27FC236}">
                    <a16:creationId xmlns:a16="http://schemas.microsoft.com/office/drawing/2014/main" id="{28F6C29A-D40A-2A15-50F8-38B10A8CA9EB}"/>
                  </a:ext>
                </a:extLst>
              </p:cNvPr>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957;p35">
                <a:extLst>
                  <a:ext uri="{FF2B5EF4-FFF2-40B4-BE49-F238E27FC236}">
                    <a16:creationId xmlns:a16="http://schemas.microsoft.com/office/drawing/2014/main" id="{4A57064C-2511-0F95-DE4A-AC12007629B4}"/>
                  </a:ext>
                </a:extLst>
              </p:cNvPr>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958;p35">
                <a:extLst>
                  <a:ext uri="{FF2B5EF4-FFF2-40B4-BE49-F238E27FC236}">
                    <a16:creationId xmlns:a16="http://schemas.microsoft.com/office/drawing/2014/main" id="{A5648060-9D84-8110-0537-71D9B03E64A4}"/>
                  </a:ext>
                </a:extLst>
              </p:cNvPr>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959;p35">
                <a:extLst>
                  <a:ext uri="{FF2B5EF4-FFF2-40B4-BE49-F238E27FC236}">
                    <a16:creationId xmlns:a16="http://schemas.microsoft.com/office/drawing/2014/main" id="{387225A6-80BB-6269-0FCA-EDBDE0F6BB55}"/>
                  </a:ext>
                </a:extLst>
              </p:cNvPr>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1" name="Google Shape;960;p35">
                <a:extLst>
                  <a:ext uri="{FF2B5EF4-FFF2-40B4-BE49-F238E27FC236}">
                    <a16:creationId xmlns:a16="http://schemas.microsoft.com/office/drawing/2014/main" id="{FA56E088-7977-4099-C9B7-71239129A9AB}"/>
                  </a:ext>
                </a:extLst>
              </p:cNvPr>
              <p:cNvGrpSpPr/>
              <p:nvPr/>
            </p:nvGrpSpPr>
            <p:grpSpPr>
              <a:xfrm>
                <a:off x="3224406" y="3042051"/>
                <a:ext cx="397573" cy="1229773"/>
                <a:chOff x="6448806" y="4285201"/>
                <a:chExt cx="397573" cy="1229773"/>
              </a:xfrm>
            </p:grpSpPr>
            <p:sp>
              <p:nvSpPr>
                <p:cNvPr id="826" name="Google Shape;961;p35">
                  <a:extLst>
                    <a:ext uri="{FF2B5EF4-FFF2-40B4-BE49-F238E27FC236}">
                      <a16:creationId xmlns:a16="http://schemas.microsoft.com/office/drawing/2014/main" id="{EA432B7B-E19C-CE1C-8A18-B3C27F7E0D5C}"/>
                    </a:ext>
                  </a:extLst>
                </p:cNvPr>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962;p35">
                  <a:extLst>
                    <a:ext uri="{FF2B5EF4-FFF2-40B4-BE49-F238E27FC236}">
                      <a16:creationId xmlns:a16="http://schemas.microsoft.com/office/drawing/2014/main" id="{F59D43BA-BB03-0946-F184-DD95DEA5151F}"/>
                    </a:ext>
                  </a:extLst>
                </p:cNvPr>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963;p35">
                  <a:extLst>
                    <a:ext uri="{FF2B5EF4-FFF2-40B4-BE49-F238E27FC236}">
                      <a16:creationId xmlns:a16="http://schemas.microsoft.com/office/drawing/2014/main" id="{47BC4A32-EF1F-04F9-B8A7-AC427241E853}"/>
                    </a:ext>
                  </a:extLst>
                </p:cNvPr>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964;p35">
                <a:extLst>
                  <a:ext uri="{FF2B5EF4-FFF2-40B4-BE49-F238E27FC236}">
                    <a16:creationId xmlns:a16="http://schemas.microsoft.com/office/drawing/2014/main" id="{EC137925-3601-61FE-C5C7-B508C73A5543}"/>
                  </a:ext>
                </a:extLst>
              </p:cNvPr>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965;p35">
                <a:extLst>
                  <a:ext uri="{FF2B5EF4-FFF2-40B4-BE49-F238E27FC236}">
                    <a16:creationId xmlns:a16="http://schemas.microsoft.com/office/drawing/2014/main" id="{FEBFD20F-040C-3D94-E477-E5F6EEEEE3E8}"/>
                  </a:ext>
                </a:extLst>
              </p:cNvPr>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966;p35">
                <a:extLst>
                  <a:ext uri="{FF2B5EF4-FFF2-40B4-BE49-F238E27FC236}">
                    <a16:creationId xmlns:a16="http://schemas.microsoft.com/office/drawing/2014/main" id="{B2CEA06F-65C9-52BA-6668-42E02B068507}"/>
                  </a:ext>
                </a:extLst>
              </p:cNvPr>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5" name="Google Shape;967;p35">
                <a:extLst>
                  <a:ext uri="{FF2B5EF4-FFF2-40B4-BE49-F238E27FC236}">
                    <a16:creationId xmlns:a16="http://schemas.microsoft.com/office/drawing/2014/main" id="{B6040FA6-9BB7-B26D-7E80-F06E51AF1DBA}"/>
                  </a:ext>
                </a:extLst>
              </p:cNvPr>
              <p:cNvGrpSpPr/>
              <p:nvPr/>
            </p:nvGrpSpPr>
            <p:grpSpPr>
              <a:xfrm>
                <a:off x="3613121" y="2256906"/>
                <a:ext cx="264222" cy="1022984"/>
                <a:chOff x="6837521" y="3500056"/>
                <a:chExt cx="264222" cy="1022984"/>
              </a:xfrm>
            </p:grpSpPr>
            <p:sp>
              <p:nvSpPr>
                <p:cNvPr id="823" name="Google Shape;968;p35">
                  <a:extLst>
                    <a:ext uri="{FF2B5EF4-FFF2-40B4-BE49-F238E27FC236}">
                      <a16:creationId xmlns:a16="http://schemas.microsoft.com/office/drawing/2014/main" id="{EE76E105-4203-1E61-3134-C390E6953045}"/>
                    </a:ext>
                  </a:extLst>
                </p:cNvPr>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969;p35">
                  <a:extLst>
                    <a:ext uri="{FF2B5EF4-FFF2-40B4-BE49-F238E27FC236}">
                      <a16:creationId xmlns:a16="http://schemas.microsoft.com/office/drawing/2014/main" id="{A9A902F3-A7E1-8259-ABD3-4F5A88080844}"/>
                    </a:ext>
                  </a:extLst>
                </p:cNvPr>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970;p35">
                  <a:extLst>
                    <a:ext uri="{FF2B5EF4-FFF2-40B4-BE49-F238E27FC236}">
                      <a16:creationId xmlns:a16="http://schemas.microsoft.com/office/drawing/2014/main" id="{B0E2979C-9CD4-7316-D1DD-168757437B35}"/>
                    </a:ext>
                  </a:extLst>
                </p:cNvPr>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6" name="Google Shape;971;p35">
                <a:extLst>
                  <a:ext uri="{FF2B5EF4-FFF2-40B4-BE49-F238E27FC236}">
                    <a16:creationId xmlns:a16="http://schemas.microsoft.com/office/drawing/2014/main" id="{E7403EBF-F908-9838-CF06-FE2D5EB7382F}"/>
                  </a:ext>
                </a:extLst>
              </p:cNvPr>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972;p35">
                <a:extLst>
                  <a:ext uri="{FF2B5EF4-FFF2-40B4-BE49-F238E27FC236}">
                    <a16:creationId xmlns:a16="http://schemas.microsoft.com/office/drawing/2014/main" id="{17FEE2F5-647A-C229-7316-EBF07BC7A8A6}"/>
                  </a:ext>
                </a:extLst>
              </p:cNvPr>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973;p35">
                <a:extLst>
                  <a:ext uri="{FF2B5EF4-FFF2-40B4-BE49-F238E27FC236}">
                    <a16:creationId xmlns:a16="http://schemas.microsoft.com/office/drawing/2014/main" id="{48614471-3272-80B6-1D13-BBCD4AE7E0D4}"/>
                  </a:ext>
                </a:extLst>
              </p:cNvPr>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974;p35">
                <a:extLst>
                  <a:ext uri="{FF2B5EF4-FFF2-40B4-BE49-F238E27FC236}">
                    <a16:creationId xmlns:a16="http://schemas.microsoft.com/office/drawing/2014/main" id="{242B8921-509B-FC93-1096-C09E6FC5FA8F}"/>
                  </a:ext>
                </a:extLst>
              </p:cNvPr>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975;p35">
                <a:extLst>
                  <a:ext uri="{FF2B5EF4-FFF2-40B4-BE49-F238E27FC236}">
                    <a16:creationId xmlns:a16="http://schemas.microsoft.com/office/drawing/2014/main" id="{B03E2761-1B2B-0BB1-EA53-7EF38D47530B}"/>
                  </a:ext>
                </a:extLst>
              </p:cNvPr>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976;p35">
                <a:extLst>
                  <a:ext uri="{FF2B5EF4-FFF2-40B4-BE49-F238E27FC236}">
                    <a16:creationId xmlns:a16="http://schemas.microsoft.com/office/drawing/2014/main" id="{E5AC9290-1128-C489-04CB-8ADCEEA25785}"/>
                  </a:ext>
                </a:extLst>
              </p:cNvPr>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977;p35">
                <a:extLst>
                  <a:ext uri="{FF2B5EF4-FFF2-40B4-BE49-F238E27FC236}">
                    <a16:creationId xmlns:a16="http://schemas.microsoft.com/office/drawing/2014/main" id="{C9D3A062-ED31-71B4-477A-24EB7029F452}"/>
                  </a:ext>
                </a:extLst>
              </p:cNvPr>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3" name="Google Shape;978;p35">
                <a:extLst>
                  <a:ext uri="{FF2B5EF4-FFF2-40B4-BE49-F238E27FC236}">
                    <a16:creationId xmlns:a16="http://schemas.microsoft.com/office/drawing/2014/main" id="{EC27E94C-640D-A992-D795-DD579C8BCE38}"/>
                  </a:ext>
                </a:extLst>
              </p:cNvPr>
              <p:cNvGrpSpPr/>
              <p:nvPr/>
            </p:nvGrpSpPr>
            <p:grpSpPr>
              <a:xfrm>
                <a:off x="3766471" y="2402281"/>
                <a:ext cx="459096" cy="418904"/>
                <a:chOff x="6987571" y="3640156"/>
                <a:chExt cx="459096" cy="418904"/>
              </a:xfrm>
            </p:grpSpPr>
            <p:sp>
              <p:nvSpPr>
                <p:cNvPr id="821" name="Google Shape;979;p35">
                  <a:extLst>
                    <a:ext uri="{FF2B5EF4-FFF2-40B4-BE49-F238E27FC236}">
                      <a16:creationId xmlns:a16="http://schemas.microsoft.com/office/drawing/2014/main" id="{1DA446C0-5812-2787-F039-342D6C3C54D9}"/>
                    </a:ext>
                  </a:extLst>
                </p:cNvPr>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980;p35">
                  <a:extLst>
                    <a:ext uri="{FF2B5EF4-FFF2-40B4-BE49-F238E27FC236}">
                      <a16:creationId xmlns:a16="http://schemas.microsoft.com/office/drawing/2014/main" id="{62C15BB6-9932-72F8-7725-F4F408289557}"/>
                    </a:ext>
                  </a:extLst>
                </p:cNvPr>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4" name="Google Shape;981;p35">
                <a:extLst>
                  <a:ext uri="{FF2B5EF4-FFF2-40B4-BE49-F238E27FC236}">
                    <a16:creationId xmlns:a16="http://schemas.microsoft.com/office/drawing/2014/main" id="{98120011-3B65-971F-F9C8-173FE0396CCE}"/>
                  </a:ext>
                </a:extLst>
              </p:cNvPr>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982;p35">
                <a:extLst>
                  <a:ext uri="{FF2B5EF4-FFF2-40B4-BE49-F238E27FC236}">
                    <a16:creationId xmlns:a16="http://schemas.microsoft.com/office/drawing/2014/main" id="{6F399D01-F67F-C71B-1194-19AF7EC14975}"/>
                  </a:ext>
                </a:extLst>
              </p:cNvPr>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983;p35">
                <a:extLst>
                  <a:ext uri="{FF2B5EF4-FFF2-40B4-BE49-F238E27FC236}">
                    <a16:creationId xmlns:a16="http://schemas.microsoft.com/office/drawing/2014/main" id="{3463D4FB-265C-92E2-1D1D-9BC60FE626DD}"/>
                  </a:ext>
                </a:extLst>
              </p:cNvPr>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7" name="Google Shape;984;p35">
                <a:extLst>
                  <a:ext uri="{FF2B5EF4-FFF2-40B4-BE49-F238E27FC236}">
                    <a16:creationId xmlns:a16="http://schemas.microsoft.com/office/drawing/2014/main" id="{2A0A3C9F-DFDE-0E27-5FF4-0F23B63F1ED0}"/>
                  </a:ext>
                </a:extLst>
              </p:cNvPr>
              <p:cNvGrpSpPr/>
              <p:nvPr/>
            </p:nvGrpSpPr>
            <p:grpSpPr>
              <a:xfrm rot="235659">
                <a:off x="3523788" y="2021240"/>
                <a:ext cx="197177" cy="63248"/>
                <a:chOff x="3535016" y="2018114"/>
                <a:chExt cx="197167" cy="63245"/>
              </a:xfrm>
            </p:grpSpPr>
            <p:sp>
              <p:nvSpPr>
                <p:cNvPr id="814" name="Google Shape;985;p35">
                  <a:extLst>
                    <a:ext uri="{FF2B5EF4-FFF2-40B4-BE49-F238E27FC236}">
                      <a16:creationId xmlns:a16="http://schemas.microsoft.com/office/drawing/2014/main" id="{1F0E0DAA-0CC4-AE3A-86E3-57A06026A2F8}"/>
                    </a:ext>
                  </a:extLst>
                </p:cNvPr>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986;p35">
                  <a:extLst>
                    <a:ext uri="{FF2B5EF4-FFF2-40B4-BE49-F238E27FC236}">
                      <a16:creationId xmlns:a16="http://schemas.microsoft.com/office/drawing/2014/main" id="{DE390A53-552D-384E-6CD1-490A67D8A1C0}"/>
                    </a:ext>
                  </a:extLst>
                </p:cNvPr>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987;p35">
                  <a:extLst>
                    <a:ext uri="{FF2B5EF4-FFF2-40B4-BE49-F238E27FC236}">
                      <a16:creationId xmlns:a16="http://schemas.microsoft.com/office/drawing/2014/main" id="{4752AC0B-BB8E-3D8D-943F-5FBF5670A919}"/>
                    </a:ext>
                  </a:extLst>
                </p:cNvPr>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7" name="Google Shape;988;p35">
                  <a:extLst>
                    <a:ext uri="{FF2B5EF4-FFF2-40B4-BE49-F238E27FC236}">
                      <a16:creationId xmlns:a16="http://schemas.microsoft.com/office/drawing/2014/main" id="{B7A2AEDC-8773-8A4E-9802-EB929C9B3C01}"/>
                    </a:ext>
                  </a:extLst>
                </p:cNvPr>
                <p:cNvGrpSpPr/>
                <p:nvPr/>
              </p:nvGrpSpPr>
              <p:grpSpPr>
                <a:xfrm>
                  <a:off x="3601215" y="2041545"/>
                  <a:ext cx="11334" cy="10286"/>
                  <a:chOff x="6825615" y="3284695"/>
                  <a:chExt cx="11334" cy="10286"/>
                </a:xfrm>
              </p:grpSpPr>
              <p:sp>
                <p:nvSpPr>
                  <p:cNvPr id="819" name="Google Shape;989;p35">
                    <a:extLst>
                      <a:ext uri="{FF2B5EF4-FFF2-40B4-BE49-F238E27FC236}">
                        <a16:creationId xmlns:a16="http://schemas.microsoft.com/office/drawing/2014/main" id="{E398518A-D572-A425-7454-3ACF1B6C7BBA}"/>
                      </a:ext>
                    </a:extLst>
                  </p:cNvPr>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990;p35">
                    <a:extLst>
                      <a:ext uri="{FF2B5EF4-FFF2-40B4-BE49-F238E27FC236}">
                        <a16:creationId xmlns:a16="http://schemas.microsoft.com/office/drawing/2014/main" id="{D5616FEC-5609-A987-F8E1-E19F5B27DFD9}"/>
                      </a:ext>
                    </a:extLst>
                  </p:cNvPr>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8" name="Google Shape;991;p35">
                  <a:extLst>
                    <a:ext uri="{FF2B5EF4-FFF2-40B4-BE49-F238E27FC236}">
                      <a16:creationId xmlns:a16="http://schemas.microsoft.com/office/drawing/2014/main" id="{CDEA7C1B-07B6-E85A-E4C4-B23B413B9309}"/>
                    </a:ext>
                  </a:extLst>
                </p:cNvPr>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8" name="Google Shape;992;p35">
                <a:extLst>
                  <a:ext uri="{FF2B5EF4-FFF2-40B4-BE49-F238E27FC236}">
                    <a16:creationId xmlns:a16="http://schemas.microsoft.com/office/drawing/2014/main" id="{DA4C0D6B-4B7F-522C-68AE-D37B5D7E8A98}"/>
                  </a:ext>
                </a:extLst>
              </p:cNvPr>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9" name="Google Shape;993;p35">
                <a:extLst>
                  <a:ext uri="{FF2B5EF4-FFF2-40B4-BE49-F238E27FC236}">
                    <a16:creationId xmlns:a16="http://schemas.microsoft.com/office/drawing/2014/main" id="{A6079428-0105-838D-720D-14339FE983A4}"/>
                  </a:ext>
                </a:extLst>
              </p:cNvPr>
              <p:cNvGrpSpPr/>
              <p:nvPr/>
            </p:nvGrpSpPr>
            <p:grpSpPr>
              <a:xfrm flipH="1">
                <a:off x="3608347" y="1986575"/>
                <a:ext cx="95784" cy="80518"/>
                <a:chOff x="5551897" y="1383249"/>
                <a:chExt cx="166378" cy="139861"/>
              </a:xfrm>
            </p:grpSpPr>
            <p:sp>
              <p:nvSpPr>
                <p:cNvPr id="810" name="Google Shape;994;p35">
                  <a:extLst>
                    <a:ext uri="{FF2B5EF4-FFF2-40B4-BE49-F238E27FC236}">
                      <a16:creationId xmlns:a16="http://schemas.microsoft.com/office/drawing/2014/main" id="{38EB2F94-4258-D1BC-44CA-EEDE865C0C64}"/>
                    </a:ext>
                  </a:extLst>
                </p:cNvPr>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995;p35">
                  <a:extLst>
                    <a:ext uri="{FF2B5EF4-FFF2-40B4-BE49-F238E27FC236}">
                      <a16:creationId xmlns:a16="http://schemas.microsoft.com/office/drawing/2014/main" id="{2B3D5A32-D338-95F7-FAB7-DDCE4E91CF87}"/>
                    </a:ext>
                  </a:extLst>
                </p:cNvPr>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996;p35">
                  <a:extLst>
                    <a:ext uri="{FF2B5EF4-FFF2-40B4-BE49-F238E27FC236}">
                      <a16:creationId xmlns:a16="http://schemas.microsoft.com/office/drawing/2014/main" id="{446F58B1-A3E2-089C-A909-1249149370A2}"/>
                    </a:ext>
                  </a:extLst>
                </p:cNvPr>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997;p35">
                  <a:extLst>
                    <a:ext uri="{FF2B5EF4-FFF2-40B4-BE49-F238E27FC236}">
                      <a16:creationId xmlns:a16="http://schemas.microsoft.com/office/drawing/2014/main" id="{BC9A21F2-6B16-292C-E61C-74BDDE4705AA}"/>
                    </a:ext>
                  </a:extLst>
                </p:cNvPr>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71" name="Google Shape;998;p35">
              <a:extLst>
                <a:ext uri="{FF2B5EF4-FFF2-40B4-BE49-F238E27FC236}">
                  <a16:creationId xmlns:a16="http://schemas.microsoft.com/office/drawing/2014/main" id="{CD0F1492-61FD-A0CD-1637-F96D0F3D61F4}"/>
                </a:ext>
              </a:extLst>
            </p:cNvPr>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999;p35">
            <a:extLst>
              <a:ext uri="{FF2B5EF4-FFF2-40B4-BE49-F238E27FC236}">
                <a16:creationId xmlns:a16="http://schemas.microsoft.com/office/drawing/2014/main" id="{08E1AACE-FA5E-9969-10E0-4509317BF85D}"/>
              </a:ext>
            </a:extLst>
          </p:cNvPr>
          <p:cNvGrpSpPr/>
          <p:nvPr/>
        </p:nvGrpSpPr>
        <p:grpSpPr>
          <a:xfrm>
            <a:off x="8569899" y="5834359"/>
            <a:ext cx="471946" cy="712345"/>
            <a:chOff x="2047101" y="2145599"/>
            <a:chExt cx="407553" cy="615151"/>
          </a:xfrm>
        </p:grpSpPr>
        <p:sp>
          <p:nvSpPr>
            <p:cNvPr id="36" name="Google Shape;1000;p35">
              <a:extLst>
                <a:ext uri="{FF2B5EF4-FFF2-40B4-BE49-F238E27FC236}">
                  <a16:creationId xmlns:a16="http://schemas.microsoft.com/office/drawing/2014/main" id="{043A49D7-B3A4-E7C5-83B8-ACB3095FA7F4}"/>
                </a:ext>
              </a:extLst>
            </p:cNvPr>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01;p35">
              <a:extLst>
                <a:ext uri="{FF2B5EF4-FFF2-40B4-BE49-F238E27FC236}">
                  <a16:creationId xmlns:a16="http://schemas.microsoft.com/office/drawing/2014/main" id="{0F2B77C2-0764-B5B0-34D1-F699C9F45848}"/>
                </a:ext>
              </a:extLst>
            </p:cNvPr>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02;p35">
              <a:extLst>
                <a:ext uri="{FF2B5EF4-FFF2-40B4-BE49-F238E27FC236}">
                  <a16:creationId xmlns:a16="http://schemas.microsoft.com/office/drawing/2014/main" id="{44B47B98-5E72-43B8-1FBC-264F491DEA79}"/>
                </a:ext>
              </a:extLst>
            </p:cNvPr>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03;p35">
              <a:extLst>
                <a:ext uri="{FF2B5EF4-FFF2-40B4-BE49-F238E27FC236}">
                  <a16:creationId xmlns:a16="http://schemas.microsoft.com/office/drawing/2014/main" id="{BD835FB4-8523-E76F-58D5-657B34B061F3}"/>
                </a:ext>
              </a:extLst>
            </p:cNvPr>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04;p35">
              <a:extLst>
                <a:ext uri="{FF2B5EF4-FFF2-40B4-BE49-F238E27FC236}">
                  <a16:creationId xmlns:a16="http://schemas.microsoft.com/office/drawing/2014/main" id="{04733009-3510-3B1D-07EC-11AD0DC61660}"/>
                </a:ext>
              </a:extLst>
            </p:cNvPr>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05;p35">
              <a:extLst>
                <a:ext uri="{FF2B5EF4-FFF2-40B4-BE49-F238E27FC236}">
                  <a16:creationId xmlns:a16="http://schemas.microsoft.com/office/drawing/2014/main" id="{6B0FB797-2A6F-CF01-E7D6-51663854E6C0}"/>
                </a:ext>
              </a:extLst>
            </p:cNvPr>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06;p35">
              <a:extLst>
                <a:ext uri="{FF2B5EF4-FFF2-40B4-BE49-F238E27FC236}">
                  <a16:creationId xmlns:a16="http://schemas.microsoft.com/office/drawing/2014/main" id="{6DE6FE7A-26EF-9DAA-868C-63A1444E1B35}"/>
                </a:ext>
              </a:extLst>
            </p:cNvPr>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07;p35">
              <a:extLst>
                <a:ext uri="{FF2B5EF4-FFF2-40B4-BE49-F238E27FC236}">
                  <a16:creationId xmlns:a16="http://schemas.microsoft.com/office/drawing/2014/main" id="{408329A5-7394-8784-8F43-B9248DBC4241}"/>
                </a:ext>
              </a:extLst>
            </p:cNvPr>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08;p35">
              <a:extLst>
                <a:ext uri="{FF2B5EF4-FFF2-40B4-BE49-F238E27FC236}">
                  <a16:creationId xmlns:a16="http://schemas.microsoft.com/office/drawing/2014/main" id="{14D7AECA-39E4-399A-E1B7-FC9DA932D10D}"/>
                </a:ext>
              </a:extLst>
            </p:cNvPr>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09;p35">
              <a:extLst>
                <a:ext uri="{FF2B5EF4-FFF2-40B4-BE49-F238E27FC236}">
                  <a16:creationId xmlns:a16="http://schemas.microsoft.com/office/drawing/2014/main" id="{0D9F428D-F12B-5CEC-277B-1E6D9ED69B7F}"/>
                </a:ext>
              </a:extLst>
            </p:cNvPr>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10;p35">
              <a:extLst>
                <a:ext uri="{FF2B5EF4-FFF2-40B4-BE49-F238E27FC236}">
                  <a16:creationId xmlns:a16="http://schemas.microsoft.com/office/drawing/2014/main" id="{DF181D53-3ACE-7727-AD89-03B96B2DC3A4}"/>
                </a:ext>
              </a:extLst>
            </p:cNvPr>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11;p35">
              <a:extLst>
                <a:ext uri="{FF2B5EF4-FFF2-40B4-BE49-F238E27FC236}">
                  <a16:creationId xmlns:a16="http://schemas.microsoft.com/office/drawing/2014/main" id="{3262C4A8-A1FD-291D-9B20-73136431332B}"/>
                </a:ext>
              </a:extLst>
            </p:cNvPr>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12;p35">
              <a:extLst>
                <a:ext uri="{FF2B5EF4-FFF2-40B4-BE49-F238E27FC236}">
                  <a16:creationId xmlns:a16="http://schemas.microsoft.com/office/drawing/2014/main" id="{B19C1CA1-7D6D-1465-3C8B-ECA65F5E4689}"/>
                </a:ext>
              </a:extLst>
            </p:cNvPr>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13;p35">
              <a:extLst>
                <a:ext uri="{FF2B5EF4-FFF2-40B4-BE49-F238E27FC236}">
                  <a16:creationId xmlns:a16="http://schemas.microsoft.com/office/drawing/2014/main" id="{DC09773D-214D-8FFA-0998-B5F0EE8EE2E9}"/>
                </a:ext>
              </a:extLst>
            </p:cNvPr>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14;p35">
              <a:extLst>
                <a:ext uri="{FF2B5EF4-FFF2-40B4-BE49-F238E27FC236}">
                  <a16:creationId xmlns:a16="http://schemas.microsoft.com/office/drawing/2014/main" id="{18F6F73D-D139-9FF8-52EA-FF122E6C7B80}"/>
                </a:ext>
              </a:extLst>
            </p:cNvPr>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15;p35">
              <a:extLst>
                <a:ext uri="{FF2B5EF4-FFF2-40B4-BE49-F238E27FC236}">
                  <a16:creationId xmlns:a16="http://schemas.microsoft.com/office/drawing/2014/main" id="{35059358-2DC1-8DE5-DE3B-300D1191AF52}"/>
                </a:ext>
              </a:extLst>
            </p:cNvPr>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16;p35">
              <a:extLst>
                <a:ext uri="{FF2B5EF4-FFF2-40B4-BE49-F238E27FC236}">
                  <a16:creationId xmlns:a16="http://schemas.microsoft.com/office/drawing/2014/main" id="{70399F7D-5C83-8CA0-722D-6F47B54F1968}"/>
                </a:ext>
              </a:extLst>
            </p:cNvPr>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17;p35">
              <a:extLst>
                <a:ext uri="{FF2B5EF4-FFF2-40B4-BE49-F238E27FC236}">
                  <a16:creationId xmlns:a16="http://schemas.microsoft.com/office/drawing/2014/main" id="{89B9B749-A379-64F8-8F80-7FB27A3A6E31}"/>
                </a:ext>
              </a:extLst>
            </p:cNvPr>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18;p35">
              <a:extLst>
                <a:ext uri="{FF2B5EF4-FFF2-40B4-BE49-F238E27FC236}">
                  <a16:creationId xmlns:a16="http://schemas.microsoft.com/office/drawing/2014/main" id="{8C33CF04-04CD-9E7C-964E-8B9B3D33055A}"/>
                </a:ext>
              </a:extLst>
            </p:cNvPr>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9;p35">
              <a:extLst>
                <a:ext uri="{FF2B5EF4-FFF2-40B4-BE49-F238E27FC236}">
                  <a16:creationId xmlns:a16="http://schemas.microsoft.com/office/drawing/2014/main" id="{8A40AED4-A9A4-8DCB-B064-047F61D3FCC2}"/>
                </a:ext>
              </a:extLst>
            </p:cNvPr>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0;p35">
              <a:extLst>
                <a:ext uri="{FF2B5EF4-FFF2-40B4-BE49-F238E27FC236}">
                  <a16:creationId xmlns:a16="http://schemas.microsoft.com/office/drawing/2014/main" id="{4FB08A40-8F01-FF0B-9AB4-779A8FC01BEB}"/>
                </a:ext>
              </a:extLst>
            </p:cNvPr>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21;p35">
              <a:extLst>
                <a:ext uri="{FF2B5EF4-FFF2-40B4-BE49-F238E27FC236}">
                  <a16:creationId xmlns:a16="http://schemas.microsoft.com/office/drawing/2014/main" id="{F159689B-80D3-C51E-B2F6-217221DF67DA}"/>
                </a:ext>
              </a:extLst>
            </p:cNvPr>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22;p35">
              <a:extLst>
                <a:ext uri="{FF2B5EF4-FFF2-40B4-BE49-F238E27FC236}">
                  <a16:creationId xmlns:a16="http://schemas.microsoft.com/office/drawing/2014/main" id="{03AE1266-2BB1-B8C4-61AA-A556B086DB04}"/>
                </a:ext>
              </a:extLst>
            </p:cNvPr>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23;p35">
              <a:extLst>
                <a:ext uri="{FF2B5EF4-FFF2-40B4-BE49-F238E27FC236}">
                  <a16:creationId xmlns:a16="http://schemas.microsoft.com/office/drawing/2014/main" id="{99B79E8E-EECD-2F41-E73E-F45CA7F0669B}"/>
                </a:ext>
              </a:extLst>
            </p:cNvPr>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24;p35">
              <a:extLst>
                <a:ext uri="{FF2B5EF4-FFF2-40B4-BE49-F238E27FC236}">
                  <a16:creationId xmlns:a16="http://schemas.microsoft.com/office/drawing/2014/main" id="{77A2CF0D-85D4-BAA1-D101-4D9D6761E0D6}"/>
                </a:ext>
              </a:extLst>
            </p:cNvPr>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25;p35">
              <a:extLst>
                <a:ext uri="{FF2B5EF4-FFF2-40B4-BE49-F238E27FC236}">
                  <a16:creationId xmlns:a16="http://schemas.microsoft.com/office/drawing/2014/main" id="{75707DF6-A578-2B4E-0B5A-8DABADE13DB2}"/>
                </a:ext>
              </a:extLst>
            </p:cNvPr>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26;p35">
              <a:extLst>
                <a:ext uri="{FF2B5EF4-FFF2-40B4-BE49-F238E27FC236}">
                  <a16:creationId xmlns:a16="http://schemas.microsoft.com/office/drawing/2014/main" id="{E45C0647-5119-4FC2-29FD-E8550A89FD0A}"/>
                </a:ext>
              </a:extLst>
            </p:cNvPr>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27;p35">
              <a:extLst>
                <a:ext uri="{FF2B5EF4-FFF2-40B4-BE49-F238E27FC236}">
                  <a16:creationId xmlns:a16="http://schemas.microsoft.com/office/drawing/2014/main" id="{56128F5B-D04C-CE88-5266-AEBC55954B38}"/>
                </a:ext>
              </a:extLst>
            </p:cNvPr>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028;p35">
              <a:extLst>
                <a:ext uri="{FF2B5EF4-FFF2-40B4-BE49-F238E27FC236}">
                  <a16:creationId xmlns:a16="http://schemas.microsoft.com/office/drawing/2014/main" id="{855727B6-2937-2589-4D3F-73CB15324C8A}"/>
                </a:ext>
              </a:extLst>
            </p:cNvPr>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029;p35">
              <a:extLst>
                <a:ext uri="{FF2B5EF4-FFF2-40B4-BE49-F238E27FC236}">
                  <a16:creationId xmlns:a16="http://schemas.microsoft.com/office/drawing/2014/main" id="{EA8C0916-B2A0-FBEA-0C2B-8723C135EDAC}"/>
                </a:ext>
              </a:extLst>
            </p:cNvPr>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1030;p35">
            <a:extLst>
              <a:ext uri="{FF2B5EF4-FFF2-40B4-BE49-F238E27FC236}">
                <a16:creationId xmlns:a16="http://schemas.microsoft.com/office/drawing/2014/main" id="{254761A4-11F5-2E8B-D305-8C9F3B9F0C10}"/>
              </a:ext>
            </a:extLst>
          </p:cNvPr>
          <p:cNvGrpSpPr/>
          <p:nvPr/>
        </p:nvGrpSpPr>
        <p:grpSpPr>
          <a:xfrm>
            <a:off x="7662374" y="-1470940"/>
            <a:ext cx="928597" cy="953998"/>
            <a:chOff x="777043" y="2258113"/>
            <a:chExt cx="819663" cy="842085"/>
          </a:xfrm>
        </p:grpSpPr>
        <p:sp>
          <p:nvSpPr>
            <p:cNvPr id="27" name="Google Shape;1031;p35">
              <a:extLst>
                <a:ext uri="{FF2B5EF4-FFF2-40B4-BE49-F238E27FC236}">
                  <a16:creationId xmlns:a16="http://schemas.microsoft.com/office/drawing/2014/main" id="{1DC7558E-C753-A2C7-C3A1-AC9EBDD202BB}"/>
                </a:ext>
              </a:extLst>
            </p:cNvPr>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8" name="Google Shape;1032;p35">
              <a:extLst>
                <a:ext uri="{FF2B5EF4-FFF2-40B4-BE49-F238E27FC236}">
                  <a16:creationId xmlns:a16="http://schemas.microsoft.com/office/drawing/2014/main" id="{5F8F25D4-1B90-8941-7DB0-85E1E38B7F77}"/>
                </a:ext>
              </a:extLst>
            </p:cNvPr>
            <p:cNvCxnSpPr/>
            <p:nvPr/>
          </p:nvCxnSpPr>
          <p:spPr>
            <a:xfrm>
              <a:off x="1263102" y="2750450"/>
              <a:ext cx="79800" cy="83100"/>
            </a:xfrm>
            <a:prstGeom prst="straightConnector1">
              <a:avLst/>
            </a:prstGeom>
            <a:noFill/>
            <a:ln>
              <a:noFill/>
            </a:ln>
          </p:spPr>
        </p:cxnSp>
        <p:sp>
          <p:nvSpPr>
            <p:cNvPr id="29" name="Google Shape;1033;p35">
              <a:extLst>
                <a:ext uri="{FF2B5EF4-FFF2-40B4-BE49-F238E27FC236}">
                  <a16:creationId xmlns:a16="http://schemas.microsoft.com/office/drawing/2014/main" id="{D7DDCC4F-A947-E0E2-0F9A-E2079E5D441E}"/>
                </a:ext>
              </a:extLst>
            </p:cNvPr>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34;p35">
              <a:extLst>
                <a:ext uri="{FF2B5EF4-FFF2-40B4-BE49-F238E27FC236}">
                  <a16:creationId xmlns:a16="http://schemas.microsoft.com/office/drawing/2014/main" id="{9188858B-69E6-721D-C8B9-72F8FFA777F0}"/>
                </a:ext>
              </a:extLst>
            </p:cNvPr>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35;p35">
              <a:extLst>
                <a:ext uri="{FF2B5EF4-FFF2-40B4-BE49-F238E27FC236}">
                  <a16:creationId xmlns:a16="http://schemas.microsoft.com/office/drawing/2014/main" id="{F801BA95-F286-6876-C84F-55F19DED4DE7}"/>
                </a:ext>
              </a:extLst>
            </p:cNvPr>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36;p35">
              <a:extLst>
                <a:ext uri="{FF2B5EF4-FFF2-40B4-BE49-F238E27FC236}">
                  <a16:creationId xmlns:a16="http://schemas.microsoft.com/office/drawing/2014/main" id="{415A75E6-BB3B-B613-33DA-FB3D2C80D68B}"/>
                </a:ext>
              </a:extLst>
            </p:cNvPr>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37;p35">
              <a:extLst>
                <a:ext uri="{FF2B5EF4-FFF2-40B4-BE49-F238E27FC236}">
                  <a16:creationId xmlns:a16="http://schemas.microsoft.com/office/drawing/2014/main" id="{2F40AA29-A89F-CF7C-6FAB-8487D000B6F5}"/>
                </a:ext>
              </a:extLst>
            </p:cNvPr>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38;p35">
              <a:extLst>
                <a:ext uri="{FF2B5EF4-FFF2-40B4-BE49-F238E27FC236}">
                  <a16:creationId xmlns:a16="http://schemas.microsoft.com/office/drawing/2014/main" id="{B4A2CB5B-6FD2-FB1D-664B-B3616AE29746}"/>
                </a:ext>
              </a:extLst>
            </p:cNvPr>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39;p35">
              <a:extLst>
                <a:ext uri="{FF2B5EF4-FFF2-40B4-BE49-F238E27FC236}">
                  <a16:creationId xmlns:a16="http://schemas.microsoft.com/office/drawing/2014/main" id="{BD5D0316-B4B6-12EC-7945-998374302AB4}"/>
                </a:ext>
              </a:extLst>
            </p:cNvPr>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1040;p35">
            <a:extLst>
              <a:ext uri="{FF2B5EF4-FFF2-40B4-BE49-F238E27FC236}">
                <a16:creationId xmlns:a16="http://schemas.microsoft.com/office/drawing/2014/main" id="{623DF11E-D005-03A8-7256-AD00188A109F}"/>
              </a:ext>
            </a:extLst>
          </p:cNvPr>
          <p:cNvSpPr/>
          <p:nvPr/>
        </p:nvSpPr>
        <p:spPr>
          <a:xfrm>
            <a:off x="6275850" y="593050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041;p35">
            <a:extLst>
              <a:ext uri="{FF2B5EF4-FFF2-40B4-BE49-F238E27FC236}">
                <a16:creationId xmlns:a16="http://schemas.microsoft.com/office/drawing/2014/main" id="{17F0BBCA-222E-CF1F-559A-07464105D3EF}"/>
              </a:ext>
            </a:extLst>
          </p:cNvPr>
          <p:cNvSpPr/>
          <p:nvPr/>
        </p:nvSpPr>
        <p:spPr>
          <a:xfrm>
            <a:off x="9144000" y="545711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42;p35">
            <a:extLst>
              <a:ext uri="{FF2B5EF4-FFF2-40B4-BE49-F238E27FC236}">
                <a16:creationId xmlns:a16="http://schemas.microsoft.com/office/drawing/2014/main" id="{04CF2110-4AAF-0209-3D3A-E4C59E2228F5}"/>
              </a:ext>
            </a:extLst>
          </p:cNvPr>
          <p:cNvGrpSpPr/>
          <p:nvPr/>
        </p:nvGrpSpPr>
        <p:grpSpPr>
          <a:xfrm>
            <a:off x="7059846" y="5722902"/>
            <a:ext cx="415198" cy="415198"/>
            <a:chOff x="1404969" y="1106377"/>
            <a:chExt cx="415198" cy="415198"/>
          </a:xfrm>
        </p:grpSpPr>
        <p:sp>
          <p:nvSpPr>
            <p:cNvPr id="25" name="Google Shape;1043;p35">
              <a:extLst>
                <a:ext uri="{FF2B5EF4-FFF2-40B4-BE49-F238E27FC236}">
                  <a16:creationId xmlns:a16="http://schemas.microsoft.com/office/drawing/2014/main" id="{1C18A955-DE7A-923D-22B0-94654E278721}"/>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44;p35">
              <a:extLst>
                <a:ext uri="{FF2B5EF4-FFF2-40B4-BE49-F238E27FC236}">
                  <a16:creationId xmlns:a16="http://schemas.microsoft.com/office/drawing/2014/main" id="{EF0E1A76-EB4B-0773-565D-DE8EAA70D768}"/>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045;p35">
            <a:extLst>
              <a:ext uri="{FF2B5EF4-FFF2-40B4-BE49-F238E27FC236}">
                <a16:creationId xmlns:a16="http://schemas.microsoft.com/office/drawing/2014/main" id="{A84025C9-385A-F2A9-9720-41829F31ABBB}"/>
              </a:ext>
            </a:extLst>
          </p:cNvPr>
          <p:cNvGrpSpPr/>
          <p:nvPr/>
        </p:nvGrpSpPr>
        <p:grpSpPr>
          <a:xfrm>
            <a:off x="7734068" y="5716843"/>
            <a:ext cx="653332" cy="924225"/>
            <a:chOff x="6000261" y="1225220"/>
            <a:chExt cx="627600" cy="887824"/>
          </a:xfrm>
        </p:grpSpPr>
        <p:sp>
          <p:nvSpPr>
            <p:cNvPr id="12" name="Google Shape;1046;p35">
              <a:extLst>
                <a:ext uri="{FF2B5EF4-FFF2-40B4-BE49-F238E27FC236}">
                  <a16:creationId xmlns:a16="http://schemas.microsoft.com/office/drawing/2014/main" id="{225FAC85-2A6E-2EE9-C838-2C8A3519056D}"/>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47;p35">
              <a:extLst>
                <a:ext uri="{FF2B5EF4-FFF2-40B4-BE49-F238E27FC236}">
                  <a16:creationId xmlns:a16="http://schemas.microsoft.com/office/drawing/2014/main" id="{63EAA52F-FFBA-F7A5-679B-A464AE6FAFDB}"/>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48;p35">
              <a:extLst>
                <a:ext uri="{FF2B5EF4-FFF2-40B4-BE49-F238E27FC236}">
                  <a16:creationId xmlns:a16="http://schemas.microsoft.com/office/drawing/2014/main" id="{07A6BFEB-DDB2-BFA2-E977-396A568433C3}"/>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49;p35">
              <a:extLst>
                <a:ext uri="{FF2B5EF4-FFF2-40B4-BE49-F238E27FC236}">
                  <a16:creationId xmlns:a16="http://schemas.microsoft.com/office/drawing/2014/main" id="{E63B3374-1179-E6FB-99C8-F9C96F305691}"/>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0;p35">
              <a:extLst>
                <a:ext uri="{FF2B5EF4-FFF2-40B4-BE49-F238E27FC236}">
                  <a16:creationId xmlns:a16="http://schemas.microsoft.com/office/drawing/2014/main" id="{91D58C64-8F4E-CFAB-1407-D4052336E7DE}"/>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1;p35">
              <a:extLst>
                <a:ext uri="{FF2B5EF4-FFF2-40B4-BE49-F238E27FC236}">
                  <a16:creationId xmlns:a16="http://schemas.microsoft.com/office/drawing/2014/main" id="{5FBF4E96-FA3A-DBA7-5B20-599EAF4AD13F}"/>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2;p35">
              <a:extLst>
                <a:ext uri="{FF2B5EF4-FFF2-40B4-BE49-F238E27FC236}">
                  <a16:creationId xmlns:a16="http://schemas.microsoft.com/office/drawing/2014/main" id="{1D690F68-D37E-0108-D9C2-DC2BA5385AFD}"/>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53;p35">
              <a:extLst>
                <a:ext uri="{FF2B5EF4-FFF2-40B4-BE49-F238E27FC236}">
                  <a16:creationId xmlns:a16="http://schemas.microsoft.com/office/drawing/2014/main" id="{569C23D5-68DB-3CB2-98C6-C26857CB9A1C}"/>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54;p35">
              <a:extLst>
                <a:ext uri="{FF2B5EF4-FFF2-40B4-BE49-F238E27FC236}">
                  <a16:creationId xmlns:a16="http://schemas.microsoft.com/office/drawing/2014/main" id="{05299896-99A5-A803-7C39-71D4B936B700}"/>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55;p35">
              <a:extLst>
                <a:ext uri="{FF2B5EF4-FFF2-40B4-BE49-F238E27FC236}">
                  <a16:creationId xmlns:a16="http://schemas.microsoft.com/office/drawing/2014/main" id="{B7D472ED-395B-07CC-E273-7B463539A6AB}"/>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56;p35">
              <a:extLst>
                <a:ext uri="{FF2B5EF4-FFF2-40B4-BE49-F238E27FC236}">
                  <a16:creationId xmlns:a16="http://schemas.microsoft.com/office/drawing/2014/main" id="{70082740-3AE5-A8EB-A78D-A9D7A7FCA514}"/>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57;p35">
              <a:extLst>
                <a:ext uri="{FF2B5EF4-FFF2-40B4-BE49-F238E27FC236}">
                  <a16:creationId xmlns:a16="http://schemas.microsoft.com/office/drawing/2014/main" id="{685C5FC8-5814-6B78-E7AB-82138A6C46D8}"/>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58;p35">
              <a:extLst>
                <a:ext uri="{FF2B5EF4-FFF2-40B4-BE49-F238E27FC236}">
                  <a16:creationId xmlns:a16="http://schemas.microsoft.com/office/drawing/2014/main" id="{96AD94A3-4A01-619F-C2CE-1E25953A730A}"/>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8" name="Google Shape;783;p31">
            <a:extLst>
              <a:ext uri="{FF2B5EF4-FFF2-40B4-BE49-F238E27FC236}">
                <a16:creationId xmlns:a16="http://schemas.microsoft.com/office/drawing/2014/main" id="{6BADC978-59B3-5EC1-68D6-72C03257D2AE}"/>
              </a:ext>
            </a:extLst>
          </p:cNvPr>
          <p:cNvSpPr txBox="1">
            <a:spLocks/>
          </p:cNvSpPr>
          <p:nvPr/>
        </p:nvSpPr>
        <p:spPr>
          <a:xfrm>
            <a:off x="1200262" y="2675733"/>
            <a:ext cx="4559700" cy="7863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a:solidFill>
                  <a:schemeClr val="bg2"/>
                </a:solidFill>
              </a:rPr>
              <a:t>Objectives</a:t>
            </a:r>
          </a:p>
        </p:txBody>
      </p:sp>
      <p:sp>
        <p:nvSpPr>
          <p:cNvPr id="849" name="Google Shape;784;p31">
            <a:extLst>
              <a:ext uri="{FF2B5EF4-FFF2-40B4-BE49-F238E27FC236}">
                <a16:creationId xmlns:a16="http://schemas.microsoft.com/office/drawing/2014/main" id="{4EC35DA6-7978-3910-D29F-9A6927DE15FE}"/>
              </a:ext>
            </a:extLst>
          </p:cNvPr>
          <p:cNvSpPr txBox="1">
            <a:spLocks/>
          </p:cNvSpPr>
          <p:nvPr/>
        </p:nvSpPr>
        <p:spPr>
          <a:xfrm>
            <a:off x="4406553" y="1811174"/>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chemeClr val="bg2"/>
                </a:solidFill>
                <a:latin typeface="Baloo 2 ExtraBold" panose="020B0604020202020204" charset="0"/>
                <a:cs typeface="Baloo 2 ExtraBold" panose="020B0604020202020204" charset="0"/>
              </a:rPr>
              <a:t>02</a:t>
            </a:r>
          </a:p>
        </p:txBody>
      </p:sp>
      <p:sp>
        <p:nvSpPr>
          <p:cNvPr id="850" name="Google Shape;785;p31">
            <a:extLst>
              <a:ext uri="{FF2B5EF4-FFF2-40B4-BE49-F238E27FC236}">
                <a16:creationId xmlns:a16="http://schemas.microsoft.com/office/drawing/2014/main" id="{0744A003-B67C-F242-4839-DCABD3F8B6B4}"/>
              </a:ext>
            </a:extLst>
          </p:cNvPr>
          <p:cNvSpPr txBox="1">
            <a:spLocks/>
          </p:cNvSpPr>
          <p:nvPr/>
        </p:nvSpPr>
        <p:spPr>
          <a:xfrm>
            <a:off x="638524" y="5804289"/>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sym typeface="DM Sans"/>
              </a:rPr>
              <a:t>Enhancing Campus Security: A Comprehensive Approach to Smart Access Control and Operational Efficiency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Google Shape;783;p31">
            <a:extLst>
              <a:ext uri="{FF2B5EF4-FFF2-40B4-BE49-F238E27FC236}">
                <a16:creationId xmlns:a16="http://schemas.microsoft.com/office/drawing/2014/main" id="{D5CC791C-77A6-5CE1-5772-1A5CDCE48233}"/>
              </a:ext>
            </a:extLst>
          </p:cNvPr>
          <p:cNvSpPr txBox="1">
            <a:spLocks noGrp="1"/>
          </p:cNvSpPr>
          <p:nvPr>
            <p:ph type="title"/>
          </p:nvPr>
        </p:nvSpPr>
        <p:spPr>
          <a:xfrm>
            <a:off x="614785" y="2198822"/>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Objectives</a:t>
            </a:r>
            <a:endParaRPr/>
          </a:p>
        </p:txBody>
      </p:sp>
      <p:sp>
        <p:nvSpPr>
          <p:cNvPr id="5" name="Google Shape;784;p31">
            <a:extLst>
              <a:ext uri="{FF2B5EF4-FFF2-40B4-BE49-F238E27FC236}">
                <a16:creationId xmlns:a16="http://schemas.microsoft.com/office/drawing/2014/main" id="{694EFD6B-DC83-199F-34F4-8C3A2667BA03}"/>
              </a:ext>
            </a:extLst>
          </p:cNvPr>
          <p:cNvSpPr txBox="1">
            <a:spLocks/>
          </p:cNvSpPr>
          <p:nvPr/>
        </p:nvSpPr>
        <p:spPr>
          <a:xfrm>
            <a:off x="607918" y="1618466"/>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02</a:t>
            </a:r>
          </a:p>
        </p:txBody>
      </p:sp>
      <p:sp>
        <p:nvSpPr>
          <p:cNvPr id="6" name="Google Shape;785;p31">
            <a:extLst>
              <a:ext uri="{FF2B5EF4-FFF2-40B4-BE49-F238E27FC236}">
                <a16:creationId xmlns:a16="http://schemas.microsoft.com/office/drawing/2014/main" id="{EF945170-78D7-4020-7DCB-68B2A3BB66B0}"/>
              </a:ext>
            </a:extLst>
          </p:cNvPr>
          <p:cNvSpPr txBox="1">
            <a:spLocks/>
          </p:cNvSpPr>
          <p:nvPr/>
        </p:nvSpPr>
        <p:spPr>
          <a:xfrm>
            <a:off x="614784" y="2941262"/>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sym typeface="DM Sans"/>
              </a:rPr>
              <a:t>Enhancing Campus Security: A Comprehensive Approach to Smart Access Control and Operational Efficiency</a:t>
            </a:r>
          </a:p>
        </p:txBody>
      </p:sp>
      <p:sp>
        <p:nvSpPr>
          <p:cNvPr id="2" name="Google Shape;884;p32">
            <a:extLst>
              <a:ext uri="{FF2B5EF4-FFF2-40B4-BE49-F238E27FC236}">
                <a16:creationId xmlns:a16="http://schemas.microsoft.com/office/drawing/2014/main" id="{D0FCC00A-2AC1-B834-0DD6-A3BB0F57ED74}"/>
              </a:ext>
            </a:extLst>
          </p:cNvPr>
          <p:cNvSpPr txBox="1">
            <a:spLocks/>
          </p:cNvSpPr>
          <p:nvPr/>
        </p:nvSpPr>
        <p:spPr>
          <a:xfrm>
            <a:off x="290621" y="-2098963"/>
            <a:ext cx="4360200" cy="10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aloo 2 ExtraBold"/>
              <a:buNone/>
              <a:defRPr sz="45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4800"/>
              <a:buFont typeface="Baloo 2 ExtraBold"/>
              <a:buNone/>
              <a:defRPr sz="4800" b="0" i="0" u="none" strike="noStrike" cap="none">
                <a:solidFill>
                  <a:schemeClr val="dk1"/>
                </a:solidFill>
                <a:latin typeface="Baloo 2 ExtraBold"/>
                <a:ea typeface="Baloo 2 ExtraBold"/>
                <a:cs typeface="Baloo 2 ExtraBold"/>
                <a:sym typeface="Baloo 2 ExtraBold"/>
              </a:defRPr>
            </a:lvl9pPr>
          </a:lstStyle>
          <a:p>
            <a:r>
              <a:rPr lang="en-US"/>
              <a:t>Overview</a:t>
            </a:r>
          </a:p>
        </p:txBody>
      </p:sp>
      <p:sp>
        <p:nvSpPr>
          <p:cNvPr id="3" name="Google Shape;885;p32">
            <a:extLst>
              <a:ext uri="{FF2B5EF4-FFF2-40B4-BE49-F238E27FC236}">
                <a16:creationId xmlns:a16="http://schemas.microsoft.com/office/drawing/2014/main" id="{BE334A5E-5212-8E43-44E2-886A23D0734B}"/>
              </a:ext>
            </a:extLst>
          </p:cNvPr>
          <p:cNvSpPr txBox="1">
            <a:spLocks/>
          </p:cNvSpPr>
          <p:nvPr/>
        </p:nvSpPr>
        <p:spPr>
          <a:xfrm>
            <a:off x="290621" y="-1592113"/>
            <a:ext cx="4360200" cy="11597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30200" algn="just"/>
            <a:r>
              <a:rPr lang="en-GB">
                <a:latin typeface="DM Sans" pitchFamily="2" charset="0"/>
              </a:rPr>
              <a:t>Objective: Develop a secure, user-friendly smart lock system.</a:t>
            </a:r>
          </a:p>
          <a:p>
            <a:pPr indent="-330200" algn="just"/>
            <a:r>
              <a:rPr lang="en-GB">
                <a:latin typeface="DM Sans" pitchFamily="2" charset="0"/>
              </a:rPr>
              <a:t>Features: Facial recognition &amp; NFC scanning for access control.</a:t>
            </a:r>
          </a:p>
        </p:txBody>
      </p:sp>
      <p:sp>
        <p:nvSpPr>
          <p:cNvPr id="7" name="Google Shape;884;p32">
            <a:extLst>
              <a:ext uri="{FF2B5EF4-FFF2-40B4-BE49-F238E27FC236}">
                <a16:creationId xmlns:a16="http://schemas.microsoft.com/office/drawing/2014/main" id="{45F8F8B1-5681-1A21-33A5-86BF790F8A8D}"/>
              </a:ext>
            </a:extLst>
          </p:cNvPr>
          <p:cNvSpPr txBox="1">
            <a:spLocks/>
          </p:cNvSpPr>
          <p:nvPr/>
        </p:nvSpPr>
        <p:spPr>
          <a:xfrm>
            <a:off x="9723588" y="1286213"/>
            <a:ext cx="4360200" cy="10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gn="r"/>
            <a:r>
              <a:rPr lang="en-US"/>
              <a:t>Specific objectives</a:t>
            </a:r>
          </a:p>
        </p:txBody>
      </p:sp>
      <p:sp>
        <p:nvSpPr>
          <p:cNvPr id="8" name="Google Shape;885;p32">
            <a:extLst>
              <a:ext uri="{FF2B5EF4-FFF2-40B4-BE49-F238E27FC236}">
                <a16:creationId xmlns:a16="http://schemas.microsoft.com/office/drawing/2014/main" id="{DD03F7C0-F057-8A77-B6C4-B68832549B8F}"/>
              </a:ext>
            </a:extLst>
          </p:cNvPr>
          <p:cNvSpPr txBox="1">
            <a:spLocks/>
          </p:cNvSpPr>
          <p:nvPr/>
        </p:nvSpPr>
        <p:spPr>
          <a:xfrm>
            <a:off x="10443588" y="1793063"/>
            <a:ext cx="4360200" cy="1159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indent="-330200" algn="just"/>
            <a:r>
              <a:rPr lang="en-GB"/>
              <a:t>Security Enhancement</a:t>
            </a:r>
          </a:p>
          <a:p>
            <a:pPr indent="-330200" algn="just"/>
            <a:r>
              <a:rPr lang="en-GB"/>
              <a:t>Operational Efficiency</a:t>
            </a:r>
          </a:p>
          <a:p>
            <a:pPr indent="-330200" algn="just"/>
            <a:r>
              <a:rPr lang="en-GB"/>
              <a:t>User Convenience</a:t>
            </a:r>
          </a:p>
          <a:p>
            <a:pPr indent="-330200" algn="just"/>
            <a:r>
              <a:rPr lang="en-GB"/>
              <a:t>Integration &amp; Compatibility </a:t>
            </a:r>
          </a:p>
          <a:p>
            <a:pPr indent="-330200" algn="just"/>
            <a:r>
              <a:rPr lang="en-GB"/>
              <a:t>Innovation &amp; Technology</a:t>
            </a:r>
          </a:p>
          <a:p>
            <a:pPr indent="-330200" algn="just"/>
            <a:r>
              <a:rPr lang="en-GB"/>
              <a:t>Compliance &amp; Privacy</a:t>
            </a:r>
          </a:p>
        </p:txBody>
      </p:sp>
      <p:sp>
        <p:nvSpPr>
          <p:cNvPr id="9" name="Google Shape;884;p32">
            <a:extLst>
              <a:ext uri="{FF2B5EF4-FFF2-40B4-BE49-F238E27FC236}">
                <a16:creationId xmlns:a16="http://schemas.microsoft.com/office/drawing/2014/main" id="{8C7FFACD-EDEE-C4B3-B7BF-084472D76D7A}"/>
              </a:ext>
            </a:extLst>
          </p:cNvPr>
          <p:cNvSpPr txBox="1">
            <a:spLocks/>
          </p:cNvSpPr>
          <p:nvPr/>
        </p:nvSpPr>
        <p:spPr>
          <a:xfrm>
            <a:off x="290621" y="8048386"/>
            <a:ext cx="4360200" cy="10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a:t>Deliverable Focus</a:t>
            </a:r>
          </a:p>
        </p:txBody>
      </p:sp>
      <p:sp>
        <p:nvSpPr>
          <p:cNvPr id="10" name="Google Shape;885;p32">
            <a:extLst>
              <a:ext uri="{FF2B5EF4-FFF2-40B4-BE49-F238E27FC236}">
                <a16:creationId xmlns:a16="http://schemas.microsoft.com/office/drawing/2014/main" id="{0CAD16BE-E293-D1C7-2A83-3AFFEDFCA5BE}"/>
              </a:ext>
            </a:extLst>
          </p:cNvPr>
          <p:cNvSpPr txBox="1">
            <a:spLocks/>
          </p:cNvSpPr>
          <p:nvPr/>
        </p:nvSpPr>
        <p:spPr>
          <a:xfrm>
            <a:off x="290621" y="8555236"/>
            <a:ext cx="3640201" cy="1159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indent="-330200" algn="just"/>
            <a:r>
              <a:rPr lang="en-GB"/>
              <a:t>Fully functional prototype </a:t>
            </a:r>
          </a:p>
          <a:p>
            <a:pPr indent="-330200" algn="just"/>
            <a:r>
              <a:rPr lang="en-GB"/>
              <a:t>Feasibility demonstration </a:t>
            </a:r>
          </a:p>
          <a:p>
            <a:pPr indent="-330200" algn="just"/>
            <a:r>
              <a:rPr lang="en-GB"/>
              <a:t>Benefits of biometric integration in campus operation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34596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885" name="Google Shape;885;p32"/>
          <p:cNvSpPr txBox="1">
            <a:spLocks noGrp="1"/>
          </p:cNvSpPr>
          <p:nvPr>
            <p:ph type="subTitle" idx="1"/>
          </p:nvPr>
        </p:nvSpPr>
        <p:spPr>
          <a:xfrm>
            <a:off x="720000" y="852815"/>
            <a:ext cx="4360200" cy="1159797"/>
          </a:xfrm>
          <a:prstGeom prst="rect">
            <a:avLst/>
          </a:prstGeom>
        </p:spPr>
        <p:txBody>
          <a:bodyPr spcFirstLastPara="1" wrap="square" lIns="91425" tIns="91425" rIns="91425" bIns="91425" anchor="t" anchorCtr="0">
            <a:noAutofit/>
          </a:bodyPr>
          <a:lstStyle/>
          <a:p>
            <a:pPr indent="-330200" algn="just"/>
            <a:r>
              <a:rPr lang="en-GB"/>
              <a:t>Objective: Develop a secure, user-friendly smart lock system.</a:t>
            </a:r>
          </a:p>
          <a:p>
            <a:pPr indent="-330200" algn="just"/>
            <a:r>
              <a:rPr lang="en-GB"/>
              <a:t>Features: Facial recognition &amp; NFC scanning for access control.</a:t>
            </a:r>
          </a:p>
        </p:txBody>
      </p:sp>
      <p:sp>
        <p:nvSpPr>
          <p:cNvPr id="4" name="Google Shape;884;p32">
            <a:extLst>
              <a:ext uri="{FF2B5EF4-FFF2-40B4-BE49-F238E27FC236}">
                <a16:creationId xmlns:a16="http://schemas.microsoft.com/office/drawing/2014/main" id="{A4A2105A-1102-494F-5245-A8F3E00218CD}"/>
              </a:ext>
            </a:extLst>
          </p:cNvPr>
          <p:cNvSpPr txBox="1">
            <a:spLocks/>
          </p:cNvSpPr>
          <p:nvPr/>
        </p:nvSpPr>
        <p:spPr>
          <a:xfrm>
            <a:off x="4063800" y="1870863"/>
            <a:ext cx="4360200" cy="10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gn="r"/>
            <a:r>
              <a:rPr lang="en-US"/>
              <a:t>Specific objectives</a:t>
            </a:r>
          </a:p>
        </p:txBody>
      </p:sp>
      <p:sp>
        <p:nvSpPr>
          <p:cNvPr id="6" name="Google Shape;885;p32">
            <a:extLst>
              <a:ext uri="{FF2B5EF4-FFF2-40B4-BE49-F238E27FC236}">
                <a16:creationId xmlns:a16="http://schemas.microsoft.com/office/drawing/2014/main" id="{C2C9C6B7-FF4C-CCE6-627E-5ED242443875}"/>
              </a:ext>
            </a:extLst>
          </p:cNvPr>
          <p:cNvSpPr txBox="1">
            <a:spLocks/>
          </p:cNvSpPr>
          <p:nvPr/>
        </p:nvSpPr>
        <p:spPr>
          <a:xfrm>
            <a:off x="4783800" y="2377713"/>
            <a:ext cx="4360200" cy="1159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indent="-330200" algn="just"/>
            <a:r>
              <a:rPr lang="en-GB"/>
              <a:t>Security Enhancement</a:t>
            </a:r>
          </a:p>
          <a:p>
            <a:pPr indent="-330200" algn="just"/>
            <a:r>
              <a:rPr lang="en-GB"/>
              <a:t>Operational Efficiency</a:t>
            </a:r>
          </a:p>
          <a:p>
            <a:pPr indent="-330200" algn="just"/>
            <a:r>
              <a:rPr lang="en-GB"/>
              <a:t>User Convenience</a:t>
            </a:r>
          </a:p>
          <a:p>
            <a:pPr indent="-330200" algn="just"/>
            <a:r>
              <a:rPr lang="en-GB"/>
              <a:t>Integration &amp; Compatibility </a:t>
            </a:r>
          </a:p>
          <a:p>
            <a:pPr indent="-330200" algn="just"/>
            <a:r>
              <a:rPr lang="en-GB"/>
              <a:t>Innovation &amp; Technology</a:t>
            </a:r>
          </a:p>
          <a:p>
            <a:pPr indent="-330200" algn="just"/>
            <a:r>
              <a:rPr lang="en-GB"/>
              <a:t>Compliance &amp; Privacy</a:t>
            </a:r>
          </a:p>
        </p:txBody>
      </p:sp>
      <p:sp>
        <p:nvSpPr>
          <p:cNvPr id="8" name="Google Shape;884;p32">
            <a:extLst>
              <a:ext uri="{FF2B5EF4-FFF2-40B4-BE49-F238E27FC236}">
                <a16:creationId xmlns:a16="http://schemas.microsoft.com/office/drawing/2014/main" id="{A5345339-7D7F-A968-4EE5-5F8070F2FB94}"/>
              </a:ext>
            </a:extLst>
          </p:cNvPr>
          <p:cNvSpPr txBox="1">
            <a:spLocks/>
          </p:cNvSpPr>
          <p:nvPr/>
        </p:nvSpPr>
        <p:spPr>
          <a:xfrm>
            <a:off x="720000" y="2884563"/>
            <a:ext cx="4360200" cy="10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a:t>Deliverable Focus</a:t>
            </a:r>
          </a:p>
        </p:txBody>
      </p:sp>
      <p:sp>
        <p:nvSpPr>
          <p:cNvPr id="9" name="Google Shape;885;p32">
            <a:extLst>
              <a:ext uri="{FF2B5EF4-FFF2-40B4-BE49-F238E27FC236}">
                <a16:creationId xmlns:a16="http://schemas.microsoft.com/office/drawing/2014/main" id="{1DE845C7-3D80-94D6-6769-820BCBB31051}"/>
              </a:ext>
            </a:extLst>
          </p:cNvPr>
          <p:cNvSpPr txBox="1">
            <a:spLocks/>
          </p:cNvSpPr>
          <p:nvPr/>
        </p:nvSpPr>
        <p:spPr>
          <a:xfrm>
            <a:off x="720000" y="3391413"/>
            <a:ext cx="3640201" cy="1159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pPr indent="-330200" algn="just"/>
            <a:r>
              <a:rPr lang="en-GB"/>
              <a:t>Fully functional prototype </a:t>
            </a:r>
          </a:p>
          <a:p>
            <a:pPr indent="-330200" algn="just"/>
            <a:r>
              <a:rPr lang="en-GB"/>
              <a:t>Feasibility demonstration </a:t>
            </a:r>
          </a:p>
          <a:p>
            <a:pPr indent="-330200" algn="just"/>
            <a:r>
              <a:rPr lang="en-GB"/>
              <a:t>Benefits of biometric integration in campus operation</a:t>
            </a:r>
          </a:p>
        </p:txBody>
      </p:sp>
      <p:sp>
        <p:nvSpPr>
          <p:cNvPr id="3" name="Google Shape;1083;p37">
            <a:extLst>
              <a:ext uri="{FF2B5EF4-FFF2-40B4-BE49-F238E27FC236}">
                <a16:creationId xmlns:a16="http://schemas.microsoft.com/office/drawing/2014/main" id="{5F038F45-497F-CF88-E225-2E442AA153FD}"/>
              </a:ext>
            </a:extLst>
          </p:cNvPr>
          <p:cNvSpPr/>
          <p:nvPr/>
        </p:nvSpPr>
        <p:spPr>
          <a:xfrm>
            <a:off x="3247775" y="5883164"/>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084;p37">
            <a:extLst>
              <a:ext uri="{FF2B5EF4-FFF2-40B4-BE49-F238E27FC236}">
                <a16:creationId xmlns:a16="http://schemas.microsoft.com/office/drawing/2014/main" id="{C3FF8B85-66C5-01E8-5ABE-D423F3EFC288}"/>
              </a:ext>
            </a:extLst>
          </p:cNvPr>
          <p:cNvSpPr/>
          <p:nvPr/>
        </p:nvSpPr>
        <p:spPr>
          <a:xfrm>
            <a:off x="-1463064" y="3113883"/>
            <a:ext cx="8488" cy="2517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085;p37">
            <a:extLst>
              <a:ext uri="{FF2B5EF4-FFF2-40B4-BE49-F238E27FC236}">
                <a16:creationId xmlns:a16="http://schemas.microsoft.com/office/drawing/2014/main" id="{ED542E75-A1A3-1360-A60C-3C8D2615DB15}"/>
              </a:ext>
            </a:extLst>
          </p:cNvPr>
          <p:cNvSpPr/>
          <p:nvPr/>
        </p:nvSpPr>
        <p:spPr>
          <a:xfrm>
            <a:off x="-1463064" y="3113883"/>
            <a:ext cx="8488" cy="25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86;p37">
            <a:extLst>
              <a:ext uri="{FF2B5EF4-FFF2-40B4-BE49-F238E27FC236}">
                <a16:creationId xmlns:a16="http://schemas.microsoft.com/office/drawing/2014/main" id="{597FCD7C-5C0D-F393-DC91-EADA3064E7F2}"/>
              </a:ext>
            </a:extLst>
          </p:cNvPr>
          <p:cNvGrpSpPr/>
          <p:nvPr/>
        </p:nvGrpSpPr>
        <p:grpSpPr>
          <a:xfrm>
            <a:off x="2167493" y="-2988747"/>
            <a:ext cx="2160664" cy="1345867"/>
            <a:chOff x="2291675" y="1423158"/>
            <a:chExt cx="2214703" cy="1379528"/>
          </a:xfrm>
        </p:grpSpPr>
        <p:sp>
          <p:nvSpPr>
            <p:cNvPr id="862" name="Google Shape;1087;p37">
              <a:extLst>
                <a:ext uri="{FF2B5EF4-FFF2-40B4-BE49-F238E27FC236}">
                  <a16:creationId xmlns:a16="http://schemas.microsoft.com/office/drawing/2014/main" id="{12434311-5CB2-3DC9-9080-5AA0D2BBEEF6}"/>
                </a:ext>
              </a:extLst>
            </p:cNvPr>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1088;p37">
              <a:extLst>
                <a:ext uri="{FF2B5EF4-FFF2-40B4-BE49-F238E27FC236}">
                  <a16:creationId xmlns:a16="http://schemas.microsoft.com/office/drawing/2014/main" id="{C9E4A46E-314A-95E9-4BFE-BE744FCF19AC}"/>
                </a:ext>
              </a:extLst>
            </p:cNvPr>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1089;p37">
              <a:extLst>
                <a:ext uri="{FF2B5EF4-FFF2-40B4-BE49-F238E27FC236}">
                  <a16:creationId xmlns:a16="http://schemas.microsoft.com/office/drawing/2014/main" id="{D5F3ACEC-0851-0B7C-A179-9846A8F0AF7B}"/>
                </a:ext>
              </a:extLst>
            </p:cNvPr>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1090;p37">
              <a:extLst>
                <a:ext uri="{FF2B5EF4-FFF2-40B4-BE49-F238E27FC236}">
                  <a16:creationId xmlns:a16="http://schemas.microsoft.com/office/drawing/2014/main" id="{41720867-5C03-23E7-A937-61E4300CA1F3}"/>
                </a:ext>
              </a:extLst>
            </p:cNvPr>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1091;p37">
              <a:extLst>
                <a:ext uri="{FF2B5EF4-FFF2-40B4-BE49-F238E27FC236}">
                  <a16:creationId xmlns:a16="http://schemas.microsoft.com/office/drawing/2014/main" id="{E1EE125B-26B5-515A-AF12-398C62C5DD1D}"/>
                </a:ext>
              </a:extLst>
            </p:cNvPr>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1092;p37">
              <a:extLst>
                <a:ext uri="{FF2B5EF4-FFF2-40B4-BE49-F238E27FC236}">
                  <a16:creationId xmlns:a16="http://schemas.microsoft.com/office/drawing/2014/main" id="{9AA0C364-5666-0374-6BC9-68A5249DC004}"/>
                </a:ext>
              </a:extLst>
            </p:cNvPr>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093;p37">
            <a:extLst>
              <a:ext uri="{FF2B5EF4-FFF2-40B4-BE49-F238E27FC236}">
                <a16:creationId xmlns:a16="http://schemas.microsoft.com/office/drawing/2014/main" id="{C76D326F-CC68-0C31-6A5B-4916590BDF7F}"/>
              </a:ext>
            </a:extLst>
          </p:cNvPr>
          <p:cNvGrpSpPr/>
          <p:nvPr/>
        </p:nvGrpSpPr>
        <p:grpSpPr>
          <a:xfrm flipH="1">
            <a:off x="-4867024" y="1980510"/>
            <a:ext cx="1148169" cy="2627700"/>
            <a:chOff x="1553545" y="1817994"/>
            <a:chExt cx="1123518" cy="2571284"/>
          </a:xfrm>
        </p:grpSpPr>
        <p:grpSp>
          <p:nvGrpSpPr>
            <p:cNvPr id="836" name="Google Shape;1094;p37">
              <a:extLst>
                <a:ext uri="{FF2B5EF4-FFF2-40B4-BE49-F238E27FC236}">
                  <a16:creationId xmlns:a16="http://schemas.microsoft.com/office/drawing/2014/main" id="{7C0863AE-B0B3-A693-2A3B-BC308EBD8C79}"/>
                </a:ext>
              </a:extLst>
            </p:cNvPr>
            <p:cNvGrpSpPr/>
            <p:nvPr/>
          </p:nvGrpSpPr>
          <p:grpSpPr>
            <a:xfrm>
              <a:off x="1553545" y="1817994"/>
              <a:ext cx="1123518" cy="2571284"/>
              <a:chOff x="1553545" y="1817994"/>
              <a:chExt cx="1123518" cy="2571284"/>
            </a:xfrm>
          </p:grpSpPr>
          <p:sp>
            <p:nvSpPr>
              <p:cNvPr id="838" name="Google Shape;1095;p37">
                <a:extLst>
                  <a:ext uri="{FF2B5EF4-FFF2-40B4-BE49-F238E27FC236}">
                    <a16:creationId xmlns:a16="http://schemas.microsoft.com/office/drawing/2014/main" id="{2281D94E-B5BF-CE9B-C408-B778750EE785}"/>
                  </a:ext>
                </a:extLst>
              </p:cNvPr>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1096;p37">
                <a:extLst>
                  <a:ext uri="{FF2B5EF4-FFF2-40B4-BE49-F238E27FC236}">
                    <a16:creationId xmlns:a16="http://schemas.microsoft.com/office/drawing/2014/main" id="{C04476D8-C3C6-4124-47A9-4179AFFD706D}"/>
                  </a:ext>
                </a:extLst>
              </p:cNvPr>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1097;p37">
                <a:extLst>
                  <a:ext uri="{FF2B5EF4-FFF2-40B4-BE49-F238E27FC236}">
                    <a16:creationId xmlns:a16="http://schemas.microsoft.com/office/drawing/2014/main" id="{B96B5C49-1976-69A7-2347-0491051D5220}"/>
                  </a:ext>
                </a:extLst>
              </p:cNvPr>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1098;p37">
                <a:extLst>
                  <a:ext uri="{FF2B5EF4-FFF2-40B4-BE49-F238E27FC236}">
                    <a16:creationId xmlns:a16="http://schemas.microsoft.com/office/drawing/2014/main" id="{563EF21A-ACE0-D362-7E63-B752856D32A0}"/>
                  </a:ext>
                </a:extLst>
              </p:cNvPr>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1099;p37">
                <a:extLst>
                  <a:ext uri="{FF2B5EF4-FFF2-40B4-BE49-F238E27FC236}">
                    <a16:creationId xmlns:a16="http://schemas.microsoft.com/office/drawing/2014/main" id="{959E58C5-347C-90F8-CB1F-E7EFA70DC0C5}"/>
                  </a:ext>
                </a:extLst>
              </p:cNvPr>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1100;p37">
                <a:extLst>
                  <a:ext uri="{FF2B5EF4-FFF2-40B4-BE49-F238E27FC236}">
                    <a16:creationId xmlns:a16="http://schemas.microsoft.com/office/drawing/2014/main" id="{FDC862C7-BFC1-FB40-2288-9756E86774A1}"/>
                  </a:ext>
                </a:extLst>
              </p:cNvPr>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1101;p37">
                <a:extLst>
                  <a:ext uri="{FF2B5EF4-FFF2-40B4-BE49-F238E27FC236}">
                    <a16:creationId xmlns:a16="http://schemas.microsoft.com/office/drawing/2014/main" id="{8B93A214-1DAF-76AE-BBF0-57F0490A66A8}"/>
                  </a:ext>
                </a:extLst>
              </p:cNvPr>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1102;p37">
                <a:extLst>
                  <a:ext uri="{FF2B5EF4-FFF2-40B4-BE49-F238E27FC236}">
                    <a16:creationId xmlns:a16="http://schemas.microsoft.com/office/drawing/2014/main" id="{D6FFFB7B-508E-BDA4-0EAC-E26E67F6F202}"/>
                  </a:ext>
                </a:extLst>
              </p:cNvPr>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1103;p37">
                <a:extLst>
                  <a:ext uri="{FF2B5EF4-FFF2-40B4-BE49-F238E27FC236}">
                    <a16:creationId xmlns:a16="http://schemas.microsoft.com/office/drawing/2014/main" id="{D415CFD7-1875-DAFB-D3C1-95042CF36AA4}"/>
                  </a:ext>
                </a:extLst>
              </p:cNvPr>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1104;p37">
                <a:extLst>
                  <a:ext uri="{FF2B5EF4-FFF2-40B4-BE49-F238E27FC236}">
                    <a16:creationId xmlns:a16="http://schemas.microsoft.com/office/drawing/2014/main" id="{3405C485-A520-13CC-44CA-6E83F98D3C1C}"/>
                  </a:ext>
                </a:extLst>
              </p:cNvPr>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1105;p37">
                <a:extLst>
                  <a:ext uri="{FF2B5EF4-FFF2-40B4-BE49-F238E27FC236}">
                    <a16:creationId xmlns:a16="http://schemas.microsoft.com/office/drawing/2014/main" id="{37B70BEE-ACC7-0ABA-A4DD-4AE78CA1A6A2}"/>
                  </a:ext>
                </a:extLst>
              </p:cNvPr>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1106;p37">
                <a:extLst>
                  <a:ext uri="{FF2B5EF4-FFF2-40B4-BE49-F238E27FC236}">
                    <a16:creationId xmlns:a16="http://schemas.microsoft.com/office/drawing/2014/main" id="{D69E8E7C-EE31-3BAD-8371-98C88210F87B}"/>
                  </a:ext>
                </a:extLst>
              </p:cNvPr>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107;p37">
                <a:extLst>
                  <a:ext uri="{FF2B5EF4-FFF2-40B4-BE49-F238E27FC236}">
                    <a16:creationId xmlns:a16="http://schemas.microsoft.com/office/drawing/2014/main" id="{4A72677C-A8CB-31A6-7134-4CC9CECF5469}"/>
                  </a:ext>
                </a:extLst>
              </p:cNvPr>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108;p37">
                <a:extLst>
                  <a:ext uri="{FF2B5EF4-FFF2-40B4-BE49-F238E27FC236}">
                    <a16:creationId xmlns:a16="http://schemas.microsoft.com/office/drawing/2014/main" id="{FA65DC03-1BE1-ABED-1B20-D9A372808E4F}"/>
                  </a:ext>
                </a:extLst>
              </p:cNvPr>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1109;p37">
                <a:extLst>
                  <a:ext uri="{FF2B5EF4-FFF2-40B4-BE49-F238E27FC236}">
                    <a16:creationId xmlns:a16="http://schemas.microsoft.com/office/drawing/2014/main" id="{6795D9FB-48BB-472B-5D90-54CDD37D82E6}"/>
                  </a:ext>
                </a:extLst>
              </p:cNvPr>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1110;p37">
                <a:extLst>
                  <a:ext uri="{FF2B5EF4-FFF2-40B4-BE49-F238E27FC236}">
                    <a16:creationId xmlns:a16="http://schemas.microsoft.com/office/drawing/2014/main" id="{86159FD0-F9E2-EAAD-CB8F-3A047690015D}"/>
                  </a:ext>
                </a:extLst>
              </p:cNvPr>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1111;p37">
                <a:extLst>
                  <a:ext uri="{FF2B5EF4-FFF2-40B4-BE49-F238E27FC236}">
                    <a16:creationId xmlns:a16="http://schemas.microsoft.com/office/drawing/2014/main" id="{BD12E702-57F0-CD98-7A0C-3AF6A755BDB4}"/>
                  </a:ext>
                </a:extLst>
              </p:cNvPr>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1112;p37">
                <a:extLst>
                  <a:ext uri="{FF2B5EF4-FFF2-40B4-BE49-F238E27FC236}">
                    <a16:creationId xmlns:a16="http://schemas.microsoft.com/office/drawing/2014/main" id="{655F3215-AA6E-69FD-ED9A-83DCA00327A5}"/>
                  </a:ext>
                </a:extLst>
              </p:cNvPr>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1113;p37">
                <a:extLst>
                  <a:ext uri="{FF2B5EF4-FFF2-40B4-BE49-F238E27FC236}">
                    <a16:creationId xmlns:a16="http://schemas.microsoft.com/office/drawing/2014/main" id="{6C30F883-14E0-E489-1C86-D28DA5CCE4BF}"/>
                  </a:ext>
                </a:extLst>
              </p:cNvPr>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1114;p37">
                <a:extLst>
                  <a:ext uri="{FF2B5EF4-FFF2-40B4-BE49-F238E27FC236}">
                    <a16:creationId xmlns:a16="http://schemas.microsoft.com/office/drawing/2014/main" id="{29FE6B62-B8CF-E9A5-4611-C35541F6B300}"/>
                  </a:ext>
                </a:extLst>
              </p:cNvPr>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1115;p37">
                <a:extLst>
                  <a:ext uri="{FF2B5EF4-FFF2-40B4-BE49-F238E27FC236}">
                    <a16:creationId xmlns:a16="http://schemas.microsoft.com/office/drawing/2014/main" id="{F32BED2A-63CF-AD1D-6AA6-D1EF27FED905}"/>
                  </a:ext>
                </a:extLst>
              </p:cNvPr>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1116;p37">
                <a:extLst>
                  <a:ext uri="{FF2B5EF4-FFF2-40B4-BE49-F238E27FC236}">
                    <a16:creationId xmlns:a16="http://schemas.microsoft.com/office/drawing/2014/main" id="{A4BC0773-8720-BDF5-9E18-05E7375F325E}"/>
                  </a:ext>
                </a:extLst>
              </p:cNvPr>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1117;p37">
                <a:extLst>
                  <a:ext uri="{FF2B5EF4-FFF2-40B4-BE49-F238E27FC236}">
                    <a16:creationId xmlns:a16="http://schemas.microsoft.com/office/drawing/2014/main" id="{8F50D415-5365-2A49-18FC-D480228DAA6F}"/>
                  </a:ext>
                </a:extLst>
              </p:cNvPr>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1118;p37">
                <a:extLst>
                  <a:ext uri="{FF2B5EF4-FFF2-40B4-BE49-F238E27FC236}">
                    <a16:creationId xmlns:a16="http://schemas.microsoft.com/office/drawing/2014/main" id="{E1418AE5-5CAE-BB4F-4070-B54A5C105615}"/>
                  </a:ext>
                </a:extLst>
              </p:cNvPr>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7" name="Google Shape;1119;p37">
              <a:extLst>
                <a:ext uri="{FF2B5EF4-FFF2-40B4-BE49-F238E27FC236}">
                  <a16:creationId xmlns:a16="http://schemas.microsoft.com/office/drawing/2014/main" id="{D512BBD4-B04A-822E-B1C1-B3C4847FFADA}"/>
                </a:ext>
              </a:extLst>
            </p:cNvPr>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120;p37">
            <a:extLst>
              <a:ext uri="{FF2B5EF4-FFF2-40B4-BE49-F238E27FC236}">
                <a16:creationId xmlns:a16="http://schemas.microsoft.com/office/drawing/2014/main" id="{D90B0EED-1178-E318-939C-21F24568756D}"/>
              </a:ext>
            </a:extLst>
          </p:cNvPr>
          <p:cNvGrpSpPr/>
          <p:nvPr/>
        </p:nvGrpSpPr>
        <p:grpSpPr>
          <a:xfrm>
            <a:off x="4707922" y="-2514662"/>
            <a:ext cx="1006579" cy="943208"/>
            <a:chOff x="1932280" y="1331475"/>
            <a:chExt cx="637200" cy="597084"/>
          </a:xfrm>
        </p:grpSpPr>
        <p:sp>
          <p:nvSpPr>
            <p:cNvPr id="56" name="Google Shape;1121;p37">
              <a:extLst>
                <a:ext uri="{FF2B5EF4-FFF2-40B4-BE49-F238E27FC236}">
                  <a16:creationId xmlns:a16="http://schemas.microsoft.com/office/drawing/2014/main" id="{2FF0B73A-7B53-AC50-529E-A598C46CC344}"/>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122;p37">
              <a:extLst>
                <a:ext uri="{FF2B5EF4-FFF2-40B4-BE49-F238E27FC236}">
                  <a16:creationId xmlns:a16="http://schemas.microsoft.com/office/drawing/2014/main" id="{153BFCE4-8BCB-AA90-3E70-6853B540DF00}"/>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123;p37">
              <a:extLst>
                <a:ext uri="{FF2B5EF4-FFF2-40B4-BE49-F238E27FC236}">
                  <a16:creationId xmlns:a16="http://schemas.microsoft.com/office/drawing/2014/main" id="{81043245-25C7-79D9-5928-A413906FE65E}"/>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24;p37">
              <a:extLst>
                <a:ext uri="{FF2B5EF4-FFF2-40B4-BE49-F238E27FC236}">
                  <a16:creationId xmlns:a16="http://schemas.microsoft.com/office/drawing/2014/main" id="{B0751DDE-DB0E-8A84-D8FB-14E8886FFADC}"/>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25;p37">
              <a:extLst>
                <a:ext uri="{FF2B5EF4-FFF2-40B4-BE49-F238E27FC236}">
                  <a16:creationId xmlns:a16="http://schemas.microsoft.com/office/drawing/2014/main" id="{D8E3399A-06E4-03BA-FF7A-A8721E4E14A4}"/>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26;p37">
              <a:extLst>
                <a:ext uri="{FF2B5EF4-FFF2-40B4-BE49-F238E27FC236}">
                  <a16:creationId xmlns:a16="http://schemas.microsoft.com/office/drawing/2014/main" id="{5D67F726-1A3E-0C37-FE94-93017781DE11}"/>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27;p37">
              <a:extLst>
                <a:ext uri="{FF2B5EF4-FFF2-40B4-BE49-F238E27FC236}">
                  <a16:creationId xmlns:a16="http://schemas.microsoft.com/office/drawing/2014/main" id="{668AB248-9659-371A-A6A5-202D350FCA35}"/>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28;p37">
              <a:extLst>
                <a:ext uri="{FF2B5EF4-FFF2-40B4-BE49-F238E27FC236}">
                  <a16:creationId xmlns:a16="http://schemas.microsoft.com/office/drawing/2014/main" id="{BC9A689E-F078-B5BD-BC3D-DDCB0964E56B}"/>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1129;p37">
              <a:extLst>
                <a:ext uri="{FF2B5EF4-FFF2-40B4-BE49-F238E27FC236}">
                  <a16:creationId xmlns:a16="http://schemas.microsoft.com/office/drawing/2014/main" id="{117D2426-08D9-0F4E-8BF5-1CBC88D2653C}"/>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1130;p37">
              <a:extLst>
                <a:ext uri="{FF2B5EF4-FFF2-40B4-BE49-F238E27FC236}">
                  <a16:creationId xmlns:a16="http://schemas.microsoft.com/office/drawing/2014/main" id="{10AEB7DC-B102-C982-FB07-D3289CAB0133}"/>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1131;p37">
              <a:extLst>
                <a:ext uri="{FF2B5EF4-FFF2-40B4-BE49-F238E27FC236}">
                  <a16:creationId xmlns:a16="http://schemas.microsoft.com/office/drawing/2014/main" id="{E2BF61B8-C3DB-E47C-47AD-EEE610FA07C0}"/>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1132;p37">
              <a:extLst>
                <a:ext uri="{FF2B5EF4-FFF2-40B4-BE49-F238E27FC236}">
                  <a16:creationId xmlns:a16="http://schemas.microsoft.com/office/drawing/2014/main" id="{BABCD7C7-7657-6EBF-4607-4E4212D8CEE2}"/>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133;p37">
            <a:extLst>
              <a:ext uri="{FF2B5EF4-FFF2-40B4-BE49-F238E27FC236}">
                <a16:creationId xmlns:a16="http://schemas.microsoft.com/office/drawing/2014/main" id="{7AC036C4-9435-BEF8-326B-A27F72B67BD0}"/>
              </a:ext>
            </a:extLst>
          </p:cNvPr>
          <p:cNvGrpSpPr/>
          <p:nvPr/>
        </p:nvGrpSpPr>
        <p:grpSpPr>
          <a:xfrm>
            <a:off x="410807" y="-2661824"/>
            <a:ext cx="1095236" cy="1458894"/>
            <a:chOff x="8029471" y="1308462"/>
            <a:chExt cx="617100" cy="822000"/>
          </a:xfrm>
        </p:grpSpPr>
        <p:sp>
          <p:nvSpPr>
            <p:cNvPr id="26" name="Google Shape;1134;p37">
              <a:extLst>
                <a:ext uri="{FF2B5EF4-FFF2-40B4-BE49-F238E27FC236}">
                  <a16:creationId xmlns:a16="http://schemas.microsoft.com/office/drawing/2014/main" id="{B076FA4B-4DDE-B23A-3F97-C67FDF5F5313}"/>
                </a:ext>
              </a:extLst>
            </p:cNvPr>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135;p37">
              <a:extLst>
                <a:ext uri="{FF2B5EF4-FFF2-40B4-BE49-F238E27FC236}">
                  <a16:creationId xmlns:a16="http://schemas.microsoft.com/office/drawing/2014/main" id="{A8618481-321D-E32E-05F9-A265713D4E8E}"/>
                </a:ext>
              </a:extLst>
            </p:cNvPr>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136;p37">
              <a:extLst>
                <a:ext uri="{FF2B5EF4-FFF2-40B4-BE49-F238E27FC236}">
                  <a16:creationId xmlns:a16="http://schemas.microsoft.com/office/drawing/2014/main" id="{3C28074D-69D3-42BF-B14D-EAAED739E3CB}"/>
                </a:ext>
              </a:extLst>
            </p:cNvPr>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137;p37">
              <a:extLst>
                <a:ext uri="{FF2B5EF4-FFF2-40B4-BE49-F238E27FC236}">
                  <a16:creationId xmlns:a16="http://schemas.microsoft.com/office/drawing/2014/main" id="{F1F7BFA0-1B0F-9D60-61D0-A2CF7CB75BFF}"/>
                </a:ext>
              </a:extLst>
            </p:cNvPr>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138;p37">
              <a:extLst>
                <a:ext uri="{FF2B5EF4-FFF2-40B4-BE49-F238E27FC236}">
                  <a16:creationId xmlns:a16="http://schemas.microsoft.com/office/drawing/2014/main" id="{9CD47BA8-5827-D912-BF6B-357A0B7D60D6}"/>
                </a:ext>
              </a:extLst>
            </p:cNvPr>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139;p37">
              <a:extLst>
                <a:ext uri="{FF2B5EF4-FFF2-40B4-BE49-F238E27FC236}">
                  <a16:creationId xmlns:a16="http://schemas.microsoft.com/office/drawing/2014/main" id="{43E98BFF-667F-413E-0F15-FFACFF56AE71}"/>
                </a:ext>
              </a:extLst>
            </p:cNvPr>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140;p37">
              <a:extLst>
                <a:ext uri="{FF2B5EF4-FFF2-40B4-BE49-F238E27FC236}">
                  <a16:creationId xmlns:a16="http://schemas.microsoft.com/office/drawing/2014/main" id="{31229631-8F76-F50B-298C-D2907A8CB4EF}"/>
                </a:ext>
              </a:extLst>
            </p:cNvPr>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141;p37">
              <a:extLst>
                <a:ext uri="{FF2B5EF4-FFF2-40B4-BE49-F238E27FC236}">
                  <a16:creationId xmlns:a16="http://schemas.microsoft.com/office/drawing/2014/main" id="{121BCFA3-B36E-D681-37E0-E0505391EC24}"/>
                </a:ext>
              </a:extLst>
            </p:cNvPr>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142;p37">
              <a:extLst>
                <a:ext uri="{FF2B5EF4-FFF2-40B4-BE49-F238E27FC236}">
                  <a16:creationId xmlns:a16="http://schemas.microsoft.com/office/drawing/2014/main" id="{93AD48EA-6D0A-738F-70A1-49AD21029C13}"/>
                </a:ext>
              </a:extLst>
            </p:cNvPr>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143;p37">
              <a:extLst>
                <a:ext uri="{FF2B5EF4-FFF2-40B4-BE49-F238E27FC236}">
                  <a16:creationId xmlns:a16="http://schemas.microsoft.com/office/drawing/2014/main" id="{D03A643B-B9C9-5EF5-C670-AA3A6B965CC4}"/>
                </a:ext>
              </a:extLst>
            </p:cNvPr>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144;p37">
              <a:extLst>
                <a:ext uri="{FF2B5EF4-FFF2-40B4-BE49-F238E27FC236}">
                  <a16:creationId xmlns:a16="http://schemas.microsoft.com/office/drawing/2014/main" id="{A50DA08C-3C2C-9260-A409-DE9E6DF3F707}"/>
                </a:ext>
              </a:extLst>
            </p:cNvPr>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145;p37">
              <a:extLst>
                <a:ext uri="{FF2B5EF4-FFF2-40B4-BE49-F238E27FC236}">
                  <a16:creationId xmlns:a16="http://schemas.microsoft.com/office/drawing/2014/main" id="{DBEAEC91-0CF6-BE8D-DB7A-784790A96816}"/>
                </a:ext>
              </a:extLst>
            </p:cNvPr>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146;p37">
              <a:extLst>
                <a:ext uri="{FF2B5EF4-FFF2-40B4-BE49-F238E27FC236}">
                  <a16:creationId xmlns:a16="http://schemas.microsoft.com/office/drawing/2014/main" id="{D0ABFBFD-E757-D144-BF76-83108D731334}"/>
                </a:ext>
              </a:extLst>
            </p:cNvPr>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147;p37">
              <a:extLst>
                <a:ext uri="{FF2B5EF4-FFF2-40B4-BE49-F238E27FC236}">
                  <a16:creationId xmlns:a16="http://schemas.microsoft.com/office/drawing/2014/main" id="{C9E035A7-14FA-F244-BBC3-B51FE2BD66E7}"/>
                </a:ext>
              </a:extLst>
            </p:cNvPr>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148;p37">
              <a:extLst>
                <a:ext uri="{FF2B5EF4-FFF2-40B4-BE49-F238E27FC236}">
                  <a16:creationId xmlns:a16="http://schemas.microsoft.com/office/drawing/2014/main" id="{704787C8-3333-9833-625F-AA3EB1EAE0C4}"/>
                </a:ext>
              </a:extLst>
            </p:cNvPr>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149;p37">
              <a:extLst>
                <a:ext uri="{FF2B5EF4-FFF2-40B4-BE49-F238E27FC236}">
                  <a16:creationId xmlns:a16="http://schemas.microsoft.com/office/drawing/2014/main" id="{E4A0A69C-C31A-9CA1-8363-A587A5E05A5F}"/>
                </a:ext>
              </a:extLst>
            </p:cNvPr>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150;p37">
              <a:extLst>
                <a:ext uri="{FF2B5EF4-FFF2-40B4-BE49-F238E27FC236}">
                  <a16:creationId xmlns:a16="http://schemas.microsoft.com/office/drawing/2014/main" id="{C78A49C7-B45A-6E65-7EF8-4A5B931E7B8F}"/>
                </a:ext>
              </a:extLst>
            </p:cNvPr>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151;p37">
              <a:extLst>
                <a:ext uri="{FF2B5EF4-FFF2-40B4-BE49-F238E27FC236}">
                  <a16:creationId xmlns:a16="http://schemas.microsoft.com/office/drawing/2014/main" id="{9B9685D8-774C-2171-31E1-C03461C70C3D}"/>
                </a:ext>
              </a:extLst>
            </p:cNvPr>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152;p37">
              <a:extLst>
                <a:ext uri="{FF2B5EF4-FFF2-40B4-BE49-F238E27FC236}">
                  <a16:creationId xmlns:a16="http://schemas.microsoft.com/office/drawing/2014/main" id="{54991CC2-C9A7-E43D-9278-3DC916B677C3}"/>
                </a:ext>
              </a:extLst>
            </p:cNvPr>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153;p37">
              <a:extLst>
                <a:ext uri="{FF2B5EF4-FFF2-40B4-BE49-F238E27FC236}">
                  <a16:creationId xmlns:a16="http://schemas.microsoft.com/office/drawing/2014/main" id="{CCC19816-36E8-F06C-6917-E4005EB0C2B9}"/>
                </a:ext>
              </a:extLst>
            </p:cNvPr>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154;p37">
              <a:extLst>
                <a:ext uri="{FF2B5EF4-FFF2-40B4-BE49-F238E27FC236}">
                  <a16:creationId xmlns:a16="http://schemas.microsoft.com/office/drawing/2014/main" id="{4A5DBD5D-5C58-0DD5-0E6C-FE85B34327D1}"/>
                </a:ext>
              </a:extLst>
            </p:cNvPr>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155;p37">
              <a:extLst>
                <a:ext uri="{FF2B5EF4-FFF2-40B4-BE49-F238E27FC236}">
                  <a16:creationId xmlns:a16="http://schemas.microsoft.com/office/drawing/2014/main" id="{69A923E5-5447-9AA8-5FC6-5EF770835592}"/>
                </a:ext>
              </a:extLst>
            </p:cNvPr>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156;p37">
              <a:extLst>
                <a:ext uri="{FF2B5EF4-FFF2-40B4-BE49-F238E27FC236}">
                  <a16:creationId xmlns:a16="http://schemas.microsoft.com/office/drawing/2014/main" id="{38AA7EBE-C101-4A65-784C-E4AC96A71404}"/>
                </a:ext>
              </a:extLst>
            </p:cNvPr>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157;p37">
              <a:extLst>
                <a:ext uri="{FF2B5EF4-FFF2-40B4-BE49-F238E27FC236}">
                  <a16:creationId xmlns:a16="http://schemas.microsoft.com/office/drawing/2014/main" id="{8AD904EB-F911-741C-53BE-F01C904F09E7}"/>
                </a:ext>
              </a:extLst>
            </p:cNvPr>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158;p37">
              <a:extLst>
                <a:ext uri="{FF2B5EF4-FFF2-40B4-BE49-F238E27FC236}">
                  <a16:creationId xmlns:a16="http://schemas.microsoft.com/office/drawing/2014/main" id="{051757A8-F436-E6F2-D968-C5A5463F1AC6}"/>
                </a:ext>
              </a:extLst>
            </p:cNvPr>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159;p37">
              <a:extLst>
                <a:ext uri="{FF2B5EF4-FFF2-40B4-BE49-F238E27FC236}">
                  <a16:creationId xmlns:a16="http://schemas.microsoft.com/office/drawing/2014/main" id="{3D819170-0CF2-BB14-AF1F-042B46BB9127}"/>
                </a:ext>
              </a:extLst>
            </p:cNvPr>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160;p37">
              <a:extLst>
                <a:ext uri="{FF2B5EF4-FFF2-40B4-BE49-F238E27FC236}">
                  <a16:creationId xmlns:a16="http://schemas.microsoft.com/office/drawing/2014/main" id="{CAB0A6A2-3D10-D717-1684-5E31BAAF54F2}"/>
                </a:ext>
              </a:extLst>
            </p:cNvPr>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161;p37">
              <a:extLst>
                <a:ext uri="{FF2B5EF4-FFF2-40B4-BE49-F238E27FC236}">
                  <a16:creationId xmlns:a16="http://schemas.microsoft.com/office/drawing/2014/main" id="{B1DD2276-FCD2-3A52-25CA-DDA70EF42E37}"/>
                </a:ext>
              </a:extLst>
            </p:cNvPr>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162;p37">
              <a:extLst>
                <a:ext uri="{FF2B5EF4-FFF2-40B4-BE49-F238E27FC236}">
                  <a16:creationId xmlns:a16="http://schemas.microsoft.com/office/drawing/2014/main" id="{9CED7963-6892-13ED-E4CE-322AB249FFFF}"/>
                </a:ext>
              </a:extLst>
            </p:cNvPr>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163;p37">
              <a:extLst>
                <a:ext uri="{FF2B5EF4-FFF2-40B4-BE49-F238E27FC236}">
                  <a16:creationId xmlns:a16="http://schemas.microsoft.com/office/drawing/2014/main" id="{2C4E1702-4986-4257-36D1-D07BA32A8B13}"/>
                </a:ext>
              </a:extLst>
            </p:cNvPr>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164;p37">
            <a:extLst>
              <a:ext uri="{FF2B5EF4-FFF2-40B4-BE49-F238E27FC236}">
                <a16:creationId xmlns:a16="http://schemas.microsoft.com/office/drawing/2014/main" id="{0B05323C-2FB2-8ECD-82B8-CE7FF7F0F87F}"/>
              </a:ext>
            </a:extLst>
          </p:cNvPr>
          <p:cNvGrpSpPr/>
          <p:nvPr/>
        </p:nvGrpSpPr>
        <p:grpSpPr>
          <a:xfrm>
            <a:off x="4618125" y="-2480647"/>
            <a:ext cx="527345" cy="861391"/>
            <a:chOff x="6346165" y="636875"/>
            <a:chExt cx="308049" cy="503212"/>
          </a:xfrm>
        </p:grpSpPr>
        <p:sp>
          <p:nvSpPr>
            <p:cNvPr id="20" name="Google Shape;1165;p37">
              <a:extLst>
                <a:ext uri="{FF2B5EF4-FFF2-40B4-BE49-F238E27FC236}">
                  <a16:creationId xmlns:a16="http://schemas.microsoft.com/office/drawing/2014/main" id="{00C043EF-776F-0E01-36A2-2D9764E1BF02}"/>
                </a:ext>
              </a:extLst>
            </p:cNvPr>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166;p37">
              <a:extLst>
                <a:ext uri="{FF2B5EF4-FFF2-40B4-BE49-F238E27FC236}">
                  <a16:creationId xmlns:a16="http://schemas.microsoft.com/office/drawing/2014/main" id="{15379E10-1063-E362-B5A6-DDFA8CDCB4AE}"/>
                </a:ext>
              </a:extLst>
            </p:cNvPr>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167;p37">
              <a:extLst>
                <a:ext uri="{FF2B5EF4-FFF2-40B4-BE49-F238E27FC236}">
                  <a16:creationId xmlns:a16="http://schemas.microsoft.com/office/drawing/2014/main" id="{36BB312B-4DA8-8E01-16BF-5BF67CDAF58B}"/>
                </a:ext>
              </a:extLst>
            </p:cNvPr>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168;p37">
              <a:extLst>
                <a:ext uri="{FF2B5EF4-FFF2-40B4-BE49-F238E27FC236}">
                  <a16:creationId xmlns:a16="http://schemas.microsoft.com/office/drawing/2014/main" id="{FD9B1AF5-720C-A98E-FED6-50B3C5F44CD2}"/>
                </a:ext>
              </a:extLst>
            </p:cNvPr>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169;p37">
              <a:extLst>
                <a:ext uri="{FF2B5EF4-FFF2-40B4-BE49-F238E27FC236}">
                  <a16:creationId xmlns:a16="http://schemas.microsoft.com/office/drawing/2014/main" id="{7ECFF1E2-D464-2230-6957-6D88BE1E748D}"/>
                </a:ext>
              </a:extLst>
            </p:cNvPr>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170;p37">
              <a:extLst>
                <a:ext uri="{FF2B5EF4-FFF2-40B4-BE49-F238E27FC236}">
                  <a16:creationId xmlns:a16="http://schemas.microsoft.com/office/drawing/2014/main" id="{54DD52ED-9AB0-4153-9908-5534F706A17B}"/>
                </a:ext>
              </a:extLst>
            </p:cNvPr>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1171;p37">
            <a:extLst>
              <a:ext uri="{FF2B5EF4-FFF2-40B4-BE49-F238E27FC236}">
                <a16:creationId xmlns:a16="http://schemas.microsoft.com/office/drawing/2014/main" id="{F36EE94C-2D2F-B7B8-9B83-6E1F144D3B42}"/>
              </a:ext>
            </a:extLst>
          </p:cNvPr>
          <p:cNvGrpSpPr/>
          <p:nvPr/>
        </p:nvGrpSpPr>
        <p:grpSpPr>
          <a:xfrm>
            <a:off x="2337566" y="5710845"/>
            <a:ext cx="405067" cy="405067"/>
            <a:chOff x="1404969" y="1106377"/>
            <a:chExt cx="415198" cy="415198"/>
          </a:xfrm>
        </p:grpSpPr>
        <p:sp>
          <p:nvSpPr>
            <p:cNvPr id="18" name="Google Shape;1172;p37">
              <a:extLst>
                <a:ext uri="{FF2B5EF4-FFF2-40B4-BE49-F238E27FC236}">
                  <a16:creationId xmlns:a16="http://schemas.microsoft.com/office/drawing/2014/main" id="{FD1149B5-90B7-8965-F940-FD968E2B0B6A}"/>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173;p37">
              <a:extLst>
                <a:ext uri="{FF2B5EF4-FFF2-40B4-BE49-F238E27FC236}">
                  <a16:creationId xmlns:a16="http://schemas.microsoft.com/office/drawing/2014/main" id="{7832DF54-5973-4F35-FAC4-7BBE7B519185}"/>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174;p37">
            <a:extLst>
              <a:ext uri="{FF2B5EF4-FFF2-40B4-BE49-F238E27FC236}">
                <a16:creationId xmlns:a16="http://schemas.microsoft.com/office/drawing/2014/main" id="{42D7D471-D1D0-9F34-0B5F-86019B20DBAC}"/>
              </a:ext>
            </a:extLst>
          </p:cNvPr>
          <p:cNvSpPr/>
          <p:nvPr/>
        </p:nvSpPr>
        <p:spPr>
          <a:xfrm>
            <a:off x="2270844" y="6438095"/>
            <a:ext cx="325411" cy="536751"/>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175;p37">
            <a:extLst>
              <a:ext uri="{FF2B5EF4-FFF2-40B4-BE49-F238E27FC236}">
                <a16:creationId xmlns:a16="http://schemas.microsoft.com/office/drawing/2014/main" id="{3C0DF624-84D8-65C3-BC3F-CF3BB285563F}"/>
              </a:ext>
            </a:extLst>
          </p:cNvPr>
          <p:cNvSpPr/>
          <p:nvPr/>
        </p:nvSpPr>
        <p:spPr>
          <a:xfrm>
            <a:off x="2848826" y="6492497"/>
            <a:ext cx="153608" cy="2533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783;p31">
            <a:extLst>
              <a:ext uri="{FF2B5EF4-FFF2-40B4-BE49-F238E27FC236}">
                <a16:creationId xmlns:a16="http://schemas.microsoft.com/office/drawing/2014/main" id="{4AD28830-F35C-E4DC-D97A-4631ADDBA969}"/>
              </a:ext>
            </a:extLst>
          </p:cNvPr>
          <p:cNvSpPr txBox="1">
            <a:spLocks/>
          </p:cNvSpPr>
          <p:nvPr/>
        </p:nvSpPr>
        <p:spPr>
          <a:xfrm>
            <a:off x="4904789" y="4153203"/>
            <a:ext cx="4559700" cy="7863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US">
                <a:solidFill>
                  <a:schemeClr val="bg2"/>
                </a:solidFill>
              </a:rPr>
              <a:t>Boundaries</a:t>
            </a:r>
          </a:p>
        </p:txBody>
      </p:sp>
      <p:sp>
        <p:nvSpPr>
          <p:cNvPr id="869" name="Google Shape;784;p31">
            <a:extLst>
              <a:ext uri="{FF2B5EF4-FFF2-40B4-BE49-F238E27FC236}">
                <a16:creationId xmlns:a16="http://schemas.microsoft.com/office/drawing/2014/main" id="{9BDD5B7B-FAE7-45E0-FB8F-C50C10F94332}"/>
              </a:ext>
            </a:extLst>
          </p:cNvPr>
          <p:cNvSpPr txBox="1">
            <a:spLocks/>
          </p:cNvSpPr>
          <p:nvPr/>
        </p:nvSpPr>
        <p:spPr>
          <a:xfrm>
            <a:off x="3343800" y="2012612"/>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chemeClr val="bg2"/>
                </a:solidFill>
                <a:latin typeface="Baloo 2 ExtraBold" panose="020B0604020202020204" charset="0"/>
                <a:cs typeface="Baloo 2 ExtraBold" panose="020B0604020202020204" charset="0"/>
              </a:rPr>
              <a:t>03</a:t>
            </a:r>
          </a:p>
        </p:txBody>
      </p:sp>
      <p:sp>
        <p:nvSpPr>
          <p:cNvPr id="870" name="Google Shape;785;p31">
            <a:extLst>
              <a:ext uri="{FF2B5EF4-FFF2-40B4-BE49-F238E27FC236}">
                <a16:creationId xmlns:a16="http://schemas.microsoft.com/office/drawing/2014/main" id="{1E47D568-2A4D-2C1E-F669-69996F00EBC2}"/>
              </a:ext>
            </a:extLst>
          </p:cNvPr>
          <p:cNvSpPr txBox="1">
            <a:spLocks/>
          </p:cNvSpPr>
          <p:nvPr/>
        </p:nvSpPr>
        <p:spPr>
          <a:xfrm>
            <a:off x="-1766960" y="7203807"/>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Building a Facial Recognition-Based Locking System: Development Timeline &amp; Key Features</a:t>
            </a:r>
            <a:endParaRPr lang="en-GB">
              <a:solidFill>
                <a:schemeClr val="dk1"/>
              </a:solidFill>
              <a:latin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3" name="Google Shape;1083;p37"/>
          <p:cNvSpPr/>
          <p:nvPr/>
        </p:nvSpPr>
        <p:spPr>
          <a:xfrm>
            <a:off x="3838403" y="2796644"/>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41496" y="2618163"/>
            <a:ext cx="8488" cy="2517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41496" y="2618163"/>
            <a:ext cx="8488" cy="25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380831" y="1297496"/>
            <a:ext cx="2160664" cy="1345867"/>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137536" y="1484790"/>
            <a:ext cx="1148169" cy="262770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306270" y="935629"/>
            <a:ext cx="1006579" cy="94320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90127" y="2069188"/>
            <a:ext cx="1095236" cy="1458894"/>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90122" y="803988"/>
            <a:ext cx="527345" cy="861391"/>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323167" y="724399"/>
            <a:ext cx="405067" cy="405067"/>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658302" y="699006"/>
            <a:ext cx="325411" cy="536751"/>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2059880" y="1381549"/>
            <a:ext cx="153608" cy="2533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83;p31">
            <a:extLst>
              <a:ext uri="{FF2B5EF4-FFF2-40B4-BE49-F238E27FC236}">
                <a16:creationId xmlns:a16="http://schemas.microsoft.com/office/drawing/2014/main" id="{2074C020-124F-7364-7F51-DDBF2A8B7FFE}"/>
              </a:ext>
            </a:extLst>
          </p:cNvPr>
          <p:cNvSpPr txBox="1">
            <a:spLocks noGrp="1"/>
          </p:cNvSpPr>
          <p:nvPr>
            <p:ph type="title"/>
          </p:nvPr>
        </p:nvSpPr>
        <p:spPr>
          <a:xfrm>
            <a:off x="4462829" y="2882304"/>
            <a:ext cx="4559700" cy="78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34157"/>
                </a:solidFill>
              </a:rPr>
              <a:t>Boundaries</a:t>
            </a:r>
            <a:endParaRPr>
              <a:solidFill>
                <a:srgbClr val="334157"/>
              </a:solidFill>
            </a:endParaRPr>
          </a:p>
        </p:txBody>
      </p:sp>
      <p:sp>
        <p:nvSpPr>
          <p:cNvPr id="7" name="Google Shape;784;p31">
            <a:extLst>
              <a:ext uri="{FF2B5EF4-FFF2-40B4-BE49-F238E27FC236}">
                <a16:creationId xmlns:a16="http://schemas.microsoft.com/office/drawing/2014/main" id="{8CB67221-020C-2A1F-7AA6-FB0C273EB699}"/>
              </a:ext>
            </a:extLst>
          </p:cNvPr>
          <p:cNvSpPr txBox="1">
            <a:spLocks/>
          </p:cNvSpPr>
          <p:nvPr/>
        </p:nvSpPr>
        <p:spPr>
          <a:xfrm>
            <a:off x="4778749" y="2098385"/>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rgbClr val="4C69B2"/>
                </a:solidFill>
                <a:latin typeface="Baloo 2 ExtraBold" panose="020B0604020202020204" charset="0"/>
                <a:cs typeface="Baloo 2 ExtraBold" panose="020B0604020202020204" charset="0"/>
              </a:rPr>
              <a:t>03</a:t>
            </a:r>
          </a:p>
        </p:txBody>
      </p:sp>
      <p:sp>
        <p:nvSpPr>
          <p:cNvPr id="8" name="Google Shape;785;p31">
            <a:extLst>
              <a:ext uri="{FF2B5EF4-FFF2-40B4-BE49-F238E27FC236}">
                <a16:creationId xmlns:a16="http://schemas.microsoft.com/office/drawing/2014/main" id="{390B9D80-B827-6BDB-47DA-FAC6B2C6AC4D}"/>
              </a:ext>
            </a:extLst>
          </p:cNvPr>
          <p:cNvSpPr txBox="1">
            <a:spLocks/>
          </p:cNvSpPr>
          <p:nvPr/>
        </p:nvSpPr>
        <p:spPr>
          <a:xfrm>
            <a:off x="4009000" y="3550236"/>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Building a Facial Recognition-Based Locking System: Development Timeline &amp; Key Features</a:t>
            </a:r>
            <a:endParaRPr lang="en-GB">
              <a:solidFill>
                <a:schemeClr val="dk1"/>
              </a:solidFill>
              <a:latin typeface="DM Sans"/>
              <a:sym typeface="DM Sans"/>
            </a:endParaRPr>
          </a:p>
        </p:txBody>
      </p:sp>
      <p:sp>
        <p:nvSpPr>
          <p:cNvPr id="2" name="Google Shape;902;p34">
            <a:extLst>
              <a:ext uri="{FF2B5EF4-FFF2-40B4-BE49-F238E27FC236}">
                <a16:creationId xmlns:a16="http://schemas.microsoft.com/office/drawing/2014/main" id="{A07BDF29-5E0C-4F52-85DD-CF376BE86FA9}"/>
              </a:ext>
            </a:extLst>
          </p:cNvPr>
          <p:cNvSpPr txBox="1">
            <a:spLocks/>
          </p:cNvSpPr>
          <p:nvPr/>
        </p:nvSpPr>
        <p:spPr>
          <a:xfrm>
            <a:off x="3189262" y="-1777498"/>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buClr>
                <a:schemeClr val="lt2"/>
              </a:buClr>
              <a:buSzPts val="1600"/>
            </a:pPr>
            <a:r>
              <a:rPr lang="en-GB">
                <a:solidFill>
                  <a:srgbClr val="334157"/>
                </a:solidFill>
              </a:rPr>
              <a:t>Detailed breakdown of the nine-week development timeline from April 22 to June 21, 2024.</a:t>
            </a:r>
          </a:p>
          <a:p>
            <a:endParaRPr lang="en-GB">
              <a:solidFill>
                <a:srgbClr val="334157"/>
              </a:solidFill>
            </a:endParaRPr>
          </a:p>
        </p:txBody>
      </p:sp>
      <p:sp>
        <p:nvSpPr>
          <p:cNvPr id="3" name="Google Shape;903;p34">
            <a:extLst>
              <a:ext uri="{FF2B5EF4-FFF2-40B4-BE49-F238E27FC236}">
                <a16:creationId xmlns:a16="http://schemas.microsoft.com/office/drawing/2014/main" id="{230334C2-A126-4F50-200A-163476FFFF02}"/>
              </a:ext>
            </a:extLst>
          </p:cNvPr>
          <p:cNvSpPr txBox="1">
            <a:spLocks/>
          </p:cNvSpPr>
          <p:nvPr/>
        </p:nvSpPr>
        <p:spPr>
          <a:xfrm>
            <a:off x="10473304" y="-2076967"/>
            <a:ext cx="2952131"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a:solidFill>
                  <a:srgbClr val="334157"/>
                </a:solidFill>
              </a:rPr>
              <a:t>List of key deliverables, including a functional prototype, software implementation, comprehensive documentation, and presentation materials.</a:t>
            </a:r>
          </a:p>
          <a:p>
            <a:endParaRPr lang="en-GB">
              <a:solidFill>
                <a:srgbClr val="334157"/>
              </a:solidFill>
            </a:endParaRPr>
          </a:p>
        </p:txBody>
      </p:sp>
      <p:sp>
        <p:nvSpPr>
          <p:cNvPr id="4" name="Google Shape;905;p34">
            <a:extLst>
              <a:ext uri="{FF2B5EF4-FFF2-40B4-BE49-F238E27FC236}">
                <a16:creationId xmlns:a16="http://schemas.microsoft.com/office/drawing/2014/main" id="{A895CD49-8CE9-91C2-ECDA-41E65B16B9E7}"/>
              </a:ext>
            </a:extLst>
          </p:cNvPr>
          <p:cNvSpPr txBox="1">
            <a:spLocks noGrp="1"/>
          </p:cNvSpPr>
          <p:nvPr>
            <p:ph type="subTitle" idx="1"/>
          </p:nvPr>
        </p:nvSpPr>
        <p:spPr>
          <a:xfrm>
            <a:off x="-4477843" y="-1972535"/>
            <a:ext cx="2532300" cy="810000"/>
          </a:xfrm>
          <a:prstGeom prst="rect">
            <a:avLst/>
          </a:prstGeom>
        </p:spPr>
        <p:txBody>
          <a:bodyPr spcFirstLastPara="1" wrap="square" lIns="91425" tIns="91425" rIns="91425" bIns="91425" anchor="t" anchorCtr="0">
            <a:noAutofit/>
          </a:bodyPr>
          <a:lstStyle/>
          <a:p>
            <a:pPr marL="127000" indent="0">
              <a:buClr>
                <a:schemeClr val="lt2"/>
              </a:buClr>
              <a:buSzPts val="1600"/>
            </a:pPr>
            <a:r>
              <a:rPr lang="en-GB">
                <a:solidFill>
                  <a:srgbClr val="334157"/>
                </a:solidFill>
              </a:rPr>
              <a:t>Leveraging facial recognition technology for authentication and access control purposes.</a:t>
            </a:r>
          </a:p>
        </p:txBody>
      </p:sp>
      <p:sp>
        <p:nvSpPr>
          <p:cNvPr id="5" name="Google Shape;906;p34">
            <a:extLst>
              <a:ext uri="{FF2B5EF4-FFF2-40B4-BE49-F238E27FC236}">
                <a16:creationId xmlns:a16="http://schemas.microsoft.com/office/drawing/2014/main" id="{FF5DCDA1-ABCC-3CB5-4908-6A4ADCF50DEB}"/>
              </a:ext>
            </a:extLst>
          </p:cNvPr>
          <p:cNvSpPr txBox="1">
            <a:spLocks/>
          </p:cNvSpPr>
          <p:nvPr/>
        </p:nvSpPr>
        <p:spPr>
          <a:xfrm>
            <a:off x="-3519354" y="6272762"/>
            <a:ext cx="2583638"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30200">
              <a:buClr>
                <a:schemeClr val="lt2"/>
              </a:buClr>
              <a:buSzPts val="1600"/>
              <a:buFont typeface="Nunito Light"/>
              <a:buChar char="●"/>
            </a:pPr>
            <a:r>
              <a:rPr lang="en-GB">
                <a:solidFill>
                  <a:srgbClr val="334157"/>
                </a:solidFill>
              </a:rPr>
              <a:t>Facial Recognition</a:t>
            </a:r>
          </a:p>
          <a:p>
            <a:pPr indent="-330200">
              <a:buClr>
                <a:schemeClr val="lt2"/>
              </a:buClr>
              <a:buSzPts val="1600"/>
              <a:buFont typeface="Nunito Light"/>
              <a:buChar char="●"/>
            </a:pPr>
            <a:r>
              <a:rPr lang="en-GB">
                <a:solidFill>
                  <a:srgbClr val="334157"/>
                </a:solidFill>
              </a:rPr>
              <a:t>User Database Management</a:t>
            </a:r>
          </a:p>
          <a:p>
            <a:pPr indent="-330200">
              <a:buClr>
                <a:schemeClr val="lt2"/>
              </a:buClr>
              <a:buSzPts val="1600"/>
              <a:buFont typeface="Nunito Light"/>
              <a:buChar char="●"/>
            </a:pPr>
            <a:r>
              <a:rPr lang="en-GB">
                <a:solidFill>
                  <a:srgbClr val="334157"/>
                </a:solidFill>
              </a:rPr>
              <a:t>Access Control</a:t>
            </a:r>
          </a:p>
          <a:p>
            <a:pPr indent="-330200">
              <a:buClr>
                <a:schemeClr val="lt2"/>
              </a:buClr>
              <a:buSzPts val="1600"/>
              <a:buFont typeface="Nunito Light"/>
              <a:buChar char="●"/>
            </a:pPr>
            <a:r>
              <a:rPr lang="en-GB">
                <a:solidFill>
                  <a:srgbClr val="334157"/>
                </a:solidFill>
              </a:rPr>
              <a:t>Logging and Reporting</a:t>
            </a:r>
            <a:endParaRPr lang="en-GB">
              <a:solidFill>
                <a:srgbClr val="334157"/>
              </a:solidFill>
              <a:highlight>
                <a:srgbClr val="212121"/>
              </a:highlight>
              <a:latin typeface="Söhne"/>
            </a:endParaRPr>
          </a:p>
        </p:txBody>
      </p:sp>
      <p:sp>
        <p:nvSpPr>
          <p:cNvPr id="9" name="Google Shape;907;p34">
            <a:extLst>
              <a:ext uri="{FF2B5EF4-FFF2-40B4-BE49-F238E27FC236}">
                <a16:creationId xmlns:a16="http://schemas.microsoft.com/office/drawing/2014/main" id="{4D73F5D0-F3AC-36D3-D7E0-6393AC240210}"/>
              </a:ext>
            </a:extLst>
          </p:cNvPr>
          <p:cNvSpPr txBox="1">
            <a:spLocks/>
          </p:cNvSpPr>
          <p:nvPr/>
        </p:nvSpPr>
        <p:spPr>
          <a:xfrm>
            <a:off x="2968473" y="8395687"/>
            <a:ext cx="2532900"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30200">
              <a:buClr>
                <a:schemeClr val="lt2"/>
              </a:buClr>
              <a:buSzPts val="1600"/>
              <a:buFont typeface="Nunito Light"/>
              <a:buChar char="●"/>
            </a:pPr>
            <a:r>
              <a:rPr lang="en-GB">
                <a:solidFill>
                  <a:srgbClr val="334157"/>
                </a:solidFill>
              </a:rPr>
              <a:t>Explanation of project limitations and constraint </a:t>
            </a:r>
          </a:p>
          <a:p>
            <a:pPr indent="-330200">
              <a:buClr>
                <a:schemeClr val="lt2"/>
              </a:buClr>
              <a:buSzPts val="1600"/>
              <a:buFont typeface="Nunito Light"/>
              <a:buChar char="●"/>
            </a:pPr>
            <a:r>
              <a:rPr lang="en-GB">
                <a:solidFill>
                  <a:srgbClr val="334157"/>
                </a:solidFill>
              </a:rPr>
              <a:t>Addressing potential constraints</a:t>
            </a:r>
          </a:p>
        </p:txBody>
      </p:sp>
      <p:sp>
        <p:nvSpPr>
          <p:cNvPr id="10" name="Google Shape;908;p34">
            <a:extLst>
              <a:ext uri="{FF2B5EF4-FFF2-40B4-BE49-F238E27FC236}">
                <a16:creationId xmlns:a16="http://schemas.microsoft.com/office/drawing/2014/main" id="{ACB07189-6A25-E9D6-7874-822581C8B11D}"/>
              </a:ext>
            </a:extLst>
          </p:cNvPr>
          <p:cNvSpPr txBox="1">
            <a:spLocks/>
          </p:cNvSpPr>
          <p:nvPr/>
        </p:nvSpPr>
        <p:spPr>
          <a:xfrm>
            <a:off x="10842468" y="6447735"/>
            <a:ext cx="3263339" cy="81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30200">
              <a:buClr>
                <a:schemeClr val="lt2"/>
              </a:buClr>
              <a:buSzPts val="1600"/>
              <a:buFont typeface="Nunito Light"/>
              <a:buChar char="●"/>
            </a:pPr>
            <a:r>
              <a:rPr lang="en-GB">
                <a:solidFill>
                  <a:srgbClr val="334157"/>
                </a:solidFill>
              </a:rPr>
              <a:t>Description of the project's approach to constructing a smart lock system</a:t>
            </a:r>
          </a:p>
          <a:p>
            <a:pPr indent="-330200">
              <a:buClr>
                <a:schemeClr val="lt2"/>
              </a:buClr>
              <a:buSzPts val="1600"/>
              <a:buFont typeface="Nunito Light"/>
              <a:buChar char="●"/>
            </a:pPr>
            <a:r>
              <a:rPr lang="en-GB">
                <a:solidFill>
                  <a:srgbClr val="334157"/>
                </a:solidFill>
              </a:rPr>
              <a:t>Explanation of how the </a:t>
            </a:r>
          </a:p>
          <a:p>
            <a:pPr marL="127000">
              <a:buClr>
                <a:schemeClr val="lt2"/>
              </a:buClr>
              <a:buSzPts val="1600"/>
            </a:pPr>
            <a:r>
              <a:rPr lang="en-GB">
                <a:solidFill>
                  <a:srgbClr val="334157"/>
                </a:solidFill>
              </a:rPr>
              <a:t>       system operates</a:t>
            </a:r>
          </a:p>
        </p:txBody>
      </p:sp>
      <p:sp>
        <p:nvSpPr>
          <p:cNvPr id="11" name="Google Shape;909;p34">
            <a:extLst>
              <a:ext uri="{FF2B5EF4-FFF2-40B4-BE49-F238E27FC236}">
                <a16:creationId xmlns:a16="http://schemas.microsoft.com/office/drawing/2014/main" id="{B6AC90A6-5510-08FD-A6BB-3FE4E0B2770E}"/>
              </a:ext>
            </a:extLst>
          </p:cNvPr>
          <p:cNvSpPr txBox="1">
            <a:spLocks/>
          </p:cNvSpPr>
          <p:nvPr/>
        </p:nvSpPr>
        <p:spPr>
          <a:xfrm>
            <a:off x="-4425432" y="-2286931"/>
            <a:ext cx="2532900" cy="4199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Overview</a:t>
            </a:r>
          </a:p>
        </p:txBody>
      </p:sp>
      <p:sp>
        <p:nvSpPr>
          <p:cNvPr id="12" name="Google Shape;910;p34">
            <a:extLst>
              <a:ext uri="{FF2B5EF4-FFF2-40B4-BE49-F238E27FC236}">
                <a16:creationId xmlns:a16="http://schemas.microsoft.com/office/drawing/2014/main" id="{A5408197-54C5-574C-2930-561DC1552AF0}"/>
              </a:ext>
            </a:extLst>
          </p:cNvPr>
          <p:cNvSpPr txBox="1">
            <a:spLocks/>
          </p:cNvSpPr>
          <p:nvPr/>
        </p:nvSpPr>
        <p:spPr>
          <a:xfrm>
            <a:off x="3242749" y="-2489821"/>
            <a:ext cx="2532900" cy="810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Timeline</a:t>
            </a:r>
          </a:p>
        </p:txBody>
      </p:sp>
      <p:sp>
        <p:nvSpPr>
          <p:cNvPr id="13" name="Google Shape;911;p34">
            <a:extLst>
              <a:ext uri="{FF2B5EF4-FFF2-40B4-BE49-F238E27FC236}">
                <a16:creationId xmlns:a16="http://schemas.microsoft.com/office/drawing/2014/main" id="{36592442-EDD6-A460-E1F8-D7594B45E53F}"/>
              </a:ext>
            </a:extLst>
          </p:cNvPr>
          <p:cNvSpPr txBox="1">
            <a:spLocks/>
          </p:cNvSpPr>
          <p:nvPr/>
        </p:nvSpPr>
        <p:spPr>
          <a:xfrm>
            <a:off x="10500049" y="-2433382"/>
            <a:ext cx="2532900" cy="4964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Deliverables</a:t>
            </a:r>
          </a:p>
        </p:txBody>
      </p:sp>
      <p:sp>
        <p:nvSpPr>
          <p:cNvPr id="14" name="Google Shape;912;p34">
            <a:extLst>
              <a:ext uri="{FF2B5EF4-FFF2-40B4-BE49-F238E27FC236}">
                <a16:creationId xmlns:a16="http://schemas.microsoft.com/office/drawing/2014/main" id="{2F42E518-7364-45E4-5FA3-97EDBA7BA5CC}"/>
              </a:ext>
            </a:extLst>
          </p:cNvPr>
          <p:cNvSpPr txBox="1">
            <a:spLocks/>
          </p:cNvSpPr>
          <p:nvPr/>
        </p:nvSpPr>
        <p:spPr>
          <a:xfrm>
            <a:off x="-3466942" y="5596915"/>
            <a:ext cx="2532900" cy="742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Key Features</a:t>
            </a:r>
          </a:p>
        </p:txBody>
      </p:sp>
      <p:sp>
        <p:nvSpPr>
          <p:cNvPr id="15" name="Google Shape;913;p34">
            <a:extLst>
              <a:ext uri="{FF2B5EF4-FFF2-40B4-BE49-F238E27FC236}">
                <a16:creationId xmlns:a16="http://schemas.microsoft.com/office/drawing/2014/main" id="{77C8D63D-6686-222D-AC84-9252E2FBCAA0}"/>
              </a:ext>
            </a:extLst>
          </p:cNvPr>
          <p:cNvSpPr txBox="1">
            <a:spLocks/>
          </p:cNvSpPr>
          <p:nvPr/>
        </p:nvSpPr>
        <p:spPr>
          <a:xfrm>
            <a:off x="2963488" y="8030114"/>
            <a:ext cx="2532900" cy="49467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Constrains </a:t>
            </a:r>
          </a:p>
        </p:txBody>
      </p:sp>
      <p:sp>
        <p:nvSpPr>
          <p:cNvPr id="16" name="Google Shape;914;p34">
            <a:extLst>
              <a:ext uri="{FF2B5EF4-FFF2-40B4-BE49-F238E27FC236}">
                <a16:creationId xmlns:a16="http://schemas.microsoft.com/office/drawing/2014/main" id="{A140C44E-CDD5-9DD2-5535-89055844A10D}"/>
              </a:ext>
            </a:extLst>
          </p:cNvPr>
          <p:cNvSpPr txBox="1">
            <a:spLocks/>
          </p:cNvSpPr>
          <p:nvPr/>
        </p:nvSpPr>
        <p:spPr>
          <a:xfrm>
            <a:off x="10892535" y="6097395"/>
            <a:ext cx="2532900" cy="4840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334157"/>
                </a:solidFill>
                <a:latin typeface="Baloo 2 ExtraBold" panose="020B0604020202020204" charset="0"/>
                <a:cs typeface="Baloo 2 ExtraBold" panose="020B0604020202020204" charset="0"/>
              </a:rPr>
              <a:t>Project Approach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4"/>
          <p:cNvSpPr txBox="1">
            <a:spLocks noGrp="1"/>
          </p:cNvSpPr>
          <p:nvPr>
            <p:ph type="subTitle" idx="2"/>
          </p:nvPr>
        </p:nvSpPr>
        <p:spPr>
          <a:xfrm>
            <a:off x="3213126" y="1195913"/>
            <a:ext cx="2532900" cy="810000"/>
          </a:xfrm>
          <a:prstGeom prst="rect">
            <a:avLst/>
          </a:prstGeom>
        </p:spPr>
        <p:txBody>
          <a:bodyPr spcFirstLastPara="1" wrap="square" lIns="91425" tIns="91425" rIns="91425" bIns="91425" anchor="t" anchorCtr="0">
            <a:noAutofit/>
          </a:bodyPr>
          <a:lstStyle/>
          <a:p>
            <a:pPr marL="127000" indent="0">
              <a:buClr>
                <a:schemeClr val="lt2"/>
              </a:buClr>
              <a:buSzPts val="1600"/>
            </a:pPr>
            <a:r>
              <a:rPr lang="en-GB"/>
              <a:t>Detailed breakdown of the nine-week development timeline from April 22 to June 21, 2024.</a:t>
            </a:r>
          </a:p>
          <a:p>
            <a:pPr marL="0" lvl="0" indent="0" algn="l" rtl="0">
              <a:spcBef>
                <a:spcPts val="0"/>
              </a:spcBef>
              <a:spcAft>
                <a:spcPts val="0"/>
              </a:spcAft>
              <a:buNone/>
            </a:pPr>
            <a:endParaRPr/>
          </a:p>
        </p:txBody>
      </p:sp>
      <p:sp>
        <p:nvSpPr>
          <p:cNvPr id="903" name="Google Shape;903;p34"/>
          <p:cNvSpPr txBox="1">
            <a:spLocks noGrp="1"/>
          </p:cNvSpPr>
          <p:nvPr>
            <p:ph type="subTitle" idx="5"/>
          </p:nvPr>
        </p:nvSpPr>
        <p:spPr>
          <a:xfrm>
            <a:off x="5772768" y="1164491"/>
            <a:ext cx="2952131" cy="810000"/>
          </a:xfrm>
          <a:prstGeom prst="rect">
            <a:avLst/>
          </a:prstGeom>
        </p:spPr>
        <p:txBody>
          <a:bodyPr spcFirstLastPara="1" wrap="square" lIns="91425" tIns="91425" rIns="91425" bIns="91425" anchor="t" anchorCtr="0">
            <a:noAutofit/>
          </a:bodyPr>
          <a:lstStyle/>
          <a:p>
            <a:pPr marL="0" indent="0"/>
            <a:r>
              <a:rPr lang="en-GB"/>
              <a:t>List of key deliverables, including a functional prototype, software implementation, comprehensive documentation, and presentation materials.</a:t>
            </a:r>
          </a:p>
          <a:p>
            <a:pPr marL="0" lvl="0" indent="0" algn="l" rtl="0">
              <a:spcBef>
                <a:spcPts val="0"/>
              </a:spcBef>
              <a:spcAft>
                <a:spcPts val="0"/>
              </a:spcAft>
              <a:buNone/>
            </a:pPr>
            <a:endParaRPr/>
          </a:p>
        </p:txBody>
      </p:sp>
      <p:sp>
        <p:nvSpPr>
          <p:cNvPr id="905" name="Google Shape;905;p34"/>
          <p:cNvSpPr txBox="1">
            <a:spLocks noGrp="1"/>
          </p:cNvSpPr>
          <p:nvPr>
            <p:ph type="subTitle" idx="1"/>
          </p:nvPr>
        </p:nvSpPr>
        <p:spPr>
          <a:xfrm>
            <a:off x="681901" y="1195913"/>
            <a:ext cx="2532300" cy="810000"/>
          </a:xfrm>
          <a:prstGeom prst="rect">
            <a:avLst/>
          </a:prstGeom>
        </p:spPr>
        <p:txBody>
          <a:bodyPr spcFirstLastPara="1" wrap="square" lIns="91425" tIns="91425" rIns="91425" bIns="91425" anchor="t" anchorCtr="0">
            <a:noAutofit/>
          </a:bodyPr>
          <a:lstStyle/>
          <a:p>
            <a:pPr marL="127000" indent="0">
              <a:buClr>
                <a:schemeClr val="lt2"/>
              </a:buClr>
              <a:buSzPts val="1600"/>
            </a:pPr>
            <a:r>
              <a:rPr lang="en-GB"/>
              <a:t>Leveraging facial recognition technology for authentication and access control purposes.</a:t>
            </a:r>
          </a:p>
        </p:txBody>
      </p:sp>
      <p:sp>
        <p:nvSpPr>
          <p:cNvPr id="906" name="Google Shape;906;p34"/>
          <p:cNvSpPr txBox="1">
            <a:spLocks noGrp="1"/>
          </p:cNvSpPr>
          <p:nvPr>
            <p:ph type="subTitle" idx="3"/>
          </p:nvPr>
        </p:nvSpPr>
        <p:spPr>
          <a:xfrm>
            <a:off x="681900" y="3026642"/>
            <a:ext cx="2583638" cy="810000"/>
          </a:xfrm>
          <a:prstGeom prst="rect">
            <a:avLst/>
          </a:prstGeom>
        </p:spPr>
        <p:txBody>
          <a:bodyPr spcFirstLastPara="1" wrap="square" lIns="91425" tIns="91425" rIns="91425" bIns="91425" anchor="t" anchorCtr="0">
            <a:noAutofit/>
          </a:bodyPr>
          <a:lstStyle/>
          <a:p>
            <a:pPr indent="-330200">
              <a:buClr>
                <a:schemeClr val="lt2"/>
              </a:buClr>
              <a:buSzPts val="1600"/>
              <a:buFont typeface="Nunito Light"/>
              <a:buChar char="●"/>
            </a:pPr>
            <a:r>
              <a:rPr lang="en-GB"/>
              <a:t>Facial Recognition</a:t>
            </a:r>
          </a:p>
          <a:p>
            <a:pPr indent="-330200">
              <a:buClr>
                <a:schemeClr val="lt2"/>
              </a:buClr>
              <a:buSzPts val="1600"/>
              <a:buFont typeface="Nunito Light"/>
              <a:buChar char="●"/>
            </a:pPr>
            <a:r>
              <a:rPr lang="en-GB"/>
              <a:t>User Database Management</a:t>
            </a:r>
          </a:p>
          <a:p>
            <a:pPr indent="-330200">
              <a:buClr>
                <a:schemeClr val="lt2"/>
              </a:buClr>
              <a:buSzPts val="1600"/>
              <a:buFont typeface="Nunito Light"/>
              <a:buChar char="●"/>
            </a:pPr>
            <a:r>
              <a:rPr lang="en-GB"/>
              <a:t>Access Control</a:t>
            </a:r>
          </a:p>
          <a:p>
            <a:pPr indent="-330200">
              <a:buClr>
                <a:schemeClr val="lt2"/>
              </a:buClr>
              <a:buSzPts val="1600"/>
              <a:buFont typeface="Nunito Light"/>
              <a:buChar char="●"/>
            </a:pPr>
            <a:r>
              <a:rPr lang="en-GB"/>
              <a:t>Logging and Reporting</a:t>
            </a:r>
            <a:endParaRPr lang="en-GB" b="0" i="0">
              <a:solidFill>
                <a:srgbClr val="ECECEC"/>
              </a:solidFill>
              <a:effectLst/>
              <a:highlight>
                <a:srgbClr val="212121"/>
              </a:highlight>
              <a:latin typeface="Söhne"/>
            </a:endParaRPr>
          </a:p>
        </p:txBody>
      </p:sp>
      <p:sp>
        <p:nvSpPr>
          <p:cNvPr id="907" name="Google Shape;907;p34"/>
          <p:cNvSpPr txBox="1">
            <a:spLocks noGrp="1"/>
          </p:cNvSpPr>
          <p:nvPr>
            <p:ph type="subTitle" idx="4"/>
          </p:nvPr>
        </p:nvSpPr>
        <p:spPr>
          <a:xfrm>
            <a:off x="3268287" y="2970247"/>
            <a:ext cx="2532900" cy="810000"/>
          </a:xfrm>
          <a:prstGeom prst="rect">
            <a:avLst/>
          </a:prstGeom>
        </p:spPr>
        <p:txBody>
          <a:bodyPr spcFirstLastPara="1" wrap="square" lIns="91425" tIns="91425" rIns="91425" bIns="91425" anchor="t" anchorCtr="0">
            <a:noAutofit/>
          </a:bodyPr>
          <a:lstStyle/>
          <a:p>
            <a:pPr indent="-330200">
              <a:buClr>
                <a:schemeClr val="lt2"/>
              </a:buClr>
              <a:buSzPts val="1600"/>
              <a:buFont typeface="Nunito Light"/>
              <a:buChar char="●"/>
            </a:pPr>
            <a:r>
              <a:rPr lang="en-GB"/>
              <a:t>Explanation of project limitations and constraint </a:t>
            </a:r>
          </a:p>
          <a:p>
            <a:pPr indent="-330200">
              <a:buClr>
                <a:schemeClr val="lt2"/>
              </a:buClr>
              <a:buSzPts val="1600"/>
              <a:buFont typeface="Nunito Light"/>
              <a:buChar char="●"/>
            </a:pPr>
            <a:r>
              <a:rPr lang="en-GB"/>
              <a:t>Addressing potential constraints</a:t>
            </a:r>
            <a:endParaRPr/>
          </a:p>
        </p:txBody>
      </p:sp>
      <p:sp>
        <p:nvSpPr>
          <p:cNvPr id="908" name="Google Shape;908;p34"/>
          <p:cNvSpPr txBox="1">
            <a:spLocks noGrp="1"/>
          </p:cNvSpPr>
          <p:nvPr>
            <p:ph type="subTitle" idx="6"/>
          </p:nvPr>
        </p:nvSpPr>
        <p:spPr>
          <a:xfrm>
            <a:off x="5751120" y="2970247"/>
            <a:ext cx="3263339" cy="810000"/>
          </a:xfrm>
          <a:prstGeom prst="rect">
            <a:avLst/>
          </a:prstGeom>
        </p:spPr>
        <p:txBody>
          <a:bodyPr spcFirstLastPara="1" wrap="square" lIns="91425" tIns="91425" rIns="91425" bIns="91425" anchor="t" anchorCtr="0">
            <a:noAutofit/>
          </a:bodyPr>
          <a:lstStyle/>
          <a:p>
            <a:pPr indent="-330200">
              <a:buClr>
                <a:schemeClr val="lt2"/>
              </a:buClr>
              <a:buSzPts val="1600"/>
              <a:buFont typeface="Nunito Light"/>
              <a:buChar char="●"/>
            </a:pPr>
            <a:r>
              <a:rPr lang="en-GB"/>
              <a:t>Description of the project's approach to constructing a smart lock system</a:t>
            </a:r>
          </a:p>
          <a:p>
            <a:pPr indent="-330200">
              <a:buClr>
                <a:schemeClr val="lt2"/>
              </a:buClr>
              <a:buSzPts val="1600"/>
              <a:buFont typeface="Nunito Light"/>
              <a:buChar char="●"/>
            </a:pPr>
            <a:r>
              <a:rPr lang="en-GB"/>
              <a:t>Explanation of how the </a:t>
            </a:r>
          </a:p>
          <a:p>
            <a:pPr marL="127000" indent="0">
              <a:buClr>
                <a:schemeClr val="lt2"/>
              </a:buClr>
              <a:buSzPts val="1600"/>
            </a:pPr>
            <a:r>
              <a:rPr lang="en-GB"/>
              <a:t>       system operates</a:t>
            </a:r>
          </a:p>
        </p:txBody>
      </p:sp>
      <p:sp>
        <p:nvSpPr>
          <p:cNvPr id="909" name="Google Shape;909;p34"/>
          <p:cNvSpPr txBox="1">
            <a:spLocks noGrp="1"/>
          </p:cNvSpPr>
          <p:nvPr>
            <p:ph type="subTitle" idx="7"/>
          </p:nvPr>
        </p:nvSpPr>
        <p:spPr>
          <a:xfrm>
            <a:off x="734312" y="881517"/>
            <a:ext cx="2532900" cy="4199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910" name="Google Shape;910;p34"/>
          <p:cNvSpPr txBox="1">
            <a:spLocks noGrp="1"/>
          </p:cNvSpPr>
          <p:nvPr>
            <p:ph type="subTitle" idx="8"/>
          </p:nvPr>
        </p:nvSpPr>
        <p:spPr>
          <a:xfrm>
            <a:off x="3266613" y="483590"/>
            <a:ext cx="2532900" cy="8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911" name="Google Shape;911;p34"/>
          <p:cNvSpPr txBox="1">
            <a:spLocks noGrp="1"/>
          </p:cNvSpPr>
          <p:nvPr>
            <p:ph type="subTitle" idx="9"/>
          </p:nvPr>
        </p:nvSpPr>
        <p:spPr>
          <a:xfrm>
            <a:off x="5799513" y="808076"/>
            <a:ext cx="2532900" cy="4964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Deliverables</a:t>
            </a:r>
            <a:endParaRPr/>
          </a:p>
        </p:txBody>
      </p:sp>
      <p:sp>
        <p:nvSpPr>
          <p:cNvPr id="912" name="Google Shape;912;p34"/>
          <p:cNvSpPr txBox="1">
            <a:spLocks noGrp="1"/>
          </p:cNvSpPr>
          <p:nvPr>
            <p:ph type="subTitle" idx="13"/>
          </p:nvPr>
        </p:nvSpPr>
        <p:spPr>
          <a:xfrm>
            <a:off x="734312" y="2350795"/>
            <a:ext cx="2532900" cy="7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Key Features</a:t>
            </a:r>
            <a:endParaRPr/>
          </a:p>
        </p:txBody>
      </p:sp>
      <p:sp>
        <p:nvSpPr>
          <p:cNvPr id="913" name="Google Shape;913;p34"/>
          <p:cNvSpPr txBox="1">
            <a:spLocks noGrp="1"/>
          </p:cNvSpPr>
          <p:nvPr>
            <p:ph type="subTitle" idx="14"/>
          </p:nvPr>
        </p:nvSpPr>
        <p:spPr>
          <a:xfrm>
            <a:off x="3263302" y="2604674"/>
            <a:ext cx="2532900" cy="4946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Constrains </a:t>
            </a:r>
            <a:endParaRPr/>
          </a:p>
        </p:txBody>
      </p:sp>
      <p:sp>
        <p:nvSpPr>
          <p:cNvPr id="914" name="Google Shape;914;p34"/>
          <p:cNvSpPr txBox="1">
            <a:spLocks noGrp="1"/>
          </p:cNvSpPr>
          <p:nvPr>
            <p:ph type="subTitle" idx="15"/>
          </p:nvPr>
        </p:nvSpPr>
        <p:spPr>
          <a:xfrm>
            <a:off x="5801187" y="2619907"/>
            <a:ext cx="2532900" cy="4840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Approach</a:t>
            </a:r>
            <a:endParaRPr/>
          </a:p>
        </p:txBody>
      </p:sp>
      <p:grpSp>
        <p:nvGrpSpPr>
          <p:cNvPr id="3" name="Google Shape;1859;p49">
            <a:extLst>
              <a:ext uri="{FF2B5EF4-FFF2-40B4-BE49-F238E27FC236}">
                <a16:creationId xmlns:a16="http://schemas.microsoft.com/office/drawing/2014/main" id="{1479B024-DD5A-770C-2E91-766B392D224A}"/>
              </a:ext>
            </a:extLst>
          </p:cNvPr>
          <p:cNvGrpSpPr/>
          <p:nvPr/>
        </p:nvGrpSpPr>
        <p:grpSpPr>
          <a:xfrm>
            <a:off x="6444540" y="-2077651"/>
            <a:ext cx="1062085" cy="995217"/>
            <a:chOff x="1932280" y="1331475"/>
            <a:chExt cx="637200" cy="597083"/>
          </a:xfrm>
        </p:grpSpPr>
        <p:sp>
          <p:nvSpPr>
            <p:cNvPr id="23" name="Google Shape;1860;p49">
              <a:extLst>
                <a:ext uri="{FF2B5EF4-FFF2-40B4-BE49-F238E27FC236}">
                  <a16:creationId xmlns:a16="http://schemas.microsoft.com/office/drawing/2014/main" id="{064F58AE-5B36-8423-497B-8FD515D80BF5}"/>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61;p49">
              <a:extLst>
                <a:ext uri="{FF2B5EF4-FFF2-40B4-BE49-F238E27FC236}">
                  <a16:creationId xmlns:a16="http://schemas.microsoft.com/office/drawing/2014/main" id="{33A4876E-503F-69E1-37BE-B666C40E9C64}"/>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62;p49">
              <a:extLst>
                <a:ext uri="{FF2B5EF4-FFF2-40B4-BE49-F238E27FC236}">
                  <a16:creationId xmlns:a16="http://schemas.microsoft.com/office/drawing/2014/main" id="{D22BC6E1-1B7F-C9D1-216E-AE9280E1D207}"/>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63;p49">
              <a:extLst>
                <a:ext uri="{FF2B5EF4-FFF2-40B4-BE49-F238E27FC236}">
                  <a16:creationId xmlns:a16="http://schemas.microsoft.com/office/drawing/2014/main" id="{E6F945A3-C50E-D0BD-F205-3871CA02CA82}"/>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64;p49">
              <a:extLst>
                <a:ext uri="{FF2B5EF4-FFF2-40B4-BE49-F238E27FC236}">
                  <a16:creationId xmlns:a16="http://schemas.microsoft.com/office/drawing/2014/main" id="{5F1BA4DF-89BC-AF68-AEBA-6E54DD2A182A}"/>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65;p49">
              <a:extLst>
                <a:ext uri="{FF2B5EF4-FFF2-40B4-BE49-F238E27FC236}">
                  <a16:creationId xmlns:a16="http://schemas.microsoft.com/office/drawing/2014/main" id="{A7E6BB7E-20AC-CEE2-9197-115727220AA2}"/>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66;p49">
              <a:extLst>
                <a:ext uri="{FF2B5EF4-FFF2-40B4-BE49-F238E27FC236}">
                  <a16:creationId xmlns:a16="http://schemas.microsoft.com/office/drawing/2014/main" id="{090462D9-0905-4082-AAFB-64E552455D6C}"/>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67;p49">
              <a:extLst>
                <a:ext uri="{FF2B5EF4-FFF2-40B4-BE49-F238E27FC236}">
                  <a16:creationId xmlns:a16="http://schemas.microsoft.com/office/drawing/2014/main" id="{2105B83C-D7D9-91B6-41FF-2B504A46BD63}"/>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68;p49">
              <a:extLst>
                <a:ext uri="{FF2B5EF4-FFF2-40B4-BE49-F238E27FC236}">
                  <a16:creationId xmlns:a16="http://schemas.microsoft.com/office/drawing/2014/main" id="{29720E81-0428-AE44-7C18-6046E4836E02}"/>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69;p49">
              <a:extLst>
                <a:ext uri="{FF2B5EF4-FFF2-40B4-BE49-F238E27FC236}">
                  <a16:creationId xmlns:a16="http://schemas.microsoft.com/office/drawing/2014/main" id="{564DC8E4-D7E4-4F7C-BC0B-DB80FDB10BD9}"/>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70;p49">
              <a:extLst>
                <a:ext uri="{FF2B5EF4-FFF2-40B4-BE49-F238E27FC236}">
                  <a16:creationId xmlns:a16="http://schemas.microsoft.com/office/drawing/2014/main" id="{9A732399-FECD-9657-7E14-7F9A152FD679}"/>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871;p49">
              <a:extLst>
                <a:ext uri="{FF2B5EF4-FFF2-40B4-BE49-F238E27FC236}">
                  <a16:creationId xmlns:a16="http://schemas.microsoft.com/office/drawing/2014/main" id="{17B1D72E-8B11-70BD-9721-C146CBE4FCCC}"/>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Google Shape;1872;p49">
            <a:extLst>
              <a:ext uri="{FF2B5EF4-FFF2-40B4-BE49-F238E27FC236}">
                <a16:creationId xmlns:a16="http://schemas.microsoft.com/office/drawing/2014/main" id="{864AF176-5ADD-447B-27AE-4657C659F653}"/>
              </a:ext>
            </a:extLst>
          </p:cNvPr>
          <p:cNvSpPr/>
          <p:nvPr/>
        </p:nvSpPr>
        <p:spPr>
          <a:xfrm>
            <a:off x="6233393" y="6505149"/>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1873;p49">
            <a:extLst>
              <a:ext uri="{FF2B5EF4-FFF2-40B4-BE49-F238E27FC236}">
                <a16:creationId xmlns:a16="http://schemas.microsoft.com/office/drawing/2014/main" id="{F403FA70-C995-48D2-4019-8E237EB144E6}"/>
              </a:ext>
            </a:extLst>
          </p:cNvPr>
          <p:cNvGrpSpPr/>
          <p:nvPr/>
        </p:nvGrpSpPr>
        <p:grpSpPr>
          <a:xfrm>
            <a:off x="7319599" y="7022792"/>
            <a:ext cx="415198" cy="415198"/>
            <a:chOff x="1404969" y="1106377"/>
            <a:chExt cx="415198" cy="415198"/>
          </a:xfrm>
        </p:grpSpPr>
        <p:sp>
          <p:nvSpPr>
            <p:cNvPr id="21" name="Google Shape;1874;p49">
              <a:extLst>
                <a:ext uri="{FF2B5EF4-FFF2-40B4-BE49-F238E27FC236}">
                  <a16:creationId xmlns:a16="http://schemas.microsoft.com/office/drawing/2014/main" id="{23D89E5C-8D35-B5FC-6F3A-024AD879A2CA}"/>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75;p49">
              <a:extLst>
                <a:ext uri="{FF2B5EF4-FFF2-40B4-BE49-F238E27FC236}">
                  <a16:creationId xmlns:a16="http://schemas.microsoft.com/office/drawing/2014/main" id="{3E18D97E-35FB-FB32-DF78-648FD91BFC45}"/>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1876;p49">
            <a:extLst>
              <a:ext uri="{FF2B5EF4-FFF2-40B4-BE49-F238E27FC236}">
                <a16:creationId xmlns:a16="http://schemas.microsoft.com/office/drawing/2014/main" id="{15DA7900-BFA0-766F-67BF-43E16B43FC81}"/>
              </a:ext>
            </a:extLst>
          </p:cNvPr>
          <p:cNvGrpSpPr/>
          <p:nvPr/>
        </p:nvGrpSpPr>
        <p:grpSpPr>
          <a:xfrm>
            <a:off x="5582805" y="-1188200"/>
            <a:ext cx="653332" cy="924225"/>
            <a:chOff x="6000261" y="1225220"/>
            <a:chExt cx="627600" cy="887824"/>
          </a:xfrm>
        </p:grpSpPr>
        <p:sp>
          <p:nvSpPr>
            <p:cNvPr id="8" name="Google Shape;1877;p49">
              <a:extLst>
                <a:ext uri="{FF2B5EF4-FFF2-40B4-BE49-F238E27FC236}">
                  <a16:creationId xmlns:a16="http://schemas.microsoft.com/office/drawing/2014/main" id="{035F246E-EEF9-2B58-073B-BB8795ADC046}"/>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878;p49">
              <a:extLst>
                <a:ext uri="{FF2B5EF4-FFF2-40B4-BE49-F238E27FC236}">
                  <a16:creationId xmlns:a16="http://schemas.microsoft.com/office/drawing/2014/main" id="{DC223D6B-DEDA-B9A2-4F4C-A6322F905B4B}"/>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879;p49">
              <a:extLst>
                <a:ext uri="{FF2B5EF4-FFF2-40B4-BE49-F238E27FC236}">
                  <a16:creationId xmlns:a16="http://schemas.microsoft.com/office/drawing/2014/main" id="{5779F242-D59B-2A55-49CB-CA35E7AA5FD5}"/>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880;p49">
              <a:extLst>
                <a:ext uri="{FF2B5EF4-FFF2-40B4-BE49-F238E27FC236}">
                  <a16:creationId xmlns:a16="http://schemas.microsoft.com/office/drawing/2014/main" id="{6C49CC94-70F9-2BE8-ACAD-5AD9A0CC6DA1}"/>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881;p49">
              <a:extLst>
                <a:ext uri="{FF2B5EF4-FFF2-40B4-BE49-F238E27FC236}">
                  <a16:creationId xmlns:a16="http://schemas.microsoft.com/office/drawing/2014/main" id="{A51E6148-AD2F-2DB7-0DE8-EB38994A6F3C}"/>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882;p49">
              <a:extLst>
                <a:ext uri="{FF2B5EF4-FFF2-40B4-BE49-F238E27FC236}">
                  <a16:creationId xmlns:a16="http://schemas.microsoft.com/office/drawing/2014/main" id="{5EF631CA-AC1B-AF7B-ABE9-919B883FD150}"/>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883;p49">
              <a:extLst>
                <a:ext uri="{FF2B5EF4-FFF2-40B4-BE49-F238E27FC236}">
                  <a16:creationId xmlns:a16="http://schemas.microsoft.com/office/drawing/2014/main" id="{47B327C3-4C26-837C-B07C-C347964FA0DB}"/>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884;p49">
              <a:extLst>
                <a:ext uri="{FF2B5EF4-FFF2-40B4-BE49-F238E27FC236}">
                  <a16:creationId xmlns:a16="http://schemas.microsoft.com/office/drawing/2014/main" id="{36DDFE95-0A51-60CC-88E4-8E9FD58F49DB}"/>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885;p49">
              <a:extLst>
                <a:ext uri="{FF2B5EF4-FFF2-40B4-BE49-F238E27FC236}">
                  <a16:creationId xmlns:a16="http://schemas.microsoft.com/office/drawing/2014/main" id="{1BABE11A-7DED-EDBD-C352-8D5DA0B25843}"/>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886;p49">
              <a:extLst>
                <a:ext uri="{FF2B5EF4-FFF2-40B4-BE49-F238E27FC236}">
                  <a16:creationId xmlns:a16="http://schemas.microsoft.com/office/drawing/2014/main" id="{62FFDA20-8776-3010-F762-347126749667}"/>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87;p49">
              <a:extLst>
                <a:ext uri="{FF2B5EF4-FFF2-40B4-BE49-F238E27FC236}">
                  <a16:creationId xmlns:a16="http://schemas.microsoft.com/office/drawing/2014/main" id="{09750C91-1186-0217-F023-1ED66EA54E24}"/>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88;p49">
              <a:extLst>
                <a:ext uri="{FF2B5EF4-FFF2-40B4-BE49-F238E27FC236}">
                  <a16:creationId xmlns:a16="http://schemas.microsoft.com/office/drawing/2014/main" id="{E8B8DE93-3104-9D08-9455-21CD9CA897B8}"/>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89;p49">
              <a:extLst>
                <a:ext uri="{FF2B5EF4-FFF2-40B4-BE49-F238E27FC236}">
                  <a16:creationId xmlns:a16="http://schemas.microsoft.com/office/drawing/2014/main" id="{C7231D6E-5D77-3E76-BFFB-0C5348AFA9AD}"/>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 name="Google Shape;1890;p49">
            <a:extLst>
              <a:ext uri="{FF2B5EF4-FFF2-40B4-BE49-F238E27FC236}">
                <a16:creationId xmlns:a16="http://schemas.microsoft.com/office/drawing/2014/main" id="{D699260D-CE54-1DE2-A838-71B10C2BF67F}"/>
              </a:ext>
            </a:extLst>
          </p:cNvPr>
          <p:cNvSpPr/>
          <p:nvPr/>
        </p:nvSpPr>
        <p:spPr>
          <a:xfrm>
            <a:off x="6714025" y="6700392"/>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 name="Google Shape;1676;p48">
            <a:extLst>
              <a:ext uri="{FF2B5EF4-FFF2-40B4-BE49-F238E27FC236}">
                <a16:creationId xmlns:a16="http://schemas.microsoft.com/office/drawing/2014/main" id="{C06C973C-9A7C-0D48-1186-0EBC9CC015F0}"/>
              </a:ext>
            </a:extLst>
          </p:cNvPr>
          <p:cNvGrpSpPr/>
          <p:nvPr/>
        </p:nvGrpSpPr>
        <p:grpSpPr>
          <a:xfrm>
            <a:off x="9610082" y="-2148780"/>
            <a:ext cx="2226856" cy="1474891"/>
            <a:chOff x="1008613" y="2604176"/>
            <a:chExt cx="1843200" cy="1220788"/>
          </a:xfrm>
        </p:grpSpPr>
        <p:sp>
          <p:nvSpPr>
            <p:cNvPr id="36" name="Google Shape;1677;p48">
              <a:extLst>
                <a:ext uri="{FF2B5EF4-FFF2-40B4-BE49-F238E27FC236}">
                  <a16:creationId xmlns:a16="http://schemas.microsoft.com/office/drawing/2014/main" id="{21BC3312-3241-B2FC-AF0B-53057205586F}"/>
                </a:ext>
              </a:extLst>
            </p:cNvPr>
            <p:cNvSpPr/>
            <p:nvPr/>
          </p:nvSpPr>
          <p:spPr>
            <a:xfrm>
              <a:off x="1008675" y="2604176"/>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678;p48">
              <a:extLst>
                <a:ext uri="{FF2B5EF4-FFF2-40B4-BE49-F238E27FC236}">
                  <a16:creationId xmlns:a16="http://schemas.microsoft.com/office/drawing/2014/main" id="{61630E63-F8F5-5B41-4F99-D820556A9D76}"/>
                </a:ext>
              </a:extLst>
            </p:cNvPr>
            <p:cNvSpPr/>
            <p:nvPr/>
          </p:nvSpPr>
          <p:spPr>
            <a:xfrm>
              <a:off x="1321275" y="3004214"/>
              <a:ext cx="290513" cy="288925"/>
            </a:xfrm>
            <a:custGeom>
              <a:avLst/>
              <a:gdLst/>
              <a:ahLst/>
              <a:cxnLst/>
              <a:rect l="l" t="t" r="r" b="b"/>
              <a:pathLst>
                <a:path w="108" h="108" extrusionOk="0">
                  <a:moveTo>
                    <a:pt x="108" y="0"/>
                  </a:moveTo>
                  <a:cubicBezTo>
                    <a:pt x="49" y="0"/>
                    <a:pt x="1" y="47"/>
                    <a:pt x="0" y="106"/>
                  </a:cubicBezTo>
                  <a:cubicBezTo>
                    <a:pt x="53" y="107"/>
                    <a:pt x="108" y="108"/>
                    <a:pt x="108" y="108"/>
                  </a:cubicBezTo>
                  <a:lnTo>
                    <a:pt x="10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679;p48">
              <a:extLst>
                <a:ext uri="{FF2B5EF4-FFF2-40B4-BE49-F238E27FC236}">
                  <a16:creationId xmlns:a16="http://schemas.microsoft.com/office/drawing/2014/main" id="{35F22986-8878-C37F-2FCF-A789787F4453}"/>
                </a:ext>
              </a:extLst>
            </p:cNvPr>
            <p:cNvSpPr/>
            <p:nvPr/>
          </p:nvSpPr>
          <p:spPr>
            <a:xfrm>
              <a:off x="1611788" y="3293138"/>
              <a:ext cx="292100" cy="292100"/>
            </a:xfrm>
            <a:custGeom>
              <a:avLst/>
              <a:gdLst/>
              <a:ahLst/>
              <a:cxnLst/>
              <a:rect l="l" t="t" r="r" b="b"/>
              <a:pathLst>
                <a:path w="109" h="109" extrusionOk="0">
                  <a:moveTo>
                    <a:pt x="0" y="109"/>
                  </a:moveTo>
                  <a:cubicBezTo>
                    <a:pt x="60" y="109"/>
                    <a:pt x="109" y="60"/>
                    <a:pt x="109" y="0"/>
                  </a:cubicBezTo>
                  <a:cubicBezTo>
                    <a:pt x="0" y="0"/>
                    <a:pt x="0" y="0"/>
                    <a:pt x="0" y="0"/>
                  </a:cubicBezTo>
                  <a:lnTo>
                    <a:pt x="0" y="10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680;p48">
              <a:extLst>
                <a:ext uri="{FF2B5EF4-FFF2-40B4-BE49-F238E27FC236}">
                  <a16:creationId xmlns:a16="http://schemas.microsoft.com/office/drawing/2014/main" id="{985C7A7C-87CA-339A-1D13-6E4EB2CB52E4}"/>
                </a:ext>
              </a:extLst>
            </p:cNvPr>
            <p:cNvSpPr/>
            <p:nvPr/>
          </p:nvSpPr>
          <p:spPr>
            <a:xfrm>
              <a:off x="1321275" y="3288375"/>
              <a:ext cx="290513" cy="296863"/>
            </a:xfrm>
            <a:custGeom>
              <a:avLst/>
              <a:gdLst/>
              <a:ahLst/>
              <a:cxnLst/>
              <a:rect l="l" t="t" r="r" b="b"/>
              <a:pathLst>
                <a:path w="108" h="111" extrusionOk="0">
                  <a:moveTo>
                    <a:pt x="0" y="0"/>
                  </a:moveTo>
                  <a:cubicBezTo>
                    <a:pt x="0" y="1"/>
                    <a:pt x="0" y="2"/>
                    <a:pt x="0" y="2"/>
                  </a:cubicBezTo>
                  <a:cubicBezTo>
                    <a:pt x="0" y="62"/>
                    <a:pt x="49" y="111"/>
                    <a:pt x="108" y="111"/>
                  </a:cubicBezTo>
                  <a:cubicBezTo>
                    <a:pt x="108" y="2"/>
                    <a:pt x="108" y="2"/>
                    <a:pt x="108" y="2"/>
                  </a:cubicBezTo>
                  <a:cubicBezTo>
                    <a:pt x="108" y="2"/>
                    <a:pt x="53" y="1"/>
                    <a:pt x="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681;p48">
              <a:extLst>
                <a:ext uri="{FF2B5EF4-FFF2-40B4-BE49-F238E27FC236}">
                  <a16:creationId xmlns:a16="http://schemas.microsoft.com/office/drawing/2014/main" id="{6A044483-2C84-B1F1-476D-F763F5BD94E6}"/>
                </a:ext>
              </a:extLst>
            </p:cNvPr>
            <p:cNvSpPr/>
            <p:nvPr/>
          </p:nvSpPr>
          <p:spPr>
            <a:xfrm>
              <a:off x="1611788" y="3004214"/>
              <a:ext cx="292100" cy="288925"/>
            </a:xfrm>
            <a:custGeom>
              <a:avLst/>
              <a:gdLst/>
              <a:ahLst/>
              <a:cxnLst/>
              <a:rect l="l" t="t" r="r" b="b"/>
              <a:pathLst>
                <a:path w="109" h="108" extrusionOk="0">
                  <a:moveTo>
                    <a:pt x="0" y="0"/>
                  </a:moveTo>
                  <a:cubicBezTo>
                    <a:pt x="0" y="108"/>
                    <a:pt x="0" y="108"/>
                    <a:pt x="0" y="108"/>
                  </a:cubicBezTo>
                  <a:cubicBezTo>
                    <a:pt x="109" y="108"/>
                    <a:pt x="109" y="108"/>
                    <a:pt x="109" y="108"/>
                  </a:cubicBezTo>
                  <a:cubicBezTo>
                    <a:pt x="109" y="48"/>
                    <a:pt x="60"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682;p48">
              <a:extLst>
                <a:ext uri="{FF2B5EF4-FFF2-40B4-BE49-F238E27FC236}">
                  <a16:creationId xmlns:a16="http://schemas.microsoft.com/office/drawing/2014/main" id="{26AB20B8-6F76-FDED-A48E-CFB17EF4666B}"/>
                </a:ext>
              </a:extLst>
            </p:cNvPr>
            <p:cNvSpPr/>
            <p:nvPr/>
          </p:nvSpPr>
          <p:spPr>
            <a:xfrm>
              <a:off x="1008613" y="2758163"/>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683;p48">
              <a:extLst>
                <a:ext uri="{FF2B5EF4-FFF2-40B4-BE49-F238E27FC236}">
                  <a16:creationId xmlns:a16="http://schemas.microsoft.com/office/drawing/2014/main" id="{E4891DA9-7DA2-78CA-0FD9-D8DE6BB45E3C}"/>
                </a:ext>
              </a:extLst>
            </p:cNvPr>
            <p:cNvSpPr/>
            <p:nvPr/>
          </p:nvSpPr>
          <p:spPr>
            <a:xfrm>
              <a:off x="1103863" y="2637513"/>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684;p48">
              <a:extLst>
                <a:ext uri="{FF2B5EF4-FFF2-40B4-BE49-F238E27FC236}">
                  <a16:creationId xmlns:a16="http://schemas.microsoft.com/office/drawing/2014/main" id="{C268C746-8038-C516-9DA2-8CC9A51BCEC4}"/>
                </a:ext>
              </a:extLst>
            </p:cNvPr>
            <p:cNvSpPr/>
            <p:nvPr/>
          </p:nvSpPr>
          <p:spPr>
            <a:xfrm>
              <a:off x="1243563" y="2637513"/>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685;p48">
              <a:extLst>
                <a:ext uri="{FF2B5EF4-FFF2-40B4-BE49-F238E27FC236}">
                  <a16:creationId xmlns:a16="http://schemas.microsoft.com/office/drawing/2014/main" id="{9A01EA45-B7B1-66C2-61F8-7236C245E9BA}"/>
                </a:ext>
              </a:extLst>
            </p:cNvPr>
            <p:cNvSpPr/>
            <p:nvPr/>
          </p:nvSpPr>
          <p:spPr>
            <a:xfrm>
              <a:off x="1383263" y="2637513"/>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686;p48">
              <a:extLst>
                <a:ext uri="{FF2B5EF4-FFF2-40B4-BE49-F238E27FC236}">
                  <a16:creationId xmlns:a16="http://schemas.microsoft.com/office/drawing/2014/main" id="{70533464-10C9-468D-0C68-A3B056FC1F25}"/>
                </a:ext>
              </a:extLst>
            </p:cNvPr>
            <p:cNvSpPr/>
            <p:nvPr/>
          </p:nvSpPr>
          <p:spPr>
            <a:xfrm>
              <a:off x="2044900" y="31278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687;p48">
              <a:extLst>
                <a:ext uri="{FF2B5EF4-FFF2-40B4-BE49-F238E27FC236}">
                  <a16:creationId xmlns:a16="http://schemas.microsoft.com/office/drawing/2014/main" id="{C022CA50-4C98-A15F-F4B1-C81714A4FDCC}"/>
                </a:ext>
              </a:extLst>
            </p:cNvPr>
            <p:cNvSpPr/>
            <p:nvPr/>
          </p:nvSpPr>
          <p:spPr>
            <a:xfrm>
              <a:off x="2044900" y="32213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688;p48">
              <a:extLst>
                <a:ext uri="{FF2B5EF4-FFF2-40B4-BE49-F238E27FC236}">
                  <a16:creationId xmlns:a16="http://schemas.microsoft.com/office/drawing/2014/main" id="{7F92B268-4417-11BE-21EB-8A7AD16D69F8}"/>
                </a:ext>
              </a:extLst>
            </p:cNvPr>
            <p:cNvSpPr/>
            <p:nvPr/>
          </p:nvSpPr>
          <p:spPr>
            <a:xfrm>
              <a:off x="2044900" y="3334544"/>
              <a:ext cx="2685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689;p48">
              <a:extLst>
                <a:ext uri="{FF2B5EF4-FFF2-40B4-BE49-F238E27FC236}">
                  <a16:creationId xmlns:a16="http://schemas.microsoft.com/office/drawing/2014/main" id="{15F8AEFA-5EB4-921B-7054-A09514FAAAC5}"/>
                </a:ext>
              </a:extLst>
            </p:cNvPr>
            <p:cNvSpPr/>
            <p:nvPr/>
          </p:nvSpPr>
          <p:spPr>
            <a:xfrm>
              <a:off x="2044900" y="3428024"/>
              <a:ext cx="606300" cy="3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 name="Google Shape;783;p31">
            <a:extLst>
              <a:ext uri="{FF2B5EF4-FFF2-40B4-BE49-F238E27FC236}">
                <a16:creationId xmlns:a16="http://schemas.microsoft.com/office/drawing/2014/main" id="{D6C8E64D-C5DE-A526-2D13-940A95B75677}"/>
              </a:ext>
            </a:extLst>
          </p:cNvPr>
          <p:cNvSpPr txBox="1">
            <a:spLocks noGrp="1"/>
          </p:cNvSpPr>
          <p:nvPr>
            <p:ph type="title"/>
          </p:nvPr>
        </p:nvSpPr>
        <p:spPr>
          <a:xfrm>
            <a:off x="2112150" y="-1194248"/>
            <a:ext cx="4919700" cy="192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solidFill>
              </a:rPr>
              <a:t>Software Design</a:t>
            </a:r>
            <a:endParaRPr>
              <a:solidFill>
                <a:schemeClr val="bg2"/>
              </a:solidFill>
            </a:endParaRPr>
          </a:p>
        </p:txBody>
      </p:sp>
      <p:sp>
        <p:nvSpPr>
          <p:cNvPr id="50" name="Google Shape;784;p31">
            <a:extLst>
              <a:ext uri="{FF2B5EF4-FFF2-40B4-BE49-F238E27FC236}">
                <a16:creationId xmlns:a16="http://schemas.microsoft.com/office/drawing/2014/main" id="{C4E0B882-D394-3B47-7D05-26B19EF43CF2}"/>
              </a:ext>
            </a:extLst>
          </p:cNvPr>
          <p:cNvSpPr txBox="1">
            <a:spLocks/>
          </p:cNvSpPr>
          <p:nvPr/>
        </p:nvSpPr>
        <p:spPr>
          <a:xfrm>
            <a:off x="2547113" y="2247541"/>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400">
                <a:solidFill>
                  <a:schemeClr val="bg2"/>
                </a:solidFill>
                <a:latin typeface="Baloo 2 ExtraBold" panose="020B0604020202020204" charset="0"/>
                <a:cs typeface="Baloo 2 ExtraBold" panose="020B0604020202020204" charset="0"/>
              </a:rPr>
              <a:t>04</a:t>
            </a:r>
          </a:p>
        </p:txBody>
      </p:sp>
      <p:sp>
        <p:nvSpPr>
          <p:cNvPr id="51" name="Google Shape;785;p31">
            <a:extLst>
              <a:ext uri="{FF2B5EF4-FFF2-40B4-BE49-F238E27FC236}">
                <a16:creationId xmlns:a16="http://schemas.microsoft.com/office/drawing/2014/main" id="{1FD81FDA-17F4-20EE-1982-BC490C3CC6BD}"/>
              </a:ext>
            </a:extLst>
          </p:cNvPr>
          <p:cNvSpPr txBox="1">
            <a:spLocks/>
          </p:cNvSpPr>
          <p:nvPr/>
        </p:nvSpPr>
        <p:spPr>
          <a:xfrm>
            <a:off x="236971" y="5539056"/>
            <a:ext cx="4924525" cy="37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a:solidFill>
                  <a:schemeClr val="dk1"/>
                </a:solidFill>
                <a:latin typeface="DM Sans"/>
              </a:rPr>
              <a:t>Technology stack overview</a:t>
            </a:r>
            <a:endParaRPr lang="en-GB">
              <a:solidFill>
                <a:schemeClr val="dk1"/>
              </a:solidFill>
              <a:latin typeface="DM Sans"/>
              <a:sym typeface="DM Sans"/>
            </a:endParaRPr>
          </a:p>
        </p:txBody>
      </p:sp>
      <p:grpSp>
        <p:nvGrpSpPr>
          <p:cNvPr id="52" name="Google Shape;1716;p48">
            <a:extLst>
              <a:ext uri="{FF2B5EF4-FFF2-40B4-BE49-F238E27FC236}">
                <a16:creationId xmlns:a16="http://schemas.microsoft.com/office/drawing/2014/main" id="{E9A8029D-341D-4868-6EFC-00C2BBD6C6C9}"/>
              </a:ext>
            </a:extLst>
          </p:cNvPr>
          <p:cNvGrpSpPr/>
          <p:nvPr/>
        </p:nvGrpSpPr>
        <p:grpSpPr>
          <a:xfrm>
            <a:off x="11034237" y="1698912"/>
            <a:ext cx="2267639" cy="2655459"/>
            <a:chOff x="1457450" y="276213"/>
            <a:chExt cx="3719513" cy="4591050"/>
          </a:xfrm>
        </p:grpSpPr>
        <p:sp>
          <p:nvSpPr>
            <p:cNvPr id="53" name="Google Shape;1717;p48">
              <a:extLst>
                <a:ext uri="{FF2B5EF4-FFF2-40B4-BE49-F238E27FC236}">
                  <a16:creationId xmlns:a16="http://schemas.microsoft.com/office/drawing/2014/main" id="{CA19F65A-036F-DF4A-1AC3-AE8053AA02B9}"/>
                </a:ext>
              </a:extLst>
            </p:cNvPr>
            <p:cNvSpPr/>
            <p:nvPr/>
          </p:nvSpPr>
          <p:spPr>
            <a:xfrm>
              <a:off x="3249738" y="279388"/>
              <a:ext cx="593725" cy="484188"/>
            </a:xfrm>
            <a:custGeom>
              <a:avLst/>
              <a:gdLst/>
              <a:ahLst/>
              <a:cxnLst/>
              <a:rect l="l" t="t" r="r" b="b"/>
              <a:pathLst>
                <a:path w="162" h="132" extrusionOk="0">
                  <a:moveTo>
                    <a:pt x="2" y="54"/>
                  </a:moveTo>
                  <a:cubicBezTo>
                    <a:pt x="0" y="46"/>
                    <a:pt x="14" y="23"/>
                    <a:pt x="21" y="18"/>
                  </a:cubicBezTo>
                  <a:cubicBezTo>
                    <a:pt x="30" y="12"/>
                    <a:pt x="40" y="8"/>
                    <a:pt x="51" y="5"/>
                  </a:cubicBezTo>
                  <a:cubicBezTo>
                    <a:pt x="73" y="0"/>
                    <a:pt x="93" y="7"/>
                    <a:pt x="110" y="23"/>
                  </a:cubicBezTo>
                  <a:cubicBezTo>
                    <a:pt x="162" y="74"/>
                    <a:pt x="75" y="132"/>
                    <a:pt x="75" y="13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718;p48">
              <a:extLst>
                <a:ext uri="{FF2B5EF4-FFF2-40B4-BE49-F238E27FC236}">
                  <a16:creationId xmlns:a16="http://schemas.microsoft.com/office/drawing/2014/main" id="{5F7E4EAB-D0A1-4EEA-3C5E-05E9542EC1A6}"/>
                </a:ext>
              </a:extLst>
            </p:cNvPr>
            <p:cNvSpPr/>
            <p:nvPr/>
          </p:nvSpPr>
          <p:spPr>
            <a:xfrm>
              <a:off x="3619625" y="614350"/>
              <a:ext cx="176100" cy="176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719;p48">
              <a:extLst>
                <a:ext uri="{FF2B5EF4-FFF2-40B4-BE49-F238E27FC236}">
                  <a16:creationId xmlns:a16="http://schemas.microsoft.com/office/drawing/2014/main" id="{F1F8A3A5-DB95-53A9-109B-2A1CD0BBB28F}"/>
                </a:ext>
              </a:extLst>
            </p:cNvPr>
            <p:cNvSpPr/>
            <p:nvPr/>
          </p:nvSpPr>
          <p:spPr>
            <a:xfrm>
              <a:off x="3216400" y="341300"/>
              <a:ext cx="447675" cy="811213"/>
            </a:xfrm>
            <a:custGeom>
              <a:avLst/>
              <a:gdLst/>
              <a:ahLst/>
              <a:cxnLst/>
              <a:rect l="l" t="t" r="r" b="b"/>
              <a:pathLst>
                <a:path w="122" h="221" extrusionOk="0">
                  <a:moveTo>
                    <a:pt x="98" y="59"/>
                  </a:moveTo>
                  <a:cubicBezTo>
                    <a:pt x="98" y="60"/>
                    <a:pt x="99" y="61"/>
                    <a:pt x="100" y="61"/>
                  </a:cubicBezTo>
                  <a:cubicBezTo>
                    <a:pt x="105" y="60"/>
                    <a:pt x="116" y="58"/>
                    <a:pt x="119" y="71"/>
                  </a:cubicBezTo>
                  <a:cubicBezTo>
                    <a:pt x="122" y="84"/>
                    <a:pt x="110" y="92"/>
                    <a:pt x="103" y="93"/>
                  </a:cubicBezTo>
                  <a:cubicBezTo>
                    <a:pt x="100" y="94"/>
                    <a:pt x="90" y="102"/>
                    <a:pt x="89" y="104"/>
                  </a:cubicBezTo>
                  <a:cubicBezTo>
                    <a:pt x="85" y="109"/>
                    <a:pt x="95" y="160"/>
                    <a:pt x="97" y="176"/>
                  </a:cubicBezTo>
                  <a:cubicBezTo>
                    <a:pt x="101" y="206"/>
                    <a:pt x="57" y="221"/>
                    <a:pt x="57" y="221"/>
                  </a:cubicBezTo>
                  <a:cubicBezTo>
                    <a:pt x="57" y="221"/>
                    <a:pt x="31" y="214"/>
                    <a:pt x="29" y="176"/>
                  </a:cubicBezTo>
                  <a:cubicBezTo>
                    <a:pt x="29" y="176"/>
                    <a:pt x="30" y="104"/>
                    <a:pt x="30" y="103"/>
                  </a:cubicBezTo>
                  <a:cubicBezTo>
                    <a:pt x="23" y="98"/>
                    <a:pt x="0" y="97"/>
                    <a:pt x="10" y="47"/>
                  </a:cubicBezTo>
                  <a:cubicBezTo>
                    <a:pt x="19" y="0"/>
                    <a:pt x="53" y="0"/>
                    <a:pt x="62" y="1"/>
                  </a:cubicBezTo>
                  <a:cubicBezTo>
                    <a:pt x="69" y="1"/>
                    <a:pt x="94" y="1"/>
                    <a:pt x="98" y="59"/>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720;p48">
              <a:extLst>
                <a:ext uri="{FF2B5EF4-FFF2-40B4-BE49-F238E27FC236}">
                  <a16:creationId xmlns:a16="http://schemas.microsoft.com/office/drawing/2014/main" id="{87AFFE0B-5AD6-51EE-8D22-C80914D4A8F1}"/>
                </a:ext>
              </a:extLst>
            </p:cNvPr>
            <p:cNvSpPr/>
            <p:nvPr/>
          </p:nvSpPr>
          <p:spPr>
            <a:xfrm>
              <a:off x="3356100" y="276213"/>
              <a:ext cx="314325" cy="290513"/>
            </a:xfrm>
            <a:custGeom>
              <a:avLst/>
              <a:gdLst/>
              <a:ahLst/>
              <a:cxnLst/>
              <a:rect l="l" t="t" r="r" b="b"/>
              <a:pathLst>
                <a:path w="86" h="79" extrusionOk="0">
                  <a:moveTo>
                    <a:pt x="0" y="16"/>
                  </a:moveTo>
                  <a:cubicBezTo>
                    <a:pt x="0" y="16"/>
                    <a:pt x="52" y="74"/>
                    <a:pt x="61" y="79"/>
                  </a:cubicBezTo>
                  <a:cubicBezTo>
                    <a:pt x="61" y="79"/>
                    <a:pt x="86" y="0"/>
                    <a:pt x="0" y="1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721;p48">
              <a:extLst>
                <a:ext uri="{FF2B5EF4-FFF2-40B4-BE49-F238E27FC236}">
                  <a16:creationId xmlns:a16="http://schemas.microsoft.com/office/drawing/2014/main" id="{C9BF8AC7-91CF-8D53-9780-21B7590DA5BE}"/>
                </a:ext>
              </a:extLst>
            </p:cNvPr>
            <p:cNvSpPr/>
            <p:nvPr/>
          </p:nvSpPr>
          <p:spPr>
            <a:xfrm>
              <a:off x="3572000" y="561963"/>
              <a:ext cx="61913" cy="80963"/>
            </a:xfrm>
            <a:custGeom>
              <a:avLst/>
              <a:gdLst/>
              <a:ahLst/>
              <a:cxnLst/>
              <a:rect l="l" t="t" r="r" b="b"/>
              <a:pathLst>
                <a:path w="17" h="22" extrusionOk="0">
                  <a:moveTo>
                    <a:pt x="17" y="15"/>
                  </a:moveTo>
                  <a:cubicBezTo>
                    <a:pt x="17" y="15"/>
                    <a:pt x="7" y="0"/>
                    <a:pt x="0" y="22"/>
                  </a:cubicBezTo>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722;p48">
              <a:extLst>
                <a:ext uri="{FF2B5EF4-FFF2-40B4-BE49-F238E27FC236}">
                  <a16:creationId xmlns:a16="http://schemas.microsoft.com/office/drawing/2014/main" id="{49F64C5C-B3EB-1EB2-ABF6-4AABCDA476E6}"/>
                </a:ext>
              </a:extLst>
            </p:cNvPr>
            <p:cNvSpPr/>
            <p:nvPr/>
          </p:nvSpPr>
          <p:spPr>
            <a:xfrm>
              <a:off x="3378318" y="569898"/>
              <a:ext cx="87302" cy="28549"/>
            </a:xfrm>
            <a:custGeom>
              <a:avLst/>
              <a:gdLst/>
              <a:ahLst/>
              <a:cxnLst/>
              <a:rect l="l" t="t" r="r" b="b"/>
              <a:pathLst>
                <a:path w="24" h="24" extrusionOk="0">
                  <a:moveTo>
                    <a:pt x="11" y="1"/>
                  </a:moveTo>
                  <a:cubicBezTo>
                    <a:pt x="5" y="1"/>
                    <a:pt x="0" y="7"/>
                    <a:pt x="1" y="13"/>
                  </a:cubicBezTo>
                  <a:cubicBezTo>
                    <a:pt x="1" y="19"/>
                    <a:pt x="6" y="24"/>
                    <a:pt x="13" y="24"/>
                  </a:cubicBezTo>
                  <a:cubicBezTo>
                    <a:pt x="19" y="23"/>
                    <a:pt x="24" y="18"/>
                    <a:pt x="24" y="11"/>
                  </a:cubicBezTo>
                  <a:cubicBezTo>
                    <a:pt x="23" y="5"/>
                    <a:pt x="18" y="0"/>
                    <a:pt x="11"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723;p48">
              <a:extLst>
                <a:ext uri="{FF2B5EF4-FFF2-40B4-BE49-F238E27FC236}">
                  <a16:creationId xmlns:a16="http://schemas.microsoft.com/office/drawing/2014/main" id="{3363C85E-DF3A-9A92-D571-F4D5E9CC93CC}"/>
                </a:ext>
              </a:extLst>
            </p:cNvPr>
            <p:cNvSpPr/>
            <p:nvPr/>
          </p:nvSpPr>
          <p:spPr>
            <a:xfrm>
              <a:off x="3238602" y="525460"/>
              <a:ext cx="39738" cy="36486"/>
            </a:xfrm>
            <a:custGeom>
              <a:avLst/>
              <a:gdLst/>
              <a:ahLst/>
              <a:cxnLst/>
              <a:rect l="l" t="t" r="r" b="b"/>
              <a:pathLst>
                <a:path w="11" h="21" extrusionOk="0">
                  <a:moveTo>
                    <a:pt x="2" y="21"/>
                  </a:moveTo>
                  <a:cubicBezTo>
                    <a:pt x="7" y="20"/>
                    <a:pt x="11" y="15"/>
                    <a:pt x="10" y="9"/>
                  </a:cubicBezTo>
                  <a:cubicBezTo>
                    <a:pt x="10" y="5"/>
                    <a:pt x="7" y="2"/>
                    <a:pt x="4" y="0"/>
                  </a:cubicBezTo>
                  <a:cubicBezTo>
                    <a:pt x="4" y="0"/>
                    <a:pt x="0" y="13"/>
                    <a:pt x="2" y="2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724;p48">
              <a:extLst>
                <a:ext uri="{FF2B5EF4-FFF2-40B4-BE49-F238E27FC236}">
                  <a16:creationId xmlns:a16="http://schemas.microsoft.com/office/drawing/2014/main" id="{5AA85DE8-B7BC-737D-60FD-0FE3356AC75C}"/>
                </a:ext>
              </a:extLst>
            </p:cNvPr>
            <p:cNvSpPr/>
            <p:nvPr/>
          </p:nvSpPr>
          <p:spPr>
            <a:xfrm>
              <a:off x="3370388" y="474650"/>
              <a:ext cx="39688" cy="36513"/>
            </a:xfrm>
            <a:custGeom>
              <a:avLst/>
              <a:gdLst/>
              <a:ahLst/>
              <a:cxnLst/>
              <a:rect l="l" t="t" r="r" b="b"/>
              <a:pathLst>
                <a:path w="11" h="10" extrusionOk="0">
                  <a:moveTo>
                    <a:pt x="9" y="8"/>
                  </a:moveTo>
                  <a:cubicBezTo>
                    <a:pt x="11" y="10"/>
                    <a:pt x="9" y="3"/>
                    <a:pt x="7" y="1"/>
                  </a:cubicBezTo>
                  <a:cubicBezTo>
                    <a:pt x="4" y="0"/>
                    <a:pt x="1" y="0"/>
                    <a:pt x="0" y="3"/>
                  </a:cubicBezTo>
                  <a:cubicBezTo>
                    <a:pt x="0" y="3"/>
                    <a:pt x="5" y="3"/>
                    <a:pt x="9"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725;p48">
              <a:extLst>
                <a:ext uri="{FF2B5EF4-FFF2-40B4-BE49-F238E27FC236}">
                  <a16:creationId xmlns:a16="http://schemas.microsoft.com/office/drawing/2014/main" id="{F684DEC7-4159-C0D7-972E-EB9298AE6D68}"/>
                </a:ext>
              </a:extLst>
            </p:cNvPr>
            <p:cNvSpPr/>
            <p:nvPr/>
          </p:nvSpPr>
          <p:spPr>
            <a:xfrm>
              <a:off x="3271963" y="452425"/>
              <a:ext cx="47625" cy="17463"/>
            </a:xfrm>
            <a:custGeom>
              <a:avLst/>
              <a:gdLst/>
              <a:ahLst/>
              <a:cxnLst/>
              <a:rect l="l" t="t" r="r" b="b"/>
              <a:pathLst>
                <a:path w="13" h="5" extrusionOk="0">
                  <a:moveTo>
                    <a:pt x="2" y="4"/>
                  </a:moveTo>
                  <a:cubicBezTo>
                    <a:pt x="0" y="5"/>
                    <a:pt x="5" y="0"/>
                    <a:pt x="8" y="0"/>
                  </a:cubicBezTo>
                  <a:cubicBezTo>
                    <a:pt x="11" y="0"/>
                    <a:pt x="13" y="2"/>
                    <a:pt x="13" y="4"/>
                  </a:cubicBezTo>
                  <a:cubicBezTo>
                    <a:pt x="13" y="4"/>
                    <a:pt x="8" y="2"/>
                    <a:pt x="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726;p48">
              <a:extLst>
                <a:ext uri="{FF2B5EF4-FFF2-40B4-BE49-F238E27FC236}">
                  <a16:creationId xmlns:a16="http://schemas.microsoft.com/office/drawing/2014/main" id="{87CDF503-70B5-9DDF-998B-67B4604C3B88}"/>
                </a:ext>
              </a:extLst>
            </p:cNvPr>
            <p:cNvSpPr/>
            <p:nvPr/>
          </p:nvSpPr>
          <p:spPr>
            <a:xfrm>
              <a:off x="3356100" y="522275"/>
              <a:ext cx="17463" cy="33338"/>
            </a:xfrm>
            <a:custGeom>
              <a:avLst/>
              <a:gdLst/>
              <a:ahLst/>
              <a:cxnLst/>
              <a:rect l="l" t="t" r="r" b="b"/>
              <a:pathLst>
                <a:path w="5" h="9" extrusionOk="0">
                  <a:moveTo>
                    <a:pt x="4" y="5"/>
                  </a:moveTo>
                  <a:cubicBezTo>
                    <a:pt x="3" y="7"/>
                    <a:pt x="2" y="9"/>
                    <a:pt x="1" y="8"/>
                  </a:cubicBezTo>
                  <a:cubicBezTo>
                    <a:pt x="0" y="8"/>
                    <a:pt x="0" y="6"/>
                    <a:pt x="0"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727;p48">
              <a:extLst>
                <a:ext uri="{FF2B5EF4-FFF2-40B4-BE49-F238E27FC236}">
                  <a16:creationId xmlns:a16="http://schemas.microsoft.com/office/drawing/2014/main" id="{2E741AF0-B9DE-D136-CC4A-BDF5FD86F997}"/>
                </a:ext>
              </a:extLst>
            </p:cNvPr>
            <p:cNvSpPr/>
            <p:nvPr/>
          </p:nvSpPr>
          <p:spPr>
            <a:xfrm>
              <a:off x="3294188" y="500050"/>
              <a:ext cx="17463" cy="28575"/>
            </a:xfrm>
            <a:custGeom>
              <a:avLst/>
              <a:gdLst/>
              <a:ahLst/>
              <a:cxnLst/>
              <a:rect l="l" t="t" r="r" b="b"/>
              <a:pathLst>
                <a:path w="5" h="8" extrusionOk="0">
                  <a:moveTo>
                    <a:pt x="4" y="5"/>
                  </a:moveTo>
                  <a:cubicBezTo>
                    <a:pt x="4" y="7"/>
                    <a:pt x="2" y="8"/>
                    <a:pt x="1" y="8"/>
                  </a:cubicBezTo>
                  <a:cubicBezTo>
                    <a:pt x="0" y="8"/>
                    <a:pt x="0" y="6"/>
                    <a:pt x="1" y="4"/>
                  </a:cubicBezTo>
                  <a:cubicBezTo>
                    <a:pt x="1" y="2"/>
                    <a:pt x="2" y="0"/>
                    <a:pt x="3" y="0"/>
                  </a:cubicBezTo>
                  <a:cubicBezTo>
                    <a:pt x="4" y="1"/>
                    <a:pt x="5" y="3"/>
                    <a:pt x="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1728;p48">
              <a:extLst>
                <a:ext uri="{FF2B5EF4-FFF2-40B4-BE49-F238E27FC236}">
                  <a16:creationId xmlns:a16="http://schemas.microsoft.com/office/drawing/2014/main" id="{661D8582-C5C7-C229-6049-3F772FD38F2C}"/>
                </a:ext>
              </a:extLst>
            </p:cNvPr>
            <p:cNvSpPr/>
            <p:nvPr/>
          </p:nvSpPr>
          <p:spPr>
            <a:xfrm>
              <a:off x="3319588" y="715950"/>
              <a:ext cx="168275" cy="133350"/>
            </a:xfrm>
            <a:custGeom>
              <a:avLst/>
              <a:gdLst/>
              <a:ahLst/>
              <a:cxnLst/>
              <a:rect l="l" t="t" r="r" b="b"/>
              <a:pathLst>
                <a:path w="46" h="36" extrusionOk="0">
                  <a:moveTo>
                    <a:pt x="2" y="1"/>
                  </a:moveTo>
                  <a:cubicBezTo>
                    <a:pt x="2" y="1"/>
                    <a:pt x="24" y="3"/>
                    <a:pt x="35" y="2"/>
                  </a:cubicBezTo>
                  <a:cubicBezTo>
                    <a:pt x="46" y="0"/>
                    <a:pt x="0" y="36"/>
                    <a:pt x="2" y="1"/>
                  </a:cubicBezTo>
                  <a:close/>
                </a:path>
              </a:pathLst>
            </a:custGeom>
            <a:solidFill>
              <a:srgbClr val="69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1729;p48">
              <a:extLst>
                <a:ext uri="{FF2B5EF4-FFF2-40B4-BE49-F238E27FC236}">
                  <a16:creationId xmlns:a16="http://schemas.microsoft.com/office/drawing/2014/main" id="{3DE32900-095C-73E8-9362-6E9C8C75C4F5}"/>
                </a:ext>
              </a:extLst>
            </p:cNvPr>
            <p:cNvSpPr/>
            <p:nvPr/>
          </p:nvSpPr>
          <p:spPr>
            <a:xfrm>
              <a:off x="3227513" y="441313"/>
              <a:ext cx="106363" cy="125413"/>
            </a:xfrm>
            <a:custGeom>
              <a:avLst/>
              <a:gdLst/>
              <a:ahLst/>
              <a:cxnLst/>
              <a:rect l="l" t="t" r="r" b="b"/>
              <a:pathLst>
                <a:path w="29" h="34" extrusionOk="0">
                  <a:moveTo>
                    <a:pt x="14" y="34"/>
                  </a:moveTo>
                  <a:cubicBezTo>
                    <a:pt x="6" y="34"/>
                    <a:pt x="0" y="26"/>
                    <a:pt x="0" y="17"/>
                  </a:cubicBezTo>
                  <a:cubicBezTo>
                    <a:pt x="0" y="8"/>
                    <a:pt x="6" y="0"/>
                    <a:pt x="14" y="0"/>
                  </a:cubicBezTo>
                  <a:cubicBezTo>
                    <a:pt x="23" y="0"/>
                    <a:pt x="29" y="8"/>
                    <a:pt x="29" y="17"/>
                  </a:cubicBezTo>
                  <a:cubicBezTo>
                    <a:pt x="29" y="26"/>
                    <a:pt x="23" y="34"/>
                    <a:pt x="14" y="34"/>
                  </a:cubicBezTo>
                  <a:close/>
                  <a:moveTo>
                    <a:pt x="14" y="3"/>
                  </a:moveTo>
                  <a:cubicBezTo>
                    <a:pt x="7" y="3"/>
                    <a:pt x="2" y="9"/>
                    <a:pt x="2" y="17"/>
                  </a:cubicBezTo>
                  <a:cubicBezTo>
                    <a:pt x="2" y="25"/>
                    <a:pt x="7" y="32"/>
                    <a:pt x="14" y="32"/>
                  </a:cubicBezTo>
                  <a:cubicBezTo>
                    <a:pt x="21" y="32"/>
                    <a:pt x="27" y="25"/>
                    <a:pt x="27" y="17"/>
                  </a:cubicBezTo>
                  <a:cubicBezTo>
                    <a:pt x="27" y="9"/>
                    <a:pt x="21" y="3"/>
                    <a:pt x="14"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1730;p48">
              <a:extLst>
                <a:ext uri="{FF2B5EF4-FFF2-40B4-BE49-F238E27FC236}">
                  <a16:creationId xmlns:a16="http://schemas.microsoft.com/office/drawing/2014/main" id="{F3716534-EE1D-7D56-84C0-22DA2F5E80EC}"/>
                </a:ext>
              </a:extLst>
            </p:cNvPr>
            <p:cNvSpPr/>
            <p:nvPr/>
          </p:nvSpPr>
          <p:spPr>
            <a:xfrm>
              <a:off x="3333875" y="485763"/>
              <a:ext cx="109538" cy="120650"/>
            </a:xfrm>
            <a:custGeom>
              <a:avLst/>
              <a:gdLst/>
              <a:ahLst/>
              <a:cxnLst/>
              <a:rect l="l" t="t" r="r" b="b"/>
              <a:pathLst>
                <a:path w="30" h="33" extrusionOk="0">
                  <a:moveTo>
                    <a:pt x="15" y="33"/>
                  </a:moveTo>
                  <a:cubicBezTo>
                    <a:pt x="6" y="33"/>
                    <a:pt x="0" y="26"/>
                    <a:pt x="0" y="17"/>
                  </a:cubicBezTo>
                  <a:cubicBezTo>
                    <a:pt x="0" y="7"/>
                    <a:pt x="6" y="0"/>
                    <a:pt x="15" y="0"/>
                  </a:cubicBezTo>
                  <a:cubicBezTo>
                    <a:pt x="23" y="0"/>
                    <a:pt x="30" y="7"/>
                    <a:pt x="30" y="17"/>
                  </a:cubicBezTo>
                  <a:cubicBezTo>
                    <a:pt x="30" y="26"/>
                    <a:pt x="23" y="33"/>
                    <a:pt x="15" y="33"/>
                  </a:cubicBezTo>
                  <a:close/>
                  <a:moveTo>
                    <a:pt x="15" y="2"/>
                  </a:moveTo>
                  <a:cubicBezTo>
                    <a:pt x="8" y="2"/>
                    <a:pt x="2" y="9"/>
                    <a:pt x="2" y="17"/>
                  </a:cubicBezTo>
                  <a:cubicBezTo>
                    <a:pt x="2" y="25"/>
                    <a:pt x="8" y="31"/>
                    <a:pt x="15" y="31"/>
                  </a:cubicBezTo>
                  <a:cubicBezTo>
                    <a:pt x="22" y="31"/>
                    <a:pt x="27" y="25"/>
                    <a:pt x="27" y="17"/>
                  </a:cubicBezTo>
                  <a:cubicBezTo>
                    <a:pt x="27" y="9"/>
                    <a:pt x="22" y="2"/>
                    <a:pt x="1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1731;p48">
              <a:extLst>
                <a:ext uri="{FF2B5EF4-FFF2-40B4-BE49-F238E27FC236}">
                  <a16:creationId xmlns:a16="http://schemas.microsoft.com/office/drawing/2014/main" id="{1A47E24F-CC7E-EF58-76B1-E49F4F741C81}"/>
                </a:ext>
              </a:extLst>
            </p:cNvPr>
            <p:cNvSpPr/>
            <p:nvPr/>
          </p:nvSpPr>
          <p:spPr>
            <a:xfrm>
              <a:off x="3437063" y="539738"/>
              <a:ext cx="142875" cy="30163"/>
            </a:xfrm>
            <a:custGeom>
              <a:avLst/>
              <a:gdLst/>
              <a:ahLst/>
              <a:cxnLst/>
              <a:rect l="l" t="t" r="r" b="b"/>
              <a:pathLst>
                <a:path w="90" h="19" extrusionOk="0">
                  <a:moveTo>
                    <a:pt x="90" y="19"/>
                  </a:moveTo>
                  <a:lnTo>
                    <a:pt x="0" y="7"/>
                  </a:lnTo>
                  <a:lnTo>
                    <a:pt x="2" y="0"/>
                  </a:lnTo>
                  <a:lnTo>
                    <a:pt x="90" y="14"/>
                  </a:lnTo>
                  <a:lnTo>
                    <a:pt x="90" y="1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1732;p48">
              <a:extLst>
                <a:ext uri="{FF2B5EF4-FFF2-40B4-BE49-F238E27FC236}">
                  <a16:creationId xmlns:a16="http://schemas.microsoft.com/office/drawing/2014/main" id="{82401402-CA7D-6315-79EA-E73C07D46D37}"/>
                </a:ext>
              </a:extLst>
            </p:cNvPr>
            <p:cNvSpPr/>
            <p:nvPr/>
          </p:nvSpPr>
          <p:spPr>
            <a:xfrm>
              <a:off x="3165600" y="4425938"/>
              <a:ext cx="219075" cy="349250"/>
            </a:xfrm>
            <a:custGeom>
              <a:avLst/>
              <a:gdLst/>
              <a:ahLst/>
              <a:cxnLst/>
              <a:rect l="l" t="t" r="r" b="b"/>
              <a:pathLst>
                <a:path w="60" h="95" extrusionOk="0">
                  <a:moveTo>
                    <a:pt x="60" y="1"/>
                  </a:moveTo>
                  <a:cubicBezTo>
                    <a:pt x="52" y="58"/>
                    <a:pt x="52" y="58"/>
                    <a:pt x="52" y="58"/>
                  </a:cubicBezTo>
                  <a:cubicBezTo>
                    <a:pt x="52" y="58"/>
                    <a:pt x="39" y="95"/>
                    <a:pt x="27" y="81"/>
                  </a:cubicBezTo>
                  <a:cubicBezTo>
                    <a:pt x="15" y="66"/>
                    <a:pt x="4" y="58"/>
                    <a:pt x="4" y="58"/>
                  </a:cubicBezTo>
                  <a:cubicBezTo>
                    <a:pt x="0" y="0"/>
                    <a:pt x="0" y="0"/>
                    <a:pt x="0" y="0"/>
                  </a:cubicBezTo>
                  <a:lnTo>
                    <a:pt x="60" y="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1733;p48">
              <a:extLst>
                <a:ext uri="{FF2B5EF4-FFF2-40B4-BE49-F238E27FC236}">
                  <a16:creationId xmlns:a16="http://schemas.microsoft.com/office/drawing/2014/main" id="{D2FA0368-79C9-D021-5CD9-2E1B2DFCF9D3}"/>
                </a:ext>
              </a:extLst>
            </p:cNvPr>
            <p:cNvSpPr/>
            <p:nvPr/>
          </p:nvSpPr>
          <p:spPr>
            <a:xfrm>
              <a:off x="4078413" y="4416413"/>
              <a:ext cx="185738" cy="249238"/>
            </a:xfrm>
            <a:custGeom>
              <a:avLst/>
              <a:gdLst/>
              <a:ahLst/>
              <a:cxnLst/>
              <a:rect l="l" t="t" r="r" b="b"/>
              <a:pathLst>
                <a:path w="51" h="68" extrusionOk="0">
                  <a:moveTo>
                    <a:pt x="0" y="0"/>
                  </a:moveTo>
                  <a:cubicBezTo>
                    <a:pt x="18" y="56"/>
                    <a:pt x="18" y="56"/>
                    <a:pt x="18" y="56"/>
                  </a:cubicBezTo>
                  <a:cubicBezTo>
                    <a:pt x="18" y="56"/>
                    <a:pt x="31" y="68"/>
                    <a:pt x="36" y="68"/>
                  </a:cubicBezTo>
                  <a:cubicBezTo>
                    <a:pt x="45" y="67"/>
                    <a:pt x="49" y="52"/>
                    <a:pt x="49" y="52"/>
                  </a:cubicBezTo>
                  <a:cubicBezTo>
                    <a:pt x="51" y="0"/>
                    <a:pt x="51" y="0"/>
                    <a:pt x="51" y="0"/>
                  </a:cubicBezTo>
                  <a:lnTo>
                    <a:pt x="0" y="0"/>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1734;p48">
              <a:extLst>
                <a:ext uri="{FF2B5EF4-FFF2-40B4-BE49-F238E27FC236}">
                  <a16:creationId xmlns:a16="http://schemas.microsoft.com/office/drawing/2014/main" id="{A76246CB-5627-CE53-B755-DA192E692FAB}"/>
                </a:ext>
              </a:extLst>
            </p:cNvPr>
            <p:cNvSpPr/>
            <p:nvPr/>
          </p:nvSpPr>
          <p:spPr>
            <a:xfrm>
              <a:off x="2981450" y="4606913"/>
              <a:ext cx="400050" cy="193675"/>
            </a:xfrm>
            <a:custGeom>
              <a:avLst/>
              <a:gdLst/>
              <a:ahLst/>
              <a:cxnLst/>
              <a:rect l="l" t="t" r="r" b="b"/>
              <a:pathLst>
                <a:path w="109" h="53" extrusionOk="0">
                  <a:moveTo>
                    <a:pt x="50" y="9"/>
                  </a:moveTo>
                  <a:cubicBezTo>
                    <a:pt x="2" y="48"/>
                    <a:pt x="2" y="48"/>
                    <a:pt x="2" y="48"/>
                  </a:cubicBezTo>
                  <a:cubicBezTo>
                    <a:pt x="0" y="49"/>
                    <a:pt x="2" y="52"/>
                    <a:pt x="5" y="52"/>
                  </a:cubicBezTo>
                  <a:cubicBezTo>
                    <a:pt x="75" y="53"/>
                    <a:pt x="75" y="53"/>
                    <a:pt x="75" y="53"/>
                  </a:cubicBezTo>
                  <a:cubicBezTo>
                    <a:pt x="77" y="53"/>
                    <a:pt x="78" y="52"/>
                    <a:pt x="79" y="51"/>
                  </a:cubicBezTo>
                  <a:cubicBezTo>
                    <a:pt x="84" y="40"/>
                    <a:pt x="84" y="40"/>
                    <a:pt x="84" y="40"/>
                  </a:cubicBezTo>
                  <a:cubicBezTo>
                    <a:pt x="86" y="37"/>
                    <a:pt x="89" y="37"/>
                    <a:pt x="88" y="40"/>
                  </a:cubicBezTo>
                  <a:cubicBezTo>
                    <a:pt x="91" y="51"/>
                    <a:pt x="91" y="51"/>
                    <a:pt x="91" y="51"/>
                  </a:cubicBezTo>
                  <a:cubicBezTo>
                    <a:pt x="91" y="52"/>
                    <a:pt x="108" y="52"/>
                    <a:pt x="108" y="50"/>
                  </a:cubicBezTo>
                  <a:cubicBezTo>
                    <a:pt x="109" y="41"/>
                    <a:pt x="107" y="11"/>
                    <a:pt x="105" y="2"/>
                  </a:cubicBezTo>
                  <a:cubicBezTo>
                    <a:pt x="105" y="1"/>
                    <a:pt x="104" y="0"/>
                    <a:pt x="102" y="0"/>
                  </a:cubicBezTo>
                  <a:cubicBezTo>
                    <a:pt x="102" y="0"/>
                    <a:pt x="102" y="0"/>
                    <a:pt x="102" y="0"/>
                  </a:cubicBezTo>
                  <a:cubicBezTo>
                    <a:pt x="100" y="0"/>
                    <a:pt x="99" y="0"/>
                    <a:pt x="98" y="1"/>
                  </a:cubicBezTo>
                  <a:cubicBezTo>
                    <a:pt x="93" y="5"/>
                    <a:pt x="78" y="19"/>
                    <a:pt x="70" y="16"/>
                  </a:cubicBezTo>
                  <a:cubicBezTo>
                    <a:pt x="65" y="15"/>
                    <a:pt x="58" y="11"/>
                    <a:pt x="56" y="9"/>
                  </a:cubicBezTo>
                  <a:cubicBezTo>
                    <a:pt x="54" y="8"/>
                    <a:pt x="51" y="8"/>
                    <a:pt x="5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1735;p48">
              <a:extLst>
                <a:ext uri="{FF2B5EF4-FFF2-40B4-BE49-F238E27FC236}">
                  <a16:creationId xmlns:a16="http://schemas.microsoft.com/office/drawing/2014/main" id="{8E823347-A438-BBC8-C9E7-5BA66BFD1D7D}"/>
                </a:ext>
              </a:extLst>
            </p:cNvPr>
            <p:cNvSpPr/>
            <p:nvPr/>
          </p:nvSpPr>
          <p:spPr>
            <a:xfrm>
              <a:off x="4110163" y="4595800"/>
              <a:ext cx="260350" cy="271463"/>
            </a:xfrm>
            <a:custGeom>
              <a:avLst/>
              <a:gdLst/>
              <a:ahLst/>
              <a:cxnLst/>
              <a:rect l="l" t="t" r="r" b="b"/>
              <a:pathLst>
                <a:path w="71" h="74" extrusionOk="0">
                  <a:moveTo>
                    <a:pt x="41" y="1"/>
                  </a:moveTo>
                  <a:cubicBezTo>
                    <a:pt x="68" y="46"/>
                    <a:pt x="68" y="46"/>
                    <a:pt x="68" y="46"/>
                  </a:cubicBezTo>
                  <a:cubicBezTo>
                    <a:pt x="71" y="50"/>
                    <a:pt x="69" y="56"/>
                    <a:pt x="64" y="59"/>
                  </a:cubicBezTo>
                  <a:cubicBezTo>
                    <a:pt x="55" y="64"/>
                    <a:pt x="48" y="74"/>
                    <a:pt x="43" y="74"/>
                  </a:cubicBezTo>
                  <a:cubicBezTo>
                    <a:pt x="34" y="74"/>
                    <a:pt x="19" y="64"/>
                    <a:pt x="10" y="60"/>
                  </a:cubicBezTo>
                  <a:cubicBezTo>
                    <a:pt x="4" y="58"/>
                    <a:pt x="0" y="54"/>
                    <a:pt x="0" y="49"/>
                  </a:cubicBezTo>
                  <a:cubicBezTo>
                    <a:pt x="7" y="4"/>
                    <a:pt x="7" y="4"/>
                    <a:pt x="7" y="4"/>
                  </a:cubicBezTo>
                  <a:cubicBezTo>
                    <a:pt x="7" y="3"/>
                    <a:pt x="8" y="3"/>
                    <a:pt x="9" y="4"/>
                  </a:cubicBezTo>
                  <a:cubicBezTo>
                    <a:pt x="19" y="13"/>
                    <a:pt x="19" y="13"/>
                    <a:pt x="19" y="13"/>
                  </a:cubicBezTo>
                  <a:cubicBezTo>
                    <a:pt x="22" y="16"/>
                    <a:pt x="32" y="16"/>
                    <a:pt x="34" y="12"/>
                  </a:cubicBezTo>
                  <a:cubicBezTo>
                    <a:pt x="35" y="9"/>
                    <a:pt x="39" y="1"/>
                    <a:pt x="39" y="1"/>
                  </a:cubicBezTo>
                  <a:cubicBezTo>
                    <a:pt x="40" y="0"/>
                    <a:pt x="40" y="0"/>
                    <a:pt x="41"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1736;p48">
              <a:extLst>
                <a:ext uri="{FF2B5EF4-FFF2-40B4-BE49-F238E27FC236}">
                  <a16:creationId xmlns:a16="http://schemas.microsoft.com/office/drawing/2014/main" id="{EDE503F3-F98A-E717-17F4-CBB22578F542}"/>
                </a:ext>
              </a:extLst>
            </p:cNvPr>
            <p:cNvSpPr/>
            <p:nvPr/>
          </p:nvSpPr>
          <p:spPr>
            <a:xfrm>
              <a:off x="2883025" y="1655750"/>
              <a:ext cx="1674812" cy="2825750"/>
            </a:xfrm>
            <a:custGeom>
              <a:avLst/>
              <a:gdLst/>
              <a:ahLst/>
              <a:cxnLst/>
              <a:rect l="l" t="t" r="r" b="b"/>
              <a:pathLst>
                <a:path w="457" h="770" extrusionOk="0">
                  <a:moveTo>
                    <a:pt x="233" y="9"/>
                  </a:moveTo>
                  <a:cubicBezTo>
                    <a:pt x="255" y="47"/>
                    <a:pt x="266" y="75"/>
                    <a:pt x="279" y="124"/>
                  </a:cubicBezTo>
                  <a:cubicBezTo>
                    <a:pt x="293" y="181"/>
                    <a:pt x="450" y="659"/>
                    <a:pt x="457" y="762"/>
                  </a:cubicBezTo>
                  <a:cubicBezTo>
                    <a:pt x="439" y="767"/>
                    <a:pt x="320" y="766"/>
                    <a:pt x="309" y="765"/>
                  </a:cubicBezTo>
                  <a:cubicBezTo>
                    <a:pt x="273" y="663"/>
                    <a:pt x="183" y="329"/>
                    <a:pt x="167" y="264"/>
                  </a:cubicBezTo>
                  <a:cubicBezTo>
                    <a:pt x="165" y="254"/>
                    <a:pt x="149" y="256"/>
                    <a:pt x="151" y="266"/>
                  </a:cubicBezTo>
                  <a:cubicBezTo>
                    <a:pt x="159" y="340"/>
                    <a:pt x="206" y="652"/>
                    <a:pt x="230" y="765"/>
                  </a:cubicBezTo>
                  <a:cubicBezTo>
                    <a:pt x="221" y="770"/>
                    <a:pt x="85" y="769"/>
                    <a:pt x="74" y="768"/>
                  </a:cubicBezTo>
                  <a:cubicBezTo>
                    <a:pt x="62" y="641"/>
                    <a:pt x="0" y="161"/>
                    <a:pt x="94" y="5"/>
                  </a:cubicBezTo>
                  <a:cubicBezTo>
                    <a:pt x="137" y="0"/>
                    <a:pt x="189" y="7"/>
                    <a:pt x="23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1737;p48">
              <a:extLst>
                <a:ext uri="{FF2B5EF4-FFF2-40B4-BE49-F238E27FC236}">
                  <a16:creationId xmlns:a16="http://schemas.microsoft.com/office/drawing/2014/main" id="{3B03E8E1-659B-BA89-B6C8-E760CD8EA179}"/>
                </a:ext>
              </a:extLst>
            </p:cNvPr>
            <p:cNvSpPr/>
            <p:nvPr/>
          </p:nvSpPr>
          <p:spPr>
            <a:xfrm>
              <a:off x="2424238" y="1549388"/>
              <a:ext cx="546100" cy="260350"/>
            </a:xfrm>
            <a:custGeom>
              <a:avLst/>
              <a:gdLst/>
              <a:ahLst/>
              <a:cxnLst/>
              <a:rect l="l" t="t" r="r" b="b"/>
              <a:pathLst>
                <a:path w="149" h="71" extrusionOk="0">
                  <a:moveTo>
                    <a:pt x="31" y="71"/>
                  </a:moveTo>
                  <a:cubicBezTo>
                    <a:pt x="31" y="71"/>
                    <a:pt x="94" y="58"/>
                    <a:pt x="149" y="36"/>
                  </a:cubicBezTo>
                  <a:cubicBezTo>
                    <a:pt x="134" y="25"/>
                    <a:pt x="119" y="13"/>
                    <a:pt x="105" y="0"/>
                  </a:cubicBezTo>
                  <a:cubicBezTo>
                    <a:pt x="40" y="35"/>
                    <a:pt x="40" y="35"/>
                    <a:pt x="40" y="35"/>
                  </a:cubicBezTo>
                  <a:cubicBezTo>
                    <a:pt x="37" y="36"/>
                    <a:pt x="38" y="41"/>
                    <a:pt x="0" y="55"/>
                  </a:cubicBezTo>
                  <a:lnTo>
                    <a:pt x="31" y="71"/>
                  </a:ln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1738;p48">
              <a:extLst>
                <a:ext uri="{FF2B5EF4-FFF2-40B4-BE49-F238E27FC236}">
                  <a16:creationId xmlns:a16="http://schemas.microsoft.com/office/drawing/2014/main" id="{7C12E6C5-1751-0AAB-5E0D-8FEE1108274C}"/>
                </a:ext>
              </a:extLst>
            </p:cNvPr>
            <p:cNvSpPr/>
            <p:nvPr/>
          </p:nvSpPr>
          <p:spPr>
            <a:xfrm>
              <a:off x="2387725" y="1677975"/>
              <a:ext cx="184150" cy="69850"/>
            </a:xfrm>
            <a:custGeom>
              <a:avLst/>
              <a:gdLst/>
              <a:ahLst/>
              <a:cxnLst/>
              <a:rect l="l" t="t" r="r" b="b"/>
              <a:pathLst>
                <a:path w="50" h="19" extrusionOk="0">
                  <a:moveTo>
                    <a:pt x="50" y="0"/>
                  </a:moveTo>
                  <a:cubicBezTo>
                    <a:pt x="50" y="0"/>
                    <a:pt x="5" y="11"/>
                    <a:pt x="2" y="15"/>
                  </a:cubicBezTo>
                  <a:cubicBezTo>
                    <a:pt x="0" y="19"/>
                    <a:pt x="30" y="15"/>
                    <a:pt x="28" y="19"/>
                  </a:cubicBezTo>
                  <a:cubicBezTo>
                    <a:pt x="28" y="19"/>
                    <a:pt x="47" y="5"/>
                    <a:pt x="50" y="0"/>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1739;p48">
              <a:extLst>
                <a:ext uri="{FF2B5EF4-FFF2-40B4-BE49-F238E27FC236}">
                  <a16:creationId xmlns:a16="http://schemas.microsoft.com/office/drawing/2014/main" id="{1BEFFB52-AC0F-75DA-706D-9B1462FD2C90}"/>
                </a:ext>
              </a:extLst>
            </p:cNvPr>
            <p:cNvSpPr/>
            <p:nvPr/>
          </p:nvSpPr>
          <p:spPr>
            <a:xfrm>
              <a:off x="2759200" y="917563"/>
              <a:ext cx="563563" cy="822325"/>
            </a:xfrm>
            <a:custGeom>
              <a:avLst/>
              <a:gdLst/>
              <a:ahLst/>
              <a:cxnLst/>
              <a:rect l="l" t="t" r="r" b="b"/>
              <a:pathLst>
                <a:path w="154" h="224" extrusionOk="0">
                  <a:moveTo>
                    <a:pt x="103" y="24"/>
                  </a:moveTo>
                  <a:cubicBezTo>
                    <a:pt x="92" y="47"/>
                    <a:pt x="50" y="146"/>
                    <a:pt x="50" y="146"/>
                  </a:cubicBezTo>
                  <a:cubicBezTo>
                    <a:pt x="0" y="173"/>
                    <a:pt x="0" y="173"/>
                    <a:pt x="0" y="173"/>
                  </a:cubicBezTo>
                  <a:cubicBezTo>
                    <a:pt x="33" y="224"/>
                    <a:pt x="33" y="224"/>
                    <a:pt x="33" y="224"/>
                  </a:cubicBezTo>
                  <a:cubicBezTo>
                    <a:pt x="33" y="224"/>
                    <a:pt x="80" y="213"/>
                    <a:pt x="103" y="192"/>
                  </a:cubicBezTo>
                  <a:cubicBezTo>
                    <a:pt x="126" y="172"/>
                    <a:pt x="154" y="38"/>
                    <a:pt x="154" y="6"/>
                  </a:cubicBezTo>
                  <a:cubicBezTo>
                    <a:pt x="154" y="6"/>
                    <a:pt x="115" y="0"/>
                    <a:pt x="103" y="2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1740;p48">
              <a:extLst>
                <a:ext uri="{FF2B5EF4-FFF2-40B4-BE49-F238E27FC236}">
                  <a16:creationId xmlns:a16="http://schemas.microsoft.com/office/drawing/2014/main" id="{7E7E9C7B-97BF-9D17-DC14-4ED42CDF8ADA}"/>
                </a:ext>
              </a:extLst>
            </p:cNvPr>
            <p:cNvSpPr/>
            <p:nvPr/>
          </p:nvSpPr>
          <p:spPr>
            <a:xfrm>
              <a:off x="3135438" y="885813"/>
              <a:ext cx="784225" cy="890588"/>
            </a:xfrm>
            <a:custGeom>
              <a:avLst/>
              <a:gdLst/>
              <a:ahLst/>
              <a:cxnLst/>
              <a:rect l="l" t="t" r="r" b="b"/>
              <a:pathLst>
                <a:path w="214" h="243" extrusionOk="0">
                  <a:moveTo>
                    <a:pt x="36" y="18"/>
                  </a:moveTo>
                  <a:cubicBezTo>
                    <a:pt x="37" y="21"/>
                    <a:pt x="0" y="109"/>
                    <a:pt x="2" y="139"/>
                  </a:cubicBezTo>
                  <a:cubicBezTo>
                    <a:pt x="3" y="169"/>
                    <a:pt x="24" y="220"/>
                    <a:pt x="22" y="224"/>
                  </a:cubicBezTo>
                  <a:cubicBezTo>
                    <a:pt x="22" y="224"/>
                    <a:pt x="46" y="243"/>
                    <a:pt x="174" y="222"/>
                  </a:cubicBezTo>
                  <a:cubicBezTo>
                    <a:pt x="214" y="188"/>
                    <a:pt x="179" y="70"/>
                    <a:pt x="166" y="33"/>
                  </a:cubicBezTo>
                  <a:cubicBezTo>
                    <a:pt x="166" y="33"/>
                    <a:pt x="125" y="1"/>
                    <a:pt x="114" y="0"/>
                  </a:cubicBezTo>
                  <a:cubicBezTo>
                    <a:pt x="114" y="0"/>
                    <a:pt x="87" y="33"/>
                    <a:pt x="36" y="1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1741;p48">
              <a:extLst>
                <a:ext uri="{FF2B5EF4-FFF2-40B4-BE49-F238E27FC236}">
                  <a16:creationId xmlns:a16="http://schemas.microsoft.com/office/drawing/2014/main" id="{AAE0A9D9-0990-BF09-02B9-3C3C08590A39}"/>
                </a:ext>
              </a:extLst>
            </p:cNvPr>
            <p:cNvSpPr/>
            <p:nvPr/>
          </p:nvSpPr>
          <p:spPr>
            <a:xfrm>
              <a:off x="1457450" y="682612"/>
              <a:ext cx="1608138" cy="1196975"/>
            </a:xfrm>
            <a:custGeom>
              <a:avLst/>
              <a:gdLst/>
              <a:ahLst/>
              <a:cxnLst/>
              <a:rect l="l" t="t" r="r" b="b"/>
              <a:pathLst>
                <a:path w="1013" h="754" extrusionOk="0">
                  <a:moveTo>
                    <a:pt x="215" y="472"/>
                  </a:moveTo>
                  <a:lnTo>
                    <a:pt x="0" y="31"/>
                  </a:lnTo>
                  <a:lnTo>
                    <a:pt x="450" y="0"/>
                  </a:lnTo>
                  <a:lnTo>
                    <a:pt x="1013" y="285"/>
                  </a:lnTo>
                  <a:lnTo>
                    <a:pt x="778" y="754"/>
                  </a:lnTo>
                  <a:lnTo>
                    <a:pt x="215" y="472"/>
                  </a:lnTo>
                  <a:close/>
                </a:path>
              </a:pathLst>
            </a:custGeom>
            <a:solidFill>
              <a:schemeClr val="accent5">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1742;p48">
              <a:extLst>
                <a:ext uri="{FF2B5EF4-FFF2-40B4-BE49-F238E27FC236}">
                  <a16:creationId xmlns:a16="http://schemas.microsoft.com/office/drawing/2014/main" id="{AF9835CC-16A0-FE4F-4A87-6A6AFFDF351E}"/>
                </a:ext>
              </a:extLst>
            </p:cNvPr>
            <p:cNvSpPr/>
            <p:nvPr/>
          </p:nvSpPr>
          <p:spPr>
            <a:xfrm>
              <a:off x="1457450" y="712775"/>
              <a:ext cx="315913" cy="333375"/>
            </a:xfrm>
            <a:custGeom>
              <a:avLst/>
              <a:gdLst/>
              <a:ahLst/>
              <a:cxnLst/>
              <a:rect l="l" t="t" r="r" b="b"/>
              <a:pathLst>
                <a:path w="86" h="91" extrusionOk="0">
                  <a:moveTo>
                    <a:pt x="49" y="77"/>
                  </a:moveTo>
                  <a:cubicBezTo>
                    <a:pt x="63" y="52"/>
                    <a:pt x="74" y="26"/>
                    <a:pt x="86" y="0"/>
                  </a:cubicBezTo>
                  <a:cubicBezTo>
                    <a:pt x="0" y="5"/>
                    <a:pt x="0" y="5"/>
                    <a:pt x="0" y="5"/>
                  </a:cubicBezTo>
                  <a:cubicBezTo>
                    <a:pt x="42" y="91"/>
                    <a:pt x="42" y="91"/>
                    <a:pt x="42" y="91"/>
                  </a:cubicBezTo>
                  <a:cubicBezTo>
                    <a:pt x="44" y="86"/>
                    <a:pt x="47" y="82"/>
                    <a:pt x="49"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1743;p48">
              <a:extLst>
                <a:ext uri="{FF2B5EF4-FFF2-40B4-BE49-F238E27FC236}">
                  <a16:creationId xmlns:a16="http://schemas.microsoft.com/office/drawing/2014/main" id="{D9E8F0C8-D6CC-03B5-10A6-FE5A03233847}"/>
                </a:ext>
              </a:extLst>
            </p:cNvPr>
            <p:cNvSpPr/>
            <p:nvPr/>
          </p:nvSpPr>
          <p:spPr>
            <a:xfrm>
              <a:off x="1813050" y="690550"/>
              <a:ext cx="3067050" cy="2103439"/>
            </a:xfrm>
            <a:custGeom>
              <a:avLst/>
              <a:gdLst/>
              <a:ahLst/>
              <a:cxnLst/>
              <a:rect l="l" t="t" r="r" b="b"/>
              <a:pathLst>
                <a:path w="1932" h="1325" extrusionOk="0">
                  <a:moveTo>
                    <a:pt x="0" y="472"/>
                  </a:moveTo>
                  <a:lnTo>
                    <a:pt x="235" y="0"/>
                  </a:lnTo>
                  <a:lnTo>
                    <a:pt x="1932" y="855"/>
                  </a:lnTo>
                  <a:lnTo>
                    <a:pt x="1697" y="1325"/>
                  </a:lnTo>
                  <a:lnTo>
                    <a:pt x="0" y="47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1744;p48">
              <a:extLst>
                <a:ext uri="{FF2B5EF4-FFF2-40B4-BE49-F238E27FC236}">
                  <a16:creationId xmlns:a16="http://schemas.microsoft.com/office/drawing/2014/main" id="{DDA6B7F8-43BB-7630-AF3E-6978A9289F92}"/>
                </a:ext>
              </a:extLst>
            </p:cNvPr>
            <p:cNvSpPr/>
            <p:nvPr/>
          </p:nvSpPr>
          <p:spPr>
            <a:xfrm>
              <a:off x="4268913" y="1927213"/>
              <a:ext cx="908050" cy="990600"/>
            </a:xfrm>
            <a:custGeom>
              <a:avLst/>
              <a:gdLst/>
              <a:ahLst/>
              <a:cxnLst/>
              <a:rect l="l" t="t" r="r" b="b"/>
              <a:pathLst>
                <a:path w="248" h="270" extrusionOk="0">
                  <a:moveTo>
                    <a:pt x="0" y="203"/>
                  </a:moveTo>
                  <a:cubicBezTo>
                    <a:pt x="102" y="0"/>
                    <a:pt x="102" y="0"/>
                    <a:pt x="102" y="0"/>
                  </a:cubicBezTo>
                  <a:cubicBezTo>
                    <a:pt x="204" y="51"/>
                    <a:pt x="204" y="51"/>
                    <a:pt x="204" y="51"/>
                  </a:cubicBezTo>
                  <a:cubicBezTo>
                    <a:pt x="235" y="67"/>
                    <a:pt x="248" y="105"/>
                    <a:pt x="232" y="137"/>
                  </a:cubicBezTo>
                  <a:cubicBezTo>
                    <a:pt x="187" y="226"/>
                    <a:pt x="187" y="226"/>
                    <a:pt x="187" y="226"/>
                  </a:cubicBezTo>
                  <a:cubicBezTo>
                    <a:pt x="171" y="258"/>
                    <a:pt x="133" y="270"/>
                    <a:pt x="102" y="255"/>
                  </a:cubicBezTo>
                  <a:lnTo>
                    <a:pt x="0" y="20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1745;p48">
              <a:extLst>
                <a:ext uri="{FF2B5EF4-FFF2-40B4-BE49-F238E27FC236}">
                  <a16:creationId xmlns:a16="http://schemas.microsoft.com/office/drawing/2014/main" id="{069E6E90-58A6-0062-274B-5349003F6E2C}"/>
                </a:ext>
              </a:extLst>
            </p:cNvPr>
            <p:cNvSpPr/>
            <p:nvPr/>
          </p:nvSpPr>
          <p:spPr>
            <a:xfrm>
              <a:off x="2135313" y="833425"/>
              <a:ext cx="517525" cy="327025"/>
            </a:xfrm>
            <a:custGeom>
              <a:avLst/>
              <a:gdLst/>
              <a:ahLst/>
              <a:cxnLst/>
              <a:rect l="l" t="t" r="r" b="b"/>
              <a:pathLst>
                <a:path w="141" h="89" extrusionOk="0">
                  <a:moveTo>
                    <a:pt x="10" y="31"/>
                  </a:moveTo>
                  <a:cubicBezTo>
                    <a:pt x="41" y="46"/>
                    <a:pt x="72" y="62"/>
                    <a:pt x="103" y="78"/>
                  </a:cubicBezTo>
                  <a:cubicBezTo>
                    <a:pt x="107" y="80"/>
                    <a:pt x="112" y="83"/>
                    <a:pt x="116" y="85"/>
                  </a:cubicBezTo>
                  <a:cubicBezTo>
                    <a:pt x="124" y="89"/>
                    <a:pt x="134" y="87"/>
                    <a:pt x="138" y="79"/>
                  </a:cubicBezTo>
                  <a:cubicBezTo>
                    <a:pt x="141" y="72"/>
                    <a:pt x="140" y="62"/>
                    <a:pt x="132" y="58"/>
                  </a:cubicBezTo>
                  <a:cubicBezTo>
                    <a:pt x="101" y="42"/>
                    <a:pt x="70" y="26"/>
                    <a:pt x="39" y="11"/>
                  </a:cubicBezTo>
                  <a:cubicBezTo>
                    <a:pt x="34" y="8"/>
                    <a:pt x="30" y="6"/>
                    <a:pt x="25" y="4"/>
                  </a:cubicBezTo>
                  <a:cubicBezTo>
                    <a:pt x="18" y="0"/>
                    <a:pt x="8" y="2"/>
                    <a:pt x="4" y="9"/>
                  </a:cubicBezTo>
                  <a:cubicBezTo>
                    <a:pt x="0" y="16"/>
                    <a:pt x="2" y="27"/>
                    <a:pt x="10" y="3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1746;p48">
              <a:extLst>
                <a:ext uri="{FF2B5EF4-FFF2-40B4-BE49-F238E27FC236}">
                  <a16:creationId xmlns:a16="http://schemas.microsoft.com/office/drawing/2014/main" id="{F582224E-151B-59FF-2F42-15884F5407F2}"/>
                </a:ext>
              </a:extLst>
            </p:cNvPr>
            <p:cNvSpPr/>
            <p:nvPr/>
          </p:nvSpPr>
          <p:spPr>
            <a:xfrm>
              <a:off x="4353050" y="1879588"/>
              <a:ext cx="347663" cy="576263"/>
            </a:xfrm>
            <a:custGeom>
              <a:avLst/>
              <a:gdLst/>
              <a:ahLst/>
              <a:cxnLst/>
              <a:rect l="l" t="t" r="r" b="b"/>
              <a:pathLst>
                <a:path w="95" h="157" extrusionOk="0">
                  <a:moveTo>
                    <a:pt x="65" y="9"/>
                  </a:moveTo>
                  <a:cubicBezTo>
                    <a:pt x="44" y="50"/>
                    <a:pt x="24" y="91"/>
                    <a:pt x="4" y="132"/>
                  </a:cubicBezTo>
                  <a:cubicBezTo>
                    <a:pt x="0" y="139"/>
                    <a:pt x="1" y="149"/>
                    <a:pt x="9" y="153"/>
                  </a:cubicBezTo>
                  <a:cubicBezTo>
                    <a:pt x="16" y="157"/>
                    <a:pt x="27" y="155"/>
                    <a:pt x="30" y="147"/>
                  </a:cubicBezTo>
                  <a:cubicBezTo>
                    <a:pt x="51" y="107"/>
                    <a:pt x="71" y="66"/>
                    <a:pt x="92" y="25"/>
                  </a:cubicBezTo>
                  <a:cubicBezTo>
                    <a:pt x="95" y="18"/>
                    <a:pt x="94" y="8"/>
                    <a:pt x="86" y="4"/>
                  </a:cubicBezTo>
                  <a:cubicBezTo>
                    <a:pt x="79" y="0"/>
                    <a:pt x="69" y="2"/>
                    <a:pt x="65"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1747;p48">
              <a:extLst>
                <a:ext uri="{FF2B5EF4-FFF2-40B4-BE49-F238E27FC236}">
                  <a16:creationId xmlns:a16="http://schemas.microsoft.com/office/drawing/2014/main" id="{A38CDD5E-9E49-9BAC-CA7C-12DD6BBF487D}"/>
                </a:ext>
              </a:extLst>
            </p:cNvPr>
            <p:cNvSpPr/>
            <p:nvPr/>
          </p:nvSpPr>
          <p:spPr>
            <a:xfrm>
              <a:off x="3337050" y="1568438"/>
              <a:ext cx="927100" cy="352425"/>
            </a:xfrm>
            <a:custGeom>
              <a:avLst/>
              <a:gdLst/>
              <a:ahLst/>
              <a:cxnLst/>
              <a:rect l="l" t="t" r="r" b="b"/>
              <a:pathLst>
                <a:path w="253" h="96" extrusionOk="0">
                  <a:moveTo>
                    <a:pt x="104" y="71"/>
                  </a:moveTo>
                  <a:cubicBezTo>
                    <a:pt x="104" y="71"/>
                    <a:pt x="253" y="42"/>
                    <a:pt x="248" y="11"/>
                  </a:cubicBezTo>
                  <a:cubicBezTo>
                    <a:pt x="161" y="0"/>
                    <a:pt x="161" y="0"/>
                    <a:pt x="161" y="0"/>
                  </a:cubicBezTo>
                  <a:cubicBezTo>
                    <a:pt x="162" y="1"/>
                    <a:pt x="57" y="38"/>
                    <a:pt x="57" y="38"/>
                  </a:cubicBezTo>
                  <a:cubicBezTo>
                    <a:pt x="57" y="38"/>
                    <a:pt x="0" y="64"/>
                    <a:pt x="6" y="70"/>
                  </a:cubicBezTo>
                  <a:cubicBezTo>
                    <a:pt x="10" y="73"/>
                    <a:pt x="37" y="56"/>
                    <a:pt x="36" y="59"/>
                  </a:cubicBezTo>
                  <a:cubicBezTo>
                    <a:pt x="35" y="59"/>
                    <a:pt x="9" y="73"/>
                    <a:pt x="10" y="77"/>
                  </a:cubicBezTo>
                  <a:cubicBezTo>
                    <a:pt x="11" y="84"/>
                    <a:pt x="42" y="66"/>
                    <a:pt x="44" y="68"/>
                  </a:cubicBezTo>
                  <a:cubicBezTo>
                    <a:pt x="44" y="68"/>
                    <a:pt x="15" y="82"/>
                    <a:pt x="18" y="85"/>
                  </a:cubicBezTo>
                  <a:cubicBezTo>
                    <a:pt x="20" y="88"/>
                    <a:pt x="52" y="74"/>
                    <a:pt x="52" y="76"/>
                  </a:cubicBezTo>
                  <a:cubicBezTo>
                    <a:pt x="53" y="77"/>
                    <a:pt x="30" y="87"/>
                    <a:pt x="33" y="91"/>
                  </a:cubicBezTo>
                  <a:cubicBezTo>
                    <a:pt x="36" y="96"/>
                    <a:pt x="104" y="71"/>
                    <a:pt x="104" y="71"/>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1748;p48">
              <a:extLst>
                <a:ext uri="{FF2B5EF4-FFF2-40B4-BE49-F238E27FC236}">
                  <a16:creationId xmlns:a16="http://schemas.microsoft.com/office/drawing/2014/main" id="{EE19FC67-1E86-AFC5-BE55-8435330B5B20}"/>
                </a:ext>
              </a:extLst>
            </p:cNvPr>
            <p:cNvSpPr/>
            <p:nvPr/>
          </p:nvSpPr>
          <p:spPr>
            <a:xfrm>
              <a:off x="3359275" y="1697025"/>
              <a:ext cx="231775" cy="53975"/>
            </a:xfrm>
            <a:custGeom>
              <a:avLst/>
              <a:gdLst/>
              <a:ahLst/>
              <a:cxnLst/>
              <a:rect l="l" t="t" r="r" b="b"/>
              <a:pathLst>
                <a:path w="63" h="15" extrusionOk="0">
                  <a:moveTo>
                    <a:pt x="34" y="14"/>
                  </a:moveTo>
                  <a:cubicBezTo>
                    <a:pt x="34" y="14"/>
                    <a:pt x="0" y="15"/>
                    <a:pt x="6" y="11"/>
                  </a:cubicBezTo>
                  <a:cubicBezTo>
                    <a:pt x="13" y="8"/>
                    <a:pt x="63" y="0"/>
                    <a:pt x="63" y="0"/>
                  </a:cubicBezTo>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1749;p48">
              <a:extLst>
                <a:ext uri="{FF2B5EF4-FFF2-40B4-BE49-F238E27FC236}">
                  <a16:creationId xmlns:a16="http://schemas.microsoft.com/office/drawing/2014/main" id="{32344A5E-BBEB-24E4-A312-43F8800B54AB}"/>
                </a:ext>
              </a:extLst>
            </p:cNvPr>
            <p:cNvSpPr/>
            <p:nvPr/>
          </p:nvSpPr>
          <p:spPr>
            <a:xfrm>
              <a:off x="3549775" y="819138"/>
              <a:ext cx="714375" cy="811213"/>
            </a:xfrm>
            <a:custGeom>
              <a:avLst/>
              <a:gdLst/>
              <a:ahLst/>
              <a:cxnLst/>
              <a:rect l="l" t="t" r="r" b="b"/>
              <a:pathLst>
                <a:path w="195" h="221" extrusionOk="0">
                  <a:moveTo>
                    <a:pt x="0" y="51"/>
                  </a:moveTo>
                  <a:cubicBezTo>
                    <a:pt x="0" y="51"/>
                    <a:pt x="28" y="98"/>
                    <a:pt x="43" y="118"/>
                  </a:cubicBezTo>
                  <a:cubicBezTo>
                    <a:pt x="58" y="137"/>
                    <a:pt x="100" y="202"/>
                    <a:pt x="100" y="202"/>
                  </a:cubicBezTo>
                  <a:cubicBezTo>
                    <a:pt x="195" y="221"/>
                    <a:pt x="195" y="221"/>
                    <a:pt x="195" y="221"/>
                  </a:cubicBezTo>
                  <a:cubicBezTo>
                    <a:pt x="195" y="221"/>
                    <a:pt x="92" y="0"/>
                    <a:pt x="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1750;p48">
              <a:extLst>
                <a:ext uri="{FF2B5EF4-FFF2-40B4-BE49-F238E27FC236}">
                  <a16:creationId xmlns:a16="http://schemas.microsoft.com/office/drawing/2014/main" id="{8C3BAD39-B367-AEE0-9CAE-BB5524AB731F}"/>
                </a:ext>
              </a:extLst>
            </p:cNvPr>
            <p:cNvSpPr/>
            <p:nvPr/>
          </p:nvSpPr>
          <p:spPr>
            <a:xfrm>
              <a:off x="2424238" y="1685913"/>
              <a:ext cx="66675" cy="90488"/>
            </a:xfrm>
            <a:custGeom>
              <a:avLst/>
              <a:gdLst/>
              <a:ahLst/>
              <a:cxnLst/>
              <a:rect l="l" t="t" r="r" b="b"/>
              <a:pathLst>
                <a:path w="18" h="25" extrusionOk="0">
                  <a:moveTo>
                    <a:pt x="12" y="6"/>
                  </a:moveTo>
                  <a:cubicBezTo>
                    <a:pt x="0" y="18"/>
                    <a:pt x="0" y="18"/>
                    <a:pt x="0" y="18"/>
                  </a:cubicBezTo>
                  <a:cubicBezTo>
                    <a:pt x="0" y="18"/>
                    <a:pt x="2" y="25"/>
                    <a:pt x="7" y="24"/>
                  </a:cubicBezTo>
                  <a:cubicBezTo>
                    <a:pt x="12" y="24"/>
                    <a:pt x="18" y="11"/>
                    <a:pt x="18" y="8"/>
                  </a:cubicBezTo>
                  <a:cubicBezTo>
                    <a:pt x="18" y="0"/>
                    <a:pt x="12" y="6"/>
                    <a:pt x="12"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1751;p48">
              <a:extLst>
                <a:ext uri="{FF2B5EF4-FFF2-40B4-BE49-F238E27FC236}">
                  <a16:creationId xmlns:a16="http://schemas.microsoft.com/office/drawing/2014/main" id="{AA0A5523-0A7D-9A57-D71B-5E356980383E}"/>
                </a:ext>
              </a:extLst>
            </p:cNvPr>
            <p:cNvSpPr/>
            <p:nvPr/>
          </p:nvSpPr>
          <p:spPr>
            <a:xfrm>
              <a:off x="2457575" y="1697025"/>
              <a:ext cx="52388" cy="98425"/>
            </a:xfrm>
            <a:custGeom>
              <a:avLst/>
              <a:gdLst/>
              <a:ahLst/>
              <a:cxnLst/>
              <a:rect l="l" t="t" r="r" b="b"/>
              <a:pathLst>
                <a:path w="14" h="27" extrusionOk="0">
                  <a:moveTo>
                    <a:pt x="8" y="7"/>
                  </a:moveTo>
                  <a:cubicBezTo>
                    <a:pt x="0" y="21"/>
                    <a:pt x="0" y="21"/>
                    <a:pt x="0" y="21"/>
                  </a:cubicBezTo>
                  <a:cubicBezTo>
                    <a:pt x="0" y="21"/>
                    <a:pt x="3" y="27"/>
                    <a:pt x="8" y="25"/>
                  </a:cubicBezTo>
                  <a:cubicBezTo>
                    <a:pt x="13" y="24"/>
                    <a:pt x="14" y="10"/>
                    <a:pt x="13"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1752;p48">
              <a:extLst>
                <a:ext uri="{FF2B5EF4-FFF2-40B4-BE49-F238E27FC236}">
                  <a16:creationId xmlns:a16="http://schemas.microsoft.com/office/drawing/2014/main" id="{EFCDB328-8F47-7D31-5748-46C4E84FB5B3}"/>
                </a:ext>
              </a:extLst>
            </p:cNvPr>
            <p:cNvSpPr/>
            <p:nvPr/>
          </p:nvSpPr>
          <p:spPr>
            <a:xfrm>
              <a:off x="2482975" y="1711313"/>
              <a:ext cx="55563" cy="98425"/>
            </a:xfrm>
            <a:custGeom>
              <a:avLst/>
              <a:gdLst/>
              <a:ahLst/>
              <a:cxnLst/>
              <a:rect l="l" t="t" r="r" b="b"/>
              <a:pathLst>
                <a:path w="15" h="27" extrusionOk="0">
                  <a:moveTo>
                    <a:pt x="8" y="7"/>
                  </a:moveTo>
                  <a:cubicBezTo>
                    <a:pt x="0" y="21"/>
                    <a:pt x="0" y="21"/>
                    <a:pt x="0" y="21"/>
                  </a:cubicBezTo>
                  <a:cubicBezTo>
                    <a:pt x="0" y="21"/>
                    <a:pt x="3" y="27"/>
                    <a:pt x="8" y="26"/>
                  </a:cubicBezTo>
                  <a:cubicBezTo>
                    <a:pt x="13" y="24"/>
                    <a:pt x="15" y="10"/>
                    <a:pt x="14" y="7"/>
                  </a:cubicBezTo>
                  <a:cubicBezTo>
                    <a:pt x="12" y="0"/>
                    <a:pt x="8" y="7"/>
                    <a:pt x="8" y="7"/>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1753;p48">
              <a:extLst>
                <a:ext uri="{FF2B5EF4-FFF2-40B4-BE49-F238E27FC236}">
                  <a16:creationId xmlns:a16="http://schemas.microsoft.com/office/drawing/2014/main" id="{958FCD8A-147A-6297-A3FC-936893D91756}"/>
                </a:ext>
              </a:extLst>
            </p:cNvPr>
            <p:cNvSpPr/>
            <p:nvPr/>
          </p:nvSpPr>
          <p:spPr>
            <a:xfrm>
              <a:off x="2509963" y="1744650"/>
              <a:ext cx="39688" cy="79375"/>
            </a:xfrm>
            <a:custGeom>
              <a:avLst/>
              <a:gdLst/>
              <a:ahLst/>
              <a:cxnLst/>
              <a:rect l="l" t="t" r="r" b="b"/>
              <a:pathLst>
                <a:path w="11" h="22" extrusionOk="0">
                  <a:moveTo>
                    <a:pt x="6" y="6"/>
                  </a:moveTo>
                  <a:cubicBezTo>
                    <a:pt x="0" y="17"/>
                    <a:pt x="0" y="17"/>
                    <a:pt x="0" y="17"/>
                  </a:cubicBezTo>
                  <a:cubicBezTo>
                    <a:pt x="0" y="17"/>
                    <a:pt x="2" y="22"/>
                    <a:pt x="6" y="20"/>
                  </a:cubicBezTo>
                  <a:cubicBezTo>
                    <a:pt x="10" y="19"/>
                    <a:pt x="11" y="8"/>
                    <a:pt x="11" y="6"/>
                  </a:cubicBezTo>
                  <a:cubicBezTo>
                    <a:pt x="9" y="0"/>
                    <a:pt x="6" y="6"/>
                    <a:pt x="6" y="6"/>
                  </a:cubicBezTo>
                  <a:close/>
                </a:path>
              </a:pathLst>
            </a:custGeom>
            <a:solidFill>
              <a:srgbClr val="894C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69F4EA71574E41B80EEFFA03AC650D" ma:contentTypeVersion="13" ma:contentTypeDescription="Create a new document." ma:contentTypeScope="" ma:versionID="bf6acb4d6edf6a781859f35ce0591a3f">
  <xsd:schema xmlns:xsd="http://www.w3.org/2001/XMLSchema" xmlns:xs="http://www.w3.org/2001/XMLSchema" xmlns:p="http://schemas.microsoft.com/office/2006/metadata/properties" xmlns:ns3="f83f64ce-e566-4a7e-b818-6eb471ccbd48" xmlns:ns4="2f5a3bf5-0ac1-4ff9-863c-9dfe416de052" targetNamespace="http://schemas.microsoft.com/office/2006/metadata/properties" ma:root="true" ma:fieldsID="ddb949beb1c0e0ce1cc300cd02629795" ns3:_="" ns4:_="">
    <xsd:import namespace="f83f64ce-e566-4a7e-b818-6eb471ccbd48"/>
    <xsd:import namespace="2f5a3bf5-0ac1-4ff9-863c-9dfe416de052"/>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3f64ce-e566-4a7e-b818-6eb471ccbd4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5a3bf5-0ac1-4ff9-863c-9dfe416de052"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83f64ce-e566-4a7e-b818-6eb471ccbd4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E9200E-0798-4CE1-BBE9-DFF1762AF779}">
  <ds:schemaRefs>
    <ds:schemaRef ds:uri="2f5a3bf5-0ac1-4ff9-863c-9dfe416de052"/>
    <ds:schemaRef ds:uri="f83f64ce-e566-4a7e-b818-6eb471ccb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671951-EFE3-4F59-BF08-DFFD9B77AF8E}">
  <ds:schemaRefs>
    <ds:schemaRef ds:uri="2f5a3bf5-0ac1-4ff9-863c-9dfe416de052"/>
    <ds:schemaRef ds:uri="f83f64ce-e566-4a7e-b818-6eb471ccbd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A5FF95A-7134-48FD-927A-E8777A98DB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On-screen Show (16:9)</PresentationFormat>
  <Slides>27</Slides>
  <Notes>18</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Statistics and Data Analysis - 6th Grade by Slidesgo</vt:lpstr>
      <vt:lpstr>PowerPoint Presentation</vt:lpstr>
      <vt:lpstr>Initial Poll</vt:lpstr>
      <vt:lpstr>01</vt:lpstr>
      <vt:lpstr>Introduction</vt:lpstr>
      <vt:lpstr>Introduction</vt:lpstr>
      <vt:lpstr>Objectives</vt:lpstr>
      <vt:lpstr>Overview</vt:lpstr>
      <vt:lpstr>Boundaries</vt:lpstr>
      <vt:lpstr>Software Design</vt:lpstr>
      <vt:lpstr>Software Design</vt:lpstr>
      <vt:lpstr>System Architecture</vt:lpstr>
      <vt:lpstr>System Architecture</vt:lpstr>
      <vt:lpstr>Flowchart</vt:lpstr>
      <vt:lpstr>Flowchart</vt:lpstr>
      <vt:lpstr>UI/UX Design</vt:lpstr>
      <vt:lpstr>UI/UX Design</vt:lpstr>
      <vt:lpstr>Exterior design of the smart lock</vt:lpstr>
      <vt:lpstr>Lock operation with facial recognition</vt:lpstr>
      <vt:lpstr>Lock operation with facial recognition and card reading</vt:lpstr>
      <vt:lpstr>Lock operation with NFC card reading</vt:lpstr>
      <vt:lpstr>PowerPoint Presentation</vt:lpstr>
      <vt:lpstr>PowerPoint Presentation</vt:lpstr>
      <vt:lpstr>PowerPoint Presentation</vt:lpstr>
      <vt:lpstr>Costs</vt:lpstr>
      <vt:lpstr>PowerPoint Presentation</vt:lpstr>
      <vt:lpstr>Thanks!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Poll</dc:title>
  <cp:revision>2</cp:revision>
  <dcterms:modified xsi:type="dcterms:W3CDTF">2024-05-06T14:27:10Z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0x010100BE69F4EA71574E41B80EEFFA03AC650D</vt:lpwstr>
  </property>
</Properties>
</file>