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9" r:id="rId3"/>
    <p:sldId id="270" r:id="rId4"/>
    <p:sldId id="271" r:id="rId5"/>
    <p:sldId id="272" r:id="rId6"/>
    <p:sldId id="273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7" r:id="rId16"/>
    <p:sldId id="265" r:id="rId17"/>
    <p:sldId id="266" r:id="rId18"/>
    <p:sldId id="274" r:id="rId19"/>
    <p:sldId id="268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12/9/2019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12/9/2019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12/9/2019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12/9/2019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12/9/2019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12/9/2019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12/9/2019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12/9/2019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12/9/2019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12/9/2019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12/9/2019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12/9/2019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6800" y="685801"/>
            <a:ext cx="7543800" cy="1447800"/>
          </a:xfrm>
        </p:spPr>
        <p:txBody>
          <a:bodyPr/>
          <a:lstStyle/>
          <a:p>
            <a:r>
              <a:rPr lang="en-US" dirty="0" smtClean="0"/>
              <a:t>Hotel Management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0600" y="4267200"/>
            <a:ext cx="5791200" cy="1752600"/>
          </a:xfrm>
        </p:spPr>
        <p:txBody>
          <a:bodyPr/>
          <a:lstStyle/>
          <a:p>
            <a:pPr algn="l"/>
            <a:r>
              <a:rPr lang="en-US" dirty="0" err="1" smtClean="0">
                <a:solidFill>
                  <a:schemeClr val="tx1"/>
                </a:solidFill>
              </a:rPr>
              <a:t>Nume</a:t>
            </a:r>
            <a:r>
              <a:rPr lang="en-US" dirty="0" smtClean="0">
                <a:solidFill>
                  <a:schemeClr val="tx1"/>
                </a:solidFill>
              </a:rPr>
              <a:t>: </a:t>
            </a:r>
            <a:r>
              <a:rPr lang="en-US" dirty="0" err="1" smtClean="0">
                <a:solidFill>
                  <a:schemeClr val="tx1"/>
                </a:solidFill>
              </a:rPr>
              <a:t>Trif</a:t>
            </a:r>
            <a:r>
              <a:rPr lang="en-US" dirty="0" smtClean="0">
                <a:solidFill>
                  <a:schemeClr val="tx1"/>
                </a:solidFill>
              </a:rPr>
              <a:t> Gheorghe Andrei</a:t>
            </a:r>
          </a:p>
          <a:p>
            <a:pPr algn="l"/>
            <a:r>
              <a:rPr lang="en-US" dirty="0" smtClean="0">
                <a:solidFill>
                  <a:schemeClr val="tx1"/>
                </a:solidFill>
              </a:rPr>
              <a:t>Grupa:30325</a:t>
            </a:r>
          </a:p>
        </p:txBody>
      </p:sp>
    </p:spTree>
  </p:cSld>
  <p:clrMapOvr>
    <a:masterClrMapping/>
  </p:clrMapOvr>
  <p:transition spd="med">
    <p:zoom dir="in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Diagrama interactiune.jpe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156447" y="228600"/>
            <a:ext cx="7758953" cy="6400800"/>
          </a:xfrm>
        </p:spPr>
      </p:pic>
    </p:spTree>
  </p:cSld>
  <p:clrMapOvr>
    <a:masterClrMapping/>
  </p:clrMapOvr>
  <p:transition spd="med">
    <p:pull dir="ld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diagrama obiecte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47800" y="914400"/>
            <a:ext cx="7315200" cy="5562600"/>
          </a:xfr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066800" y="228600"/>
            <a:ext cx="3200400" cy="685800"/>
          </a:xfrm>
        </p:spPr>
        <p:txBody>
          <a:bodyPr>
            <a:normAutofit/>
          </a:bodyPr>
          <a:lstStyle/>
          <a:p>
            <a:r>
              <a:rPr lang="en-US" sz="1800" dirty="0" err="1" smtClean="0"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Diagrama</a:t>
            </a:r>
            <a:r>
              <a:rPr lang="en-US" sz="1800" dirty="0" smtClean="0"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de </a:t>
            </a:r>
            <a:r>
              <a:rPr lang="en-US" sz="1800" dirty="0" err="1" smtClean="0"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obiecte</a:t>
            </a:r>
            <a:endParaRPr lang="en-US" sz="1800" dirty="0"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 spd="med">
    <p:pull dir="ld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3212592" cy="487362"/>
          </a:xfrm>
        </p:spPr>
        <p:txBody>
          <a:bodyPr>
            <a:normAutofit/>
          </a:bodyPr>
          <a:lstStyle/>
          <a:p>
            <a:r>
              <a:rPr lang="en-US" sz="1800" dirty="0" err="1" smtClean="0"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Diagrama</a:t>
            </a:r>
            <a:r>
              <a:rPr lang="en-US" sz="1800" dirty="0" smtClean="0"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de </a:t>
            </a:r>
            <a:r>
              <a:rPr lang="en-US" sz="1800" dirty="0" err="1" smtClean="0"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secvente</a:t>
            </a:r>
            <a:endParaRPr lang="en-US" sz="1800" dirty="0"/>
          </a:p>
        </p:txBody>
      </p:sp>
      <p:pic>
        <p:nvPicPr>
          <p:cNvPr id="4" name="Content Placeholder 3" descr="diagrama secventa cont.jpe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1965" y="762000"/>
            <a:ext cx="7691717" cy="5943600"/>
          </a:xfrm>
        </p:spPr>
      </p:pic>
    </p:spTree>
  </p:cSld>
  <p:clrMapOvr>
    <a:masterClrMapping/>
  </p:clrMapOvr>
  <p:transition spd="med">
    <p:pull dir="ld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Diagrame de clase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52600" y="79234"/>
            <a:ext cx="6553200" cy="6778766"/>
          </a:xfrm>
        </p:spPr>
      </p:pic>
    </p:spTree>
  </p:cSld>
  <p:clrMapOvr>
    <a:masterClrMapping/>
  </p:clrMapOvr>
  <p:transition spd="med">
    <p:pull dir="ld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oftware Component Diagram.jpe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143000" y="228600"/>
            <a:ext cx="7620000" cy="6437746"/>
          </a:xfrm>
        </p:spPr>
      </p:pic>
    </p:spTree>
  </p:cSld>
  <p:clrMapOvr>
    <a:masterClrMapping/>
  </p:clrMapOvr>
  <p:transition spd="med">
    <p:pull dir="ld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UML Package Diagram.jpe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219200" y="0"/>
            <a:ext cx="7691717" cy="6858000"/>
          </a:xfrm>
        </p:spPr>
      </p:pic>
    </p:spTree>
  </p:cSld>
  <p:clrMapOvr>
    <a:masterClrMapping/>
  </p:clrMapOvr>
  <p:transition spd="med">
    <p:pull dir="ld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tate diagram (1).jpe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3000" y="0"/>
            <a:ext cx="7790329" cy="6629400"/>
          </a:xfrm>
        </p:spPr>
      </p:pic>
    </p:spTree>
  </p:cSld>
  <p:clrMapOvr>
    <a:masterClrMapping/>
  </p:clrMapOvr>
  <p:transition spd="med">
    <p:pull dir="ld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UML Communication Diagram.jpe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3000" y="0"/>
            <a:ext cx="7726258" cy="6324600"/>
          </a:xfrm>
        </p:spPr>
      </p:pic>
    </p:spTree>
  </p:cSld>
  <p:clrMapOvr>
    <a:masterClrMapping/>
  </p:clrMapOvr>
  <p:transition spd="med">
    <p:pull dir="ld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Cazare-diagrama secvente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6800" y="6526"/>
            <a:ext cx="8077200" cy="7080074"/>
          </a:xfrm>
        </p:spPr>
      </p:pic>
    </p:spTree>
  </p:cSld>
  <p:clrMapOvr>
    <a:masterClrMapping/>
  </p:clrMapOvr>
  <p:transition spd="med">
    <p:pull dir="ld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 flipV="1">
            <a:off x="-457200" y="1066800"/>
            <a:ext cx="2514600" cy="381000"/>
          </a:xfrm>
        </p:spPr>
        <p:txBody>
          <a:bodyPr>
            <a:normAutofit/>
          </a:bodyPr>
          <a:lstStyle/>
          <a:p>
            <a:r>
              <a:rPr lang="en-US" sz="1800" dirty="0" err="1" smtClean="0">
                <a:solidFill>
                  <a:schemeClr val="tx1"/>
                </a:solidFill>
              </a:rPr>
              <a:t>Diagrama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</a:rPr>
              <a:t>bazei</a:t>
            </a:r>
            <a:r>
              <a:rPr lang="en-US" sz="1800" dirty="0" smtClean="0">
                <a:solidFill>
                  <a:schemeClr val="tx1"/>
                </a:solidFill>
              </a:rPr>
              <a:t> de date</a:t>
            </a:r>
            <a:endParaRPr lang="en-US" sz="1800" dirty="0">
              <a:solidFill>
                <a:schemeClr val="tx1"/>
              </a:solidFill>
            </a:endParaRPr>
          </a:p>
        </p:txBody>
      </p:sp>
      <p:pic>
        <p:nvPicPr>
          <p:cNvPr id="6" name="Content Placeholder 5" descr="diagrama_bd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0430" y="0"/>
            <a:ext cx="8143569" cy="6858000"/>
          </a:xfrm>
        </p:spPr>
      </p:pic>
    </p:spTree>
  </p:cSld>
  <p:clrMapOvr>
    <a:masterClrMapping/>
  </p:clrMapOvr>
  <p:transition spd="med">
    <p:pull dir="ld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5803392" cy="868362"/>
          </a:xfrm>
        </p:spPr>
        <p:txBody>
          <a:bodyPr/>
          <a:lstStyle/>
          <a:p>
            <a:r>
              <a:rPr lang="en-US" dirty="0" err="1" smtClean="0"/>
              <a:t>Prezentare</a:t>
            </a:r>
            <a:r>
              <a:rPr lang="en-US" dirty="0" smtClean="0"/>
              <a:t> </a:t>
            </a:r>
            <a:r>
              <a:rPr lang="en-US" dirty="0" err="1" smtClean="0"/>
              <a:t>generala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447800"/>
            <a:ext cx="7638288" cy="5105400"/>
          </a:xfrm>
        </p:spPr>
        <p:txBody>
          <a:bodyPr>
            <a:normAutofit/>
          </a:bodyPr>
          <a:lstStyle/>
          <a:p>
            <a:pPr algn="just"/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Proiectul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Menegment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Hotelier se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aseamana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foarte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mult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cu un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sistem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de booking ,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dar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are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unele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functionalitati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care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il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plaseaza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mai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sus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Un site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obisnuit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rezervare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ajuta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clienti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doar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la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gasirea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locului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cazare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dorit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insa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nu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ajuta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clientul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dupa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ce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a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gasit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locul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cazare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/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Fiecare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persoana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se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va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putea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inregistra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in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sistem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si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va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alege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o camera in care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sa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se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cazeze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din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numaratele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camere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pe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care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managerul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sau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adminul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le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pune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la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dispozitie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.</a:t>
            </a:r>
          </a:p>
          <a:p>
            <a:pPr algn="just"/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539496" indent="-457200" algn="just">
              <a:buNone/>
            </a:pP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Dupa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operatia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cazare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clienti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vor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putea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:</a:t>
            </a:r>
          </a:p>
          <a:p>
            <a:pPr marL="539496" indent="-457200" algn="just">
              <a:buFont typeface="Wingdings" pitchFamily="2" charset="2"/>
              <a:buChar char="v"/>
            </a:pP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Rezerva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o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masa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la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restaurantul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hotelului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,la un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anumit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tip de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masa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539496" indent="-457200" algn="just">
              <a:buFont typeface="Wingdings" pitchFamily="2" charset="2"/>
              <a:buChar char="v"/>
            </a:pP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Comanda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mancare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prin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room service </a:t>
            </a:r>
          </a:p>
          <a:p>
            <a:pPr marL="539496" indent="-457200" algn="just">
              <a:buFont typeface="Wingdings" pitchFamily="2" charset="2"/>
              <a:buChar char="v"/>
            </a:pP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Va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putea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face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recenzie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angajatilor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</a:t>
            </a:r>
          </a:p>
          <a:p>
            <a:pPr marL="539496" indent="-457200" algn="just"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539496" indent="-457200" algn="just">
              <a:buNone/>
            </a:pP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Pentru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implementare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se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va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folosi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HTML/CSS/PHP/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javascript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pull dir="l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5269992" cy="563562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Diagrame</a:t>
            </a:r>
            <a:r>
              <a:rPr lang="en-US" dirty="0" smtClean="0"/>
              <a:t> de use case</a:t>
            </a:r>
            <a:endParaRPr lang="en-US" dirty="0"/>
          </a:p>
        </p:txBody>
      </p:sp>
      <p:pic>
        <p:nvPicPr>
          <p:cNvPr id="1026" name="Picture 2" descr="C:\Users\Fonea\Downloads\Document 1 (1)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85587" y="838200"/>
            <a:ext cx="8158413" cy="6019800"/>
          </a:xfrm>
          <a:prstGeom prst="rect">
            <a:avLst/>
          </a:prstGeom>
          <a:noFill/>
        </p:spPr>
      </p:pic>
    </p:spTree>
  </p:cSld>
  <p:clrMapOvr>
    <a:masterClrMapping/>
  </p:clrMapOvr>
  <p:transition spd="med">
    <p:pull dir="l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Document 1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00200" y="26640"/>
            <a:ext cx="7238999" cy="6526560"/>
          </a:xfrm>
        </p:spPr>
      </p:pic>
    </p:spTree>
  </p:cSld>
  <p:clrMapOvr>
    <a:masterClrMapping/>
  </p:clrMapOvr>
  <p:transition spd="med">
    <p:pull dir="l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Document 1 (2)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0599" y="0"/>
            <a:ext cx="8142011" cy="6629400"/>
          </a:xfrm>
        </p:spPr>
      </p:pic>
    </p:spTree>
  </p:cSld>
  <p:clrMapOvr>
    <a:masterClrMapping/>
  </p:clrMapOvr>
  <p:transition spd="med">
    <p:pull dir="ld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Document 1 (3)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9199" y="0"/>
            <a:ext cx="7603915" cy="6705600"/>
          </a:xfrm>
        </p:spPr>
      </p:pic>
    </p:spTree>
  </p:cSld>
  <p:clrMapOvr>
    <a:masterClrMapping/>
  </p:clrMapOvr>
  <p:transition spd="med">
    <p:pull dir="ld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Arhitectura generala sistem.jpe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52600" y="228600"/>
            <a:ext cx="5257800" cy="5897563"/>
          </a:xfrm>
        </p:spPr>
      </p:pic>
    </p:spTree>
  </p:cSld>
  <p:clrMapOvr>
    <a:masterClrMapping/>
  </p:clrMapOvr>
  <p:transition spd="med">
    <p:pull dir="ld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Basic Activity Diagram.jpe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19594" y="216250"/>
            <a:ext cx="7519605" cy="6489350"/>
          </a:xfrm>
        </p:spPr>
      </p:pic>
    </p:spTree>
  </p:cSld>
  <p:clrMapOvr>
    <a:masterClrMapping/>
  </p:clrMapOvr>
  <p:transition spd="med">
    <p:pull dir="ld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74638"/>
            <a:ext cx="4267200" cy="792162"/>
          </a:xfrm>
        </p:spPr>
        <p:txBody>
          <a:bodyPr>
            <a:normAutofit/>
          </a:bodyPr>
          <a:lstStyle/>
          <a:p>
            <a:r>
              <a:rPr lang="en-US" sz="1800" dirty="0" err="1" smtClean="0"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Diagrama</a:t>
            </a:r>
            <a:r>
              <a:rPr lang="en-US" sz="1800" dirty="0" smtClean="0"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de </a:t>
            </a:r>
            <a:r>
              <a:rPr lang="en-US" sz="1800" dirty="0" err="1" smtClean="0"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desfasurare</a:t>
            </a:r>
            <a:endParaRPr lang="en-US" sz="1800" dirty="0"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Content Placeholder 3" descr="Deployment diagram.jpe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295400" y="914400"/>
            <a:ext cx="7300445" cy="5641253"/>
          </a:xfrm>
        </p:spPr>
      </p:pic>
    </p:spTree>
  </p:cSld>
  <p:clrMapOvr>
    <a:masterClrMapping/>
  </p:clrMapOvr>
  <p:transition spd="med">
    <p:pull dir="ld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98</TotalTime>
  <Words>144</Words>
  <Application>Microsoft Office PowerPoint</Application>
  <PresentationFormat>On-screen Show (4:3)</PresentationFormat>
  <Paragraphs>19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Solstice</vt:lpstr>
      <vt:lpstr>Hotel Management</vt:lpstr>
      <vt:lpstr>Prezentare generala</vt:lpstr>
      <vt:lpstr>Diagrame de use case</vt:lpstr>
      <vt:lpstr>Slide 4</vt:lpstr>
      <vt:lpstr>Slide 5</vt:lpstr>
      <vt:lpstr>Slide 6</vt:lpstr>
      <vt:lpstr>Slide 7</vt:lpstr>
      <vt:lpstr>Slide 8</vt:lpstr>
      <vt:lpstr>Diagrama de desfasurare</vt:lpstr>
      <vt:lpstr>Slide 10</vt:lpstr>
      <vt:lpstr>Diagrama de obiecte</vt:lpstr>
      <vt:lpstr>Diagrama de secvente</vt:lpstr>
      <vt:lpstr>Slide 13</vt:lpstr>
      <vt:lpstr>Slide 14</vt:lpstr>
      <vt:lpstr>Slide 15</vt:lpstr>
      <vt:lpstr>Slide 16</vt:lpstr>
      <vt:lpstr>Slide 17</vt:lpstr>
      <vt:lpstr>Slide 18</vt:lpstr>
      <vt:lpstr>Diagrama bazei de date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Hotel Management</dc:title>
  <dc:creator>Fonea</dc:creator>
  <cp:lastModifiedBy>Fonea</cp:lastModifiedBy>
  <cp:revision>18</cp:revision>
  <dcterms:created xsi:type="dcterms:W3CDTF">2006-08-16T00:00:00Z</dcterms:created>
  <dcterms:modified xsi:type="dcterms:W3CDTF">2019-12-09T17:02:26Z</dcterms:modified>
</cp:coreProperties>
</file>