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48" r:id="rId5"/>
  </p:sldMasterIdLst>
  <p:sldIdLst>
    <p:sldId id="256" r:id="rId6"/>
    <p:sldId id="258" r:id="rId7"/>
    <p:sldId id="259" r:id="rId8"/>
    <p:sldId id="257" r:id="rId9"/>
    <p:sldId id="260" r:id="rId10"/>
    <p:sldId id="261" r:id="rId11"/>
    <p:sldId id="262" r:id="rId12"/>
    <p:sldId id="263" r:id="rId13"/>
    <p:sldId id="264" r:id="rId14"/>
  </p:sldIdLst>
  <p:sldSz cx="9144000" cy="6858000"/>
  <p:notesSz cx="6858000" cy="9144000"/>
  <p:defaultTex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90030417" val="967" rev64="64" revOS="1"/>
      <pr:smFileRevision xmlns:pr="smNativeData" dt="1590030417" val="101"/>
      <pr:guideOptions xmlns:pr="smNativeData" dt="1590030417"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Objects="1" showGuides="1">
      <p:cViewPr>
        <p:scale>
          <a:sx n="49" d="100"/>
          <a:sy n="49" d="100"/>
        </p:scale>
        <p:origin x="696" y="531"/>
      </p:cViewPr>
      <p:guideLst x="0" y="0">
        <p:guide orient="horz" pos="2160"/>
        <p:guide pos="2880"/>
      </p:guideLst>
    </p:cSldViewPr>
  </p:slideViewPr>
  <p:outlineViewPr>
    <p:cViewPr>
      <p:scale>
        <a:sx n="33" d="100"/>
        <a:sy n="33" d="100"/>
      </p:scale>
      <p:origin x="0" y="0"/>
    </p:cViewPr>
  </p:outlineViewPr>
  <p:sorterViewPr>
    <p:cViewPr>
      <p:scale>
        <a:sx n="13" d="100"/>
        <a:sy n="13" d="100"/>
      </p:scale>
      <p:origin x="0" y="0"/>
    </p:cViewPr>
  </p:sorterViewPr>
  <p:notesViewPr>
    <p:cSldViewPr snapToObjects="1" showGuides="1">
      <p:cViewPr>
        <p:scale>
          <a:sx n="49" d="100"/>
          <a:sy n="49" d="100"/>
        </p:scale>
        <p:origin x="696" y="531"/>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Gg0AAAg0AAAmFgAAAAAAACYAAAAIAAAAAYAAAAAAAAA="/>
              </a:ext>
            </a:extLst>
          </p:cNvSpPr>
          <p:nvPr>
            <p:ph type="ctrTitle"/>
          </p:nvPr>
        </p:nvSpPr>
        <p:spPr>
          <a:xfrm>
            <a:off x="685800" y="2129790"/>
            <a:ext cx="7772400" cy="1470660"/>
          </a:xfrm>
        </p:spPr>
        <p:txBody>
          <a:bodyPr/>
          <a:lstStyle/>
          <a:p>
            <a:pPr/>
            <a:r>
              <a:t>Click to edit Master title style</a:t>
            </a:r>
          </a:p>
        </p:txBody>
      </p:sp>
      <p:sp>
        <p:nvSpPr>
          <p:cNvPr id="3" name="SlideSubtitle1"/>
          <p:cNvSpPr>
            <a:spLocks noGrp="1" noChangeArrowheads="1"/>
            <a:extLst>
              <a:ext uri="smNativeData">
                <pr:smNativeData xmlns:pr="smNativeData" val="SMDATA_13_UfDF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wCAAA6BcAANAvAACwIgAAAAAAACYAAAAIAAAAAYAAAAAAAAA="/>
              </a:ext>
            </a:extLst>
          </p:cNvSpPr>
          <p:nvPr>
            <p:ph type="subTitle" idx="1"/>
          </p:nvPr>
        </p:nvSpPr>
        <p:spPr>
          <a:xfrm>
            <a:off x="1371600" y="3886200"/>
            <a:ext cx="64008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t>Click to edit Master subtitle style</a:t>
            </a:r>
          </a:p>
        </p:txBody>
      </p:sp>
      <p:sp>
        <p:nvSpPr>
          <p:cNvPr id="4" name="DateTime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LN4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C095632D-8498-6D22-D680-72779ACE2027}" type="datetime1">
              <a:t/>
            </a:fld>
          </a:p>
        </p:txBody>
      </p:sp>
      <p:sp>
        <p:nvSpPr>
          <p:cNvPr id="5" name="Footer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C095632D-9CC3-42EC-8DAF-6AB954E17B3F}" type="slidenum">
              <a:t/>
            </a:fld>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A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UfDFXh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HA1AACwJQAAAAAAACYAAAAIAAAAAgAAAAAAAAA="/>
              </a:ext>
            </a:extLst>
          </p:cNvSpPr>
          <p:nvPr>
            <p:ph idx="1"/>
          </p:nvPr>
        </p:nvSpPr>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C095632D-C2E6-2586-A8C8-34D33E865E61}" type="datetime1">
              <a:t/>
            </a:fld>
          </a:p>
        </p:txBody>
      </p:sp>
      <p:sp>
        <p:nvSpPr>
          <p:cNvPr id="5" name="Footer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C095632D-DE8D-BF91-C352-28C4291C357D}" type="slidenum">
              <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fDFXhMAAAAlAAAAZAAAAA8BAAAAkAAAAEgAAACQAAAASAAAAAAAAAAC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IKAAAsAEAAHA1AACwJQAAAAAAACYAAAAIAAAAgwAAAAAAAAA="/>
              </a:ext>
            </a:extLst>
          </p:cNvSpPr>
          <p:nvPr>
            <p:ph type="title"/>
          </p:nvPr>
        </p:nvSpPr>
        <p:spPr>
          <a:xfrm>
            <a:off x="6629400" y="274320"/>
            <a:ext cx="2057400" cy="5852160"/>
          </a:xfrm>
        </p:spPr>
        <p:txBody>
          <a:bodyPr vert="vert" wrap="square"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UfDFXh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NgnAACwJQAAAAAAACYAAAAIAAAAAwAAAAAAAAA="/>
              </a:ext>
            </a:extLst>
          </p:cNvSpPr>
          <p:nvPr>
            <p:ph idx="1"/>
          </p:nvPr>
        </p:nvSpPr>
        <p:spPr>
          <a:xfrm>
            <a:off x="457200" y="274320"/>
            <a:ext cx="6019800" cy="5852160"/>
          </a:xfrm>
        </p:spPr>
        <p:txBody>
          <a:bodyPr vert="vert"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C095632D-569F-B5CF-D158-A09A771627F5}" type="datetime1">
              <a:t/>
            </a:fld>
          </a:p>
        </p:txBody>
      </p:sp>
      <p:sp>
        <p:nvSpPr>
          <p:cNvPr id="5" name="Footer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C095632D-1FB7-55B7-F9B8-E9E20FF60FBC}" type="slidenum">
              <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A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UfDF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HA1AACwJQAAAAAAACYAAAAIAAAAAA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C095632D-ECDD-582D-93B5-1A7895FB654F}" type="datetime1">
              <a:t/>
            </a:fld>
          </a:p>
        </p:txBody>
      </p:sp>
      <p:sp>
        <p:nvSpPr>
          <p:cNvPr id="5" name="Footer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C095632D-1CF1-48C5-BFA5-EA907DEB49BF}" type="slidenum">
              <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fDF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HBsAAEI0AAB9IwAAAAAAACYAAAAIAAAAgYAAAAAAAAA="/>
              </a:ext>
            </a:extLst>
          </p:cNvSpPr>
          <p:nvPr>
            <p:ph type="title"/>
          </p:nvPr>
        </p:nvSpPr>
        <p:spPr>
          <a:xfrm>
            <a:off x="722630" y="4406900"/>
            <a:ext cx="7772400" cy="1362075"/>
          </a:xfrm>
        </p:spPr>
        <p:txBody>
          <a:bodyPr vert="horz" wrap="square" numCol="1" spcCol="215900" anchor="t">
            <a:prstTxWarp prst="textNoShape">
              <a:avLst/>
            </a:prstTxWarp>
          </a:bodyPr>
          <a:lstStyle>
            <a:lvl1pPr algn="l">
              <a:defRPr sz="4000" b="1" cap="all"/>
            </a:lvl1pPr>
          </a:lstStyle>
          <a:p>
            <a:pPr>
              <a:defRPr cap="all"/>
            </a:pPr>
            <a:r>
              <a:t>Click to edit Master title style</a:t>
            </a:r>
          </a:p>
        </p:txBody>
      </p:sp>
      <p:sp>
        <p:nvSpPr>
          <p:cNvPr id="3" name="SlideText1"/>
          <p:cNvSpPr>
            <a:spLocks noGrp="1" noChangeArrowheads="1"/>
            <a:extLst>
              <a:ext uri="smNativeData">
                <pr:smNativeData xmlns:pr="smNativeData" val="SMDATA_13_UfDFXh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4REAAEI0AAAcGwAAAAAAACYAAAAIAAAAgYAAAAAAAAA="/>
              </a:ext>
            </a:extLst>
          </p:cNvSpPr>
          <p:nvPr>
            <p:ph idx="1"/>
          </p:nvPr>
        </p:nvSpPr>
        <p:spPr>
          <a:xfrm>
            <a:off x="722630" y="2906395"/>
            <a:ext cx="7772400" cy="1500505"/>
          </a:xfrm>
        </p:spPr>
        <p:txBody>
          <a:bodyPr vert="horz" wrap="square" numCol="1" spcCol="215900" anchor="b">
            <a:prstTxWarp prst="textNoShape">
              <a:avLst/>
            </a:prstTxWarp>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a:r>
              <a:t>Click to edit Master text styles</a:t>
            </a:r>
          </a:p>
        </p:txBody>
      </p:sp>
      <p:sp>
        <p:nvSpPr>
          <p:cNvPr id="4" name="DateTime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C095632D-5A96-CCC2-D821-AC977A6F2EF9}" type="datetime1">
              <a:t/>
            </a:fld>
          </a:p>
        </p:txBody>
      </p:sp>
      <p:sp>
        <p:nvSpPr>
          <p:cNvPr id="5" name="Footer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6" name="SlideNumber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C095632D-9AFF-C4A2-B129-6CF71A674739}" type="slidenum">
              <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A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UfDF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KgbAACwJQAAAAAAACYAAAAIAAAAAYAAAAAAAAA="/>
              </a:ext>
            </a:extLst>
          </p:cNvSpPr>
          <p:nvPr>
            <p:ph sz="half" idx="1"/>
          </p:nvPr>
        </p:nvSpPr>
        <p:spPr>
          <a:xfrm>
            <a:off x="457200" y="1600200"/>
            <a:ext cx="4038600"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UfDF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YHAAA2AkAAHA1AACwJQAAAAAAACYAAAAIAAAAAYAAAAAAAAA="/>
              </a:ext>
            </a:extLst>
          </p:cNvSpPr>
          <p:nvPr>
            <p:ph sz="half" idx="2"/>
          </p:nvPr>
        </p:nvSpPr>
        <p:spPr>
          <a:xfrm>
            <a:off x="4648200" y="1600200"/>
            <a:ext cx="4038600"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C095632D-9BF9-9908-B774-6D5DB03A4138}" type="datetime1">
              <a:t/>
            </a:fld>
          </a:p>
        </p:txBody>
      </p:sp>
      <p:sp>
        <p:nvSpPr>
          <p:cNvPr id="6" name="Footer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7" name="SlideNumber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C095632D-7F9F-DCF1-D131-89A4497F27DC}" type="slidenum">
              <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A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UfDFXh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cQkAAKobAABhDQAAAAAAACYAAAAIAAAAgYAAAAAAAAA="/>
              </a:ext>
            </a:extLst>
          </p:cNvSpPr>
          <p:nvPr>
            <p:ph idx="1"/>
          </p:nvPr>
        </p:nvSpPr>
        <p:spPr>
          <a:xfrm>
            <a:off x="457200" y="1534795"/>
            <a:ext cx="4039870" cy="640080"/>
          </a:xfrm>
        </p:spPr>
        <p:txBody>
          <a:bodyPr vert="horz" wrap="square" numCol="1" spcCol="215900" anchor="b">
            <a:prstTxWarp prst="textNoShape">
              <a:avLst/>
            </a:prstTxWarp>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a:r>
              <a:t>Click to edit Master text styles</a:t>
            </a:r>
          </a:p>
        </p:txBody>
      </p:sp>
      <p:sp>
        <p:nvSpPr>
          <p:cNvPr id="4" name="SlideText1"/>
          <p:cNvSpPr>
            <a:spLocks noGrp="1" noChangeArrowheads="1"/>
            <a:extLst>
              <a:ext uri="smNativeData">
                <pr:smNativeData xmlns:pr="smNativeData" val="SMDATA_13_UfDF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Q0AAKobAACwJQAAAAAAACYAAAAIAAAAAYAAAAAAAAA="/>
              </a:ext>
            </a:extLst>
          </p:cNvSpPr>
          <p:nvPr>
            <p:ph sz="half" idx="2"/>
          </p:nvPr>
        </p:nvSpPr>
        <p:spPr>
          <a:xfrm>
            <a:off x="457200" y="2174875"/>
            <a:ext cx="4039870" cy="39516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UfDFXh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WHAAAcQkAAHA1AABhDQAAAAAAACYAAAAIAAAAgYAAAAAAAAA="/>
              </a:ext>
            </a:extLst>
          </p:cNvSpPr>
          <p:nvPr>
            <p:ph idx="3"/>
          </p:nvPr>
        </p:nvSpPr>
        <p:spPr>
          <a:xfrm>
            <a:off x="4646930" y="1534795"/>
            <a:ext cx="4039870" cy="640080"/>
          </a:xfrm>
        </p:spPr>
        <p:txBody>
          <a:bodyPr vert="horz" wrap="square" numCol="1" spcCol="215900" anchor="b">
            <a:prstTxWarp prst="textNoShape">
              <a:avLst/>
            </a:prstTxWarp>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a:r>
              <a:t>Click to edit Master text styles</a:t>
            </a:r>
          </a:p>
        </p:txBody>
      </p:sp>
      <p:sp>
        <p:nvSpPr>
          <p:cNvPr id="6" name="SlideText4"/>
          <p:cNvSpPr>
            <a:spLocks noGrp="1" noChangeArrowheads="1"/>
            <a:extLst>
              <a:ext uri="smNativeData">
                <pr:smNativeData xmlns:pr="smNativeData" val="SMDATA_13_UfDF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WHAAAYQ0AAHA1AACwJQAAAAAAACYAAAAIAAAAAYAAAAAAAAA="/>
              </a:ext>
            </a:extLst>
          </p:cNvSpPr>
          <p:nvPr>
            <p:ph sz="half" idx="4"/>
          </p:nvPr>
        </p:nvSpPr>
        <p:spPr>
          <a:xfrm>
            <a:off x="4646930" y="2174875"/>
            <a:ext cx="4039870" cy="39516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C095632D-F0C0-533F-8EBE-066A87F07853}" type="datetime1">
              <a:t/>
            </a:fld>
          </a:p>
        </p:txBody>
      </p:sp>
      <p:sp>
        <p:nvSpPr>
          <p:cNvPr id="8" name="Footer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9" name="SlideNumber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C095632D-DAFE-DED6-B033-2C836E7D4679}" type="slidenum">
              <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A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C095632D-B7C5-DDAE-8B30-41FB167E7D14}" type="datetime1">
              <a:t/>
            </a:fld>
          </a:p>
        </p:txBody>
      </p:sp>
      <p:sp>
        <p:nvSpPr>
          <p:cNvPr id="4" name="Footer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5" name="SlideNumber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C095632D-DDCE-27B4-80CA-2BE10C84767E}" type="slidenum">
              <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C095632D-5BDD-77D4-939A-AD816CD465F8}" type="datetime1">
              <a:t/>
            </a:fld>
          </a:p>
        </p:txBody>
      </p:sp>
      <p:sp>
        <p:nvSpPr>
          <p:cNvPr id="3" name="Footer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4" name="SlideNumber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C095632D-FED0-E200-9E0F-0855B841685D}" type="slidenum">
              <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fDFXh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rgEAAFIVAADUCAAAAAAAACYAAAAIAAAAgYAAAAAAAAA="/>
              </a:ext>
            </a:extLst>
          </p:cNvSpPr>
          <p:nvPr>
            <p:ph type="title"/>
          </p:nvPr>
        </p:nvSpPr>
        <p:spPr>
          <a:xfrm>
            <a:off x="457200" y="273050"/>
            <a:ext cx="3008630" cy="1162050"/>
          </a:xfrm>
        </p:spPr>
        <p:txBody>
          <a:bodyPr vert="horz" wrap="square" numCol="1" spcCol="215900" anchor="b">
            <a:prstTxWarp prst="textNoShape">
              <a:avLst/>
            </a:prstTxWarp>
          </a:bodyPr>
          <a:lstStyle>
            <a:lvl1pPr algn="l">
              <a:defRPr sz="2000" b="1"/>
            </a:lvl1pPr>
          </a:lstStyle>
          <a:p>
            <a:pPr/>
            <a:r>
              <a:t>Click to edit Master title style</a:t>
            </a:r>
          </a:p>
        </p:txBody>
      </p:sp>
      <p:sp>
        <p:nvSpPr>
          <p:cNvPr id="3" name="SlideText2"/>
          <p:cNvSpPr>
            <a:spLocks noGrp="1" noChangeArrowheads="1"/>
            <a:extLst>
              <a:ext uri="smNativeData">
                <pr:smNativeData xmlns:pr="smNativeData" val="SMDATA_13_UfDF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FQAArgEAAHA1AACwJQAAAAAAACYAAAAIAAAAAYAAAAAAAAA="/>
              </a:ext>
            </a:extLst>
          </p:cNvSpPr>
          <p:nvPr>
            <p:ph idx="1"/>
          </p:nvPr>
        </p:nvSpPr>
        <p:spPr>
          <a:xfrm>
            <a:off x="3575050" y="273050"/>
            <a:ext cx="5111750" cy="58534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UfDF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1AgAAFIVAACwJQAAAAAAACYAAAAIAAAAAYAAAAAAAAA="/>
              </a:ext>
            </a:extLst>
          </p:cNvSpPr>
          <p:nvPr>
            <p:ph sz="half" idx="2"/>
          </p:nvPr>
        </p:nvSpPr>
        <p:spPr>
          <a:xfrm>
            <a:off x="457200" y="1435100"/>
            <a:ext cx="3008630" cy="46913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r>
              <a:t>Click to edit Master text styles</a:t>
            </a:r>
          </a:p>
        </p:txBody>
      </p:sp>
      <p:sp>
        <p:nvSpPr>
          <p:cNvPr id="5" name="DateTime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C095632D-50A6-3EE5-E8D3-A6B05D9D1EF3}" type="datetime1">
              <a:t/>
            </a:fld>
          </a:p>
        </p:txBody>
      </p:sp>
      <p:sp>
        <p:nvSpPr>
          <p:cNvPr id="6" name="Footer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7" name="SlideNumber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C095632D-71F1-A4C6-BF49-87937E0749D2}" type="slidenum">
              <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fDFXh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iB0AAMYsAAAEIQAAAAAAACYAAAAIAAAAgYAAAAAAAAA="/>
              </a:ext>
            </a:extLst>
          </p:cNvSpPr>
          <p:nvPr>
            <p:ph type="title"/>
          </p:nvPr>
        </p:nvSpPr>
        <p:spPr>
          <a:xfrm>
            <a:off x="1791970" y="4800600"/>
            <a:ext cx="5486400" cy="566420"/>
          </a:xfrm>
        </p:spPr>
        <p:txBody>
          <a:bodyPr vert="horz" wrap="square" numCol="1" spcCol="215900" anchor="b">
            <a:prstTxWarp prst="textNoShape">
              <a:avLst/>
            </a:prstTxWarp>
          </a:bodyPr>
          <a:lstStyle>
            <a:lvl1pPr algn="l">
              <a:defRPr sz="2000" b="1"/>
            </a:lvl1pPr>
          </a:lstStyle>
          <a:p>
            <a:pPr/>
            <a:r>
              <a:t>Click to edit Master title style</a:t>
            </a:r>
          </a:p>
        </p:txBody>
      </p:sp>
      <p:sp>
        <p:nvSpPr>
          <p:cNvPr id="3" name="SlideText2"/>
          <p:cNvSpPr>
            <a:spLocks noGrp="1" noChangeArrowheads="1"/>
            <a:extLst>
              <a:ext uri="smNativeData">
                <pr:smNativeData xmlns:pr="smNativeData" val="SMDATA_13_UfDF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xgMAAMYsAAAWHQAAAAAAACYAAAAIAAAAAYAAAAAAAAA="/>
              </a:ext>
            </a:extLst>
          </p:cNvSpPr>
          <p:nvPr>
            <p:ph idx="1"/>
          </p:nvPr>
        </p:nvSpPr>
        <p:spPr>
          <a:xfrm>
            <a:off x="1791970" y="61341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r>
              <a:t>Click to edit Master text styles</a:t>
            </a:r>
          </a:p>
        </p:txBody>
      </p:sp>
      <p:sp>
        <p:nvSpPr>
          <p:cNvPr id="4" name="SlideText1"/>
          <p:cNvSpPr>
            <a:spLocks noGrp="1" noChangeArrowheads="1"/>
            <a:extLst>
              <a:ext uri="smNativeData">
                <pr:smNativeData xmlns:pr="smNativeData" val="SMDATA_13_UfDF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BCEAAMYsAAD4JQAAAAAAACYAAAAIAAAAAYAAAAAAAAA="/>
              </a:ext>
            </a:extLst>
          </p:cNvSpPr>
          <p:nvPr>
            <p:ph sz="half" idx="2"/>
          </p:nvPr>
        </p:nvSpPr>
        <p:spPr>
          <a:xfrm>
            <a:off x="1791970" y="5367020"/>
            <a:ext cx="5486400" cy="8051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r>
              <a:t>Click to edit Master text styles</a:t>
            </a:r>
          </a:p>
        </p:txBody>
      </p:sp>
      <p:sp>
        <p:nvSpPr>
          <p:cNvPr id="5" name="DateTime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C095632D-46E8-E719-A60A-B04CA14450E5}" type="datetime1">
              <a:t/>
            </a:fld>
          </a:p>
        </p:txBody>
      </p:sp>
      <p:sp>
        <p:nvSpPr>
          <p:cNvPr id="6" name="Footer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7" name="SlideNumber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C095632D-5283-B48A-CD59-A4DF32173BF1}" type="slidenum">
              <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Default design">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AAAAACYAAAAIAAAA//////////8="/>
              </a:ext>
            </a:extLst>
          </p:cNvSpPr>
          <p:nvPr>
            <p:ph type="title"/>
          </p:nvPr>
        </p:nvSpPr>
        <p:spPr>
          <a:xfrm>
            <a:off x="457200" y="274320"/>
            <a:ext cx="8229600" cy="1143000"/>
          </a:xfrm>
          <a:prstGeom prst="rect">
            <a:avLst/>
          </a:prstGeom>
          <a:noFill/>
          <a:ln>
            <a:noFill/>
          </a:ln>
          <a:effectLst/>
        </p:spPr>
        <p:txBody>
          <a:bodyPr vert="horz" wrap="square" numCol="1" spcCol="215900" anchor="ctr">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UfDF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HA1AACwJQAAAAAAACYAAAAIAAAA//////////8="/>
              </a:ext>
            </a:extLst>
          </p:cNvSpPr>
          <p:nvPr>
            <p:ph type="body" idx="1"/>
          </p:nvPr>
        </p:nvSpPr>
        <p:spPr>
          <a:xfrm>
            <a:off x="457200" y="1600200"/>
            <a:ext cx="8229600" cy="4526280"/>
          </a:xfrm>
          <a:prstGeom prst="rect">
            <a:avLst/>
          </a:prstGeom>
          <a:noFill/>
          <a:ln>
            <a:noFill/>
          </a:ln>
          <a:effectLst/>
        </p:spPr>
        <p:txBody>
          <a:bodyPr vert="horz" wrap="square"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8="/>
              </a:ext>
            </a:extLst>
          </p:cNvSpPr>
          <p:nvPr>
            <p:ph type="dt" sz="quarter" idx="2"/>
          </p:nvPr>
        </p:nvSpPr>
        <p:spPr>
          <a:xfrm>
            <a:off x="457200" y="6356985"/>
            <a:ext cx="2133600" cy="364490"/>
          </a:xfrm>
          <a:prstGeom prst="rect">
            <a:avLst/>
          </a:prstGeom>
          <a:noFill/>
          <a:ln>
            <a:noFill/>
          </a:ln>
          <a:effectLst/>
        </p:spPr>
        <p:txBody>
          <a:bodyPr vert="horz" wrap="square" numCol="1" spcCol="215900" anchor="ctr">
            <a:prstTxWarp prst="textNoShape">
              <a:avLst/>
            </a:prstTxWarp>
          </a:bodyPr>
          <a:lstStyle>
            <a:lvl1pPr algn="l">
              <a:defRPr sz="1200"/>
            </a:lvl1pPr>
          </a:lstStyle>
          <a:p>
            <a:pPr/>
            <a:fld id="{C095632D-4C84-69AC-CA84-BAF914CA3CEF}" type="datetime1">
              <a:t/>
            </a:fld>
          </a:p>
        </p:txBody>
      </p:sp>
      <p:sp>
        <p:nvSpPr>
          <p:cNvPr id="5" name="Footer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8="/>
              </a:ext>
            </a:extLst>
          </p:cNvSpPr>
          <p:nvPr>
            <p:ph type="ftr" sz="quarter" idx="3"/>
          </p:nvPr>
        </p:nvSpPr>
        <p:spPr>
          <a:xfrm>
            <a:off x="3124200" y="6356985"/>
            <a:ext cx="2895600" cy="364490"/>
          </a:xfrm>
          <a:prstGeom prst="rect">
            <a:avLst/>
          </a:prstGeom>
          <a:noFill/>
          <a:ln>
            <a:noFill/>
          </a:ln>
          <a:effectLst/>
        </p:spPr>
        <p:txBody>
          <a:bodyPr vert="horz" wrap="square" numCol="1" spcCol="215900" anchor="ctr">
            <a:prstTxWarp prst="textNoShape">
              <a:avLst/>
            </a:prstTxWarp>
          </a:bodyPr>
          <a:lstStyle>
            <a:lvl1pPr algn="ctr">
              <a:defRPr sz="1200"/>
            </a:lvl1pPr>
          </a:lstStyle>
          <a:p>
            <a:pPr/>
            <a:r>
              <a:t/>
            </a:r>
          </a:p>
        </p:txBody>
      </p:sp>
      <p:sp>
        <p:nvSpPr>
          <p:cNvPr id="6" name="SlideNumberArea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8="/>
              </a:ext>
            </a:extLst>
          </p:cNvSpPr>
          <p:nvPr>
            <p:ph type="sldNum" sz="quarter" idx="4"/>
          </p:nvPr>
        </p:nvSpPr>
        <p:spPr>
          <a:xfrm>
            <a:off x="6553200" y="6356985"/>
            <a:ext cx="2133600" cy="364490"/>
          </a:xfrm>
          <a:prstGeom prst="rect">
            <a:avLst/>
          </a:prstGeom>
          <a:noFill/>
          <a:ln>
            <a:noFill/>
          </a:ln>
          <a:effectLst/>
        </p:spPr>
        <p:txBody>
          <a:bodyPr vert="horz" wrap="square" numCol="1" spcCol="215900" anchor="ctr">
            <a:prstTxWarp prst="textNoShape">
              <a:avLst/>
            </a:prstTxWarp>
          </a:bodyPr>
          <a:lstStyle>
            <a:lvl1pPr algn="r">
              <a:defRPr sz="1200"/>
            </a:lvl1pPr>
          </a:lstStyle>
          <a:p>
            <a:pPr/>
            <a:fld id="{C095632D-07D1-A2BF-9F4F-F1EA070169A4}" type="slidenum">
              <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marR="0" indent="0" algn="ctr" defTabSz="457200">
        <a:lnSpc>
          <a:spcPct val="100000"/>
        </a:lnSpc>
        <a:spcBef>
          <a:spcPts val="0"/>
        </a:spcBef>
        <a:spcAft>
          <a:spcPts val="0"/>
        </a:spcAft>
        <a:buNone/>
        <a:tabLst/>
        <a:defRPr sz="4400" b="0" i="0" u="none" strike="noStrike" kern="1" spc="0" baseline="0">
          <a:solidFill>
            <a:schemeClr val="tx2"/>
          </a:solidFill>
          <a:effectLst/>
          <a:latin typeface="Basic Sans" pitchFamily="1" charset="0"/>
          <a:ea typeface="Basic Roman" pitchFamily="1" charset="0"/>
          <a:cs typeface="Basic Roman" pitchFamily="1" charset="0"/>
        </a:defRPr>
      </a:lvl1pPr>
    </p:titleStyle>
    <p:bodyStyle>
      <a:lvl1pPr marL="342900" marR="0" indent="-342900" algn="l" defTabSz="457200">
        <a:lnSpc>
          <a:spcPct val="100000"/>
        </a:lnSpc>
        <a:spcBef>
          <a:spcPts val="0"/>
        </a:spcBef>
        <a:spcAft>
          <a:spcPts val="0"/>
        </a:spcAft>
        <a:buClrTx/>
        <a:buSzTx/>
        <a:buFontTx/>
        <a:buChar char="•"/>
        <a:tabLst/>
        <a:defRPr sz="3200" b="0" i="0" u="none" strike="noStrike" kern="1" spc="0" baseline="0">
          <a:solidFill>
            <a:schemeClr val="tx1"/>
          </a:solidFill>
          <a:effectLst/>
          <a:latin typeface="Basic Sans" pitchFamily="1" charset="0"/>
          <a:ea typeface="Basic Roman" pitchFamily="1" charset="0"/>
          <a:cs typeface="Basic Roman" pitchFamily="1" charset="0"/>
        </a:defRPr>
      </a:lvl1pPr>
      <a:lvl2pPr marL="742950" marR="0" indent="-285750" algn="l" defTabSz="457200">
        <a:lnSpc>
          <a:spcPct val="100000"/>
        </a:lnSpc>
        <a:spcBef>
          <a:spcPts val="0"/>
        </a:spcBef>
        <a:spcAft>
          <a:spcPts val="0"/>
        </a:spcAft>
        <a:buClrTx/>
        <a:buSzTx/>
        <a:buFontTx/>
        <a:buChar char="–"/>
        <a:tabLst/>
        <a:defRPr sz="2800" b="0" i="0" u="none" strike="noStrike" kern="1" spc="0" baseline="0">
          <a:solidFill>
            <a:schemeClr val="tx1"/>
          </a:solidFill>
          <a:effectLst/>
          <a:latin typeface="Basic Sans" pitchFamily="1" charset="0"/>
          <a:ea typeface="Basic Roman" pitchFamily="1" charset="0"/>
          <a:cs typeface="Basic Roman" pitchFamily="1" charset="0"/>
        </a:defRPr>
      </a:lvl2pPr>
      <a:lvl3pPr marL="1143000" marR="0" indent="-228600" algn="l" defTabSz="457200">
        <a:lnSpc>
          <a:spcPct val="100000"/>
        </a:lnSpc>
        <a:spcBef>
          <a:spcPts val="0"/>
        </a:spcBef>
        <a:spcAft>
          <a:spcPts val="0"/>
        </a:spcAft>
        <a:buClrTx/>
        <a:buSzTx/>
        <a:buFontTx/>
        <a:buChar char="•"/>
        <a:tabLst/>
        <a:defRPr sz="2400" b="0" i="0" u="none" strike="noStrike" kern="1" spc="0" baseline="0">
          <a:solidFill>
            <a:schemeClr val="tx1"/>
          </a:solidFill>
          <a:effectLst/>
          <a:latin typeface="Basic Sans" pitchFamily="1" charset="0"/>
          <a:ea typeface="Basic Roman" pitchFamily="1" charset="0"/>
          <a:cs typeface="Basic Roman" pitchFamily="1" charset="0"/>
        </a:defRPr>
      </a:lvl3pPr>
      <a:lvl4pPr marL="1600200" marR="0" indent="-22860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Basic Sans" pitchFamily="1" charset="0"/>
          <a:ea typeface="Basic Roman" pitchFamily="1" charset="0"/>
          <a:cs typeface="Basic Roman" pitchFamily="1" charset="0"/>
        </a:defRPr>
      </a:lvl4pPr>
      <a:lvl5pPr marL="2057400" marR="0" indent="-22860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Basic Sans" pitchFamily="1" charset="0"/>
          <a:ea typeface="Basic Roman" pitchFamily="1" charset="0"/>
          <a:cs typeface="Basic Roman" pitchFamily="1" charset="0"/>
        </a:defRPr>
      </a:lvl5pPr>
      <a:lvl6pPr marL="2514600" marR="0" indent="-22860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Basic Sans" pitchFamily="1" charset="0"/>
          <a:ea typeface="Basic Roman" pitchFamily="1" charset="0"/>
          <a:cs typeface="Basic Roman" pitchFamily="1" charset="0"/>
        </a:defRPr>
      </a:lvl6pPr>
      <a:lvl7pPr marL="2971800" marR="0" indent="-22860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Basic Sans" pitchFamily="1" charset="0"/>
          <a:ea typeface="Basic Roman" pitchFamily="1" charset="0"/>
          <a:cs typeface="Basic Roman" pitchFamily="1" charset="0"/>
        </a:defRPr>
      </a:lvl7pPr>
      <a:lvl8pPr marL="3429000" marR="0" indent="-22860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Basic Sans" pitchFamily="1" charset="0"/>
          <a:ea typeface="Basic Roman" pitchFamily="1" charset="0"/>
          <a:cs typeface="Basic Roman" pitchFamily="1" charset="0"/>
        </a:defRPr>
      </a:lvl8pPr>
      <a:lvl9pPr marL="3886200" marR="0" indent="-228600" algn="l" defTabSz="457200">
        <a:lnSpc>
          <a:spcPct val="100000"/>
        </a:lnSpc>
        <a:spcBef>
          <a:spcPts val="0"/>
        </a:spcBef>
        <a:spcAft>
          <a:spcPts val="0"/>
        </a:spcAft>
        <a:buClrTx/>
        <a:buSzTx/>
        <a:buFontTx/>
        <a:buChar char="•"/>
        <a:tabLst/>
        <a:defRPr sz="2000" b="0" i="0" u="none" strike="noStrike" kern="1" spc="0" baseline="0">
          <a:solidFill>
            <a:schemeClr val="tx1"/>
          </a:solidFill>
          <a:effectLst/>
          <a:latin typeface="Basic Sans" pitchFamily="1" charset="0"/>
          <a:ea typeface="Basic Roman" pitchFamily="1" charset="0"/>
          <a:cs typeface="Basic Roman" pitchFamily="1" charset="0"/>
        </a:defRPr>
      </a:lvl9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5pPr>
      <a:lvl6pPr marL="22860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6pPr>
      <a:lvl7pPr marL="27432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7pPr>
      <a:lvl8pPr marL="32004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8pPr>
      <a:lvl9pPr marL="3657600" marR="0" indent="0" algn="l" defTabSz="457200">
        <a:lnSpc>
          <a:spcPct val="100000"/>
        </a:lnSpc>
        <a:spcBef>
          <a:spcPts val="0"/>
        </a:spcBef>
        <a:spcAft>
          <a:spcPts val="0"/>
        </a:spcAft>
        <a:buNone/>
        <a:tabLst/>
        <a:defRPr sz="1800" b="0" i="0" u="none" strike="noStrike" kern="1" spc="0" baseline="0">
          <a:solidFill>
            <a:schemeClr val="tx1"/>
          </a:solidFill>
          <a:effectLst/>
          <a:latin typeface="Basic Sans" pitchFamily="1" charset="0"/>
          <a:ea typeface="Basic Roman" pitchFamily="1" charset="0"/>
          <a:cs typeface="Basic Roman" pitchFamily="1"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A4BAAAvQUAAAg0AAALGgAAAAAAACYAAAAIAAAAAQAAAAAAAAA="/>
              </a:ext>
            </a:extLst>
          </p:cNvSpPr>
          <p:nvPr>
            <p:ph type="ctrTitle"/>
          </p:nvPr>
        </p:nvSpPr>
        <p:spPr>
          <a:xfrm>
            <a:off x="685800" y="932815"/>
            <a:ext cx="7772400" cy="3300730"/>
          </a:xfrm>
        </p:spPr>
        <p:txBody>
          <a:bodyPr/>
          <a:lstStyle/>
          <a:p>
            <a:pPr/>
            <a:r>
              <a:t>Analysis of Results from</a:t>
            </a:r>
          </a:p>
          <a:p>
            <a:pPr/>
            <a:r>
              <a:t>Voluntary Assessment for</a:t>
            </a:r>
          </a:p>
          <a:p>
            <a:pPr/>
            <a:r>
              <a:t>Autism Spectrum Disorder </a:t>
            </a:r>
          </a:p>
        </p:txBody>
      </p:sp>
      <p:sp>
        <p:nvSpPr>
          <p:cNvPr id="3" name="SlideSubtitle1"/>
          <p:cNvSpPr>
            <a:spLocks noGrp="1" noChangeArrowheads="1"/>
            <a:extLst>
              <a:ext uri="smNativeData">
                <pr:smNativeData xmlns:pr="smNativeData" val="SMDATA_13_UfDF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BwCAAABB4AANAvAACwIgAAAAAAACYAAAAIAAAAAQAAAAAAAAA="/>
              </a:ext>
            </a:extLst>
          </p:cNvSpPr>
          <p:nvPr>
            <p:ph type="subTitle" idx="1"/>
          </p:nvPr>
        </p:nvSpPr>
        <p:spPr>
          <a:xfrm>
            <a:off x="1371600" y="4879340"/>
            <a:ext cx="6400800" cy="759460"/>
          </a:xfrm>
        </p:spPr>
        <p:txBody>
          <a:bodyPr/>
          <a:lstStyle/>
          <a:p>
            <a:pPr>
              <a:defRPr sz="1800"/>
            </a:pPr>
            <a:r>
              <a:t>Data source: University of California Irvine</a:t>
            </a:r>
          </a:p>
          <a:p>
            <a:pPr>
              <a:defRPr sz="1800"/>
            </a:pPr>
            <a:r>
              <a:t>Machine Learning Repository</a:t>
            </a: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CC8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A4BAAA2wQAAAg0AAC2CQAAAAAAACYAAAAIAAAAAQAAAAAAAAA="/>
              </a:ext>
            </a:extLst>
          </p:cNvSpPr>
          <p:nvPr>
            <p:ph type="ctrTitle"/>
          </p:nvPr>
        </p:nvSpPr>
        <p:spPr>
          <a:xfrm>
            <a:off x="685800" y="789305"/>
            <a:ext cx="7772400" cy="789305"/>
          </a:xfrm>
        </p:spPr>
        <p:txBody>
          <a:bodyPr/>
          <a:lstStyle/>
          <a:p>
            <a:pPr>
              <a:defRPr sz="3000" b="1"/>
            </a:pPr>
            <a:r>
              <a:t>Dataset Description</a:t>
            </a:r>
          </a:p>
        </p:txBody>
      </p:sp>
      <p:sp>
        <p:nvSpPr>
          <p:cNvPr id="3" name="SlideSubtitle1"/>
          <p:cNvSpPr>
            <a:spLocks noGrp="1" noChangeArrowheads="1"/>
            <a:extLst>
              <a:ext uri="smNativeData">
                <pr:smNativeData xmlns:pr="smNativeData" val="SMDATA_13_UfDF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gU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bBAAACQsAAKUzAACwIgAAAAAAACYAAAAIAAAAAQAAAAAAAAA="/>
              </a:ext>
            </a:extLst>
          </p:cNvSpPr>
          <p:nvPr>
            <p:ph type="subTitle" idx="1"/>
          </p:nvPr>
        </p:nvSpPr>
        <p:spPr>
          <a:xfrm>
            <a:off x="789305" y="1793875"/>
            <a:ext cx="7606030" cy="3844925"/>
          </a:xfrm>
        </p:spPr>
        <p:txBody>
          <a:bodyPr/>
          <a:lstStyle/>
          <a:p>
            <a:pPr>
              <a:defRPr sz="2800"/>
            </a:pPr>
          </a:p>
          <a:p>
            <a:pPr>
              <a:defRPr sz="2800"/>
            </a:pPr>
            <a:r>
              <a:t>Results were based on the responses to 10 questions.  Datasets were divided into three age groups, with different questions given to each age group.  Data analysed in this project contains the results of the assessment for children (ages 4-11), adolescents (ages 12-16), and adults (18+).</a:t>
            </a:r>
          </a:p>
          <a:p>
            <a:pP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fDFXh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LBMEQE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A4BAAAFwMAAAg0AABjCAAAAAAAACYAAAAIAAAAAQAAAAAAAAA="/>
              </a:ext>
            </a:extLst>
          </p:cNvSpPr>
          <p:nvPr>
            <p:ph type="ctrTitle"/>
          </p:nvPr>
        </p:nvSpPr>
        <p:spPr>
          <a:xfrm>
            <a:off x="685800" y="502285"/>
            <a:ext cx="7772400" cy="861060"/>
          </a:xfrm>
        </p:spPr>
        <p:txBody>
          <a:bodyPr/>
          <a:lstStyle/>
          <a:p>
            <a:pPr>
              <a:defRPr sz="3000" b="1"/>
            </a:pPr>
            <a:r>
              <a:t>Research Questions</a:t>
            </a:r>
          </a:p>
        </p:txBody>
      </p:sp>
      <p:sp>
        <p:nvSpPr>
          <p:cNvPr id="3" name="SlideSubtitle1"/>
          <p:cNvSpPr>
            <a:spLocks noGrp="1" noChangeArrowheads="1"/>
            <a:extLst>
              <a:ext uri="smNativeData">
                <pr:smNativeData xmlns:pr="smNativeData" val="SMDATA_13_UfDF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BpBAAAJwoAABY0AACFJQAAAAAAACYAAAAIAAAAAQAAAAAAAAA="/>
              </a:ext>
            </a:extLst>
          </p:cNvSpPr>
          <p:nvPr>
            <p:ph type="subTitle" idx="1"/>
          </p:nvPr>
        </p:nvSpPr>
        <p:spPr>
          <a:xfrm>
            <a:off x="716915" y="1650365"/>
            <a:ext cx="7750175" cy="4448810"/>
          </a:xfrm>
        </p:spPr>
        <p:txBody>
          <a:bodyPr/>
          <a:lstStyle/>
          <a:p>
            <a:pPr/>
            <a:r>
              <a:t>1) Are there any gender-specific signs to look for when considering an autism diagnosis? For each of the 10 questions, are the responses significantly different by gender when compared to the diagnosis result? </a:t>
            </a:r>
          </a:p>
          <a:p>
            <a:pPr/>
            <a:r>
              <a:t>2) Are there any variables that seem to be indicators of an autism diagnosis, all other factors being equal?</a:t>
            </a:r>
          </a:p>
          <a:p>
            <a:pP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UfDFXh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IAF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vKQAACQsAAC03AACcKAAAAAAAACYAAAAIAAAAAQAAAAAAAAA="/>
              </a:ext>
            </a:extLst>
          </p:cNvSpPr>
          <p:nvPr>
            <p:ph type="title"/>
          </p:nvPr>
        </p:nvSpPr>
        <p:spPr>
          <a:xfrm>
            <a:off x="6816725" y="1793875"/>
            <a:ext cx="2152650" cy="4807585"/>
          </a:xfrm>
        </p:spPr>
        <p:txBody>
          <a:bodyPr/>
          <a:lstStyle/>
          <a:p>
            <a:pPr>
              <a:defRPr sz="2400"/>
            </a:pPr>
            <a:r>
              <a:t>Average assessment results appear to vary significantly with age (Fig. 1), so data was broken up into age categories (4-11 years, 12-16 years, and 18+ years).</a:t>
            </a:r>
          </a:p>
        </p:txBody>
      </p:sp>
      <p:sp>
        <p:nvSpPr>
          <p:cNvPr id="3" name="SlideText1"/>
          <p:cNvSpPr>
            <a:spLocks noGrp="1" noChangeArrowheads="1"/>
            <a:extLst>
              <a:ext uri="smNativeData">
                <pr:smNativeData xmlns:pr="smNativeData" val="SMDATA_13_UfDF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Q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BTAQAAxAEAAC03AAAuBgAAAAAAACYAAAAIAAAAAYAAAAAAAAA="/>
              </a:ext>
            </a:extLst>
          </p:cNvSpPr>
          <p:nvPr>
            <p:ph type="body" idx="1"/>
          </p:nvPr>
        </p:nvSpPr>
        <p:spPr>
          <a:xfrm>
            <a:off x="215265" y="287020"/>
            <a:ext cx="8754110" cy="7175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lgn="ctr">
              <a:defRPr b="1"/>
            </a:pPr>
            <a:r>
              <a:t>Violin plot of assessment result by age</a:t>
            </a:r>
          </a:p>
        </p:txBody>
      </p:sp>
      <p:pic>
        <p:nvPicPr>
          <p:cNvPr id="4" name="Picture2"/>
          <p:cNvPicPr>
            <a:picLocks noChangeAspect="1"/>
            <a:extLst>
              <a:ext uri="smNativeData">
                <pr:smNativeData xmlns:pr="smNativeData" val="SMDATA_15_UfDFXh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BgAADAAAABAAAAAAAAAAAAAAAAAAAAAAAAAAHgAAAGgAAAAAAAAAAAAAAAAAAAAAAAAAAAAAABAnAAAQJwAAAAAAAAAAAAAAAAAAAAAAAAAAAAAAAAAAAAAAAAAAAAAUAAAAAAAAAMDA/wAAAAAAZAAAADIAAAAAAAAAZAAAAAAAAAB/f38ACgAAAB8AAABUAAAAu+DjBf///wEAAAAAAAAAAAAAAAAAAAAAAAAAAAAAAAAAAAAAAAAAAAAAAAJ/f38AgICAA8zMzADAwP8Af39/AAAAAAAAAAAAAAAAAP///wAAAAAAIQAAABgAAAAUAAAAagEAANwGAABMKQAA/SEAAAAAAAAmAAAACAAAAP//////////"/>
              </a:ext>
            </a:extLst>
          </p:cNvPicPr>
          <p:nvPr/>
        </p:nvPicPr>
        <p:blipFill>
          <a:blip r:embed="rId2"/>
          <a:stretch>
            <a:fillRect/>
          </a:stretch>
        </p:blipFill>
        <p:spPr>
          <a:xfrm>
            <a:off x="229870" y="1115060"/>
            <a:ext cx="6483350" cy="4410075"/>
          </a:xfrm>
          <a:prstGeom prst="rect">
            <a:avLst/>
          </a:prstGeom>
          <a:noFill/>
          <a:ln>
            <a:noFill/>
          </a:ln>
          <a:effectLst/>
        </p:spPr>
      </p:pic>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extLst>
              <a:ext uri="smNativeData">
                <pr:smNativeData xmlns:pr="smNativeData" val="SMDATA_13_UfDFXh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ArKAAACQsAAEs2AAAyJAAAAAAAACYAAAAIAAAA//////////8="/>
              </a:ext>
            </a:extLst>
          </p:cNvSpPr>
          <p:nvPr/>
        </p:nvSpPr>
        <p:spPr>
          <a:xfrm>
            <a:off x="6529705" y="1793875"/>
            <a:ext cx="2296160" cy="4090035"/>
          </a:xfrm>
          <a:prstGeom prst="rect">
            <a:avLst/>
          </a:prstGeom>
          <a:noFill/>
          <a:ln>
            <a:noFill/>
          </a:ln>
          <a:effectLst/>
        </p:spPr>
        <p:txBody>
          <a:bodyPr vert="horz" wrap="square" numCol="1" spcCol="215900" anchor="b"/>
          <a:lstStyle/>
          <a:p>
            <a:pPr>
              <a:defRPr sz="2400" b="1">
                <a:solidFill>
                  <a:schemeClr val="tx2"/>
                </a:solidFill>
              </a:defRPr>
            </a:pPr>
            <a:r>
              <a:t>The mean result did not vary by gender across any of the age categories, but it was significantly higher for adults vs youths.</a:t>
            </a:r>
          </a:p>
        </p:txBody>
      </p:sp>
      <p:sp>
        <p:nvSpPr>
          <p:cNvPr id="3" name="SlideText1"/>
          <p:cNvSpPr>
            <a:extLst>
              <a:ext uri="smNativeData">
                <pr:smNativeData xmlns:pr="smNativeData" val="SMDATA_13_UfDF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BTAQAAxAEAAC03AAAuBgAAAAAAACYAAAAIAAAA//////////8="/>
              </a:ext>
            </a:extLst>
          </p:cNvSpPr>
          <p:nvPr/>
        </p:nvSpPr>
        <p:spPr>
          <a:xfrm>
            <a:off x="215265" y="287020"/>
            <a:ext cx="8754110" cy="717550"/>
          </a:xfrm>
          <a:prstGeom prst="rect">
            <a:avLst/>
          </a:prstGeom>
          <a:noFill/>
          <a:ln>
            <a:noFill/>
          </a:ln>
          <a:effectLst/>
        </p:spPr>
        <p:txBody>
          <a:bodyPr vert="horz" wrap="square" numCol="1" spcCol="215900" anchor="t"/>
          <a:lstStyle/>
          <a:p>
            <a:pPr>
              <a:defRPr sz="3200" b="1"/>
            </a:pPr>
            <a:r>
              <a:t>Assessment result per gender by age group</a:t>
            </a:r>
          </a:p>
        </p:txBody>
      </p:sp>
      <p:pic>
        <p:nvPicPr>
          <p:cNvPr id="4" name="Picture1"/>
          <p:cNvPicPr>
            <a:picLocks noChangeAspect="1"/>
            <a:extLst>
              <a:ext uri="smNativeData">
                <pr:smNativeData xmlns:pr="smNativeData" val="SMDATA_15_UfDFXh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u+DjBf///wEAAAAAAAAAAAAAAAAAAAAAAAAAAAAAAAAAAAAAAAAAAAAAAAJ/f38AgICAA8zMzADAwP8Af39/AAAAAAAAAAAAAAAAAP///wAAAAAAIQAAABgAAAAUAAAA+wAAAC4GAADyJgAAEykAAAAAAAAmAAAACAAAAP//////////"/>
              </a:ext>
            </a:extLst>
          </p:cNvPicPr>
          <p:nvPr/>
        </p:nvPicPr>
        <p:blipFill>
          <a:blip r:embed="rId2"/>
          <a:stretch>
            <a:fillRect/>
          </a:stretch>
        </p:blipFill>
        <p:spPr>
          <a:xfrm>
            <a:off x="159385" y="1004570"/>
            <a:ext cx="6171565" cy="5672455"/>
          </a:xfrm>
          <a:prstGeom prst="rect">
            <a:avLst/>
          </a:prstGeom>
          <a:noFill/>
          <a:ln>
            <a:noFill/>
          </a:ln>
          <a:effectLst/>
        </p:spPr>
      </p:pic>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extLst>
              <a:ext uri="smNativeData">
                <pr:smNativeData xmlns:pr="smNativeData" val="SMDATA_13_UfDFXh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YJgAA8gcAAEs2AABJJwAAAAAAACYAAAAIAAAA//////////8="/>
              </a:ext>
            </a:extLst>
          </p:cNvSpPr>
          <p:nvPr/>
        </p:nvSpPr>
        <p:spPr>
          <a:xfrm>
            <a:off x="6314440" y="1291590"/>
            <a:ext cx="2511425" cy="5094605"/>
          </a:xfrm>
          <a:prstGeom prst="rect">
            <a:avLst/>
          </a:prstGeom>
          <a:noFill/>
          <a:ln>
            <a:noFill/>
          </a:ln>
          <a:effectLst/>
        </p:spPr>
        <p:txBody>
          <a:bodyPr vert="horz" wrap="square" numCol="1" spcCol="215900" anchor="b"/>
          <a:lstStyle/>
          <a:p>
            <a:pPr>
              <a:defRPr sz="2400" b="1">
                <a:solidFill>
                  <a:schemeClr val="tx2"/>
                </a:solidFill>
              </a:defRPr>
            </a:pPr>
            <a:r>
              <a:t>A statistical difference in assessment results was found between people with a prior family history of autism (significantly higher: p&lt;.001) in the family and those without</a:t>
            </a:r>
          </a:p>
        </p:txBody>
      </p:sp>
      <p:sp>
        <p:nvSpPr>
          <p:cNvPr id="3" name="SlideText1"/>
          <p:cNvSpPr>
            <a:extLst>
              <a:ext uri="smNativeData">
                <pr:smNativeData xmlns:pr="smNativeData" val="SMDATA_13_UfDF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BTAQAAxAEAAJ43AAAuBgAAAAAAACYAAAAIAAAA//////////8="/>
              </a:ext>
            </a:extLst>
          </p:cNvSpPr>
          <p:nvPr/>
        </p:nvSpPr>
        <p:spPr>
          <a:xfrm>
            <a:off x="215265" y="287020"/>
            <a:ext cx="8825865" cy="717550"/>
          </a:xfrm>
          <a:prstGeom prst="rect">
            <a:avLst/>
          </a:prstGeom>
          <a:noFill/>
          <a:ln>
            <a:noFill/>
          </a:ln>
          <a:effectLst/>
        </p:spPr>
        <p:txBody>
          <a:bodyPr vert="horz" wrap="square" numCol="1" spcCol="215900" anchor="t"/>
          <a:lstStyle/>
          <a:p>
            <a:pPr>
              <a:defRPr sz="3100" b="1"/>
            </a:pPr>
            <a:r>
              <a:t>Assessment result by history of family autism</a:t>
            </a:r>
          </a:p>
        </p:txBody>
      </p:sp>
      <p:pic>
        <p:nvPicPr>
          <p:cNvPr id="4" name="Picture2"/>
          <p:cNvPicPr>
            <a:picLocks noChangeAspect="1"/>
            <a:extLst>
              <a:ext uri="smNativeData">
                <pr:smNativeData xmlns:pr="smNativeData" val="SMDATA_15_UfDFXh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u+DjBf///wEAAAAAAAAAAAAAAAAAAAAAAAAAAAAAAAAAAAAAAAAAAAAAAAJ/f38AgICAA8zMzADAwP8Af39/AAAAAAAAAAAAAAAAAP///wAAAAAAIQAAABgAAAAUAAAAUwEAANAFAADkJgAAfikAAAAAAAAmAAAACAAAAP//////////"/>
              </a:ext>
            </a:extLst>
          </p:cNvPicPr>
          <p:nvPr/>
        </p:nvPicPr>
        <p:blipFill>
          <a:blip r:embed="rId2"/>
          <a:stretch>
            <a:fillRect/>
          </a:stretch>
        </p:blipFill>
        <p:spPr>
          <a:xfrm>
            <a:off x="215265" y="944880"/>
            <a:ext cx="6106795" cy="5800090"/>
          </a:xfrm>
          <a:prstGeom prst="rect">
            <a:avLst/>
          </a:prstGeom>
          <a:noFill/>
          <a:ln>
            <a:noFill/>
          </a:ln>
          <a:effectLst/>
        </p:spPr>
      </p:pic>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lideTitle1"/>
          <p:cNvSpPr>
            <a:extLst>
              <a:ext uri="smNativeData">
                <pr:smNativeData xmlns:pr="smNativeData" val="SMDATA_13_UfDFXh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if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BJJwAACQsAALw2AAAyJAAAAAAAACYAAAAIAAAA//////////8="/>
              </a:ext>
            </a:extLst>
          </p:cNvSpPr>
          <p:nvPr/>
        </p:nvSpPr>
        <p:spPr>
          <a:xfrm>
            <a:off x="6386195" y="1793875"/>
            <a:ext cx="2511425" cy="4090035"/>
          </a:xfrm>
          <a:prstGeom prst="rect">
            <a:avLst/>
          </a:prstGeom>
          <a:noFill/>
          <a:ln>
            <a:noFill/>
          </a:ln>
          <a:effectLst/>
        </p:spPr>
        <p:txBody>
          <a:bodyPr vert="horz" wrap="square" numCol="1" spcCol="215900" anchor="b"/>
          <a:lstStyle/>
          <a:p>
            <a:pPr>
              <a:defRPr sz="2400" b="1">
                <a:solidFill>
                  <a:schemeClr val="tx2"/>
                </a:solidFill>
              </a:defRPr>
            </a:pPr>
            <a:r>
              <a:t>There was also a significantly higher result in males known to be born with jaundice, while there was no difference for females.</a:t>
            </a:r>
          </a:p>
          <a:p>
            <a:pPr>
              <a:defRPr sz="2400" b="1">
                <a:solidFill>
                  <a:schemeClr val="tx2"/>
                </a:solidFill>
              </a:defRPr>
            </a:pPr>
          </a:p>
        </p:txBody>
      </p:sp>
      <p:sp>
        <p:nvSpPr>
          <p:cNvPr id="3" name="SlideText1"/>
          <p:cNvSpPr>
            <a:extLst>
              <a:ext uri="smNativeData">
                <pr:smNativeData xmlns:pr="smNativeData" val="SMDATA_13_UfDF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BTAQAAxAEAAC03AAAuBgAAAAAAACYAAAAIAAAA//////////8="/>
              </a:ext>
            </a:extLst>
          </p:cNvSpPr>
          <p:nvPr/>
        </p:nvSpPr>
        <p:spPr>
          <a:xfrm>
            <a:off x="215265" y="287020"/>
            <a:ext cx="8754110" cy="717550"/>
          </a:xfrm>
          <a:prstGeom prst="rect">
            <a:avLst/>
          </a:prstGeom>
          <a:noFill/>
          <a:ln>
            <a:noFill/>
          </a:ln>
          <a:effectLst/>
        </p:spPr>
        <p:txBody>
          <a:bodyPr vert="horz" wrap="square" numCol="1" spcCol="215900" anchor="t"/>
          <a:lstStyle/>
          <a:p>
            <a:pPr algn="ctr">
              <a:defRPr sz="3200" b="1"/>
            </a:pPr>
            <a:r>
              <a:t>Result per gender by known jaundice at birth</a:t>
            </a:r>
          </a:p>
        </p:txBody>
      </p:sp>
      <p:pic>
        <p:nvPicPr>
          <p:cNvPr id="4" name="Picture2"/>
          <p:cNvPicPr>
            <a:picLocks noChangeAspect="1"/>
            <a:extLst>
              <a:ext uri="smNativeData">
                <pr:smNativeData xmlns:pr="smNativeData" val="SMDATA_15_UfDFXh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BDAAAABAAAAAAAAAAAAAAAAAAAAAAAAAAHgAAAGgAAAAAAAAAAAAAAAAAAAAAAAAAAAAAABAnAAAQJwAAAAAAAAAAAAAAAAAAAAAAAAAAAAAAAAAAAAAAAAAAAAAUAAAAAAAAAMDA/wAAAAAAZAAAADIAAAAAAAAAZAAAAAAAAAB/f38ACgAAAB8AAABUAAAAu+DjBf///wEAAAAAAAAAAAAAAAAAAAAAAAAAAAAAAAAAAAAAAAAAAAAAAAJ/f38AgICAA8zMzADAwP8Af39/AAAAAAAAAAAAAAAAAP///wAAAAAAIQAAABgAAAAUAAAAUwEAAMIKAABJJwAAUyQAAAAAAAAmAAAACAAAAP//////////"/>
              </a:ext>
            </a:extLst>
          </p:cNvPicPr>
          <p:nvPr/>
        </p:nvPicPr>
        <p:blipFill>
          <a:blip r:embed="rId2"/>
          <a:stretch>
            <a:fillRect/>
          </a:stretch>
        </p:blipFill>
        <p:spPr>
          <a:xfrm>
            <a:off x="215265" y="1748790"/>
            <a:ext cx="6170930" cy="4156075"/>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Rectangle1"/>
          <p:cNvSpPr>
            <a:extLst>
              <a:ext uri="smNativeData">
                <pr:smNativeData xmlns:pr="smNativeData" val="SMDATA_13_UfDFXh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ArKAAAegsAAEs2AADfIgAAAAAAACYAAAAIAAAA//////////8="/>
              </a:ext>
            </a:extLst>
          </p:cNvSpPr>
          <p:nvPr/>
        </p:nvSpPr>
        <p:spPr>
          <a:xfrm>
            <a:off x="6529705" y="1865630"/>
            <a:ext cx="2296160" cy="3803015"/>
          </a:xfrm>
          <a:prstGeom prst="rect">
            <a:avLst/>
          </a:prstGeom>
          <a:noFill/>
          <a:ln>
            <a:noFill/>
          </a:ln>
          <a:effectLst/>
        </p:spPr>
        <p:txBody>
          <a:bodyPr vert="horz" wrap="square" numCol="1" spcCol="215900" anchor="b"/>
          <a:lstStyle/>
          <a:p>
            <a:pPr>
              <a:defRPr sz="2400" b="1">
                <a:solidFill>
                  <a:schemeClr val="tx2"/>
                </a:solidFill>
              </a:defRPr>
            </a:pPr>
            <a:r>
              <a:t>A positive significant difference was found between results of parents and those who self-assessed</a:t>
            </a:r>
          </a:p>
        </p:txBody>
      </p:sp>
      <p:sp>
        <p:nvSpPr>
          <p:cNvPr id="3" name="Rectangle2"/>
          <p:cNvSpPr>
            <a:extLst>
              <a:ext uri="smNativeData">
                <pr:smNativeData xmlns:pr="smNativeData" val="SMDATA_13_UfDF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BTAQAAxAEAAC03AAAuBgAAAAAAACYAAAAIAAAA//////////8="/>
              </a:ext>
            </a:extLst>
          </p:cNvSpPr>
          <p:nvPr/>
        </p:nvSpPr>
        <p:spPr>
          <a:xfrm>
            <a:off x="215265" y="287020"/>
            <a:ext cx="8754110" cy="717550"/>
          </a:xfrm>
          <a:prstGeom prst="rect">
            <a:avLst/>
          </a:prstGeom>
          <a:noFill/>
          <a:ln>
            <a:noFill/>
          </a:ln>
          <a:effectLst/>
        </p:spPr>
        <p:txBody>
          <a:bodyPr vert="horz" wrap="square" numCol="1" spcCol="215900" anchor="t"/>
          <a:lstStyle/>
          <a:p>
            <a:pPr algn="ctr">
              <a:defRPr sz="3200" b="1"/>
            </a:pPr>
            <a:r>
              <a:t>Assessment result by relation to assessee</a:t>
            </a:r>
          </a:p>
        </p:txBody>
      </p:sp>
      <p:pic>
        <p:nvPicPr>
          <p:cNvPr id="4" name="Picture2"/>
          <p:cNvPicPr>
            <a:picLocks noChangeAspect="1"/>
            <a:extLst>
              <a:ext uri="smNativeData">
                <pr:smNativeData xmlns:pr="smNativeData" val="SMDATA_15_UfDFXh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u+DjBf///wEAAAAAAAAAAAAAAAAAAAAAAAAAAAAAAAAAAAAAAAAAAAAAAAJ/f38AgICAA8zMzADAwP8Af39/AAAAAAAAAAAAAAAAAP///wAAAAAAIQAAABgAAAAUAAAAfQAAAJkGAADYJgAAuicAAAAAAAAmAAAACAAAAP//////////"/>
              </a:ext>
            </a:extLst>
          </p:cNvPicPr>
          <p:nvPr/>
        </p:nvPicPr>
        <p:blipFill>
          <a:blip r:embed="rId2"/>
          <a:stretch>
            <a:fillRect/>
          </a:stretch>
        </p:blipFill>
        <p:spPr>
          <a:xfrm>
            <a:off x="79375" y="1072515"/>
            <a:ext cx="6235065" cy="5385435"/>
          </a:xfrm>
          <a:prstGeom prst="rect">
            <a:avLst/>
          </a:prstGeom>
          <a:noFill/>
          <a:ln>
            <a:noFill/>
          </a:ln>
          <a:effectLst/>
        </p:spPr>
      </p:pic>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Rectangle1"/>
          <p:cNvSpPr>
            <a:extLst>
              <a:ext uri="smNativeData">
                <pr:smNativeData xmlns:pr="smNativeData" val="SMDATA_13_UfDFXh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RuaXc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ArKAAACQsAAEs2AAAyJAAAAAAAACYAAAAIAAAA//////////8="/>
              </a:ext>
            </a:extLst>
          </p:cNvSpPr>
          <p:nvPr/>
        </p:nvSpPr>
        <p:spPr>
          <a:xfrm>
            <a:off x="6529705" y="1793875"/>
            <a:ext cx="2296160" cy="4090035"/>
          </a:xfrm>
          <a:prstGeom prst="rect">
            <a:avLst/>
          </a:prstGeom>
          <a:noFill/>
          <a:ln>
            <a:noFill/>
          </a:ln>
          <a:effectLst/>
        </p:spPr>
        <p:txBody>
          <a:bodyPr vert="horz" wrap="square" numCol="1" spcCol="215900" anchor="b"/>
          <a:lstStyle/>
          <a:p>
            <a:pPr>
              <a:defRPr sz="2400" b="1">
                <a:solidFill>
                  <a:schemeClr val="tx2"/>
                </a:solidFill>
              </a:defRPr>
            </a:pPr>
            <a:r>
              <a:t>The mean result did not vary by gender across any of the age categories, but it was significantly higher for adults vs youths.</a:t>
            </a:r>
          </a:p>
        </p:txBody>
      </p:sp>
      <p:sp>
        <p:nvSpPr>
          <p:cNvPr id="3" name="Rectangle2"/>
          <p:cNvSpPr>
            <a:extLst>
              <a:ext uri="smNativeData">
                <pr:smNativeData xmlns:pr="smNativeData" val="SMDATA_13_UfDFXh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Mw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BTAQAAxAEAAC03AAAuBgAAAAAAACYAAAAIAAAA//////////8="/>
              </a:ext>
            </a:extLst>
          </p:cNvSpPr>
          <p:nvPr/>
        </p:nvSpPr>
        <p:spPr>
          <a:xfrm>
            <a:off x="215265" y="287020"/>
            <a:ext cx="8754110" cy="717550"/>
          </a:xfrm>
          <a:prstGeom prst="rect">
            <a:avLst/>
          </a:prstGeom>
          <a:noFill/>
          <a:ln>
            <a:noFill/>
          </a:ln>
          <a:effectLst/>
        </p:spPr>
        <p:txBody>
          <a:bodyPr vert="horz" wrap="square" numCol="1" spcCol="215900" anchor="t"/>
          <a:lstStyle/>
          <a:p>
            <a:pPr>
              <a:defRPr sz="3200" b="1"/>
            </a:pPr>
            <a:r>
              <a:t>Assessment result per gender by age group</a:t>
            </a:r>
          </a:p>
        </p:txBody>
      </p:sp>
      <p:pic>
        <p:nvPicPr>
          <p:cNvPr id="4" name="Picture1"/>
          <p:cNvPicPr>
            <a:picLocks noChangeAspect="1"/>
            <a:extLst>
              <a:ext uri="smNativeData">
                <pr:smNativeData xmlns:pr="smNativeData" val="SMDATA_15_UfDFXh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u+DjBf///wEAAAAAAAAAAAAAAAAAAAAAAAAAAAAAAAAAAAAAAAAAAAAAAAJ/f38AgICAA8zMzADAwP8Af39/AAAAAAAAAAAAAAAAAP///wAAAAAAIQAAABgAAAAUAAAA+wAAAC4GAADyJgAAEykAAAAAAAAmAAAACAAAAP//////////"/>
              </a:ext>
            </a:extLst>
          </p:cNvPicPr>
          <p:nvPr/>
        </p:nvPicPr>
        <p:blipFill>
          <a:blip r:embed="rId2"/>
          <a:stretch>
            <a:fillRect/>
          </a:stretch>
        </p:blipFill>
        <p:spPr>
          <a:xfrm>
            <a:off x="159385" y="1004570"/>
            <a:ext cx="6171565" cy="5672455"/>
          </a:xfrm>
          <a:prstGeom prst="rect">
            <a:avLst/>
          </a:prstGeom>
          <a:noFill/>
          <a:ln>
            <a:noFill/>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2">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Basic Sans"/>
        <a:ea typeface="Basic Roman"/>
        <a:cs typeface="Basic Roman"/>
      </a:majorFont>
      <a:minorFont>
        <a:latin typeface="Basic Sans"/>
        <a:ea typeface="Basic Roman"/>
        <a:cs typeface="Basic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969696"/>
        </a:lt2>
        <a:accent1>
          <a:srgbClr val="FBDF53"/>
        </a:accent1>
        <a:accent2>
          <a:srgbClr val="FF9966"/>
        </a:accent2>
        <a:accent3>
          <a:srgbClr val="DF7986"/>
        </a:accent3>
        <a:accent4>
          <a:srgbClr val="BF59A6"/>
        </a:accent4>
        <a:accent5>
          <a:srgbClr val="9F39C6"/>
        </a:accent5>
        <a:accent6>
          <a:srgbClr val="7F19E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DEF6F1"/>
        </a:lt1>
        <a:dk2>
          <a:srgbClr val="000000"/>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D9"/>
        </a:lt1>
        <a:dk2>
          <a:srgbClr val="0000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5">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800000"/>
        </a:lt1>
        <a:dk2>
          <a:srgbClr val="DFD293"/>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000099"/>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00"/>
        </a:lt1>
        <a:dk2>
          <a:srgbClr val="E3EBF1"/>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686B5D"/>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66699"/>
        </a:lt1>
        <a:dk2>
          <a:srgbClr val="FFFFFF"/>
        </a:dk2>
        <a:lt2>
          <a:srgbClr val="3E3E5C"/>
        </a:lt2>
        <a:accent1>
          <a:srgbClr val="60597B"/>
        </a:accent1>
        <a:accent2>
          <a:srgbClr val="6666FF"/>
        </a:accent2>
        <a:accent3>
          <a:srgbClr val="8686DF"/>
        </a:accent3>
        <a:accent4>
          <a:srgbClr val="A6A6BF"/>
        </a:accent4>
        <a:accent5>
          <a:srgbClr val="C6C69F"/>
        </a:accent5>
        <a:accent6>
          <a:srgbClr val="E6E67F"/>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523E26"/>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2">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triffid</cp:lastModifiedBy>
  <cp:revision>0</cp:revision>
  <dcterms:created xsi:type="dcterms:W3CDTF">2020-05-19T20:40:48Z</dcterms:created>
  <dcterms:modified xsi:type="dcterms:W3CDTF">2020-05-21T03:06:57Z</dcterms:modified>
</cp:coreProperties>
</file>