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131" y="2404534"/>
            <a:ext cx="9038872" cy="1646302"/>
          </a:xfrm>
        </p:spPr>
        <p:txBody>
          <a:bodyPr/>
          <a:lstStyle/>
          <a:p>
            <a:r>
              <a:rPr lang="en-US" dirty="0" smtClean="0"/>
              <a:t>Loops(for, while, do while)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3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41092"/>
            <a:ext cx="8596668" cy="1035457"/>
          </a:xfrm>
        </p:spPr>
        <p:txBody>
          <a:bodyPr/>
          <a:lstStyle/>
          <a:p>
            <a:r>
              <a:rPr lang="ru-RU" dirty="0"/>
              <a:t>Например ако в нашата задача искаме да изпринтим първия делител на число и да приключим: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231" y="1776549"/>
            <a:ext cx="6846872" cy="208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3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Вложени цикли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Колко реда ще се отпечатат на екрана?</a:t>
            </a:r>
          </a:p>
          <a:p>
            <a:pPr marL="0" indent="0">
              <a:buNone/>
            </a:pPr>
            <a:r>
              <a:rPr lang="nn-NO" sz="2000" b="1" dirty="0" smtClean="0"/>
              <a:t>	for </a:t>
            </a:r>
            <a:r>
              <a:rPr lang="nn-NO" sz="2000" b="1" dirty="0"/>
              <a:t>(int i = 0; i &lt; 50; i</a:t>
            </a:r>
            <a:r>
              <a:rPr lang="nn-NO" sz="2000" b="1" dirty="0" smtClean="0"/>
              <a:t>++) </a:t>
            </a:r>
            <a:r>
              <a:rPr lang="en-US" sz="2000" b="1" dirty="0" smtClean="0"/>
              <a:t>{</a:t>
            </a:r>
            <a:endParaRPr lang="nn-NO" sz="2000" b="1" dirty="0"/>
          </a:p>
          <a:p>
            <a:pPr marL="0" indent="0">
              <a:buNone/>
            </a:pPr>
            <a:r>
              <a:rPr lang="bg-BG" sz="2000" b="1" dirty="0" smtClean="0"/>
              <a:t>	</a:t>
            </a:r>
            <a:r>
              <a:rPr lang="en-US" sz="2000" b="1" dirty="0" smtClean="0"/>
              <a:t>	for </a:t>
            </a:r>
            <a:r>
              <a:rPr lang="en-US" sz="2000" b="1" dirty="0"/>
              <a:t>(</a:t>
            </a:r>
            <a:r>
              <a:rPr lang="en-US" sz="2000" b="1" dirty="0" err="1"/>
              <a:t>int</a:t>
            </a:r>
            <a:r>
              <a:rPr lang="en-US" sz="2000" b="1" dirty="0"/>
              <a:t> j = 0; j &lt; 5; </a:t>
            </a:r>
            <a:r>
              <a:rPr lang="en-US" sz="2000" b="1" dirty="0" err="1"/>
              <a:t>j</a:t>
            </a:r>
            <a:r>
              <a:rPr lang="en-US" sz="2000" b="1" dirty="0" err="1" smtClean="0"/>
              <a:t>++</a:t>
            </a:r>
            <a:r>
              <a:rPr lang="en-US" sz="2000" b="1" dirty="0" smtClean="0"/>
              <a:t>) {</a:t>
            </a:r>
            <a:endParaRPr lang="bg-BG" sz="2000" b="1" dirty="0" smtClean="0"/>
          </a:p>
          <a:p>
            <a:pPr marL="0" indent="0">
              <a:buNone/>
            </a:pPr>
            <a:r>
              <a:rPr lang="bg-BG" sz="2000" b="1" dirty="0"/>
              <a:t>	 </a:t>
            </a:r>
            <a:r>
              <a:rPr lang="bg-BG" sz="2000" b="1" dirty="0" smtClean="0"/>
              <a:t>  </a:t>
            </a:r>
            <a:r>
              <a:rPr lang="en-US" sz="2000" b="1" dirty="0" smtClean="0"/>
              <a:t>		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</a:t>
            </a:r>
            <a:r>
              <a:rPr lang="en-US" sz="2000" b="1" dirty="0"/>
              <a:t>&lt;&lt; </a:t>
            </a:r>
            <a:r>
              <a:rPr lang="en-US" sz="2000" b="1" dirty="0" smtClean="0"/>
              <a:t>“Nice" </a:t>
            </a:r>
            <a:r>
              <a:rPr lang="en-US" sz="2000" b="1" dirty="0"/>
              <a:t>&lt;&lt; </a:t>
            </a:r>
            <a:r>
              <a:rPr lang="en-US" sz="2000" b="1" dirty="0" err="1"/>
              <a:t>endl</a:t>
            </a:r>
            <a:r>
              <a:rPr lang="en-US" sz="2000" b="1" dirty="0" smtClean="0"/>
              <a:t>;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}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663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Променливи с еднакви имена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6452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 smtClean="0"/>
              <a:t>{</a:t>
            </a:r>
            <a:endParaRPr lang="en-US" sz="1900" b="1" dirty="0"/>
          </a:p>
          <a:p>
            <a:pPr marL="0" indent="0">
              <a:buNone/>
            </a:pPr>
            <a:r>
              <a:rPr lang="en-US" sz="1900" b="1" dirty="0" smtClean="0"/>
              <a:t>	</a:t>
            </a:r>
            <a:r>
              <a:rPr lang="en-US" sz="1900" b="1" dirty="0" err="1" smtClean="0"/>
              <a:t>int</a:t>
            </a:r>
            <a:r>
              <a:rPr lang="en-US" sz="1900" b="1" dirty="0" smtClean="0"/>
              <a:t> </a:t>
            </a:r>
            <a:r>
              <a:rPr lang="en-US" sz="1900" b="1" dirty="0"/>
              <a:t>a = 1;</a:t>
            </a:r>
          </a:p>
          <a:p>
            <a:pPr marL="0" indent="0">
              <a:buNone/>
            </a:pPr>
            <a:r>
              <a:rPr lang="en-US" sz="1900" b="1" dirty="0" smtClean="0"/>
              <a:t>	</a:t>
            </a:r>
            <a:r>
              <a:rPr lang="bg-BG" sz="1900" b="1" dirty="0" smtClean="0"/>
              <a:t>//</a:t>
            </a:r>
            <a:r>
              <a:rPr lang="en-US" sz="1900" b="1" dirty="0" smtClean="0"/>
              <a:t>double </a:t>
            </a:r>
            <a:r>
              <a:rPr lang="en-US" sz="1900" b="1" dirty="0"/>
              <a:t>a = 8.2</a:t>
            </a:r>
            <a:r>
              <a:rPr lang="en-US" sz="1900" b="1" dirty="0" smtClean="0"/>
              <a:t>;</a:t>
            </a:r>
            <a:endParaRPr lang="bg-BG" sz="1900" b="1" dirty="0"/>
          </a:p>
          <a:p>
            <a:pPr marL="0" indent="0">
              <a:buNone/>
            </a:pPr>
            <a:r>
              <a:rPr lang="en-US" sz="1900" b="1" dirty="0" smtClean="0"/>
              <a:t>	{</a:t>
            </a:r>
            <a:endParaRPr lang="en-US" sz="1900" b="1" dirty="0"/>
          </a:p>
          <a:p>
            <a:pPr marL="0" indent="0">
              <a:buNone/>
            </a:pPr>
            <a:r>
              <a:rPr lang="en-US" sz="1900" b="1" dirty="0" smtClean="0"/>
              <a:t>		</a:t>
            </a:r>
            <a:r>
              <a:rPr lang="en-US" sz="1900" b="1" dirty="0" err="1" smtClean="0"/>
              <a:t>cout</a:t>
            </a:r>
            <a:r>
              <a:rPr lang="en-US" sz="1900" b="1" dirty="0" smtClean="0"/>
              <a:t> </a:t>
            </a:r>
            <a:r>
              <a:rPr lang="en-US" sz="1900" b="1" dirty="0"/>
              <a:t>&lt;&lt; a</a:t>
            </a:r>
            <a:r>
              <a:rPr lang="en-US" sz="1900" b="1" dirty="0" smtClean="0"/>
              <a:t>; //1</a:t>
            </a:r>
            <a:endParaRPr lang="en-US" sz="1900" b="1" dirty="0"/>
          </a:p>
          <a:p>
            <a:pPr marL="0" indent="0">
              <a:buNone/>
            </a:pPr>
            <a:r>
              <a:rPr lang="en-US" sz="1900" b="1" dirty="0" smtClean="0"/>
              <a:t>		</a:t>
            </a:r>
            <a:r>
              <a:rPr lang="en-US" sz="1900" b="1" dirty="0" err="1" smtClean="0"/>
              <a:t>int</a:t>
            </a:r>
            <a:r>
              <a:rPr lang="en-US" sz="1900" b="1" dirty="0" smtClean="0"/>
              <a:t> </a:t>
            </a:r>
            <a:r>
              <a:rPr lang="en-US" sz="1900" b="1" dirty="0"/>
              <a:t>a = 2</a:t>
            </a:r>
            <a:r>
              <a:rPr lang="en-US" sz="1900" b="1" dirty="0" smtClean="0"/>
              <a:t>;</a:t>
            </a:r>
            <a:endParaRPr lang="bg-BG" sz="1900" b="1" dirty="0"/>
          </a:p>
          <a:p>
            <a:pPr marL="0" indent="0">
              <a:buNone/>
            </a:pPr>
            <a:r>
              <a:rPr lang="en-US" sz="1900" b="1" dirty="0" smtClean="0"/>
              <a:t>		</a:t>
            </a:r>
            <a:r>
              <a:rPr lang="en-US" sz="1900" b="1" dirty="0" err="1" smtClean="0"/>
              <a:t>cout</a:t>
            </a:r>
            <a:r>
              <a:rPr lang="en-US" sz="1900" b="1" dirty="0" smtClean="0"/>
              <a:t> </a:t>
            </a:r>
            <a:r>
              <a:rPr lang="en-US" sz="1900" b="1" dirty="0"/>
              <a:t>&lt;&lt; a</a:t>
            </a:r>
            <a:r>
              <a:rPr lang="en-US" sz="1900" b="1" dirty="0" smtClean="0"/>
              <a:t>; // 2 </a:t>
            </a:r>
            <a:endParaRPr lang="en-US" sz="1900" b="1" dirty="0"/>
          </a:p>
          <a:p>
            <a:pPr marL="0" indent="0">
              <a:buNone/>
            </a:pPr>
            <a:r>
              <a:rPr lang="en-US" sz="1900" b="1" dirty="0" smtClean="0"/>
              <a:t>	}</a:t>
            </a:r>
            <a:endParaRPr lang="en-US" sz="1900" b="1" dirty="0"/>
          </a:p>
          <a:p>
            <a:pPr marL="0" indent="0">
              <a:buNone/>
            </a:pPr>
            <a:r>
              <a:rPr lang="en-US" sz="1900" b="1" dirty="0" smtClean="0"/>
              <a:t>	</a:t>
            </a:r>
            <a:r>
              <a:rPr lang="en-US" sz="1900" b="1" dirty="0" err="1" smtClean="0"/>
              <a:t>cout</a:t>
            </a:r>
            <a:r>
              <a:rPr lang="en-US" sz="1900" b="1" dirty="0" smtClean="0"/>
              <a:t> </a:t>
            </a:r>
            <a:r>
              <a:rPr lang="en-US" sz="1900" b="1" dirty="0"/>
              <a:t>&lt;&lt; a</a:t>
            </a:r>
            <a:r>
              <a:rPr lang="en-US" sz="1900" b="1" dirty="0" smtClean="0"/>
              <a:t>; //1</a:t>
            </a:r>
            <a:endParaRPr lang="en-US" sz="1900" b="1" dirty="0" smtClean="0"/>
          </a:p>
          <a:p>
            <a:pPr marL="0" indent="0">
              <a:buNone/>
            </a:pPr>
            <a:r>
              <a:rPr lang="en-US" sz="1900" b="1" dirty="0" smtClean="0"/>
              <a:t>	</a:t>
            </a:r>
            <a:r>
              <a:rPr lang="en-US" sz="1900" b="1" dirty="0" smtClean="0"/>
              <a:t>//</a:t>
            </a:r>
            <a:r>
              <a:rPr lang="ru-RU" sz="1900" b="1" dirty="0" smtClean="0"/>
              <a:t>int </a:t>
            </a:r>
            <a:r>
              <a:rPr lang="ru-RU" sz="1900" b="1" dirty="0"/>
              <a:t>a = -24830</a:t>
            </a:r>
            <a:r>
              <a:rPr lang="ru-RU" sz="1900" b="1" dirty="0" smtClean="0"/>
              <a:t>;</a:t>
            </a:r>
            <a:endParaRPr lang="en-US" sz="1900" b="1" dirty="0" smtClean="0"/>
          </a:p>
          <a:p>
            <a:pPr marL="0" indent="0">
              <a:buNone/>
            </a:pPr>
            <a:r>
              <a:rPr lang="en-US" sz="1900" b="1" dirty="0" smtClean="0"/>
              <a:t>}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87437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710" y="1244031"/>
            <a:ext cx="6130536" cy="47705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2710" y="531223"/>
            <a:ext cx="736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Код от семинар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21477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Шаблонни 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Дали цяло число съдържа цифрата 5</a:t>
            </a:r>
          </a:p>
          <a:p>
            <a:r>
              <a:rPr lang="ru-RU" dirty="0" smtClean="0"/>
              <a:t>Дали </a:t>
            </a:r>
            <a:r>
              <a:rPr lang="ru-RU" dirty="0"/>
              <a:t>цяло число е просто</a:t>
            </a:r>
          </a:p>
          <a:p>
            <a:r>
              <a:rPr lang="ru-RU" dirty="0" smtClean="0"/>
              <a:t>Дали </a:t>
            </a:r>
            <a:r>
              <a:rPr lang="ru-RU" dirty="0"/>
              <a:t>всички цифри на едно число са еднакви</a:t>
            </a:r>
          </a:p>
          <a:p>
            <a:r>
              <a:rPr lang="ru-RU" dirty="0" smtClean="0"/>
              <a:t>Дали </a:t>
            </a:r>
            <a:r>
              <a:rPr lang="ru-RU" dirty="0"/>
              <a:t>цифрите на едно число </a:t>
            </a:r>
            <a:r>
              <a:rPr lang="ru-RU" dirty="0" smtClean="0"/>
              <a:t>образуват </a:t>
            </a:r>
            <a:r>
              <a:rPr lang="bg-BG" dirty="0" smtClean="0"/>
              <a:t>нарастваща </a:t>
            </a:r>
            <a:r>
              <a:rPr lang="bg-BG" dirty="0"/>
              <a:t>редица</a:t>
            </a:r>
          </a:p>
          <a:p>
            <a:r>
              <a:rPr lang="ru-RU" dirty="0" smtClean="0"/>
              <a:t>Дали </a:t>
            </a:r>
            <a:r>
              <a:rPr lang="ru-RU" dirty="0"/>
              <a:t>цифрите на число образуват палиндром</a:t>
            </a:r>
          </a:p>
          <a:p>
            <a:r>
              <a:rPr lang="ru-RU" dirty="0" smtClean="0"/>
              <a:t>И </a:t>
            </a:r>
            <a:r>
              <a:rPr lang="ru-RU" dirty="0"/>
              <a:t>още много, много други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31817"/>
            <a:ext cx="8928220" cy="5329646"/>
          </a:xfrm>
        </p:spPr>
        <p:txBody>
          <a:bodyPr>
            <a:normAutofit/>
          </a:bodyPr>
          <a:lstStyle/>
          <a:p>
            <a:r>
              <a:rPr lang="ru-RU" dirty="0"/>
              <a:t>В случаи </a:t>
            </a:r>
            <a:r>
              <a:rPr lang="ru-RU" dirty="0" smtClean="0"/>
              <a:t>когато искаме да се </a:t>
            </a:r>
            <a:r>
              <a:rPr lang="ru-RU" b="1" dirty="0" smtClean="0"/>
              <a:t>изпълнява еднаква логика</a:t>
            </a:r>
            <a:r>
              <a:rPr lang="ru-RU" dirty="0" smtClean="0"/>
              <a:t> ползваме </a:t>
            </a:r>
            <a:r>
              <a:rPr lang="ru-RU" b="1" dirty="0" smtClean="0"/>
              <a:t>цикли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Цикъл представлява </a:t>
            </a:r>
            <a:r>
              <a:rPr lang="ru-RU" i="1" dirty="0"/>
              <a:t>поредица от инструкции, които се повтарят докато определено условие е изпълнено</a:t>
            </a:r>
            <a:r>
              <a:rPr lang="ru-RU" dirty="0"/>
              <a:t>. Всеки цикъл се състои от 3 основни стъпки:</a:t>
            </a:r>
          </a:p>
          <a:p>
            <a:r>
              <a:rPr lang="ru-RU" b="1" dirty="0"/>
              <a:t>Инициализиране на </a:t>
            </a:r>
            <a:r>
              <a:rPr lang="ru-RU" b="1" dirty="0" smtClean="0"/>
              <a:t>променлива</a:t>
            </a:r>
            <a:endParaRPr lang="en-US" dirty="0"/>
          </a:p>
          <a:p>
            <a:r>
              <a:rPr lang="ru-RU" b="1" dirty="0" smtClean="0"/>
              <a:t>Проверка </a:t>
            </a:r>
            <a:r>
              <a:rPr lang="ru-RU" b="1" dirty="0"/>
              <a:t>на </a:t>
            </a:r>
            <a:r>
              <a:rPr lang="ru-RU" b="1" dirty="0" smtClean="0"/>
              <a:t>условието</a:t>
            </a:r>
            <a:r>
              <a:rPr lang="ru-RU" dirty="0" smtClean="0"/>
              <a:t>. </a:t>
            </a:r>
            <a:r>
              <a:rPr lang="ru-RU" dirty="0"/>
              <a:t>Ако условието е </a:t>
            </a:r>
            <a:r>
              <a:rPr lang="ru-RU" b="1" dirty="0"/>
              <a:t>true</a:t>
            </a:r>
            <a:r>
              <a:rPr lang="ru-RU" dirty="0"/>
              <a:t>, се изпълнява кода в тялото, а ако е </a:t>
            </a:r>
            <a:r>
              <a:rPr lang="ru-RU" b="1" dirty="0"/>
              <a:t>false</a:t>
            </a:r>
            <a:r>
              <a:rPr lang="ru-RU" dirty="0"/>
              <a:t> цикълът приключва и програмата продължава с изпълнение на кода след него.</a:t>
            </a:r>
          </a:p>
          <a:p>
            <a:r>
              <a:rPr lang="ru-RU" b="1" dirty="0"/>
              <a:t>Промяна на променливата</a:t>
            </a:r>
            <a:r>
              <a:rPr lang="ru-RU" dirty="0"/>
              <a:t>, с която следим условието в тялото на </a:t>
            </a:r>
            <a:r>
              <a:rPr lang="ru-RU" dirty="0" smtClean="0"/>
              <a:t>цикъла.</a:t>
            </a:r>
            <a:endParaRPr lang="en-US" dirty="0" smtClean="0"/>
          </a:p>
          <a:p>
            <a:r>
              <a:rPr lang="bg-BG" b="1" dirty="0" smtClean="0"/>
              <a:t>ВАЖНО</a:t>
            </a:r>
            <a:r>
              <a:rPr lang="bg-BG" dirty="0" smtClean="0"/>
              <a:t>! </a:t>
            </a:r>
            <a:r>
              <a:rPr lang="ru-RU" dirty="0" smtClean="0"/>
              <a:t>Ако </a:t>
            </a:r>
            <a:r>
              <a:rPr lang="ru-RU" dirty="0"/>
              <a:t>не променяме променливата цикълът никога няма да приключи, защото условието най-вероятно никога няма да стане false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Съществуват 3 вида цикли: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Whil</a:t>
            </a:r>
            <a:r>
              <a:rPr lang="en-US" b="1" dirty="0"/>
              <a:t>e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474" y="732477"/>
            <a:ext cx="5418290" cy="15165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000" y="2567576"/>
            <a:ext cx="4480948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7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34" y="1657816"/>
            <a:ext cx="8998040" cy="240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5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Do-while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647" y="673764"/>
            <a:ext cx="6593707" cy="1729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770" y="2739776"/>
            <a:ext cx="3917019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1" y="1999090"/>
            <a:ext cx="8920574" cy="227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47" y="188444"/>
            <a:ext cx="6533737" cy="1535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37" y="1930400"/>
            <a:ext cx="3932261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2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67" y="2215191"/>
            <a:ext cx="9383801" cy="130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i="1" dirty="0"/>
              <a:t>С</a:t>
            </a:r>
            <a:r>
              <a:rPr lang="en-US" b="1" i="1" dirty="0"/>
              <a:t>ontinue</a:t>
            </a:r>
            <a:r>
              <a:rPr lang="en-US" b="1" dirty="0"/>
              <a:t> and </a:t>
            </a:r>
            <a:r>
              <a:rPr lang="en-US" b="1" i="1" dirty="0"/>
              <a:t>break</a:t>
            </a:r>
            <a:r>
              <a:rPr lang="en-US" b="1" dirty="0"/>
              <a:t> </a:t>
            </a:r>
            <a:r>
              <a:rPr lang="en-US" b="1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continue - спира изпълнението на текущата итерация и продължава със следващата</a:t>
            </a:r>
          </a:p>
          <a:p>
            <a:r>
              <a:rPr lang="ru-RU" dirty="0"/>
              <a:t>break - приключва изпълнението на цикъла</a:t>
            </a:r>
          </a:p>
          <a:p>
            <a:r>
              <a:rPr lang="ru-RU" dirty="0"/>
              <a:t>Например ако в нашата задача искаме да изпринтим първия нечетен делител на число: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080947"/>
            <a:ext cx="7918026" cy="230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2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262</TotalTime>
  <Words>127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Loops(for, while, do while)</vt:lpstr>
      <vt:lpstr>PowerPoint Presentation</vt:lpstr>
      <vt:lpstr>While </vt:lpstr>
      <vt:lpstr>Пример</vt:lpstr>
      <vt:lpstr>Do-while </vt:lpstr>
      <vt:lpstr>Пример</vt:lpstr>
      <vt:lpstr>For </vt:lpstr>
      <vt:lpstr>Пример</vt:lpstr>
      <vt:lpstr>Сontinue and break statements</vt:lpstr>
      <vt:lpstr>PowerPoint Presentation</vt:lpstr>
      <vt:lpstr>Вложени цикли</vt:lpstr>
      <vt:lpstr>Променливи с еднакви имена</vt:lpstr>
      <vt:lpstr>PowerPoint Presentation</vt:lpstr>
      <vt:lpstr>Шаблонни 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Loops(for, while, do while)</dc:title>
  <dc:creator>If Antonov</dc:creator>
  <cp:lastModifiedBy>If Antonov</cp:lastModifiedBy>
  <cp:revision>16</cp:revision>
  <dcterms:created xsi:type="dcterms:W3CDTF">2021-10-28T14:19:50Z</dcterms:created>
  <dcterms:modified xsi:type="dcterms:W3CDTF">2021-10-29T10:44:54Z</dcterms:modified>
</cp:coreProperties>
</file>