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N-</a:t>
            </a:r>
            <a:r>
              <a:rPr lang="bg-BG" dirty="0" smtClean="0"/>
              <a:t>мерни масиви. Матрици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0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460" y="2265091"/>
            <a:ext cx="8596668" cy="1941149"/>
          </a:xfrm>
        </p:spPr>
        <p:txBody>
          <a:bodyPr/>
          <a:lstStyle/>
          <a:p>
            <a:r>
              <a:rPr lang="bg-BG" dirty="0" smtClean="0"/>
              <a:t>Щом имаме масив от елементи от еднакъв тип – значи може да имаме и масив от масив от елементи и т.н.</a:t>
            </a:r>
          </a:p>
          <a:p>
            <a:r>
              <a:rPr lang="bg-BG" dirty="0" smtClean="0"/>
              <a:t>Когато е само масив – едномерен</a:t>
            </a:r>
          </a:p>
          <a:p>
            <a:r>
              <a:rPr lang="bg-BG" dirty="0" smtClean="0"/>
              <a:t>Когато имаме масив от масив – двумерен</a:t>
            </a:r>
          </a:p>
          <a:p>
            <a:r>
              <a:rPr lang="bg-BG" dirty="0" smtClean="0"/>
              <a:t>Когато имаме масив от </a:t>
            </a:r>
            <a:r>
              <a:rPr lang="en-US" dirty="0" smtClean="0"/>
              <a:t>n-</a:t>
            </a:r>
            <a:r>
              <a:rPr lang="bg-BG" dirty="0" smtClean="0"/>
              <a:t>масиви – </a:t>
            </a:r>
            <a:r>
              <a:rPr lang="en-US" dirty="0" smtClean="0"/>
              <a:t>n-</a:t>
            </a:r>
            <a:r>
              <a:rPr lang="bg-BG" dirty="0" smtClean="0"/>
              <a:t>мерен масив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6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Матрица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5823"/>
            <a:ext cx="8596668" cy="112254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Например двумерен масив визуално може да се представи като таблица или матрица, съставена от </a:t>
            </a:r>
            <a:r>
              <a:rPr lang="ru-RU" i="1" dirty="0"/>
              <a:t>елементи от един и същи тип</a:t>
            </a:r>
            <a:r>
              <a:rPr lang="ru-RU" dirty="0"/>
              <a:t>(int, char, double, etc</a:t>
            </a:r>
            <a:r>
              <a:rPr lang="ru-RU" dirty="0" smtClean="0"/>
              <a:t>.)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99" y="2708366"/>
            <a:ext cx="4549534" cy="22099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5290" y="49183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Масивът на картинката по-горе се декларира по следния начин: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237" y="5564689"/>
            <a:ext cx="2227271" cy="81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1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48" y="453709"/>
            <a:ext cx="8596668" cy="128800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Грешен пример: double </a:t>
            </a:r>
            <a:r>
              <a:rPr lang="en-US" dirty="0" smtClean="0"/>
              <a:t>arr</a:t>
            </a:r>
            <a:r>
              <a:rPr lang="ru-RU" dirty="0" smtClean="0"/>
              <a:t>[</a:t>
            </a:r>
            <a:r>
              <a:rPr lang="en-US" dirty="0" smtClean="0"/>
              <a:t>3</a:t>
            </a:r>
            <a:r>
              <a:rPr lang="ru-RU" dirty="0" smtClean="0"/>
              <a:t>, </a:t>
            </a:r>
            <a:r>
              <a:rPr lang="en-US" dirty="0"/>
              <a:t>5</a:t>
            </a:r>
            <a:r>
              <a:rPr lang="ru-RU" dirty="0" smtClean="0"/>
              <a:t>];</a:t>
            </a:r>
          </a:p>
          <a:p>
            <a:r>
              <a:rPr lang="ru-RU" dirty="0" smtClean="0"/>
              <a:t>Може </a:t>
            </a:r>
            <a:r>
              <a:rPr lang="ru-RU" dirty="0"/>
              <a:t>да си мислите за arr, като за променлива, която съдържа </a:t>
            </a:r>
            <a:r>
              <a:rPr lang="ru-RU" b="1" dirty="0"/>
              <a:t>3 масива, всеки с размер 5 елемента</a:t>
            </a:r>
            <a:r>
              <a:rPr lang="ru-RU" dirty="0"/>
              <a:t>. Също така може да си представите масива и като </a:t>
            </a:r>
            <a:r>
              <a:rPr lang="ru-RU" b="1" dirty="0"/>
              <a:t>матрица с 3 реда и 5 колони</a:t>
            </a:r>
            <a:r>
              <a:rPr lang="ru-RU" dirty="0"/>
              <a:t>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Многомерни масиви се инициализират така: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96" y="1907702"/>
            <a:ext cx="6187971" cy="617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28" y="2991852"/>
            <a:ext cx="4686706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5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831" y="270829"/>
            <a:ext cx="8596668" cy="1653765"/>
          </a:xfrm>
        </p:spPr>
        <p:txBody>
          <a:bodyPr/>
          <a:lstStyle/>
          <a:p>
            <a:r>
              <a:rPr lang="ru-RU" dirty="0"/>
              <a:t>Достъпването на елементи става по познатия ви вече начин - чрез </a:t>
            </a:r>
            <a:r>
              <a:rPr lang="ru-RU" b="1" dirty="0"/>
              <a:t>индекси, почващи от 0 във всички измерения.</a:t>
            </a:r>
            <a:r>
              <a:rPr lang="ru-RU" dirty="0"/>
              <a:t> Тоест достъпваме например 4-тия елемент във 2-рия масив (или елемента от 2-рия ред и 4-тата колона) по следния начин: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18" y="1924594"/>
            <a:ext cx="7910338" cy="5747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2831" y="2828836"/>
            <a:ext cx="85711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Отново обръщаме внимание, че 2-рия масив се достъпва с индекс 1, а 4-тия елемент с индекс 3, поради факта че индексацията при масивите винаги започва от 0.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182" y="4279622"/>
            <a:ext cx="4450466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3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Масиви с повече от 2 измерения: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514428"/>
          </a:xfrm>
        </p:spPr>
        <p:txBody>
          <a:bodyPr/>
          <a:lstStyle/>
          <a:p>
            <a:r>
              <a:rPr lang="ru-RU" dirty="0"/>
              <a:t>Масивите могат да имат колкото измерения решите, но добавянето на измерения значително усложнява визуализирането(съответно и представянето) на масива. Ето например как би изглеждала инициализацията на 3-измерен масив, състоящ се от 2 масива, всеки от които има 3 масива, съдържащи по 3 елемента.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07" y="3905208"/>
            <a:ext cx="6761343" cy="86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2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538" y="3794970"/>
            <a:ext cx="8596668" cy="2501328"/>
          </a:xfrm>
        </p:spPr>
        <p:txBody>
          <a:bodyPr/>
          <a:lstStyle/>
          <a:p>
            <a:r>
              <a:rPr lang="ru-RU" dirty="0"/>
              <a:t>След като многомерните масиви се достъпват по същия начин както нармалните, значи бихме изпринтили елементите на горния масив ето така: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931"/>
            <a:ext cx="9297206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5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498" y="2800103"/>
            <a:ext cx="8596668" cy="1174794"/>
          </a:xfrm>
        </p:spPr>
        <p:txBody>
          <a:bodyPr/>
          <a:lstStyle/>
          <a:p>
            <a:r>
              <a:rPr lang="ru-RU" dirty="0"/>
              <a:t>Резултатът от вложените цикли по-горе е именно масив състоящ се от 2 матрици, които имат 3 реда и 3 колони: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903" y="3974897"/>
            <a:ext cx="1647855" cy="2230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81" y="255401"/>
            <a:ext cx="6145301" cy="24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2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Обхождания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Обикновено</a:t>
            </a:r>
          </a:p>
          <a:p>
            <a:r>
              <a:rPr lang="bg-BG" dirty="0" smtClean="0"/>
              <a:t>Диагоналите</a:t>
            </a:r>
          </a:p>
          <a:p>
            <a:r>
              <a:rPr lang="bg-BG" dirty="0" smtClean="0"/>
              <a:t>Под, над диагоналите</a:t>
            </a:r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341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248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N-мерни масиви. Матрици</vt:lpstr>
      <vt:lpstr>PowerPoint Presentation</vt:lpstr>
      <vt:lpstr>Матрица</vt:lpstr>
      <vt:lpstr>PowerPoint Presentation</vt:lpstr>
      <vt:lpstr>PowerPoint Presentation</vt:lpstr>
      <vt:lpstr>Масиви с повече от 2 измерения: </vt:lpstr>
      <vt:lpstr>PowerPoint Presentation</vt:lpstr>
      <vt:lpstr>PowerPoint Presentation</vt:lpstr>
      <vt:lpstr>Обхождания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N-мерни масиви. Матрици</dc:title>
  <dc:creator>If Antonov</dc:creator>
  <cp:lastModifiedBy>If Antonov</cp:lastModifiedBy>
  <cp:revision>12</cp:revision>
  <dcterms:created xsi:type="dcterms:W3CDTF">2021-12-02T18:10:29Z</dcterms:created>
  <dcterms:modified xsi:type="dcterms:W3CDTF">2021-12-02T19:23:47Z</dcterms:modified>
</cp:coreProperties>
</file>