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Условни операции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/>
              <a:t>switch</a:t>
            </a:r>
            <a:r>
              <a:rPr lang="en-US" b="1" dirty="0"/>
              <a:t> statement: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238"/>
            <a:ext cx="3604572" cy="3596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2696" y="2569028"/>
            <a:ext cx="3570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скобите се подава променлива. </a:t>
            </a:r>
            <a:r>
              <a:rPr lang="ru-RU" dirty="0"/>
              <a:t>След това променливата се сравнява със стойността на всеки case отгоре надолу и при равенство се изпълнява кода след този case. Стойностите в caso-вете и променливата в switch-а </a:t>
            </a:r>
            <a:r>
              <a:rPr lang="ru-RU" i="1" dirty="0"/>
              <a:t>трябва</a:t>
            </a:r>
            <a:r>
              <a:rPr lang="ru-RU" dirty="0"/>
              <a:t> да са от еднакъв тип.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Важно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всеки </a:t>
            </a:r>
            <a:r>
              <a:rPr lang="en-US" dirty="0"/>
              <a:t>statement, </a:t>
            </a:r>
            <a:r>
              <a:rPr lang="bg-BG" dirty="0"/>
              <a:t>във всеки </a:t>
            </a:r>
            <a:r>
              <a:rPr lang="en-US" dirty="0"/>
              <a:t>case </a:t>
            </a:r>
            <a:r>
              <a:rPr lang="bg-BG" dirty="0"/>
              <a:t>трябва да пишем </a:t>
            </a:r>
            <a:r>
              <a:rPr lang="en-US" b="1" dirty="0"/>
              <a:t>break;</a:t>
            </a:r>
            <a:r>
              <a:rPr lang="en-US" dirty="0"/>
              <a:t> </a:t>
            </a:r>
            <a:r>
              <a:rPr lang="bg-BG" dirty="0"/>
              <a:t>за да спрем след изпълнението на нашия </a:t>
            </a:r>
            <a:r>
              <a:rPr lang="en-US" dirty="0"/>
              <a:t>statement. </a:t>
            </a:r>
            <a:r>
              <a:rPr lang="bg-BG" dirty="0"/>
              <a:t>В противен случай всеки следващ </a:t>
            </a:r>
            <a:r>
              <a:rPr lang="en-US" dirty="0"/>
              <a:t>statement </a:t>
            </a:r>
            <a:r>
              <a:rPr lang="bg-BG" dirty="0"/>
              <a:t>до края на </a:t>
            </a:r>
            <a:r>
              <a:rPr lang="en-US" dirty="0"/>
              <a:t>switch-</a:t>
            </a:r>
            <a:r>
              <a:rPr lang="bg-BG" dirty="0"/>
              <a:t>а ще бъде изпълнен.</a:t>
            </a:r>
          </a:p>
          <a:p>
            <a:r>
              <a:rPr lang="en-US" b="1" dirty="0"/>
              <a:t>Default</a:t>
            </a:r>
            <a:r>
              <a:rPr lang="en-US" dirty="0"/>
              <a:t> case-</a:t>
            </a:r>
            <a:r>
              <a:rPr lang="bg-BG" dirty="0"/>
              <a:t>а се изпълнява когато никоя от стойностите в </a:t>
            </a:r>
            <a:r>
              <a:rPr lang="en-US" dirty="0" err="1"/>
              <a:t>caso</a:t>
            </a:r>
            <a:r>
              <a:rPr lang="en-US" dirty="0"/>
              <a:t>-</a:t>
            </a:r>
            <a:r>
              <a:rPr lang="bg-BG" dirty="0"/>
              <a:t>вете не съвпадне със стойността на променливата в </a:t>
            </a:r>
            <a:r>
              <a:rPr lang="en-US" dirty="0"/>
              <a:t>switch-</a:t>
            </a:r>
            <a:r>
              <a:rPr lang="bg-BG" dirty="0"/>
              <a:t>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/>
              <a:t>if</a:t>
            </a:r>
            <a:r>
              <a:rPr lang="en-US" b="1" dirty="0"/>
              <a:t> 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8" y="1930400"/>
            <a:ext cx="8992379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/>
              <a:t>if-else</a:t>
            </a:r>
            <a:r>
              <a:rPr lang="en-US" b="1" dirty="0"/>
              <a:t> 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4" y="1351240"/>
            <a:ext cx="852751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</a:t>
            </a:r>
            <a:r>
              <a:rPr lang="en-US" b="1" i="1" dirty="0" smtClean="0"/>
              <a:t>else-if </a:t>
            </a:r>
            <a:r>
              <a:rPr lang="en-US" b="1" i="1" dirty="0" err="1" smtClean="0"/>
              <a:t>else-if</a:t>
            </a:r>
            <a:r>
              <a:rPr lang="en-US" b="1" dirty="0"/>
              <a:t> statement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8" y="1930400"/>
            <a:ext cx="881710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Вложени </a:t>
            </a:r>
            <a:r>
              <a:rPr lang="en-US" b="1" i="1" dirty="0"/>
              <a:t>if-else</a:t>
            </a:r>
            <a:r>
              <a:rPr lang="en-US" b="1" dirty="0"/>
              <a:t> statements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4923"/>
            <a:ext cx="4092295" cy="2560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606834"/>
            <a:ext cx="806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Възможно е да влагате if-ове и понякога е наложимо, но като цяло не се счита за добра практика да </a:t>
            </a:r>
            <a:r>
              <a:rPr lang="ru-RU" dirty="0" smtClean="0"/>
              <a:t>в</a:t>
            </a:r>
            <a:r>
              <a:rPr lang="bg-BG" dirty="0"/>
              <a:t>л</a:t>
            </a:r>
            <a:r>
              <a:rPr lang="ru-RU" dirty="0" smtClean="0"/>
              <a:t>агате </a:t>
            </a:r>
            <a:r>
              <a:rPr lang="ru-RU" dirty="0"/>
              <a:t>повече от 3 if-а, защото доста намаляват четимостта и лесното следене на логиката на кода.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Скоби около булевия израз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7510"/>
            <a:ext cx="8596668" cy="3880773"/>
          </a:xfrm>
        </p:spPr>
        <p:txBody>
          <a:bodyPr/>
          <a:lstStyle/>
          <a:p>
            <a:r>
              <a:rPr lang="ru-RU" dirty="0"/>
              <a:t>Това е валиден синтаксис, горният код се компилира, но е препоръчително да се избягва, защото води до грешки. Например в горния код, ако се добави още един statement и се забрави да се добавят и скобите, то кодът няма да работи така както се очаква.</a:t>
            </a:r>
          </a:p>
          <a:p>
            <a:r>
              <a:rPr lang="ru-RU" dirty="0"/>
              <a:t>Друг проблем, свързан с липсата на къдрави скоби е например влагането на if-ове. Нека имаме следния код: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3480"/>
            <a:ext cx="541829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3" y="604048"/>
            <a:ext cx="4747671" cy="2514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" y="3884023"/>
            <a:ext cx="849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Ако изразът е достатъчно прост и може да се изпише на един ред без да се нарушава четимостта на кода просто използвайте тернарния оператор.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Тернарен оператор </a:t>
            </a:r>
            <a:r>
              <a:rPr lang="bg-BG" b="1" i="1" dirty="0"/>
              <a:t>?: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0" y="1930400"/>
            <a:ext cx="992972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6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6" y="1066116"/>
            <a:ext cx="8205977" cy="34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7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196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Условни операции</vt:lpstr>
      <vt:lpstr>The if statement </vt:lpstr>
      <vt:lpstr>The if-else statement </vt:lpstr>
      <vt:lpstr>The else-if else-if statement </vt:lpstr>
      <vt:lpstr>Вложени if-else statements </vt:lpstr>
      <vt:lpstr>Скоби около булевия израз </vt:lpstr>
      <vt:lpstr>PowerPoint Presentation</vt:lpstr>
      <vt:lpstr>Тернарен оператор ?:</vt:lpstr>
      <vt:lpstr>PowerPoint Presentation</vt:lpstr>
      <vt:lpstr>The switch statement: </vt:lpstr>
      <vt:lpstr>Важно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Условни операции</dc:title>
  <dc:creator>If Antonov</dc:creator>
  <cp:lastModifiedBy>If Antonov</cp:lastModifiedBy>
  <cp:revision>8</cp:revision>
  <dcterms:created xsi:type="dcterms:W3CDTF">2021-10-21T14:05:36Z</dcterms:created>
  <dcterms:modified xsi:type="dcterms:W3CDTF">2021-10-21T18:10:10Z</dcterms:modified>
</cp:coreProperties>
</file>