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b="1" dirty="0"/>
              <a:t>Масиви</a:t>
            </a:r>
            <a:br>
              <a:rPr lang="bg-BG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40" y="540795"/>
            <a:ext cx="8596668" cy="5433285"/>
          </a:xfrm>
        </p:spPr>
        <p:txBody>
          <a:bodyPr/>
          <a:lstStyle/>
          <a:p>
            <a:r>
              <a:rPr lang="ru-RU" dirty="0"/>
              <a:t>Ако обаче дадем стойности само на част от елементите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Останалите ще бъдат автоматично приравнени на стойността по подразбиране за типа данни, в случая - 0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Масив обаче не може да бъде инициализиран с повече елементи, отколкото е деклариран да държи. Например: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56" y="1220806"/>
            <a:ext cx="4304753" cy="790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72" y="2963567"/>
            <a:ext cx="4648603" cy="1592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866" y="5411811"/>
            <a:ext cx="5322014" cy="7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1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Достъпване на елемент от масив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достъпим елемент от масив трябва да извикаме името на масива и в квадратните скоби да окажем индекса на елемента, който ни трябва.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05" y="3102356"/>
            <a:ext cx="4915326" cy="1646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7" y="5050051"/>
            <a:ext cx="8019205" cy="9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6" y="418876"/>
            <a:ext cx="8596668" cy="1148668"/>
          </a:xfrm>
        </p:spPr>
        <p:txBody>
          <a:bodyPr/>
          <a:lstStyle/>
          <a:p>
            <a:r>
              <a:rPr lang="ru-RU" dirty="0"/>
              <a:t>Всеки елемент в масив е обикновена променлива, която просто достъпваме чрез индекса й в масива. Тоест можем да правим всичко каквото досега сме правили с нормални променливи.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81" y="1640956"/>
            <a:ext cx="8701806" cy="1616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781" y="3575259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Инициализирането може да стане и по този начин: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81" y="4262844"/>
            <a:ext cx="1929009" cy="2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0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28041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bg-BG" sz="6000" dirty="0" smtClean="0"/>
              <a:t>Примери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600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на знания от миналия път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07" y="1930400"/>
            <a:ext cx="4597131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606" y="513806"/>
            <a:ext cx="5756365" cy="589570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1264" y="1002349"/>
            <a:ext cx="4887443" cy="4947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char c = 'a';</a:t>
            </a:r>
          </a:p>
          <a:p>
            <a:pPr marL="0" indent="0">
              <a:buNone/>
            </a:pPr>
            <a:r>
              <a:rPr lang="en-US" dirty="0"/>
              <a:t>for (int a = 0; ;a += 100)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(int b = (int)c; b != 'z'; b++)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		</a:t>
            </a:r>
            <a:r>
              <a:rPr lang="en-US" dirty="0" smtClean="0"/>
              <a:t>cout </a:t>
            </a:r>
            <a:r>
              <a:rPr lang="en-US" dirty="0"/>
              <a:t>&lt;&lt; (char)b &lt;&lt; " 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if </a:t>
            </a:r>
            <a:r>
              <a:rPr lang="en-US" dirty="0" smtClean="0"/>
              <a:t>(b </a:t>
            </a:r>
            <a:r>
              <a:rPr lang="en-US" dirty="0" smtClean="0"/>
              <a:t>== </a:t>
            </a:r>
            <a:r>
              <a:rPr lang="en-US" dirty="0" smtClean="0"/>
              <a:t>120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		</a:t>
            </a:r>
            <a:r>
              <a:rPr lang="en-US" dirty="0" smtClean="0"/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Шаблонни </a:t>
            </a:r>
            <a:r>
              <a:rPr lang="bg-BG" b="1" dirty="0" smtClean="0"/>
              <a:t>задачи(Поне веднъж и за всяко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8131"/>
          </a:xfrm>
        </p:spPr>
        <p:txBody>
          <a:bodyPr/>
          <a:lstStyle/>
          <a:p>
            <a:r>
              <a:rPr lang="ru-RU" dirty="0"/>
              <a:t>Дали цяло число съдържа цифрата 5</a:t>
            </a:r>
          </a:p>
          <a:p>
            <a:r>
              <a:rPr lang="ru-RU" dirty="0" smtClean="0"/>
              <a:t>Дали </a:t>
            </a:r>
            <a:r>
              <a:rPr lang="ru-RU" dirty="0"/>
              <a:t>цяло число е просто</a:t>
            </a:r>
          </a:p>
          <a:p>
            <a:r>
              <a:rPr lang="ru-RU" dirty="0" smtClean="0"/>
              <a:t>Дали </a:t>
            </a:r>
            <a:r>
              <a:rPr lang="ru-RU" dirty="0"/>
              <a:t>всички цифри на едно число са еднакви</a:t>
            </a:r>
          </a:p>
          <a:p>
            <a:r>
              <a:rPr lang="ru-RU" dirty="0" smtClean="0"/>
              <a:t>Дали </a:t>
            </a:r>
            <a:r>
              <a:rPr lang="ru-RU" dirty="0"/>
              <a:t>цифрите на едно число </a:t>
            </a:r>
            <a:r>
              <a:rPr lang="ru-RU" dirty="0" smtClean="0"/>
              <a:t>образуват </a:t>
            </a:r>
            <a:r>
              <a:rPr lang="bg-BG" dirty="0" smtClean="0"/>
              <a:t>нарастваща </a:t>
            </a:r>
            <a:r>
              <a:rPr lang="bg-BG" dirty="0"/>
              <a:t>редица</a:t>
            </a:r>
          </a:p>
          <a:p>
            <a:r>
              <a:rPr lang="ru-RU" dirty="0" smtClean="0"/>
              <a:t>Дали </a:t>
            </a:r>
            <a:r>
              <a:rPr lang="ru-RU" dirty="0"/>
              <a:t>цифрите на число образуват палиндром</a:t>
            </a:r>
          </a:p>
          <a:p>
            <a:r>
              <a:rPr lang="ru-RU" dirty="0" smtClean="0"/>
              <a:t>И </a:t>
            </a:r>
            <a:r>
              <a:rPr lang="ru-RU" dirty="0"/>
              <a:t>още много, много </a:t>
            </a:r>
            <a:r>
              <a:rPr lang="ru-RU" dirty="0" smtClean="0"/>
              <a:t>други</a:t>
            </a:r>
          </a:p>
        </p:txBody>
      </p:sp>
    </p:spTree>
    <p:extLst>
      <p:ext uri="{BB962C8B-B14F-4D97-AF65-F5344CB8AC3E}">
        <p14:creationId xmlns:p14="http://schemas.microsoft.com/office/powerpoint/2010/main" val="40473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Какво са масиви</a:t>
            </a:r>
            <a:r>
              <a:rPr lang="bg-BG" b="1" dirty="0" smtClean="0"/>
              <a:t>?</a:t>
            </a:r>
            <a:r>
              <a:rPr lang="en-US" b="1" dirty="0" smtClean="0"/>
              <a:t> </a:t>
            </a:r>
            <a:r>
              <a:rPr lang="en-US" b="1" dirty="0" err="1" smtClean="0"/>
              <a:t>arrray</a:t>
            </a:r>
            <a:r>
              <a:rPr lang="bg-BG" b="1" dirty="0"/>
              <a:t/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свързана последователност от елементи от един и същи тип</a:t>
            </a:r>
            <a:r>
              <a:rPr lang="ru-RU" dirty="0"/>
              <a:t>(int, char, double, etc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/>
              <a:t>Полезни са когато искаме да запазим няколко елемента от един и същи тип, без да се налага да декларираме и инициализираме променлива за всеки един от тях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Под последователност се има предвид, че елементите са разположени един до друг в паметта. Можем визуално да представим един масив като контейнер, в който всеки елемент е отделна кутийка. Това е масив с име arr, съдържащ 6 елемента.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63" y="5208207"/>
            <a:ext cx="4945809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85" y="2021254"/>
            <a:ext cx="8596668" cy="2315616"/>
          </a:xfrm>
        </p:spPr>
        <p:txBody>
          <a:bodyPr/>
          <a:lstStyle/>
          <a:p>
            <a:r>
              <a:rPr lang="ru-RU" dirty="0"/>
              <a:t>Всеки елемент има специфичен </a:t>
            </a:r>
            <a:r>
              <a:rPr lang="ru-RU" i="1" dirty="0"/>
              <a:t>индекс</a:t>
            </a:r>
            <a:r>
              <a:rPr lang="ru-RU" dirty="0"/>
              <a:t>, отговарящ на мястото му в масива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Важно е да се запомни, че номерата на елементите </a:t>
            </a:r>
            <a:r>
              <a:rPr lang="ru-RU" b="1" dirty="0"/>
              <a:t>започват от 0</a:t>
            </a:r>
            <a:r>
              <a:rPr lang="ru-RU" dirty="0"/>
              <a:t> и продължават до n - 1, където n е броят на елементите в масива и </a:t>
            </a:r>
            <a:r>
              <a:rPr lang="ru-RU" b="1" dirty="0"/>
              <a:t>0 е индексът на първия елемент, 1 е индексът на втория и т.н., а n - 1 е индексът на последния елемент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6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Декларация и инициализация на масив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0052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Където:</a:t>
            </a:r>
          </a:p>
          <a:p>
            <a:r>
              <a:rPr lang="ru-RU" dirty="0"/>
              <a:t>type - типа на елементите в масива, може да е int, double, char, etc...</a:t>
            </a:r>
          </a:p>
          <a:p>
            <a:r>
              <a:rPr lang="ru-RU" dirty="0"/>
              <a:t>name - името на променливата за масива</a:t>
            </a:r>
          </a:p>
          <a:p>
            <a:r>
              <a:rPr lang="ru-RU" dirty="0"/>
              <a:t>number_of_elements - число &gt;= 1, размера на масива, задължително трябва да е </a:t>
            </a:r>
            <a:r>
              <a:rPr lang="ru-RU" b="1" dirty="0"/>
              <a:t>конкретна стойност на число</a:t>
            </a:r>
            <a:r>
              <a:rPr lang="ru-RU" dirty="0"/>
              <a:t>, а не име на променлива, чиято стойност е незвестна! Компилаторът предварително трябва да знае колко памет да задели за масива.</a:t>
            </a:r>
          </a:p>
          <a:p>
            <a:r>
              <a:rPr lang="ru-RU" dirty="0"/>
              <a:t>Ето как бихме създали масив от цели числа с 6 елемента: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" y="1765987"/>
            <a:ext cx="3981641" cy="6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7" y="752173"/>
            <a:ext cx="9137400" cy="91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97" y="1815122"/>
            <a:ext cx="5037257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Допълнение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Когато директо инициализираме масив със стойностите на елементите му, </a:t>
            </a:r>
            <a:r>
              <a:rPr lang="ru-RU" dirty="0" smtClean="0"/>
              <a:t>не </a:t>
            </a:r>
            <a:r>
              <a:rPr lang="ru-RU" dirty="0"/>
              <a:t>е необходимо изрично да определяме размера в квадратните скоби, защото броят на елементите е ясен. Тоест това също е валиден синтаксис: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37" y="3406121"/>
            <a:ext cx="4021019" cy="5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45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370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Масиви </vt:lpstr>
      <vt:lpstr>Проверка на знания от миналия път</vt:lpstr>
      <vt:lpstr>PowerPoint Presentation</vt:lpstr>
      <vt:lpstr>Шаблонни задачи(Поне веднъж и за всяко)</vt:lpstr>
      <vt:lpstr>Какво са масиви? arrray </vt:lpstr>
      <vt:lpstr>PowerPoint Presentation</vt:lpstr>
      <vt:lpstr>Декларация и инициализация на масив </vt:lpstr>
      <vt:lpstr>PowerPoint Presentation</vt:lpstr>
      <vt:lpstr>Допълнение</vt:lpstr>
      <vt:lpstr>PowerPoint Presentation</vt:lpstr>
      <vt:lpstr>Достъпване на елемент от масив </vt:lpstr>
      <vt:lpstr>PowerPoint Presentation</vt:lpstr>
      <vt:lpstr>Примери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</dc:title>
  <dc:creator>If Antonov</dc:creator>
  <cp:lastModifiedBy>If Antonov</cp:lastModifiedBy>
  <cp:revision>19</cp:revision>
  <dcterms:created xsi:type="dcterms:W3CDTF">2021-10-31T15:52:17Z</dcterms:created>
  <dcterms:modified xsi:type="dcterms:W3CDTF">2021-11-05T11:54:22Z</dcterms:modified>
</cp:coreProperties>
</file>