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1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71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8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2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4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F27-DA37-45CB-918F-5CDB2CFBF70C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61F104-5113-4CF3-9DAE-7FFF417D2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Сортиране, низове и матрици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Сортиране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visualgo.net/en/sorting</a:t>
            </a:r>
            <a:r>
              <a:rPr lang="en-US" dirty="0" smtClean="0"/>
              <a:t> - </a:t>
            </a:r>
            <a:r>
              <a:rPr lang="bg-BG" dirty="0" smtClean="0"/>
              <a:t>визуализация на някои от алгоритмите за сортиране</a:t>
            </a:r>
          </a:p>
          <a:p>
            <a:r>
              <a:rPr lang="bg-BG" dirty="0" smtClean="0"/>
              <a:t>По-удобни данни за обработка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Other algorithms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656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7" y="1610004"/>
            <a:ext cx="4313299" cy="365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68" y="1610004"/>
            <a:ext cx="5187359" cy="36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Символни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Представят се като масиви от char, завършващи със специален символ – с ASCII код 0 ('\0</a:t>
            </a:r>
            <a:r>
              <a:rPr lang="ru-RU" dirty="0" smtClean="0"/>
              <a:t>').</a:t>
            </a:r>
          </a:p>
          <a:p>
            <a:r>
              <a:rPr lang="ru-RU" dirty="0" smtClean="0"/>
              <a:t>Ограждат се </a:t>
            </a:r>
            <a:r>
              <a:rPr lang="ru-RU" dirty="0"/>
              <a:t>с кавички, а не със единични кавички както е при променливите от тип char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Всички действия от масиви важат, но някои са по-лесни, напр. инициализация, отпечатване, въвеждане.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63968"/>
            <a:ext cx="3908093" cy="8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Тоест това ни спестява писането на досадни цикли за въвеждането и изкарването на масиви. По-лесно подаваме и символните низове на функции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Забележете, че не подаваме размер на масива. Това е така, защото можем да определим края на низа от позицията на терминиращия символ </a:t>
            </a:r>
            <a:r>
              <a:rPr lang="ru-RU" b="1" dirty="0"/>
              <a:t>\0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7508"/>
            <a:ext cx="5608000" cy="1270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43667"/>
            <a:ext cx="4320194" cy="11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Функции от библиотеката </a:t>
            </a:r>
            <a:r>
              <a:rPr lang="en-US" b="1" dirty="0" smtClean="0"/>
              <a:t>cstring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Тази библиотека предоставя готови функции за лесна и удобна работа със символни низове. Най-важните от тях са: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strlen</a:t>
            </a:r>
            <a:r>
              <a:rPr lang="en-US" i="1" dirty="0"/>
              <a:t>(string)</a:t>
            </a:r>
            <a:r>
              <a:rPr lang="en-US" dirty="0"/>
              <a:t> – </a:t>
            </a:r>
            <a:r>
              <a:rPr lang="bg-BG" dirty="0"/>
              <a:t>брой символи на даден низ (нулата накрая не се брои</a:t>
            </a:r>
            <a:r>
              <a:rPr lang="bg-BG" dirty="0" smtClean="0"/>
              <a:t>!)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i="1" dirty="0" smtClean="0"/>
              <a:t>strcpy</a:t>
            </a:r>
            <a:r>
              <a:rPr lang="en-US" i="1" dirty="0" smtClean="0"/>
              <a:t>(</a:t>
            </a:r>
            <a:r>
              <a:rPr lang="en-US" i="1" dirty="0" smtClean="0"/>
              <a:t>dest</a:t>
            </a:r>
            <a:r>
              <a:rPr lang="en-US" i="1" dirty="0"/>
              <a:t>, </a:t>
            </a:r>
            <a:r>
              <a:rPr lang="en-US" i="1" dirty="0"/>
              <a:t>src</a:t>
            </a:r>
            <a:r>
              <a:rPr lang="en-US" i="1" dirty="0"/>
              <a:t>)</a:t>
            </a:r>
            <a:r>
              <a:rPr lang="en-US" dirty="0"/>
              <a:t> – </a:t>
            </a:r>
            <a:r>
              <a:rPr lang="bg-BG" dirty="0"/>
              <a:t>съдържанието на </a:t>
            </a:r>
            <a:r>
              <a:rPr lang="en-US" dirty="0"/>
              <a:t>dest</a:t>
            </a:r>
            <a:r>
              <a:rPr lang="en-US" dirty="0"/>
              <a:t> </a:t>
            </a:r>
            <a:r>
              <a:rPr lang="bg-BG" dirty="0"/>
              <a:t>става същото като на </a:t>
            </a:r>
            <a:r>
              <a:rPr lang="en-US" dirty="0" smtClean="0"/>
              <a:t>src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i="1" dirty="0" smtClean="0"/>
              <a:t>strcmp</a:t>
            </a:r>
            <a:r>
              <a:rPr lang="en-US" i="1" dirty="0" smtClean="0"/>
              <a:t>(str1</a:t>
            </a:r>
            <a:r>
              <a:rPr lang="en-US" i="1" dirty="0"/>
              <a:t>, str2)</a:t>
            </a:r>
            <a:r>
              <a:rPr lang="en-US" dirty="0"/>
              <a:t> – </a:t>
            </a:r>
            <a:r>
              <a:rPr lang="bg-BG" dirty="0"/>
              <a:t>лексикографско сравнение на низове (като подредбата в речника – напр. а, аз, азбука, ах, </a:t>
            </a:r>
            <a:r>
              <a:rPr lang="bg-BG" dirty="0" smtClean="0"/>
              <a:t>боб)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i="1" dirty="0" smtClean="0"/>
              <a:t>strcat</a:t>
            </a:r>
            <a:r>
              <a:rPr lang="en-US" i="1" dirty="0" smtClean="0"/>
              <a:t>(</a:t>
            </a:r>
            <a:r>
              <a:rPr lang="en-US" i="1" dirty="0" smtClean="0"/>
              <a:t>dest</a:t>
            </a:r>
            <a:r>
              <a:rPr lang="en-US" i="1" dirty="0"/>
              <a:t>, </a:t>
            </a:r>
            <a:r>
              <a:rPr lang="en-US" i="1" dirty="0"/>
              <a:t>src</a:t>
            </a:r>
            <a:r>
              <a:rPr lang="en-US" i="1" dirty="0"/>
              <a:t>)</a:t>
            </a:r>
            <a:r>
              <a:rPr lang="en-US" dirty="0"/>
              <a:t> – </a:t>
            </a:r>
            <a:r>
              <a:rPr lang="bg-BG" dirty="0"/>
              <a:t>долепя </a:t>
            </a:r>
            <a:r>
              <a:rPr lang="en-US" dirty="0"/>
              <a:t>src</a:t>
            </a:r>
            <a:r>
              <a:rPr lang="en-US" dirty="0"/>
              <a:t> </a:t>
            </a:r>
            <a:r>
              <a:rPr lang="bg-BG" dirty="0"/>
              <a:t>след края на </a:t>
            </a:r>
            <a:r>
              <a:rPr lang="en-US" dirty="0"/>
              <a:t>dest</a:t>
            </a:r>
            <a:r>
              <a:rPr lang="en-US" dirty="0"/>
              <a:t>, </a:t>
            </a:r>
            <a:r>
              <a:rPr lang="bg-BG" dirty="0"/>
              <a:t>като резултатът се записва в </a:t>
            </a:r>
            <a:r>
              <a:rPr lang="en-US" dirty="0"/>
              <a:t>dest</a:t>
            </a:r>
            <a:endParaRPr lang="en-US" dirty="0"/>
          </a:p>
          <a:p>
            <a:r>
              <a:rPr lang="bg-BG" dirty="0"/>
              <a:t>За да ползвате някоя от горните функции трябва да споменете, че ще работите с тази библиотека като напишете </a:t>
            </a:r>
            <a:r>
              <a:rPr lang="bg-BG" i="1" dirty="0" smtClean="0"/>
              <a:t>#</a:t>
            </a:r>
            <a:r>
              <a:rPr lang="en-US" i="1" dirty="0"/>
              <a:t>include &lt;cstring&gt;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86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158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Сортиране, низове и матрици</vt:lpstr>
      <vt:lpstr>Сортиране</vt:lpstr>
      <vt:lpstr>PowerPoint Presentation</vt:lpstr>
      <vt:lpstr>Символни низове</vt:lpstr>
      <vt:lpstr>PowerPoint Presentation</vt:lpstr>
      <vt:lpstr>Функции от библиотеката cstring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Сортиране, низове и матрици</dc:title>
  <dc:creator>If Antonov</dc:creator>
  <cp:lastModifiedBy>If Antonov</cp:lastModifiedBy>
  <cp:revision>10</cp:revision>
  <dcterms:created xsi:type="dcterms:W3CDTF">2021-11-25T12:59:19Z</dcterms:created>
  <dcterms:modified xsi:type="dcterms:W3CDTF">2021-11-25T14:12:00Z</dcterms:modified>
</cp:coreProperties>
</file>