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392" y="2334865"/>
            <a:ext cx="7766936" cy="1646302"/>
          </a:xfrm>
        </p:spPr>
        <p:txBody>
          <a:bodyPr/>
          <a:lstStyle/>
          <a:p>
            <a:pPr algn="ctr"/>
            <a:r>
              <a:rPr lang="bg-BG" dirty="0" smtClean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2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8898"/>
            <a:ext cx="8596668" cy="1320800"/>
          </a:xfrm>
        </p:spPr>
        <p:txBody>
          <a:bodyPr/>
          <a:lstStyle/>
          <a:p>
            <a:r>
              <a:rPr lang="bg-BG" b="1" dirty="0"/>
              <a:t>Място на функциите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14" y="1167813"/>
            <a:ext cx="8596668" cy="1497011"/>
          </a:xfrm>
        </p:spPr>
        <p:txBody>
          <a:bodyPr/>
          <a:lstStyle/>
          <a:p>
            <a:r>
              <a:rPr lang="ru-RU" dirty="0"/>
              <a:t>Функциите, както променливите могат първо да се декларират. Разликата е че те нямат инициализация, а </a:t>
            </a:r>
            <a:r>
              <a:rPr lang="ru-RU" b="1" dirty="0"/>
              <a:t>имплементация</a:t>
            </a:r>
            <a:r>
              <a:rPr lang="ru-RU" dirty="0"/>
              <a:t>(</a:t>
            </a:r>
            <a:r>
              <a:rPr lang="ru-RU" i="1" dirty="0"/>
              <a:t>кода в тялото им</a:t>
            </a:r>
            <a:r>
              <a:rPr lang="ru-RU" dirty="0"/>
              <a:t>). </a:t>
            </a:r>
            <a:r>
              <a:rPr lang="ru-RU" b="1" dirty="0"/>
              <a:t>Декларацията</a:t>
            </a:r>
            <a:r>
              <a:rPr lang="ru-RU" dirty="0"/>
              <a:t> включва типа на връщане и сигнатурата на функцията и задължително трябва да бъде над main функцията. Имплементацията може да бъде както над така и под main-а. Например: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23" y="2664824"/>
            <a:ext cx="7682148" cy="396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7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24" y="998609"/>
            <a:ext cx="7035129" cy="46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Какво е функция?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парче код, което можем да извикваме многократно и да се изпълнява еднакво за различни стойности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Променливите, които функцията ползва се наричат </a:t>
            </a:r>
            <a:r>
              <a:rPr lang="ru-RU" b="1" dirty="0"/>
              <a:t>параметри</a:t>
            </a:r>
            <a:r>
              <a:rPr lang="ru-RU" dirty="0"/>
              <a:t>. Една функция се състои от тип на връщане, сигнатура и тяло, като в тялото трябва да има return statement.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83855"/>
            <a:ext cx="8874803" cy="15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5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05" y="540796"/>
            <a:ext cx="8596668" cy="1540554"/>
          </a:xfrm>
        </p:spPr>
        <p:txBody>
          <a:bodyPr/>
          <a:lstStyle/>
          <a:p>
            <a:r>
              <a:rPr lang="ru-RU" i="1" dirty="0"/>
              <a:t>Сигнатурата</a:t>
            </a:r>
            <a:r>
              <a:rPr lang="ru-RU" dirty="0"/>
              <a:t> влючва </a:t>
            </a:r>
            <a:r>
              <a:rPr lang="ru-RU" b="1" dirty="0"/>
              <a:t>името на функцията, броят, подредбата и типа на параметрите, които тя приема.</a:t>
            </a:r>
            <a:r>
              <a:rPr lang="ru-RU" dirty="0"/>
              <a:t> </a:t>
            </a:r>
            <a:r>
              <a:rPr lang="ru-RU" i="1" dirty="0"/>
              <a:t>Return statement-a</a:t>
            </a:r>
            <a:r>
              <a:rPr lang="ru-RU" dirty="0"/>
              <a:t> сигнализира края на една функция. За нашия пример функция, която проверява дали едно число е просто би изглеждала така: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98" y="2081350"/>
            <a:ext cx="3775302" cy="20465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8398" y="45348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Името на тази функция е isPrime. Тя връща променлива от тип bool. Приема 1 параметър от тип 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1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Извикване на функция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570514"/>
            <a:ext cx="8596668" cy="2470848"/>
          </a:xfrm>
        </p:spPr>
        <p:txBody>
          <a:bodyPr/>
          <a:lstStyle/>
          <a:p>
            <a:r>
              <a:rPr lang="bg-BG" dirty="0"/>
              <a:t>К</a:t>
            </a:r>
            <a:r>
              <a:rPr lang="ru-RU" dirty="0" smtClean="0"/>
              <a:t>огато </a:t>
            </a:r>
            <a:r>
              <a:rPr lang="ru-RU" dirty="0"/>
              <a:t>говорим за променливите </a:t>
            </a:r>
            <a:r>
              <a:rPr lang="ru-RU" i="1" dirty="0"/>
              <a:t>в дефинирането и тялото</a:t>
            </a:r>
            <a:r>
              <a:rPr lang="ru-RU" dirty="0"/>
              <a:t> на функцията, ги наричаме </a:t>
            </a:r>
            <a:r>
              <a:rPr lang="ru-RU" b="1" dirty="0"/>
              <a:t>параметри</a:t>
            </a:r>
            <a:r>
              <a:rPr lang="ru-RU" dirty="0"/>
              <a:t>, а когато подаваме променливи, които имат различни стойности </a:t>
            </a:r>
            <a:r>
              <a:rPr lang="ru-RU" i="1" dirty="0"/>
              <a:t>при извикването</a:t>
            </a:r>
            <a:r>
              <a:rPr lang="ru-RU" dirty="0"/>
              <a:t> на функцията, ги наричаме </a:t>
            </a:r>
            <a:r>
              <a:rPr lang="ru-RU" b="1" dirty="0"/>
              <a:t>аргументи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899"/>
            <a:ext cx="5429884" cy="18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3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64" y="1822701"/>
            <a:ext cx="4835587" cy="354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Функции, които не връщат нищо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04828"/>
          </a:xfrm>
        </p:spPr>
        <p:txBody>
          <a:bodyPr/>
          <a:lstStyle/>
          <a:p>
            <a:r>
              <a:rPr lang="ru-RU" dirty="0"/>
              <a:t>Има специален тип функции, които не връщат нищо, тоест </a:t>
            </a:r>
            <a:r>
              <a:rPr lang="ru-RU" b="1" dirty="0"/>
              <a:t>нямат return statement</a:t>
            </a:r>
            <a:r>
              <a:rPr lang="ru-RU" dirty="0"/>
              <a:t>. Те са от тип </a:t>
            </a:r>
            <a:r>
              <a:rPr lang="ru-RU" b="1" dirty="0"/>
              <a:t>void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20" y="3065418"/>
            <a:ext cx="5884420" cy="19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5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Функциите работят с копия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122542"/>
          </a:xfrm>
        </p:spPr>
        <p:txBody>
          <a:bodyPr/>
          <a:lstStyle/>
          <a:p>
            <a:r>
              <a:rPr lang="ru-RU" dirty="0"/>
              <a:t>Когато подавате аргументи на една функция, тя реално прави копие на променливата и работи с него. Тоест чрез функции </a:t>
            </a:r>
            <a:r>
              <a:rPr lang="ru-RU" b="1" dirty="0"/>
              <a:t>не можете да променяте променливи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81" y="3278191"/>
            <a:ext cx="5191956" cy="30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5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overloading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6783"/>
            <a:ext cx="8596668" cy="974497"/>
          </a:xfrm>
        </p:spPr>
        <p:txBody>
          <a:bodyPr/>
          <a:lstStyle/>
          <a:p>
            <a:r>
              <a:rPr lang="ru-RU" dirty="0"/>
              <a:t>Няколко функции </a:t>
            </a:r>
            <a:r>
              <a:rPr lang="ru-RU" b="1" dirty="0"/>
              <a:t>могат да имат еднакво име, но задължително трябва да имат различен брой или тип на аргументите</a:t>
            </a:r>
            <a:r>
              <a:rPr lang="ru-RU" dirty="0"/>
              <a:t>. Това се нарича function overloading.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57" y="2621280"/>
            <a:ext cx="4645497" cy="406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3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65" y="566920"/>
            <a:ext cx="8596668" cy="1314131"/>
          </a:xfrm>
        </p:spPr>
        <p:txBody>
          <a:bodyPr/>
          <a:lstStyle/>
          <a:p>
            <a:r>
              <a:rPr lang="ru-RU" i="1" dirty="0"/>
              <a:t>Не е възможно</a:t>
            </a:r>
            <a:r>
              <a:rPr lang="ru-RU" dirty="0"/>
              <a:t> две функции да се различават </a:t>
            </a:r>
            <a:r>
              <a:rPr lang="ru-RU" b="1" dirty="0"/>
              <a:t>само по return type</a:t>
            </a:r>
            <a:r>
              <a:rPr lang="ru-RU" dirty="0"/>
              <a:t> обаче, защото забележете, че когато викаме функциите ние не определяме какъв тип очакваме да ни бъде върнат. Тоест компилаторът няма как да знае коя от двете функции да извика.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64" y="2209148"/>
            <a:ext cx="9267197" cy="26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45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129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Функции</vt:lpstr>
      <vt:lpstr>Какво е функция? </vt:lpstr>
      <vt:lpstr>PowerPoint Presentation</vt:lpstr>
      <vt:lpstr>Извикване на функция </vt:lpstr>
      <vt:lpstr>PowerPoint Presentation</vt:lpstr>
      <vt:lpstr>Функции, които не връщат нищо </vt:lpstr>
      <vt:lpstr>Функциите работят с копия </vt:lpstr>
      <vt:lpstr>Function overloading </vt:lpstr>
      <vt:lpstr>PowerPoint Presentation</vt:lpstr>
      <vt:lpstr>Място на функциите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If Antonov</dc:creator>
  <cp:lastModifiedBy>If Antonov</cp:lastModifiedBy>
  <cp:revision>10</cp:revision>
  <dcterms:created xsi:type="dcterms:W3CDTF">2021-11-10T17:27:27Z</dcterms:created>
  <dcterms:modified xsi:type="dcterms:W3CDTF">2021-11-10T17:59:47Z</dcterms:modified>
</cp:coreProperties>
</file>