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B5D9-CEBB-4593-8715-3C087BD9F0A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5C84-4229-4BEF-9969-1E6E6BA5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5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B5D9-CEBB-4593-8715-3C087BD9F0A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5C84-4229-4BEF-9969-1E6E6BA5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1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B5D9-CEBB-4593-8715-3C087BD9F0A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5C84-4229-4BEF-9969-1E6E6BA55AB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5218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B5D9-CEBB-4593-8715-3C087BD9F0A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5C84-4229-4BEF-9969-1E6E6BA5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21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B5D9-CEBB-4593-8715-3C087BD9F0A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5C84-4229-4BEF-9969-1E6E6BA55AB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735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B5D9-CEBB-4593-8715-3C087BD9F0A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5C84-4229-4BEF-9969-1E6E6BA5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20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B5D9-CEBB-4593-8715-3C087BD9F0A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5C84-4229-4BEF-9969-1E6E6BA5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7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B5D9-CEBB-4593-8715-3C087BD9F0A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5C84-4229-4BEF-9969-1E6E6BA5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1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B5D9-CEBB-4593-8715-3C087BD9F0A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5C84-4229-4BEF-9969-1E6E6BA5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4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B5D9-CEBB-4593-8715-3C087BD9F0A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5C84-4229-4BEF-9969-1E6E6BA5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8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B5D9-CEBB-4593-8715-3C087BD9F0A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5C84-4229-4BEF-9969-1E6E6BA5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2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B5D9-CEBB-4593-8715-3C087BD9F0A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5C84-4229-4BEF-9969-1E6E6BA5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5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B5D9-CEBB-4593-8715-3C087BD9F0A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5C84-4229-4BEF-9969-1E6E6BA5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2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B5D9-CEBB-4593-8715-3C087BD9F0A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5C84-4229-4BEF-9969-1E6E6BA5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5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B5D9-CEBB-4593-8715-3C087BD9F0A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5C84-4229-4BEF-9969-1E6E6BA5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3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B5D9-CEBB-4593-8715-3C087BD9F0A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5C84-4229-4BEF-9969-1E6E6BA5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5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EB5D9-CEBB-4593-8715-3C087BD9F0A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A35C84-4229-4BEF-9969-1E6E6BA5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9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977814"/>
            <a:ext cx="7766936" cy="1646302"/>
          </a:xfrm>
        </p:spPr>
        <p:txBody>
          <a:bodyPr/>
          <a:lstStyle/>
          <a:p>
            <a:r>
              <a:rPr lang="ru-RU" dirty="0"/>
              <a:t>Въведение, основни типове данни, логически оператори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53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Операции с променливи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730657"/>
          </a:xfrm>
        </p:spPr>
        <p:txBody>
          <a:bodyPr/>
          <a:lstStyle/>
          <a:p>
            <a:r>
              <a:rPr lang="ru-RU" dirty="0"/>
              <a:t>Основни логически оператори в С++ са: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5" y="2891246"/>
            <a:ext cx="9801804" cy="15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19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03877" y="870857"/>
            <a:ext cx="196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/>
              <a:t>конюнкция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32" y="1530999"/>
            <a:ext cx="3351443" cy="22311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79178" y="870857"/>
            <a:ext cx="19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дизюнкцията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763" y="1530999"/>
            <a:ext cx="3077066" cy="22311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72014" y="4284617"/>
            <a:ext cx="2167232" cy="37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отрицание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583" y="4870765"/>
            <a:ext cx="2490180" cy="166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4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Коментари</a:t>
            </a:r>
            <a:br>
              <a:rPr lang="bg-BG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850374" cy="417925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Коментарите в кода са редове в програмата, които нямат никакъв ефект върху програмната логиката. Те се прескачат от компилатора, когато програмата се компилира. Това са бележки, които можете да слагате, където решите, с цел да обясните някаква част от логиката си и като цяло правят кода по-лесно разбираем. Има два типа коментари - </a:t>
            </a:r>
            <a:r>
              <a:rPr lang="ru-RU" i="1" dirty="0"/>
              <a:t>in-line(single line)</a:t>
            </a:r>
            <a:r>
              <a:rPr lang="ru-RU" dirty="0"/>
              <a:t> comments и </a:t>
            </a:r>
            <a:r>
              <a:rPr lang="ru-RU" i="1" dirty="0"/>
              <a:t>multi-line</a:t>
            </a:r>
            <a:r>
              <a:rPr lang="ru-RU" dirty="0"/>
              <a:t> comments.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145" y="1611949"/>
            <a:ext cx="5547231" cy="18366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145" y="3612847"/>
            <a:ext cx="3254022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82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08" y="905690"/>
            <a:ext cx="9177509" cy="495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89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89" y="2490652"/>
            <a:ext cx="9648470" cy="1320800"/>
          </a:xfrm>
        </p:spPr>
        <p:txBody>
          <a:bodyPr>
            <a:noAutofit/>
          </a:bodyPr>
          <a:lstStyle/>
          <a:p>
            <a:r>
              <a:rPr lang="bg-BG" sz="5400" b="1" dirty="0" smtClean="0"/>
              <a:t>Благодаря за вниманието </a:t>
            </a:r>
            <a:r>
              <a:rPr lang="bg-BG" sz="5400" b="1" dirty="0" smtClean="0">
                <a:sym typeface="Wingdings" panose="05000000000000000000" pitchFamily="2" charset="2"/>
              </a:rPr>
              <a:t>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43370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Езици за програмиране</a:t>
            </a:r>
          </a:p>
          <a:p>
            <a:r>
              <a:rPr lang="bg-BG" dirty="0" smtClean="0"/>
              <a:t>Компилатор</a:t>
            </a:r>
          </a:p>
          <a:p>
            <a:r>
              <a:rPr lang="bg-BG" dirty="0" smtClean="0"/>
              <a:t>Интерпретатор</a:t>
            </a:r>
          </a:p>
          <a:p>
            <a:r>
              <a:rPr lang="en-US" b="1" dirty="0"/>
              <a:t>C++</a:t>
            </a:r>
          </a:p>
          <a:p>
            <a:endParaRPr lang="bg-BG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bg-BG" b="1" dirty="0" smtClean="0"/>
              <a:t>Въведение</a:t>
            </a:r>
            <a:r>
              <a:rPr lang="bg-BG" b="1" dirty="0"/>
              <a:t/>
            </a:r>
            <a:br>
              <a:rPr lang="bg-BG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7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Компютърна програма</a:t>
            </a:r>
            <a:br>
              <a:rPr lang="bg-BG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Определение: последователност </a:t>
            </a:r>
            <a:r>
              <a:rPr lang="ru-RU" b="1" dirty="0"/>
              <a:t>от инструкции, които се изпълняват от компютъра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2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16" y="1790626"/>
            <a:ext cx="6296435" cy="336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7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Типове данни</a:t>
            </a:r>
            <a:br>
              <a:rPr lang="bg-BG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Програмите, които ще пишем винаги ще представляват обработката на някакви данни. С++ е статично типизиран език, което означава, че предварително трябва да определим типа на всяко парче информация, което ще ползваме. Основните типове във С++ са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ru-RU" b="1" dirty="0"/>
              <a:t>int</a:t>
            </a:r>
            <a:r>
              <a:rPr lang="ru-RU" dirty="0"/>
              <a:t> - цели числа, от -2 147 483 648 до 2 147 483 647</a:t>
            </a:r>
          </a:p>
          <a:p>
            <a:r>
              <a:rPr lang="en-US" b="1" dirty="0"/>
              <a:t>double</a:t>
            </a:r>
            <a:r>
              <a:rPr lang="en-US" dirty="0"/>
              <a:t> - </a:t>
            </a:r>
            <a:r>
              <a:rPr lang="bg-BG" dirty="0"/>
              <a:t>числа със запетая</a:t>
            </a:r>
          </a:p>
          <a:p>
            <a:r>
              <a:rPr lang="en-US" b="1" dirty="0"/>
              <a:t>float</a:t>
            </a:r>
            <a:r>
              <a:rPr lang="en-US" dirty="0"/>
              <a:t> - </a:t>
            </a:r>
            <a:r>
              <a:rPr lang="bg-BG" dirty="0"/>
              <a:t>числа с плаваща запетая</a:t>
            </a:r>
          </a:p>
          <a:p>
            <a:r>
              <a:rPr lang="en-US" b="1" dirty="0"/>
              <a:t>bool</a:t>
            </a:r>
            <a:r>
              <a:rPr lang="en-US" dirty="0"/>
              <a:t> - true or false(1 or 0)</a:t>
            </a:r>
          </a:p>
          <a:p>
            <a:r>
              <a:rPr lang="en-US" b="1" dirty="0"/>
              <a:t>char</a:t>
            </a:r>
            <a:r>
              <a:rPr lang="en-US" dirty="0"/>
              <a:t> - </a:t>
            </a:r>
            <a:r>
              <a:rPr lang="bg-BG" dirty="0" smtClean="0"/>
              <a:t>символ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35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Променливи</a:t>
            </a:r>
            <a:br>
              <a:rPr lang="bg-BG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Данните, които получава, обработва и връща една програма се наричат </a:t>
            </a:r>
            <a:r>
              <a:rPr lang="ru-RU" b="1" dirty="0"/>
              <a:t>променливи</a:t>
            </a:r>
            <a:r>
              <a:rPr lang="ru-RU" dirty="0"/>
              <a:t>. Те се състоят от </a:t>
            </a:r>
            <a:r>
              <a:rPr lang="ru-RU" b="1" dirty="0"/>
              <a:t>тип,</a:t>
            </a:r>
            <a:r>
              <a:rPr lang="ru-RU" dirty="0"/>
              <a:t> </a:t>
            </a:r>
            <a:r>
              <a:rPr lang="ru-RU" b="1" dirty="0"/>
              <a:t>име</a:t>
            </a:r>
            <a:r>
              <a:rPr lang="ru-RU" dirty="0"/>
              <a:t> и </a:t>
            </a:r>
            <a:r>
              <a:rPr lang="ru-RU" b="1" dirty="0"/>
              <a:t>стойност</a:t>
            </a:r>
            <a:r>
              <a:rPr lang="ru-RU" dirty="0"/>
              <a:t>. Създават се като се </a:t>
            </a:r>
            <a:r>
              <a:rPr lang="ru-RU" b="1" dirty="0"/>
              <a:t>декларират</a:t>
            </a:r>
            <a:r>
              <a:rPr lang="ru-RU" dirty="0"/>
              <a:t> и </a:t>
            </a:r>
            <a:r>
              <a:rPr lang="ru-RU" b="1" dirty="0"/>
              <a:t>инициализират</a:t>
            </a:r>
            <a:r>
              <a:rPr lang="ru-RU" dirty="0"/>
              <a:t>. </a:t>
            </a:r>
            <a:r>
              <a:rPr lang="ru-RU" i="1" dirty="0"/>
              <a:t>Деклакарията</a:t>
            </a:r>
            <a:r>
              <a:rPr lang="ru-RU" dirty="0"/>
              <a:t> представлява само указването на типа и името на променливата, а </a:t>
            </a:r>
            <a:r>
              <a:rPr lang="ru-RU" i="1" dirty="0"/>
              <a:t>инициализацията</a:t>
            </a:r>
            <a:r>
              <a:rPr lang="ru-RU" dirty="0"/>
              <a:t> влючва присвояването на стойност и винаги се прави </a:t>
            </a:r>
            <a:r>
              <a:rPr lang="ru-RU" i="1" dirty="0"/>
              <a:t>след</a:t>
            </a:r>
            <a:r>
              <a:rPr lang="ru-RU" dirty="0"/>
              <a:t> декларацията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Конвенции за имена на променливи</a:t>
            </a:r>
          </a:p>
          <a:p>
            <a:r>
              <a:rPr lang="ru-RU" smtClean="0"/>
              <a:t>Константи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0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8" y="1888022"/>
            <a:ext cx="10179094" cy="290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9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Операции с променливи</a:t>
            </a:r>
            <a:br>
              <a:rPr lang="bg-BG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887411"/>
          </a:xfrm>
        </p:spPr>
        <p:txBody>
          <a:bodyPr/>
          <a:lstStyle/>
          <a:p>
            <a:r>
              <a:rPr lang="ru-RU" dirty="0"/>
              <a:t>Един от основните типове операции върху променливи са </a:t>
            </a:r>
            <a:r>
              <a:rPr lang="ru-RU" b="1" dirty="0"/>
              <a:t>аритметичните</a:t>
            </a:r>
            <a:r>
              <a:rPr lang="ru-RU" dirty="0"/>
              <a:t>. Осъществяват се чрез операторите в С++: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90" y="3048000"/>
            <a:ext cx="7429249" cy="311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2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Операции с </a:t>
            </a:r>
            <a:r>
              <a:rPr lang="bg-BG" b="1" dirty="0" smtClean="0"/>
              <a:t>променливи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070291"/>
          </a:xfrm>
        </p:spPr>
        <p:txBody>
          <a:bodyPr/>
          <a:lstStyle/>
          <a:p>
            <a:r>
              <a:rPr lang="ru-RU" b="1" dirty="0"/>
              <a:t>Релационните</a:t>
            </a:r>
            <a:r>
              <a:rPr lang="ru-RU" dirty="0"/>
              <a:t> оператори </a:t>
            </a:r>
            <a:r>
              <a:rPr lang="ru-RU" i="1" dirty="0"/>
              <a:t>сравняват</a:t>
            </a:r>
            <a:r>
              <a:rPr lang="ru-RU" dirty="0"/>
              <a:t> две променливи и връщат тип </a:t>
            </a:r>
            <a:r>
              <a:rPr lang="ru-RU" b="1" dirty="0"/>
              <a:t>bool</a:t>
            </a:r>
            <a:r>
              <a:rPr lang="ru-RU" dirty="0"/>
              <a:t> (true или false) според резултата от сравнението. Основни релационни оператори в С++ са: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88" y="3330441"/>
            <a:ext cx="8262414" cy="289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062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187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Facet</vt:lpstr>
      <vt:lpstr>Въведение, основни типове данни, логически оператори</vt:lpstr>
      <vt:lpstr>Въведение </vt:lpstr>
      <vt:lpstr>Компютърна програма </vt:lpstr>
      <vt:lpstr>Hello world</vt:lpstr>
      <vt:lpstr>Типове данни </vt:lpstr>
      <vt:lpstr>Променливи </vt:lpstr>
      <vt:lpstr>PowerPoint Presentation</vt:lpstr>
      <vt:lpstr>Операции с променливи </vt:lpstr>
      <vt:lpstr>Операции с променливи</vt:lpstr>
      <vt:lpstr>Операции с променливи</vt:lpstr>
      <vt:lpstr>PowerPoint Presentation</vt:lpstr>
      <vt:lpstr>Коментари </vt:lpstr>
      <vt:lpstr>PowerPoint Presentation</vt:lpstr>
      <vt:lpstr>Благодаря за вниманието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Въведение, основни типове данни, логически оператори</dc:title>
  <dc:creator>If Antonov</dc:creator>
  <cp:lastModifiedBy>If Antonov</cp:lastModifiedBy>
  <cp:revision>8</cp:revision>
  <dcterms:created xsi:type="dcterms:W3CDTF">2021-10-10T17:45:57Z</dcterms:created>
  <dcterms:modified xsi:type="dcterms:W3CDTF">2021-10-16T15:17:20Z</dcterms:modified>
</cp:coreProperties>
</file>