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2" r:id="rId9"/>
    <p:sldId id="263" r:id="rId10"/>
    <p:sldId id="265" r:id="rId11"/>
    <p:sldId id="264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12/17/2021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/>
              <a:t>Указатели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8076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09897"/>
          </a:xfrm>
        </p:spPr>
        <p:txBody>
          <a:bodyPr/>
          <a:lstStyle/>
          <a:p>
            <a:r>
              <a:rPr lang="bg-BG" b="1" dirty="0"/>
              <a:t>Масиви и функции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19497"/>
            <a:ext cx="8596668" cy="4621865"/>
          </a:xfrm>
        </p:spPr>
        <p:txBody>
          <a:bodyPr/>
          <a:lstStyle/>
          <a:p>
            <a:r>
              <a:rPr lang="ru-RU" dirty="0"/>
              <a:t>Можем да </a:t>
            </a:r>
            <a:r>
              <a:rPr lang="ru-RU" b="1" dirty="0"/>
              <a:t>подаваме масиви на функциите</a:t>
            </a:r>
            <a:r>
              <a:rPr lang="ru-RU" dirty="0"/>
              <a:t> по два начина</a:t>
            </a:r>
            <a:r>
              <a:rPr lang="ru-RU" dirty="0" smtClean="0"/>
              <a:t>:</a:t>
            </a:r>
          </a:p>
          <a:p>
            <a:endParaRPr lang="ru-RU" dirty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/>
          </a:p>
          <a:p>
            <a:r>
              <a:rPr lang="ru-RU" dirty="0"/>
              <a:t>И в двата случая се подава </a:t>
            </a:r>
            <a:r>
              <a:rPr lang="ru-RU" i="1" dirty="0"/>
              <a:t>адресът</a:t>
            </a:r>
            <a:r>
              <a:rPr lang="ru-RU" dirty="0"/>
              <a:t> на масива. Няма как да разберем колко елементи има, за това трябва да се подава и неговата </a:t>
            </a:r>
            <a:r>
              <a:rPr lang="ru-RU" i="1" dirty="0"/>
              <a:t>дължина</a:t>
            </a:r>
            <a:r>
              <a:rPr lang="ru-RU" dirty="0"/>
              <a:t>.</a:t>
            </a:r>
          </a:p>
          <a:p>
            <a:r>
              <a:rPr lang="ru-RU" dirty="0"/>
              <a:t>Когато </a:t>
            </a:r>
            <a:r>
              <a:rPr lang="ru-RU" b="1" dirty="0"/>
              <a:t>от функция връщаме масив</a:t>
            </a:r>
            <a:r>
              <a:rPr lang="ru-RU" dirty="0"/>
              <a:t> трябва да сме сигурни, че той не е локална променлива, съществуваща само в тялото на функцията. След излизане от функцията паметта се маркира за свободна и програмата няма да се държи коректно. Това, което може да се направи е да подадем масив, в който ще запишем резултата и да върнем него.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938714"/>
            <a:ext cx="4951663" cy="104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7856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8937"/>
          </a:xfrm>
        </p:spPr>
        <p:txBody>
          <a:bodyPr/>
          <a:lstStyle/>
          <a:p>
            <a:r>
              <a:rPr lang="bg-BG" b="1" dirty="0" smtClean="0"/>
              <a:t>Ползи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58537"/>
            <a:ext cx="8596668" cy="4682825"/>
          </a:xfrm>
        </p:spPr>
        <p:txBody>
          <a:bodyPr/>
          <a:lstStyle/>
          <a:p>
            <a:r>
              <a:rPr lang="ru-RU" dirty="0"/>
              <a:t>Както вече знаем, подавайки аргументи на функция по познатия ни начин, реално работи с копия на променливите и не променя стойността на подадените променливи. Ако подаваме указатели към променливите, вече чрез оператора * имаме право да променяме стойностите в адресите, които </a:t>
            </a:r>
            <a:r>
              <a:rPr lang="ru-RU" dirty="0" smtClean="0"/>
              <a:t>подаваме</a:t>
            </a:r>
            <a:r>
              <a:rPr lang="ru-RU" dirty="0"/>
              <a:t>.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3065656"/>
            <a:ext cx="5176051" cy="2975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225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44731"/>
          </a:xfrm>
        </p:spPr>
        <p:txBody>
          <a:bodyPr/>
          <a:lstStyle/>
          <a:p>
            <a:r>
              <a:rPr lang="bg-BG" b="1" dirty="0"/>
              <a:t>Псевдоними/ </a:t>
            </a:r>
            <a:r>
              <a:rPr lang="bg-BG" b="1" dirty="0" smtClean="0"/>
              <a:t>Референции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54331"/>
            <a:ext cx="8596668" cy="5033555"/>
          </a:xfrm>
        </p:spPr>
        <p:txBody>
          <a:bodyPr>
            <a:normAutofit lnSpcReduction="10000"/>
          </a:bodyPr>
          <a:lstStyle/>
          <a:p>
            <a:r>
              <a:rPr lang="ru-RU" dirty="0"/>
              <a:t>Те представляват </a:t>
            </a:r>
            <a:r>
              <a:rPr lang="ru-RU" b="1" dirty="0"/>
              <a:t>друго име</a:t>
            </a:r>
            <a:r>
              <a:rPr lang="ru-RU" dirty="0"/>
              <a:t> на вече съществуваща променлива. Псевдонимите или т.н. референции имат следния синтаксис</a:t>
            </a:r>
            <a:r>
              <a:rPr lang="ru-RU" dirty="0" smtClean="0"/>
              <a:t>:</a:t>
            </a:r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r>
              <a:rPr lang="ru-RU" dirty="0"/>
              <a:t>Псевдонимите имат следните разлики с указателите: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sz="1900" dirty="0"/>
              <a:t>Указател може да се пренасочи колкото пъти е необходимо, докато псевдонимите не могат да се пренасочат.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sz="1900" dirty="0"/>
              <a:t>Указателите могат да сочат към нищо </a:t>
            </a:r>
            <a:r>
              <a:rPr lang="ru-RU" sz="1900" dirty="0" smtClean="0"/>
              <a:t>(</a:t>
            </a:r>
            <a:r>
              <a:rPr lang="en-US" sz="1900" dirty="0" err="1" smtClean="0"/>
              <a:t>nullptr</a:t>
            </a:r>
            <a:r>
              <a:rPr lang="ru-RU" sz="1900" dirty="0" smtClean="0"/>
              <a:t>), </a:t>
            </a:r>
            <a:r>
              <a:rPr lang="ru-RU" sz="1900" dirty="0"/>
              <a:t>докато псевдонимите винаги сочат към обект.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sz="1900" dirty="0"/>
              <a:t>Не може да се вземе адреса на псевдоним както на указател.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sz="1900" dirty="0"/>
              <a:t>Няма "псевдонимна аритметика", докато указателите могат да се сравняват, изваждат и т.н.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3" y="2235348"/>
            <a:ext cx="2701593" cy="1164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332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01189"/>
          </a:xfrm>
        </p:spPr>
        <p:txBody>
          <a:bodyPr/>
          <a:lstStyle/>
          <a:p>
            <a:r>
              <a:rPr lang="bg-BG" b="1" dirty="0" smtClean="0"/>
              <a:t>Адреси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42281"/>
            <a:ext cx="8596668" cy="3880773"/>
          </a:xfrm>
        </p:spPr>
        <p:txBody>
          <a:bodyPr/>
          <a:lstStyle/>
          <a:p>
            <a:r>
              <a:rPr lang="ru-RU" dirty="0"/>
              <a:t>Представете си паметта, в която се записват вашите променливи, като </a:t>
            </a:r>
            <a:r>
              <a:rPr lang="ru-RU" i="1" dirty="0"/>
              <a:t>линейна последователност от байтове</a:t>
            </a:r>
            <a:r>
              <a:rPr lang="ru-RU" dirty="0"/>
              <a:t>. Може да си го визуализирате като масив. И както при масивите всеки елемент си има индекс, </a:t>
            </a:r>
            <a:r>
              <a:rPr lang="ru-RU" i="1" dirty="0"/>
              <a:t>оказващ мястото му</a:t>
            </a:r>
            <a:r>
              <a:rPr lang="ru-RU" dirty="0"/>
              <a:t>, всеки байт от паметта си има пореден номер - </a:t>
            </a:r>
            <a:r>
              <a:rPr lang="ru-RU" i="1" dirty="0"/>
              <a:t>адрес</a:t>
            </a:r>
            <a:r>
              <a:rPr lang="ru-RU" dirty="0" smtClean="0"/>
              <a:t>.</a:t>
            </a:r>
          </a:p>
          <a:p>
            <a:r>
              <a:rPr lang="ru-RU" dirty="0"/>
              <a:t>Един от факторите с++ да се счита за толкова мощен (и труден) език е възможностите, които той предоставя относно управляването и контрола над паметта. Например с оператора </a:t>
            </a:r>
            <a:r>
              <a:rPr lang="ru-RU" b="1" dirty="0"/>
              <a:t>&amp;(амперсанд)</a:t>
            </a:r>
            <a:r>
              <a:rPr lang="ru-RU" dirty="0"/>
              <a:t> можете да достъпите </a:t>
            </a:r>
            <a:r>
              <a:rPr lang="ru-RU" b="1" dirty="0"/>
              <a:t>адреса</a:t>
            </a:r>
            <a:r>
              <a:rPr lang="ru-RU" dirty="0"/>
              <a:t> на някоя променлива или константа.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831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3735977"/>
            <a:ext cx="8596668" cy="1660951"/>
          </a:xfrm>
        </p:spPr>
        <p:txBody>
          <a:bodyPr/>
          <a:lstStyle/>
          <a:p>
            <a:r>
              <a:rPr lang="ru-RU" i="1" dirty="0"/>
              <a:t>Забележка: с &amp; достъпваме </a:t>
            </a:r>
            <a:r>
              <a:rPr lang="ru-RU" b="1" i="1" dirty="0"/>
              <a:t>адреса на първия байт на променливата</a:t>
            </a:r>
            <a:r>
              <a:rPr lang="ru-RU" i="1" dirty="0"/>
              <a:t>. Не можем да достъпим адреса на литерал. Тоест изрази от типа на &amp;7, &amp;(a + 1) са невалидни!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877214"/>
            <a:ext cx="4957112" cy="126532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375727"/>
            <a:ext cx="8041321" cy="1072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400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88274"/>
          </a:xfrm>
        </p:spPr>
        <p:txBody>
          <a:bodyPr/>
          <a:lstStyle/>
          <a:p>
            <a:r>
              <a:rPr lang="bg-BG" b="1" dirty="0"/>
              <a:t>Тип </a:t>
            </a:r>
            <a:r>
              <a:rPr lang="bg-BG" b="1" dirty="0" smtClean="0"/>
              <a:t>указател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97874"/>
            <a:ext cx="8596668" cy="5120639"/>
          </a:xfrm>
        </p:spPr>
        <p:txBody>
          <a:bodyPr/>
          <a:lstStyle/>
          <a:p>
            <a:r>
              <a:rPr lang="ru-RU" dirty="0"/>
              <a:t>Типът на резултата, получен с оператора &amp;, е </a:t>
            </a:r>
            <a:r>
              <a:rPr lang="ru-RU" b="1" dirty="0"/>
              <a:t>указател</a:t>
            </a:r>
            <a:r>
              <a:rPr lang="ru-RU" dirty="0"/>
              <a:t>. Тоест променлива от тип указател може да има стойност адреса на друга променлива. Декларирането на указател става като посочите типа на променливата, към която указателя ще сочи и символа *. Пример</a:t>
            </a:r>
            <a:r>
              <a:rPr lang="ru-RU" dirty="0" smtClean="0"/>
              <a:t>:</a:t>
            </a:r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r>
              <a:rPr lang="ru-RU" dirty="0"/>
              <a:t>Може да смените стойността на указателя. Например: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921695"/>
            <a:ext cx="6602610" cy="8665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4556673"/>
            <a:ext cx="6591272" cy="877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303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083" y="384040"/>
            <a:ext cx="8596668" cy="887411"/>
          </a:xfrm>
        </p:spPr>
        <p:txBody>
          <a:bodyPr/>
          <a:lstStyle/>
          <a:p>
            <a:r>
              <a:rPr lang="ru-RU" dirty="0"/>
              <a:t>Може да създадете указател, който не сочи към нищо, приравнявайки го на </a:t>
            </a:r>
            <a:r>
              <a:rPr lang="ru-RU" b="1" dirty="0"/>
              <a:t>NULL/nullptr</a:t>
            </a:r>
            <a:r>
              <a:rPr lang="ru-RU" dirty="0"/>
              <a:t>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082" y="1408584"/>
            <a:ext cx="8019505" cy="812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26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09897"/>
          </a:xfrm>
        </p:spPr>
        <p:txBody>
          <a:bodyPr>
            <a:normAutofit fontScale="90000"/>
          </a:bodyPr>
          <a:lstStyle/>
          <a:p>
            <a:r>
              <a:rPr lang="bg-BG" b="1" dirty="0" smtClean="0"/>
              <a:t>Операторът </a:t>
            </a:r>
            <a:r>
              <a:rPr lang="bg-BG" b="1" dirty="0"/>
              <a:t>*</a:t>
            </a:r>
            <a:br>
              <a:rPr lang="bg-BG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24001"/>
            <a:ext cx="8596668" cy="827313"/>
          </a:xfrm>
        </p:spPr>
        <p:txBody>
          <a:bodyPr/>
          <a:lstStyle/>
          <a:p>
            <a:r>
              <a:rPr lang="ru-RU" dirty="0"/>
              <a:t>С този оператор можем да достъпим стойността, към която сочи указателя. Тоест това, което реално стои на дадения адрес.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455817"/>
            <a:ext cx="8557690" cy="1637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15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Работа с оператори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Можем да използваме ==, !=, &lt;, &gt;, &lt;= и </a:t>
            </a:r>
            <a:r>
              <a:rPr lang="bg-BG" dirty="0" smtClean="0"/>
              <a:t>&gt;=</a:t>
            </a:r>
            <a:endParaRPr lang="en-US" dirty="0" smtClean="0"/>
          </a:p>
          <a:p>
            <a:r>
              <a:rPr lang="ru-RU" dirty="0"/>
              <a:t>Към даден адрес може да се прибавя </a:t>
            </a:r>
            <a:r>
              <a:rPr lang="ru-RU" dirty="0" smtClean="0"/>
              <a:t>или</a:t>
            </a:r>
            <a:r>
              <a:rPr lang="en-US" dirty="0" smtClean="0"/>
              <a:t> </a:t>
            </a:r>
            <a:r>
              <a:rPr lang="bg-BG" dirty="0" smtClean="0"/>
              <a:t>изважда </a:t>
            </a:r>
            <a:r>
              <a:rPr lang="bg-BG" dirty="0"/>
              <a:t>цяло </a:t>
            </a:r>
            <a:r>
              <a:rPr lang="bg-BG" dirty="0" smtClean="0"/>
              <a:t>число</a:t>
            </a:r>
            <a:r>
              <a:rPr lang="en-US" dirty="0" smtClean="0"/>
              <a:t>(+,+=,-)</a:t>
            </a:r>
          </a:p>
          <a:p>
            <a:r>
              <a:rPr lang="ru-RU" dirty="0"/>
              <a:t>Два адреса не могат да се събират, </a:t>
            </a:r>
            <a:r>
              <a:rPr lang="ru-RU" dirty="0" smtClean="0"/>
              <a:t>понеже</a:t>
            </a:r>
            <a:r>
              <a:rPr lang="en-US" dirty="0" smtClean="0"/>
              <a:t> </a:t>
            </a:r>
            <a:r>
              <a:rPr lang="bg-BG" dirty="0" smtClean="0"/>
              <a:t>няма </a:t>
            </a:r>
            <a:r>
              <a:rPr lang="bg-BG" dirty="0"/>
              <a:t>практически смисъл</a:t>
            </a:r>
          </a:p>
          <a:p>
            <a:r>
              <a:rPr lang="ru-RU" dirty="0" smtClean="0"/>
              <a:t>Два </a:t>
            </a:r>
            <a:r>
              <a:rPr lang="ru-RU" dirty="0"/>
              <a:t>адреса обаче могат да се </a:t>
            </a:r>
            <a:r>
              <a:rPr lang="ru-RU" dirty="0" smtClean="0"/>
              <a:t>извадят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4416857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83771"/>
          </a:xfrm>
        </p:spPr>
        <p:txBody>
          <a:bodyPr>
            <a:normAutofit fontScale="90000"/>
          </a:bodyPr>
          <a:lstStyle/>
          <a:p>
            <a:r>
              <a:rPr lang="bg-BG" b="1" dirty="0"/>
              <a:t>Константи</a:t>
            </a:r>
            <a:br>
              <a:rPr lang="bg-BG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93371"/>
            <a:ext cx="8596668" cy="1628503"/>
          </a:xfrm>
        </p:spPr>
        <p:txBody>
          <a:bodyPr/>
          <a:lstStyle/>
          <a:p>
            <a:r>
              <a:rPr lang="ru-RU" dirty="0"/>
              <a:t>Указателите също могат да бъдат константни. Константен указател към тип T, означава че той </a:t>
            </a:r>
            <a:r>
              <a:rPr lang="ru-RU" b="1" dirty="0"/>
              <a:t>не може да се пренасочи</a:t>
            </a:r>
            <a:r>
              <a:rPr lang="ru-RU" dirty="0"/>
              <a:t> към друг адрес. Което често се бърка с указател към константа от тип Т, което означава че съдържанието му не може да бъде променяно</a:t>
            </a:r>
            <a:r>
              <a:rPr lang="ru-RU" dirty="0" smtClean="0"/>
              <a:t>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3090385"/>
            <a:ext cx="8239700" cy="2099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7678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18606"/>
          </a:xfrm>
        </p:spPr>
        <p:txBody>
          <a:bodyPr/>
          <a:lstStyle/>
          <a:p>
            <a:r>
              <a:rPr lang="ru-RU" b="1" dirty="0"/>
              <a:t>Връзка между указатели и </a:t>
            </a:r>
            <a:r>
              <a:rPr lang="ru-RU" b="1" dirty="0" smtClean="0"/>
              <a:t>масиви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28207"/>
            <a:ext cx="8596668" cy="4613156"/>
          </a:xfrm>
        </p:spPr>
        <p:txBody>
          <a:bodyPr/>
          <a:lstStyle/>
          <a:p>
            <a:r>
              <a:rPr lang="bg-BG" dirty="0"/>
              <a:t>Нека имаме нормален масив</a:t>
            </a:r>
            <a:r>
              <a:rPr lang="bg-BG" dirty="0" smtClean="0"/>
              <a:t>:</a:t>
            </a:r>
          </a:p>
          <a:p>
            <a:endParaRPr lang="bg-BG" dirty="0"/>
          </a:p>
          <a:p>
            <a:endParaRPr lang="bg-BG" dirty="0" smtClean="0"/>
          </a:p>
          <a:p>
            <a:endParaRPr lang="bg-BG" dirty="0"/>
          </a:p>
          <a:p>
            <a:r>
              <a:rPr lang="ru-RU" dirty="0"/>
              <a:t>Както споменахме когато учихме масиви, масивът съдържа елементи, които са наредени един до друг в паметта. Нещо, което не сме споменавали до сега, е че array всъщност е </a:t>
            </a:r>
            <a:r>
              <a:rPr lang="ru-RU" b="1" dirty="0"/>
              <a:t>константен указател към първия елемент на масива</a:t>
            </a:r>
            <a:r>
              <a:rPr lang="ru-RU" dirty="0"/>
              <a:t>. Тоест, ако използваме оператора *, можем да достъпим елементите, към които сочи този указател. А array + i е адресът на i-тия елемент. Например: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017101"/>
            <a:ext cx="4146131" cy="76964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4956778"/>
            <a:ext cx="6872842" cy="1084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5716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372</TotalTime>
  <Words>232</Words>
  <Application>Microsoft Office PowerPoint</Application>
  <PresentationFormat>Widescreen</PresentationFormat>
  <Paragraphs>48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Wingdings 3</vt:lpstr>
      <vt:lpstr>Facet</vt:lpstr>
      <vt:lpstr>Указатели</vt:lpstr>
      <vt:lpstr>Адреси</vt:lpstr>
      <vt:lpstr>PowerPoint Presentation</vt:lpstr>
      <vt:lpstr>Тип указател</vt:lpstr>
      <vt:lpstr>PowerPoint Presentation</vt:lpstr>
      <vt:lpstr>Операторът * </vt:lpstr>
      <vt:lpstr>Работа с оператори</vt:lpstr>
      <vt:lpstr>Константи </vt:lpstr>
      <vt:lpstr>Връзка между указатели и масиви</vt:lpstr>
      <vt:lpstr>Масиви и функции</vt:lpstr>
      <vt:lpstr>Ползи</vt:lpstr>
      <vt:lpstr>Псевдоними/ Референции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Указатели</dc:title>
  <dc:creator>If Antonov</dc:creator>
  <cp:lastModifiedBy>If Antonov</cp:lastModifiedBy>
  <cp:revision>23</cp:revision>
  <dcterms:created xsi:type="dcterms:W3CDTF">2021-12-14T15:29:18Z</dcterms:created>
  <dcterms:modified xsi:type="dcterms:W3CDTF">2021-12-17T11:41:17Z</dcterms:modified>
</cp:coreProperties>
</file>