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81879-AD48-932B-171B-2433D827C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CC8769-6BBA-91F9-3E18-19451DFFE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1AB85A-3609-4008-6DBF-8C2212A2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1D84-E1CC-442A-B89F-5FA2EAE733DF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62C785-FD4B-C058-91CC-33F4CEF6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34E2DB-A9E1-C7EA-F507-05BF20B1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E49-A366-4CF5-ADA3-7D0ED183D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06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45F7B-63DA-A88C-A39E-FAF694BD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FC2C9A-BA4E-6295-AA66-C446A7F69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54E609-2E22-22C5-D2EE-CD8CC354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1D84-E1CC-442A-B89F-5FA2EAE733DF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0CE25-7512-333E-3D59-B77778AD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5B2C56-BD3E-C933-B638-FFDE1C11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E49-A366-4CF5-ADA3-7D0ED183D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1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FAC45D-4C42-00D5-D5C7-A21506077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C4CCD7-6F7B-17D5-C14E-93670FBC7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FB1905-E886-12BC-BCDE-5B16450C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1D84-E1CC-442A-B89F-5FA2EAE733DF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FA3A57-7E69-35A6-E494-61F1BAC0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D7303A-AA4C-4B12-7840-6AF73D8D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E49-A366-4CF5-ADA3-7D0ED183D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98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4B577-357E-AAB2-97EF-F5DDE622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888F58-5F65-94BB-9B84-299F619C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16E325-72D1-A0B2-7DA0-D66B8A41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1D84-E1CC-442A-B89F-5FA2EAE733DF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F7D16E-BD1A-5067-3C18-C3AAEEFE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5BFC8C-435F-55DB-97E5-C047BAD1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E49-A366-4CF5-ADA3-7D0ED183D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8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F575D-0095-15D5-DC4E-EEEB6DCD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5A4935-2AB0-0D22-4E58-50D827BCC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90BA11-6D4B-78E2-565D-40972D34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1D84-E1CC-442A-B89F-5FA2EAE733DF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0DC781-0308-9C3E-2CB9-B1F26D1D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2A39EF-8806-6562-DE48-6D4BD436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E49-A366-4CF5-ADA3-7D0ED183D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28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8AA4B-D25C-73EC-AD8A-454F5F09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2681A-84AB-A003-3F2A-E5DDF08F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9BDC8C-3011-657A-F7D8-26C60B48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74FF3E-9ECF-F866-F88B-F7184F50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1D84-E1CC-442A-B89F-5FA2EAE733DF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183880-89A6-88E5-3425-47D29901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F18285-ED4E-112E-C531-C9941F16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E49-A366-4CF5-ADA3-7D0ED183D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03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85110-8C81-E11A-3AE0-0A6CA7CB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16166A-BFF6-9279-2154-7208CFEFC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D0D4D7-620A-F0DF-1CD6-DAC3BFD2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6C1E8AD-9AD0-3AE8-7652-1F6F6E803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CD39EC-1367-CBFA-B833-743557369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0EF7B4-5BEE-9880-7A4D-FC70664F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1D84-E1CC-442A-B89F-5FA2EAE733DF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6E3E0F-8BD1-22B1-FC55-88A2B8F0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212ADE-E0FD-FF70-7F32-9D3B8403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E49-A366-4CF5-ADA3-7D0ED183D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CB489-7894-A8E0-C58C-B0E380E1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5224A7-1AE7-9F4D-4CC5-0778BD3B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1D84-E1CC-442A-B89F-5FA2EAE733DF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75C7F5-0CE3-34D6-868F-9E27D4B5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98ACF2-75F9-10EC-DD17-CF466C8C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E49-A366-4CF5-ADA3-7D0ED183D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9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0C65A8-85B0-8E6D-E824-4CAAF780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1D84-E1CC-442A-B89F-5FA2EAE733DF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09A9CC-97D4-9128-5032-C602D19B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4122B2-8100-60AA-E122-224B91D8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E49-A366-4CF5-ADA3-7D0ED183D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2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E31E8-9424-6476-1E4E-D69FB640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796A76-D425-A4EB-8A32-E3E09AFE8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5E860C-F95A-9EDB-3A60-782100A06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E8B8ED-2C58-2806-9B71-3EA5D94C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1D84-E1CC-442A-B89F-5FA2EAE733DF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AC6DF7-AF6F-1EB4-B5CC-393C4AB4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BD277E-427C-84C0-1783-A097FC73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E49-A366-4CF5-ADA3-7D0ED183D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32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CE2B2-541C-BF62-B8DE-B0D16794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172690-33B6-C33C-7C42-41A1DBB40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4CAFCE-CE32-BFD2-BCA8-7C7210957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2039B0-EC77-8C9B-3791-04D8F17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1D84-E1CC-442A-B89F-5FA2EAE733DF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3B02A-FDEF-3DDF-7B5B-AC4DAC84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90C9A3-7161-6468-A622-F01E5EEB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E49-A366-4CF5-ADA3-7D0ED183D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8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8A6202-9E5F-D0ED-8A15-7FD2D262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1B1535-5658-18EA-0D9B-87BE1CDCF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015CD-5E4C-8DC5-7842-40858F881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1D84-E1CC-442A-B89F-5FA2EAE733DF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300322-03E0-C58E-AF56-26809822F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E4377-53C4-A979-EA9B-9A2FCAE3F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FE49-A366-4CF5-ADA3-7D0ED183D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7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0E1E9-782E-E7A4-99C7-FD89BD95B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Ubuntu安裝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C1881B-7918-DEE6-B29C-4AEF4B149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410570401 </a:t>
            </a:r>
            <a:r>
              <a:rPr lang="zh-TW" altLang="en-US" dirty="0"/>
              <a:t>醫資三邵維傑</a:t>
            </a:r>
          </a:p>
        </p:txBody>
      </p:sp>
    </p:spTree>
    <p:extLst>
      <p:ext uri="{BB962C8B-B14F-4D97-AF65-F5344CB8AC3E}">
        <p14:creationId xmlns:p14="http://schemas.microsoft.com/office/powerpoint/2010/main" val="19450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AAD73-C36A-E95A-F437-8BBF44D8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下載Ubuntu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C969D9-6826-441E-7D7B-7DB7245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1568173"/>
            <a:ext cx="68675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80D20-8BC7-1B25-FD4A-85BB34CD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下載VirtualBox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44DD8E8-A7BA-9E86-3918-D6C33DCC1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C43054B-B41A-968C-6560-643A82C9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14" y="1825625"/>
            <a:ext cx="10496171" cy="38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4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3DB18-17D0-045C-8D90-7EFC759F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安裝VirtualBox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21738A-2A5C-C17A-0582-2FDA653E6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835" y="2299602"/>
            <a:ext cx="4667250" cy="370522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608D89F-D0AC-D2C2-CF10-57F3875B0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154" y="2299602"/>
            <a:ext cx="4638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2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2AE83-0FE9-60B9-9EDA-D18FF7E3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virtual box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1290BC-F5CE-DE6B-6BB8-DA31BF9AB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663" y="1825625"/>
            <a:ext cx="7658673" cy="4351338"/>
          </a:xfrm>
        </p:spPr>
      </p:pic>
    </p:spTree>
    <p:extLst>
      <p:ext uri="{BB962C8B-B14F-4D97-AF65-F5344CB8AC3E}">
        <p14:creationId xmlns:p14="http://schemas.microsoft.com/office/powerpoint/2010/main" val="423940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18E1B-736C-BA88-A586-66973D72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建立虛擬機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14FDB9-DFFC-4E6C-BF9F-8B7AB653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3" y="1401439"/>
            <a:ext cx="4782181" cy="25814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43D9B47-4B79-3677-C293-57C37CEC1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44" y="1401438"/>
            <a:ext cx="4821876" cy="25814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FE1E478-30D1-1E8E-F9DF-7486650D6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263" y="3982848"/>
            <a:ext cx="4782181" cy="28449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D39B540-5B92-A71A-8028-66CEB0749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445" y="3982847"/>
            <a:ext cx="4821875" cy="28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1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F9D45-FAF0-E417-D9CF-4DD598E0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Ubuntu </a:t>
            </a:r>
            <a:r>
              <a:rPr lang="zh-TW" altLang="en-US" dirty="0"/>
              <a:t>啟動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8A9C8AC-A8EF-8DB1-2AA2-B90557138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579" y="1825625"/>
            <a:ext cx="7614841" cy="4351338"/>
          </a:xfrm>
        </p:spPr>
      </p:pic>
    </p:spTree>
    <p:extLst>
      <p:ext uri="{BB962C8B-B14F-4D97-AF65-F5344CB8AC3E}">
        <p14:creationId xmlns:p14="http://schemas.microsoft.com/office/powerpoint/2010/main" val="36803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6B5BC-E3E0-0C42-4408-1FD977A3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在虛擬機啟動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DC1668-2F9F-A15C-7E01-766E84EE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12" y="1914800"/>
            <a:ext cx="7703976" cy="41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5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61B88-4C2F-5D5E-185F-1BFAA950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安裝完成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F2FB3F-25FC-6A56-0E71-95A0E3EF5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14" y="1552834"/>
            <a:ext cx="9102571" cy="494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6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55</Words>
  <Application>Microsoft Office PowerPoint</Application>
  <PresentationFormat>寬螢幕</PresentationFormat>
  <Paragraphs>10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Ubuntu安裝</vt:lpstr>
      <vt:lpstr>下載Ubuntu</vt:lpstr>
      <vt:lpstr>下載VirtualBox</vt:lpstr>
      <vt:lpstr>安裝VirtualBox</vt:lpstr>
      <vt:lpstr>使用virtual box</vt:lpstr>
      <vt:lpstr>建立虛擬機</vt:lpstr>
      <vt:lpstr>Ubuntu 啟動</vt:lpstr>
      <vt:lpstr>在虛擬機啟動</vt:lpstr>
      <vt:lpstr>安裝完成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Ubuntu安裝</dc:title>
  <dc:creator>邵維傑</dc:creator>
  <cp:lastModifiedBy>邵維傑</cp:lastModifiedBy>
  <cp:revision>2</cp:revision>
  <dcterms:created xsi:type="dcterms:W3CDTF">2023-09-19T07:30:16Z</dcterms:created>
  <dcterms:modified xsi:type="dcterms:W3CDTF">2023-09-19T12:45:57Z</dcterms:modified>
</cp:coreProperties>
</file>