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8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B339E9-6CEF-4BE0-87A6-EA83383D2E0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5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F61781-A3D2-4C2B-A07D-AB94754D166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21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13A8AB-8F25-491E-A250-7F1CB7956BF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95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DDB6BE-670F-4A69-82E1-3F1ABB64FE0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63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3283D6-B9B5-45E2-9343-9D562DB0896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EADCF-0898-477E-924C-10C9E76169D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44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9B8C7F-9A39-4496-9880-33B1A400FB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76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996306-9D85-4A85-8835-1F1BDFBEB51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1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9543AE-06E8-49A3-A6EF-5B8F2ECDB55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47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DCC645-F10D-400F-BA24-AC9AFF72E54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71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590"/>
            <a:ext cx="2058988" cy="6124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590"/>
            <a:ext cx="6029325" cy="6124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5A03A5-FCAE-4CC3-BBD3-DCA2284DEB7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1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6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5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6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6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75DE-6035-406F-B40D-D979EC6819CD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7CE0-EA66-437E-ACEB-E590D0344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6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90"/>
            <a:ext cx="8229600" cy="835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626" y="6337300"/>
            <a:ext cx="2436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2018</a:t>
            </a:r>
            <a:r>
              <a:rPr lang="zh-CN" altLang="en-US">
                <a:solidFill>
                  <a:srgbClr val="000000"/>
                </a:solidFill>
              </a:rPr>
              <a:t>年春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本科生</a:t>
            </a:r>
            <a:r>
              <a:rPr lang="en-US" altLang="zh-CN">
                <a:solidFill>
                  <a:srgbClr val="000000"/>
                </a:solidFill>
              </a:rPr>
              <a:t>-</a:t>
            </a:r>
            <a:r>
              <a:rPr lang="zh-CN" altLang="en-US">
                <a:solidFill>
                  <a:srgbClr val="000000"/>
                </a:solidFill>
              </a:rPr>
              <a:t>流体力学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6" y="6337300"/>
            <a:ext cx="5040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绪论</a:t>
            </a:r>
          </a:p>
        </p:txBody>
      </p:sp>
      <p:sp>
        <p:nvSpPr>
          <p:cNvPr id="290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9" y="6337300"/>
            <a:ext cx="15128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EEF7B1-49C4-47CB-8112-B0801969316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9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课程探索项目要求 </a:t>
            </a:r>
          </a:p>
        </p:txBody>
      </p:sp>
      <p:sp>
        <p:nvSpPr>
          <p:cNvPr id="7" name="矩形 6"/>
          <p:cNvSpPr/>
          <p:nvPr/>
        </p:nvSpPr>
        <p:spPr>
          <a:xfrm>
            <a:off x="457142" y="908720"/>
            <a:ext cx="822960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第五周：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发布课程探索题目（或经审核的学生命题）</a:t>
            </a:r>
            <a:b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b="1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  源：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自然现象、工程问题等</a:t>
            </a:r>
            <a:b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2800" b="1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  式</a:t>
            </a:r>
            <a:r>
              <a:rPr lang="zh-CN" altLang="en-US" sz="28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图片、多媒体映像、文献等</a:t>
            </a:r>
            <a:br>
              <a:rPr lang="zh-CN" altLang="en-US" sz="28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2800" b="1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  求</a:t>
            </a:r>
            <a:r>
              <a:rPr lang="zh-CN" altLang="en-US" sz="28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人一组，学生自愿组合</a:t>
            </a:r>
            <a:b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发现、提炼流体力学现象、问题，进行科学分析</a:t>
            </a:r>
            <a:endParaRPr lang="en-US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与解释，完成命题探索研究，撰写相应报告。</a:t>
            </a:r>
            <a:b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2800" b="1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  评</a:t>
            </a:r>
            <a:r>
              <a:rPr lang="zh-CN" altLang="en-US" sz="28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期末组织汇报（每人均应报告）</a:t>
            </a:r>
            <a:b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2800" b="1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  绩</a:t>
            </a:r>
            <a:r>
              <a:rPr lang="zh-CN" altLang="en-US" sz="2800" b="1" dirty="0">
                <a:solidFill>
                  <a:srgbClr val="66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根据完成情况，每人获得</a:t>
            </a: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0-10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24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（视情况调整）</a:t>
            </a:r>
            <a:endParaRPr lang="en-US" altLang="zh-CN" sz="2400" b="1" dirty="0">
              <a:solidFill>
                <a:srgbClr val="00B0F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请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日前将分组情况和探究题目报给助教揭育澄</a:t>
            </a:r>
            <a:endParaRPr lang="en-US" altLang="zh-CN" sz="24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</a:t>
            </a:r>
            <a:endParaRPr lang="zh-CN" altLang="en-US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94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仿宋</vt:lpstr>
      <vt:lpstr>黑体</vt:lpstr>
      <vt:lpstr>Arial</vt:lpstr>
      <vt:lpstr>Wingdings</vt:lpstr>
      <vt:lpstr>Office 主题​​</vt:lpstr>
      <vt:lpstr>1_默认设计模板</vt:lpstr>
      <vt:lpstr>课程探索项目要求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课程探索项目要求 </dc:title>
  <dc:creator>XU</dc:creator>
  <cp:lastModifiedBy>春晓 许</cp:lastModifiedBy>
  <cp:revision>6</cp:revision>
  <dcterms:created xsi:type="dcterms:W3CDTF">2019-03-25T02:59:54Z</dcterms:created>
  <dcterms:modified xsi:type="dcterms:W3CDTF">2020-03-17T01:15:23Z</dcterms:modified>
</cp:coreProperties>
</file>