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64"/>
  </p:notesMasterIdLst>
  <p:handoutMasterIdLst>
    <p:handoutMasterId r:id="rId265"/>
  </p:handoutMasterIdLst>
  <p:sldIdLst>
    <p:sldId id="256" r:id="rId5"/>
    <p:sldId id="416" r:id="rId6"/>
    <p:sldId id="417" r:id="rId7"/>
    <p:sldId id="418" r:id="rId8"/>
    <p:sldId id="419" r:id="rId9"/>
    <p:sldId id="420" r:id="rId10"/>
    <p:sldId id="421" r:id="rId11"/>
    <p:sldId id="422" r:id="rId12"/>
    <p:sldId id="423" r:id="rId13"/>
    <p:sldId id="424" r:id="rId14"/>
    <p:sldId id="425" r:id="rId15"/>
    <p:sldId id="426" r:id="rId16"/>
    <p:sldId id="427" r:id="rId17"/>
    <p:sldId id="428" r:id="rId18"/>
    <p:sldId id="429" r:id="rId19"/>
    <p:sldId id="582" r:id="rId20"/>
    <p:sldId id="430" r:id="rId21"/>
    <p:sldId id="431" r:id="rId22"/>
    <p:sldId id="432" r:id="rId23"/>
    <p:sldId id="433" r:id="rId24"/>
    <p:sldId id="434" r:id="rId25"/>
    <p:sldId id="435" r:id="rId26"/>
    <p:sldId id="436" r:id="rId27"/>
    <p:sldId id="443" r:id="rId28"/>
    <p:sldId id="444" r:id="rId29"/>
    <p:sldId id="445" r:id="rId30"/>
    <p:sldId id="448" r:id="rId31"/>
    <p:sldId id="453" r:id="rId32"/>
    <p:sldId id="454" r:id="rId33"/>
    <p:sldId id="455" r:id="rId34"/>
    <p:sldId id="449" r:id="rId35"/>
    <p:sldId id="450" r:id="rId36"/>
    <p:sldId id="451" r:id="rId37"/>
    <p:sldId id="452" r:id="rId38"/>
    <p:sldId id="446" r:id="rId39"/>
    <p:sldId id="456" r:id="rId40"/>
    <p:sldId id="447" r:id="rId41"/>
    <p:sldId id="439" r:id="rId42"/>
    <p:sldId id="689" r:id="rId43"/>
    <p:sldId id="674" r:id="rId44"/>
    <p:sldId id="675" r:id="rId45"/>
    <p:sldId id="688" r:id="rId46"/>
    <p:sldId id="687" r:id="rId47"/>
    <p:sldId id="462" r:id="rId48"/>
    <p:sldId id="463" r:id="rId49"/>
    <p:sldId id="464" r:id="rId50"/>
    <p:sldId id="465" r:id="rId51"/>
    <p:sldId id="466" r:id="rId52"/>
    <p:sldId id="467" r:id="rId53"/>
    <p:sldId id="468" r:id="rId54"/>
    <p:sldId id="469" r:id="rId55"/>
    <p:sldId id="470" r:id="rId56"/>
    <p:sldId id="471" r:id="rId57"/>
    <p:sldId id="472" r:id="rId58"/>
    <p:sldId id="473" r:id="rId59"/>
    <p:sldId id="474" r:id="rId60"/>
    <p:sldId id="475" r:id="rId61"/>
    <p:sldId id="476" r:id="rId62"/>
    <p:sldId id="477" r:id="rId63"/>
    <p:sldId id="478" r:id="rId64"/>
    <p:sldId id="479" r:id="rId65"/>
    <p:sldId id="482" r:id="rId66"/>
    <p:sldId id="483" r:id="rId67"/>
    <p:sldId id="485" r:id="rId68"/>
    <p:sldId id="480" r:id="rId69"/>
    <p:sldId id="481" r:id="rId70"/>
    <p:sldId id="484" r:id="rId71"/>
    <p:sldId id="487" r:id="rId72"/>
    <p:sldId id="488" r:id="rId73"/>
    <p:sldId id="489" r:id="rId74"/>
    <p:sldId id="490" r:id="rId75"/>
    <p:sldId id="491" r:id="rId76"/>
    <p:sldId id="681" r:id="rId77"/>
    <p:sldId id="682" r:id="rId78"/>
    <p:sldId id="492" r:id="rId79"/>
    <p:sldId id="683" r:id="rId80"/>
    <p:sldId id="493" r:id="rId81"/>
    <p:sldId id="494" r:id="rId82"/>
    <p:sldId id="685" r:id="rId83"/>
    <p:sldId id="495" r:id="rId84"/>
    <p:sldId id="684" r:id="rId85"/>
    <p:sldId id="686" r:id="rId86"/>
    <p:sldId id="496" r:id="rId87"/>
    <p:sldId id="671" r:id="rId88"/>
    <p:sldId id="679" r:id="rId89"/>
    <p:sldId id="497" r:id="rId90"/>
    <p:sldId id="498" r:id="rId91"/>
    <p:sldId id="499" r:id="rId92"/>
    <p:sldId id="502" r:id="rId93"/>
    <p:sldId id="500" r:id="rId94"/>
    <p:sldId id="501" r:id="rId95"/>
    <p:sldId id="503" r:id="rId96"/>
    <p:sldId id="677" r:id="rId97"/>
    <p:sldId id="505" r:id="rId98"/>
    <p:sldId id="506" r:id="rId99"/>
    <p:sldId id="504" r:id="rId100"/>
    <p:sldId id="507" r:id="rId101"/>
    <p:sldId id="508" r:id="rId102"/>
    <p:sldId id="509" r:id="rId103"/>
    <p:sldId id="511" r:id="rId104"/>
    <p:sldId id="673" r:id="rId105"/>
    <p:sldId id="680" r:id="rId106"/>
    <p:sldId id="512" r:id="rId107"/>
    <p:sldId id="513" r:id="rId108"/>
    <p:sldId id="580" r:id="rId109"/>
    <p:sldId id="514" r:id="rId110"/>
    <p:sldId id="515" r:id="rId111"/>
    <p:sldId id="516" r:id="rId112"/>
    <p:sldId id="517" r:id="rId113"/>
    <p:sldId id="518" r:id="rId114"/>
    <p:sldId id="519" r:id="rId115"/>
    <p:sldId id="520" r:id="rId116"/>
    <p:sldId id="581" r:id="rId117"/>
    <p:sldId id="521" r:id="rId118"/>
    <p:sldId id="522" r:id="rId119"/>
    <p:sldId id="523" r:id="rId120"/>
    <p:sldId id="524" r:id="rId121"/>
    <p:sldId id="525" r:id="rId122"/>
    <p:sldId id="526" r:id="rId123"/>
    <p:sldId id="527" r:id="rId124"/>
    <p:sldId id="528" r:id="rId125"/>
    <p:sldId id="529" r:id="rId126"/>
    <p:sldId id="530" r:id="rId127"/>
    <p:sldId id="531" r:id="rId128"/>
    <p:sldId id="532" r:id="rId129"/>
    <p:sldId id="533" r:id="rId130"/>
    <p:sldId id="534" r:id="rId131"/>
    <p:sldId id="535" r:id="rId132"/>
    <p:sldId id="536" r:id="rId133"/>
    <p:sldId id="537" r:id="rId134"/>
    <p:sldId id="538" r:id="rId135"/>
    <p:sldId id="539" r:id="rId136"/>
    <p:sldId id="540" r:id="rId137"/>
    <p:sldId id="578" r:id="rId138"/>
    <p:sldId id="541" r:id="rId139"/>
    <p:sldId id="542" r:id="rId140"/>
    <p:sldId id="543" r:id="rId141"/>
    <p:sldId id="544" r:id="rId142"/>
    <p:sldId id="545" r:id="rId143"/>
    <p:sldId id="546" r:id="rId144"/>
    <p:sldId id="547" r:id="rId145"/>
    <p:sldId id="548" r:id="rId146"/>
    <p:sldId id="549" r:id="rId147"/>
    <p:sldId id="550" r:id="rId148"/>
    <p:sldId id="551" r:id="rId149"/>
    <p:sldId id="552" r:id="rId150"/>
    <p:sldId id="553" r:id="rId151"/>
    <p:sldId id="554" r:id="rId152"/>
    <p:sldId id="555" r:id="rId153"/>
    <p:sldId id="556" r:id="rId154"/>
    <p:sldId id="557" r:id="rId155"/>
    <p:sldId id="558" r:id="rId156"/>
    <p:sldId id="559" r:id="rId157"/>
    <p:sldId id="560" r:id="rId158"/>
    <p:sldId id="561" r:id="rId159"/>
    <p:sldId id="562" r:id="rId160"/>
    <p:sldId id="563" r:id="rId161"/>
    <p:sldId id="564" r:id="rId162"/>
    <p:sldId id="565" r:id="rId163"/>
    <p:sldId id="566" r:id="rId164"/>
    <p:sldId id="572" r:id="rId165"/>
    <p:sldId id="567" r:id="rId166"/>
    <p:sldId id="568" r:id="rId167"/>
    <p:sldId id="569" r:id="rId168"/>
    <p:sldId id="570" r:id="rId169"/>
    <p:sldId id="571" r:id="rId170"/>
    <p:sldId id="573" r:id="rId171"/>
    <p:sldId id="574" r:id="rId172"/>
    <p:sldId id="575" r:id="rId173"/>
    <p:sldId id="576" r:id="rId174"/>
    <p:sldId id="583" r:id="rId175"/>
    <p:sldId id="584" r:id="rId176"/>
    <p:sldId id="585" r:id="rId177"/>
    <p:sldId id="586" r:id="rId178"/>
    <p:sldId id="587" r:id="rId179"/>
    <p:sldId id="588" r:id="rId180"/>
    <p:sldId id="589" r:id="rId181"/>
    <p:sldId id="590" r:id="rId182"/>
    <p:sldId id="591" r:id="rId183"/>
    <p:sldId id="592" r:id="rId184"/>
    <p:sldId id="593" r:id="rId185"/>
    <p:sldId id="594" r:id="rId186"/>
    <p:sldId id="595" r:id="rId187"/>
    <p:sldId id="596" r:id="rId188"/>
    <p:sldId id="597" r:id="rId189"/>
    <p:sldId id="598" r:id="rId190"/>
    <p:sldId id="599" r:id="rId191"/>
    <p:sldId id="600" r:id="rId192"/>
    <p:sldId id="602" r:id="rId193"/>
    <p:sldId id="601" r:id="rId194"/>
    <p:sldId id="603" r:id="rId195"/>
    <p:sldId id="604" r:id="rId196"/>
    <p:sldId id="605" r:id="rId197"/>
    <p:sldId id="606" r:id="rId198"/>
    <p:sldId id="607" r:id="rId199"/>
    <p:sldId id="608" r:id="rId200"/>
    <p:sldId id="609" r:id="rId201"/>
    <p:sldId id="610" r:id="rId202"/>
    <p:sldId id="611" r:id="rId203"/>
    <p:sldId id="612" r:id="rId204"/>
    <p:sldId id="613" r:id="rId205"/>
    <p:sldId id="614" r:id="rId206"/>
    <p:sldId id="615" r:id="rId207"/>
    <p:sldId id="672" r:id="rId208"/>
    <p:sldId id="616" r:id="rId209"/>
    <p:sldId id="617" r:id="rId210"/>
    <p:sldId id="618" r:id="rId211"/>
    <p:sldId id="619" r:id="rId212"/>
    <p:sldId id="620" r:id="rId213"/>
    <p:sldId id="621" r:id="rId214"/>
    <p:sldId id="622" r:id="rId215"/>
    <p:sldId id="623" r:id="rId216"/>
    <p:sldId id="624" r:id="rId217"/>
    <p:sldId id="625" r:id="rId218"/>
    <p:sldId id="626" r:id="rId219"/>
    <p:sldId id="627" r:id="rId220"/>
    <p:sldId id="628" r:id="rId221"/>
    <p:sldId id="631" r:id="rId222"/>
    <p:sldId id="632" r:id="rId223"/>
    <p:sldId id="629" r:id="rId224"/>
    <p:sldId id="630" r:id="rId225"/>
    <p:sldId id="633" r:id="rId226"/>
    <p:sldId id="634" r:id="rId227"/>
    <p:sldId id="635" r:id="rId228"/>
    <p:sldId id="636" r:id="rId229"/>
    <p:sldId id="637" r:id="rId230"/>
    <p:sldId id="638" r:id="rId231"/>
    <p:sldId id="639" r:id="rId232"/>
    <p:sldId id="640" r:id="rId233"/>
    <p:sldId id="641" r:id="rId234"/>
    <p:sldId id="642" r:id="rId235"/>
    <p:sldId id="643" r:id="rId236"/>
    <p:sldId id="644" r:id="rId237"/>
    <p:sldId id="645" r:id="rId238"/>
    <p:sldId id="646" r:id="rId239"/>
    <p:sldId id="647" r:id="rId240"/>
    <p:sldId id="648" r:id="rId241"/>
    <p:sldId id="649" r:id="rId242"/>
    <p:sldId id="650" r:id="rId243"/>
    <p:sldId id="651" r:id="rId244"/>
    <p:sldId id="652" r:id="rId245"/>
    <p:sldId id="653" r:id="rId246"/>
    <p:sldId id="654" r:id="rId247"/>
    <p:sldId id="655" r:id="rId248"/>
    <p:sldId id="656" r:id="rId249"/>
    <p:sldId id="657" r:id="rId250"/>
    <p:sldId id="658" r:id="rId251"/>
    <p:sldId id="659" r:id="rId252"/>
    <p:sldId id="660" r:id="rId253"/>
    <p:sldId id="661" r:id="rId254"/>
    <p:sldId id="663" r:id="rId255"/>
    <p:sldId id="664" r:id="rId256"/>
    <p:sldId id="662" r:id="rId257"/>
    <p:sldId id="665" r:id="rId258"/>
    <p:sldId id="666" r:id="rId259"/>
    <p:sldId id="667" r:id="rId260"/>
    <p:sldId id="668" r:id="rId261"/>
    <p:sldId id="669" r:id="rId262"/>
    <p:sldId id="670" r:id="rId26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DEEF"/>
    <a:srgbClr val="EAEFF7"/>
    <a:srgbClr val="C91317"/>
    <a:srgbClr val="2B2B2B"/>
    <a:srgbClr val="9E2E5A"/>
    <a:srgbClr val="D4641A"/>
    <a:srgbClr val="1573B6"/>
    <a:srgbClr val="243A90"/>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01" autoAdjust="0"/>
    <p:restoredTop sz="83102" autoAdjust="0"/>
  </p:normalViewPr>
  <p:slideViewPr>
    <p:cSldViewPr snapToGrid="0">
      <p:cViewPr varScale="1">
        <p:scale>
          <a:sx n="94" d="100"/>
          <a:sy n="94" d="100"/>
        </p:scale>
        <p:origin x="2058" y="36"/>
      </p:cViewPr>
      <p:guideLst/>
    </p:cSldViewPr>
  </p:slideViewPr>
  <p:outlineViewPr>
    <p:cViewPr>
      <p:scale>
        <a:sx n="33" d="100"/>
        <a:sy n="33" d="100"/>
      </p:scale>
      <p:origin x="0" y="-3298"/>
    </p:cViewPr>
  </p:outlineViewPr>
  <p:notesTextViewPr>
    <p:cViewPr>
      <p:scale>
        <a:sx n="300" d="100"/>
        <a:sy n="300" d="100"/>
      </p:scale>
      <p:origin x="0" y="0"/>
    </p:cViewPr>
  </p:notesTextViewPr>
  <p:sorterViewPr>
    <p:cViewPr>
      <p:scale>
        <a:sx n="100" d="100"/>
        <a:sy n="100" d="100"/>
      </p:scale>
      <p:origin x="0" y="0"/>
    </p:cViewPr>
  </p:sorterViewPr>
  <p:notesViewPr>
    <p:cSldViewPr snapToGrid="0">
      <p:cViewPr varScale="1">
        <p:scale>
          <a:sx n="65" d="100"/>
          <a:sy n="65" d="100"/>
        </p:scale>
        <p:origin x="3154" y="38"/>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63" Type="http://schemas.openxmlformats.org/officeDocument/2006/relationships/slide" Target="slides/slide59.xml"/><Relationship Id="rId84" Type="http://schemas.openxmlformats.org/officeDocument/2006/relationships/slide" Target="slides/slide80.xml"/><Relationship Id="rId138" Type="http://schemas.openxmlformats.org/officeDocument/2006/relationships/slide" Target="slides/slide134.xml"/><Relationship Id="rId159" Type="http://schemas.openxmlformats.org/officeDocument/2006/relationships/slide" Target="slides/slide155.xml"/><Relationship Id="rId170" Type="http://schemas.openxmlformats.org/officeDocument/2006/relationships/slide" Target="slides/slide166.xml"/><Relationship Id="rId191" Type="http://schemas.openxmlformats.org/officeDocument/2006/relationships/slide" Target="slides/slide187.xml"/><Relationship Id="rId205" Type="http://schemas.openxmlformats.org/officeDocument/2006/relationships/slide" Target="slides/slide201.xml"/><Relationship Id="rId226" Type="http://schemas.openxmlformats.org/officeDocument/2006/relationships/slide" Target="slides/slide222.xml"/><Relationship Id="rId247" Type="http://schemas.openxmlformats.org/officeDocument/2006/relationships/slide" Target="slides/slide243.xml"/><Relationship Id="rId107" Type="http://schemas.openxmlformats.org/officeDocument/2006/relationships/slide" Target="slides/slide103.xml"/><Relationship Id="rId268" Type="http://schemas.openxmlformats.org/officeDocument/2006/relationships/theme" Target="theme/theme1.xml"/><Relationship Id="rId11" Type="http://schemas.openxmlformats.org/officeDocument/2006/relationships/slide" Target="slides/slide7.xml"/><Relationship Id="rId32" Type="http://schemas.openxmlformats.org/officeDocument/2006/relationships/slide" Target="slides/slide28.xml"/><Relationship Id="rId53" Type="http://schemas.openxmlformats.org/officeDocument/2006/relationships/slide" Target="slides/slide49.xml"/><Relationship Id="rId74" Type="http://schemas.openxmlformats.org/officeDocument/2006/relationships/slide" Target="slides/slide70.xml"/><Relationship Id="rId128" Type="http://schemas.openxmlformats.org/officeDocument/2006/relationships/slide" Target="slides/slide124.xml"/><Relationship Id="rId149" Type="http://schemas.openxmlformats.org/officeDocument/2006/relationships/slide" Target="slides/slide145.xml"/><Relationship Id="rId5" Type="http://schemas.openxmlformats.org/officeDocument/2006/relationships/slide" Target="slides/slide1.xml"/><Relationship Id="rId95" Type="http://schemas.openxmlformats.org/officeDocument/2006/relationships/slide" Target="slides/slide91.xml"/><Relationship Id="rId160" Type="http://schemas.openxmlformats.org/officeDocument/2006/relationships/slide" Target="slides/slide156.xml"/><Relationship Id="rId181" Type="http://schemas.openxmlformats.org/officeDocument/2006/relationships/slide" Target="slides/slide177.xml"/><Relationship Id="rId216" Type="http://schemas.openxmlformats.org/officeDocument/2006/relationships/slide" Target="slides/slide212.xml"/><Relationship Id="rId237" Type="http://schemas.openxmlformats.org/officeDocument/2006/relationships/slide" Target="slides/slide233.xml"/><Relationship Id="rId258" Type="http://schemas.openxmlformats.org/officeDocument/2006/relationships/slide" Target="slides/slide254.xml"/><Relationship Id="rId22" Type="http://schemas.openxmlformats.org/officeDocument/2006/relationships/slide" Target="slides/slide18.xml"/><Relationship Id="rId43" Type="http://schemas.openxmlformats.org/officeDocument/2006/relationships/slide" Target="slides/slide39.xml"/><Relationship Id="rId64" Type="http://schemas.openxmlformats.org/officeDocument/2006/relationships/slide" Target="slides/slide60.xml"/><Relationship Id="rId118" Type="http://schemas.openxmlformats.org/officeDocument/2006/relationships/slide" Target="slides/slide114.xml"/><Relationship Id="rId139" Type="http://schemas.openxmlformats.org/officeDocument/2006/relationships/slide" Target="slides/slide135.xml"/><Relationship Id="rId85" Type="http://schemas.openxmlformats.org/officeDocument/2006/relationships/slide" Target="slides/slide81.xml"/><Relationship Id="rId150" Type="http://schemas.openxmlformats.org/officeDocument/2006/relationships/slide" Target="slides/slide146.xml"/><Relationship Id="rId171" Type="http://schemas.openxmlformats.org/officeDocument/2006/relationships/slide" Target="slides/slide167.xml"/><Relationship Id="rId192" Type="http://schemas.openxmlformats.org/officeDocument/2006/relationships/slide" Target="slides/slide188.xml"/><Relationship Id="rId206" Type="http://schemas.openxmlformats.org/officeDocument/2006/relationships/slide" Target="slides/slide202.xml"/><Relationship Id="rId227" Type="http://schemas.openxmlformats.org/officeDocument/2006/relationships/slide" Target="slides/slide223.xml"/><Relationship Id="rId248" Type="http://schemas.openxmlformats.org/officeDocument/2006/relationships/slide" Target="slides/slide244.xml"/><Relationship Id="rId269" Type="http://schemas.openxmlformats.org/officeDocument/2006/relationships/tableStyles" Target="tableStyles.xml"/><Relationship Id="rId12" Type="http://schemas.openxmlformats.org/officeDocument/2006/relationships/slide" Target="slides/slide8.xml"/><Relationship Id="rId33" Type="http://schemas.openxmlformats.org/officeDocument/2006/relationships/slide" Target="slides/slide29.xml"/><Relationship Id="rId108" Type="http://schemas.openxmlformats.org/officeDocument/2006/relationships/slide" Target="slides/slide104.xml"/><Relationship Id="rId129" Type="http://schemas.openxmlformats.org/officeDocument/2006/relationships/slide" Target="slides/slide125.xml"/><Relationship Id="rId54" Type="http://schemas.openxmlformats.org/officeDocument/2006/relationships/slide" Target="slides/slide50.xml"/><Relationship Id="rId75" Type="http://schemas.openxmlformats.org/officeDocument/2006/relationships/slide" Target="slides/slide71.xml"/><Relationship Id="rId96" Type="http://schemas.openxmlformats.org/officeDocument/2006/relationships/slide" Target="slides/slide92.xml"/><Relationship Id="rId140" Type="http://schemas.openxmlformats.org/officeDocument/2006/relationships/slide" Target="slides/slide136.xml"/><Relationship Id="rId161" Type="http://schemas.openxmlformats.org/officeDocument/2006/relationships/slide" Target="slides/slide157.xml"/><Relationship Id="rId182" Type="http://schemas.openxmlformats.org/officeDocument/2006/relationships/slide" Target="slides/slide178.xml"/><Relationship Id="rId217" Type="http://schemas.openxmlformats.org/officeDocument/2006/relationships/slide" Target="slides/slide213.xml"/><Relationship Id="rId6" Type="http://schemas.openxmlformats.org/officeDocument/2006/relationships/slide" Target="slides/slide2.xml"/><Relationship Id="rId238" Type="http://schemas.openxmlformats.org/officeDocument/2006/relationships/slide" Target="slides/slide234.xml"/><Relationship Id="rId259" Type="http://schemas.openxmlformats.org/officeDocument/2006/relationships/slide" Target="slides/slide255.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270" Type="http://schemas.microsoft.com/office/2016/11/relationships/changesInfo" Target="changesInfos/changesInfo1.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0" Type="http://schemas.openxmlformats.org/officeDocument/2006/relationships/slide" Target="slides/slide126.xml"/><Relationship Id="rId135" Type="http://schemas.openxmlformats.org/officeDocument/2006/relationships/slide" Target="slides/slide131.xml"/><Relationship Id="rId151" Type="http://schemas.openxmlformats.org/officeDocument/2006/relationships/slide" Target="slides/slide147.xml"/><Relationship Id="rId156" Type="http://schemas.openxmlformats.org/officeDocument/2006/relationships/slide" Target="slides/slide152.xml"/><Relationship Id="rId177" Type="http://schemas.openxmlformats.org/officeDocument/2006/relationships/slide" Target="slides/slide173.xml"/><Relationship Id="rId198" Type="http://schemas.openxmlformats.org/officeDocument/2006/relationships/slide" Target="slides/slide194.xml"/><Relationship Id="rId172" Type="http://schemas.openxmlformats.org/officeDocument/2006/relationships/slide" Target="slides/slide168.xml"/><Relationship Id="rId193" Type="http://schemas.openxmlformats.org/officeDocument/2006/relationships/slide" Target="slides/slide189.xml"/><Relationship Id="rId202" Type="http://schemas.openxmlformats.org/officeDocument/2006/relationships/slide" Target="slides/slide198.xml"/><Relationship Id="rId207" Type="http://schemas.openxmlformats.org/officeDocument/2006/relationships/slide" Target="slides/slide203.xml"/><Relationship Id="rId223" Type="http://schemas.openxmlformats.org/officeDocument/2006/relationships/slide" Target="slides/slide219.xml"/><Relationship Id="rId228" Type="http://schemas.openxmlformats.org/officeDocument/2006/relationships/slide" Target="slides/slide224.xml"/><Relationship Id="rId244" Type="http://schemas.openxmlformats.org/officeDocument/2006/relationships/slide" Target="slides/slide240.xml"/><Relationship Id="rId249" Type="http://schemas.openxmlformats.org/officeDocument/2006/relationships/slide" Target="slides/slide24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260" Type="http://schemas.openxmlformats.org/officeDocument/2006/relationships/slide" Target="slides/slide256.xml"/><Relationship Id="rId265" Type="http://schemas.openxmlformats.org/officeDocument/2006/relationships/handoutMaster" Target="handoutMasters/handoutMaster1.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141" Type="http://schemas.openxmlformats.org/officeDocument/2006/relationships/slide" Target="slides/slide137.xml"/><Relationship Id="rId146" Type="http://schemas.openxmlformats.org/officeDocument/2006/relationships/slide" Target="slides/slide142.xml"/><Relationship Id="rId167" Type="http://schemas.openxmlformats.org/officeDocument/2006/relationships/slide" Target="slides/slide163.xml"/><Relationship Id="rId188" Type="http://schemas.openxmlformats.org/officeDocument/2006/relationships/slide" Target="slides/slide184.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162" Type="http://schemas.openxmlformats.org/officeDocument/2006/relationships/slide" Target="slides/slide158.xml"/><Relationship Id="rId183" Type="http://schemas.openxmlformats.org/officeDocument/2006/relationships/slide" Target="slides/slide179.xml"/><Relationship Id="rId213" Type="http://schemas.openxmlformats.org/officeDocument/2006/relationships/slide" Target="slides/slide209.xml"/><Relationship Id="rId218" Type="http://schemas.openxmlformats.org/officeDocument/2006/relationships/slide" Target="slides/slide214.xml"/><Relationship Id="rId234" Type="http://schemas.openxmlformats.org/officeDocument/2006/relationships/slide" Target="slides/slide230.xml"/><Relationship Id="rId239" Type="http://schemas.openxmlformats.org/officeDocument/2006/relationships/slide" Target="slides/slide235.xml"/><Relationship Id="rId2" Type="http://schemas.openxmlformats.org/officeDocument/2006/relationships/customXml" Target="../customXml/item2.xml"/><Relationship Id="rId29" Type="http://schemas.openxmlformats.org/officeDocument/2006/relationships/slide" Target="slides/slide25.xml"/><Relationship Id="rId250" Type="http://schemas.openxmlformats.org/officeDocument/2006/relationships/slide" Target="slides/slide246.xml"/><Relationship Id="rId255" Type="http://schemas.openxmlformats.org/officeDocument/2006/relationships/slide" Target="slides/slide251.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slide" Target="slides/slide132.xml"/><Relationship Id="rId157" Type="http://schemas.openxmlformats.org/officeDocument/2006/relationships/slide" Target="slides/slide153.xml"/><Relationship Id="rId178" Type="http://schemas.openxmlformats.org/officeDocument/2006/relationships/slide" Target="slides/slide174.xml"/><Relationship Id="rId61" Type="http://schemas.openxmlformats.org/officeDocument/2006/relationships/slide" Target="slides/slide57.xml"/><Relationship Id="rId82" Type="http://schemas.openxmlformats.org/officeDocument/2006/relationships/slide" Target="slides/slide78.xml"/><Relationship Id="rId152" Type="http://schemas.openxmlformats.org/officeDocument/2006/relationships/slide" Target="slides/slide148.xml"/><Relationship Id="rId173" Type="http://schemas.openxmlformats.org/officeDocument/2006/relationships/slide" Target="slides/slide169.xml"/><Relationship Id="rId194" Type="http://schemas.openxmlformats.org/officeDocument/2006/relationships/slide" Target="slides/slide190.xml"/><Relationship Id="rId199" Type="http://schemas.openxmlformats.org/officeDocument/2006/relationships/slide" Target="slides/slide195.xml"/><Relationship Id="rId203" Type="http://schemas.openxmlformats.org/officeDocument/2006/relationships/slide" Target="slides/slide199.xml"/><Relationship Id="rId208" Type="http://schemas.openxmlformats.org/officeDocument/2006/relationships/slide" Target="slides/slide204.xml"/><Relationship Id="rId229" Type="http://schemas.openxmlformats.org/officeDocument/2006/relationships/slide" Target="slides/slide225.xml"/><Relationship Id="rId19" Type="http://schemas.openxmlformats.org/officeDocument/2006/relationships/slide" Target="slides/slide15.xml"/><Relationship Id="rId224" Type="http://schemas.openxmlformats.org/officeDocument/2006/relationships/slide" Target="slides/slide220.xml"/><Relationship Id="rId240" Type="http://schemas.openxmlformats.org/officeDocument/2006/relationships/slide" Target="slides/slide236.xml"/><Relationship Id="rId245" Type="http://schemas.openxmlformats.org/officeDocument/2006/relationships/slide" Target="slides/slide241.xml"/><Relationship Id="rId261" Type="http://schemas.openxmlformats.org/officeDocument/2006/relationships/slide" Target="slides/slide257.xml"/><Relationship Id="rId266" Type="http://schemas.openxmlformats.org/officeDocument/2006/relationships/presProps" Target="presProps.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147" Type="http://schemas.openxmlformats.org/officeDocument/2006/relationships/slide" Target="slides/slide143.xml"/><Relationship Id="rId168" Type="http://schemas.openxmlformats.org/officeDocument/2006/relationships/slide" Target="slides/slide164.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142" Type="http://schemas.openxmlformats.org/officeDocument/2006/relationships/slide" Target="slides/slide138.xml"/><Relationship Id="rId163" Type="http://schemas.openxmlformats.org/officeDocument/2006/relationships/slide" Target="slides/slide159.xml"/><Relationship Id="rId184" Type="http://schemas.openxmlformats.org/officeDocument/2006/relationships/slide" Target="slides/slide180.xml"/><Relationship Id="rId189" Type="http://schemas.openxmlformats.org/officeDocument/2006/relationships/slide" Target="slides/slide185.xml"/><Relationship Id="rId219" Type="http://schemas.openxmlformats.org/officeDocument/2006/relationships/slide" Target="slides/slide215.xml"/><Relationship Id="rId3" Type="http://schemas.openxmlformats.org/officeDocument/2006/relationships/customXml" Target="../customXml/item3.xml"/><Relationship Id="rId214" Type="http://schemas.openxmlformats.org/officeDocument/2006/relationships/slide" Target="slides/slide210.xml"/><Relationship Id="rId230" Type="http://schemas.openxmlformats.org/officeDocument/2006/relationships/slide" Target="slides/slide226.xml"/><Relationship Id="rId235" Type="http://schemas.openxmlformats.org/officeDocument/2006/relationships/slide" Target="slides/slide231.xml"/><Relationship Id="rId251" Type="http://schemas.openxmlformats.org/officeDocument/2006/relationships/slide" Target="slides/slide247.xml"/><Relationship Id="rId256" Type="http://schemas.openxmlformats.org/officeDocument/2006/relationships/slide" Target="slides/slide252.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137" Type="http://schemas.openxmlformats.org/officeDocument/2006/relationships/slide" Target="slides/slide133.xml"/><Relationship Id="rId158" Type="http://schemas.openxmlformats.org/officeDocument/2006/relationships/slide" Target="slides/slide154.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slide" Target="slides/slide128.xml"/><Relationship Id="rId153" Type="http://schemas.openxmlformats.org/officeDocument/2006/relationships/slide" Target="slides/slide149.xml"/><Relationship Id="rId174" Type="http://schemas.openxmlformats.org/officeDocument/2006/relationships/slide" Target="slides/slide170.xml"/><Relationship Id="rId179" Type="http://schemas.openxmlformats.org/officeDocument/2006/relationships/slide" Target="slides/slide175.xml"/><Relationship Id="rId195" Type="http://schemas.openxmlformats.org/officeDocument/2006/relationships/slide" Target="slides/slide191.xml"/><Relationship Id="rId209" Type="http://schemas.openxmlformats.org/officeDocument/2006/relationships/slide" Target="slides/slide205.xml"/><Relationship Id="rId190" Type="http://schemas.openxmlformats.org/officeDocument/2006/relationships/slide" Target="slides/slide186.xml"/><Relationship Id="rId204" Type="http://schemas.openxmlformats.org/officeDocument/2006/relationships/slide" Target="slides/slide200.xml"/><Relationship Id="rId220" Type="http://schemas.openxmlformats.org/officeDocument/2006/relationships/slide" Target="slides/slide216.xml"/><Relationship Id="rId225" Type="http://schemas.openxmlformats.org/officeDocument/2006/relationships/slide" Target="slides/slide221.xml"/><Relationship Id="rId241" Type="http://schemas.openxmlformats.org/officeDocument/2006/relationships/slide" Target="slides/slide237.xml"/><Relationship Id="rId246" Type="http://schemas.openxmlformats.org/officeDocument/2006/relationships/slide" Target="slides/slide242.xml"/><Relationship Id="rId267" Type="http://schemas.openxmlformats.org/officeDocument/2006/relationships/viewProps" Target="viewProps.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slide" Target="slides/slide123.xml"/><Relationship Id="rId262" Type="http://schemas.openxmlformats.org/officeDocument/2006/relationships/slide" Target="slides/slide258.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43" Type="http://schemas.openxmlformats.org/officeDocument/2006/relationships/slide" Target="slides/slide139.xml"/><Relationship Id="rId148" Type="http://schemas.openxmlformats.org/officeDocument/2006/relationships/slide" Target="slides/slide144.xml"/><Relationship Id="rId164" Type="http://schemas.openxmlformats.org/officeDocument/2006/relationships/slide" Target="slides/slide160.xml"/><Relationship Id="rId169" Type="http://schemas.openxmlformats.org/officeDocument/2006/relationships/slide" Target="slides/slide165.xml"/><Relationship Id="rId185" Type="http://schemas.openxmlformats.org/officeDocument/2006/relationships/slide" Target="slides/slide181.xml"/><Relationship Id="rId4" Type="http://schemas.openxmlformats.org/officeDocument/2006/relationships/slideMaster" Target="slideMasters/slideMaster1.xml"/><Relationship Id="rId9" Type="http://schemas.openxmlformats.org/officeDocument/2006/relationships/slide" Target="slides/slide5.xml"/><Relationship Id="rId180" Type="http://schemas.openxmlformats.org/officeDocument/2006/relationships/slide" Target="slides/slide176.xml"/><Relationship Id="rId210" Type="http://schemas.openxmlformats.org/officeDocument/2006/relationships/slide" Target="slides/slide206.xml"/><Relationship Id="rId215" Type="http://schemas.openxmlformats.org/officeDocument/2006/relationships/slide" Target="slides/slide211.xml"/><Relationship Id="rId236" Type="http://schemas.openxmlformats.org/officeDocument/2006/relationships/slide" Target="slides/slide232.xml"/><Relationship Id="rId257" Type="http://schemas.openxmlformats.org/officeDocument/2006/relationships/slide" Target="slides/slide253.xml"/><Relationship Id="rId26" Type="http://schemas.openxmlformats.org/officeDocument/2006/relationships/slide" Target="slides/slide22.xml"/><Relationship Id="rId231" Type="http://schemas.openxmlformats.org/officeDocument/2006/relationships/slide" Target="slides/slide227.xml"/><Relationship Id="rId252" Type="http://schemas.openxmlformats.org/officeDocument/2006/relationships/slide" Target="slides/slide248.xml"/><Relationship Id="rId47" Type="http://schemas.openxmlformats.org/officeDocument/2006/relationships/slide" Target="slides/slide43.xml"/><Relationship Id="rId68" Type="http://schemas.openxmlformats.org/officeDocument/2006/relationships/slide" Target="slides/slide64.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54" Type="http://schemas.openxmlformats.org/officeDocument/2006/relationships/slide" Target="slides/slide150.xml"/><Relationship Id="rId175" Type="http://schemas.openxmlformats.org/officeDocument/2006/relationships/slide" Target="slides/slide171.xml"/><Relationship Id="rId196" Type="http://schemas.openxmlformats.org/officeDocument/2006/relationships/slide" Target="slides/slide192.xml"/><Relationship Id="rId200" Type="http://schemas.openxmlformats.org/officeDocument/2006/relationships/slide" Target="slides/slide196.xml"/><Relationship Id="rId16" Type="http://schemas.openxmlformats.org/officeDocument/2006/relationships/slide" Target="slides/slide12.xml"/><Relationship Id="rId221" Type="http://schemas.openxmlformats.org/officeDocument/2006/relationships/slide" Target="slides/slide217.xml"/><Relationship Id="rId242" Type="http://schemas.openxmlformats.org/officeDocument/2006/relationships/slide" Target="slides/slide238.xml"/><Relationship Id="rId263" Type="http://schemas.openxmlformats.org/officeDocument/2006/relationships/slide" Target="slides/slide259.xml"/><Relationship Id="rId37" Type="http://schemas.openxmlformats.org/officeDocument/2006/relationships/slide" Target="slides/slide33.xml"/><Relationship Id="rId58" Type="http://schemas.openxmlformats.org/officeDocument/2006/relationships/slide" Target="slides/slide54.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44" Type="http://schemas.openxmlformats.org/officeDocument/2006/relationships/slide" Target="slides/slide140.xml"/><Relationship Id="rId90" Type="http://schemas.openxmlformats.org/officeDocument/2006/relationships/slide" Target="slides/slide86.xml"/><Relationship Id="rId165" Type="http://schemas.openxmlformats.org/officeDocument/2006/relationships/slide" Target="slides/slide161.xml"/><Relationship Id="rId186" Type="http://schemas.openxmlformats.org/officeDocument/2006/relationships/slide" Target="slides/slide182.xml"/><Relationship Id="rId211" Type="http://schemas.openxmlformats.org/officeDocument/2006/relationships/slide" Target="slides/slide207.xml"/><Relationship Id="rId232" Type="http://schemas.openxmlformats.org/officeDocument/2006/relationships/slide" Target="slides/slide228.xml"/><Relationship Id="rId253" Type="http://schemas.openxmlformats.org/officeDocument/2006/relationships/slide" Target="slides/slide249.xml"/><Relationship Id="rId27" Type="http://schemas.openxmlformats.org/officeDocument/2006/relationships/slide" Target="slides/slide23.xml"/><Relationship Id="rId48" Type="http://schemas.openxmlformats.org/officeDocument/2006/relationships/slide" Target="slides/slide44.xml"/><Relationship Id="rId69" Type="http://schemas.openxmlformats.org/officeDocument/2006/relationships/slide" Target="slides/slide65.xml"/><Relationship Id="rId113" Type="http://schemas.openxmlformats.org/officeDocument/2006/relationships/slide" Target="slides/slide109.xml"/><Relationship Id="rId134" Type="http://schemas.openxmlformats.org/officeDocument/2006/relationships/slide" Target="slides/slide130.xml"/><Relationship Id="rId80" Type="http://schemas.openxmlformats.org/officeDocument/2006/relationships/slide" Target="slides/slide76.xml"/><Relationship Id="rId155" Type="http://schemas.openxmlformats.org/officeDocument/2006/relationships/slide" Target="slides/slide151.xml"/><Relationship Id="rId176" Type="http://schemas.openxmlformats.org/officeDocument/2006/relationships/slide" Target="slides/slide172.xml"/><Relationship Id="rId197" Type="http://schemas.openxmlformats.org/officeDocument/2006/relationships/slide" Target="slides/slide193.xml"/><Relationship Id="rId201" Type="http://schemas.openxmlformats.org/officeDocument/2006/relationships/slide" Target="slides/slide197.xml"/><Relationship Id="rId222" Type="http://schemas.openxmlformats.org/officeDocument/2006/relationships/slide" Target="slides/slide218.xml"/><Relationship Id="rId243" Type="http://schemas.openxmlformats.org/officeDocument/2006/relationships/slide" Target="slides/slide239.xml"/><Relationship Id="rId264" Type="http://schemas.openxmlformats.org/officeDocument/2006/relationships/notesMaster" Target="notesMasters/notesMaster1.xml"/><Relationship Id="rId17" Type="http://schemas.openxmlformats.org/officeDocument/2006/relationships/slide" Target="slides/slide13.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24" Type="http://schemas.openxmlformats.org/officeDocument/2006/relationships/slide" Target="slides/slide120.xml"/><Relationship Id="rId70" Type="http://schemas.openxmlformats.org/officeDocument/2006/relationships/slide" Target="slides/slide66.xml"/><Relationship Id="rId91" Type="http://schemas.openxmlformats.org/officeDocument/2006/relationships/slide" Target="slides/slide87.xml"/><Relationship Id="rId145" Type="http://schemas.openxmlformats.org/officeDocument/2006/relationships/slide" Target="slides/slide141.xml"/><Relationship Id="rId166" Type="http://schemas.openxmlformats.org/officeDocument/2006/relationships/slide" Target="slides/slide162.xml"/><Relationship Id="rId187" Type="http://schemas.openxmlformats.org/officeDocument/2006/relationships/slide" Target="slides/slide183.xml"/><Relationship Id="rId1" Type="http://schemas.openxmlformats.org/officeDocument/2006/relationships/customXml" Target="../customXml/item1.xml"/><Relationship Id="rId212" Type="http://schemas.openxmlformats.org/officeDocument/2006/relationships/slide" Target="slides/slide208.xml"/><Relationship Id="rId233" Type="http://schemas.openxmlformats.org/officeDocument/2006/relationships/slide" Target="slides/slide229.xml"/><Relationship Id="rId254" Type="http://schemas.openxmlformats.org/officeDocument/2006/relationships/slide" Target="slides/slide25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SMET Erwin" userId="5b8da5b0-09ee-4ff5-a52c-1662fe4f6547" providerId="ADAL" clId="{601E8DBF-7E59-43AF-B208-21F528161396}"/>
    <pc:docChg chg="undo custSel addSld delSld modSld sldOrd">
      <pc:chgData name="DESMET Erwin" userId="5b8da5b0-09ee-4ff5-a52c-1662fe4f6547" providerId="ADAL" clId="{601E8DBF-7E59-43AF-B208-21F528161396}" dt="2023-01-08T16:54:44.704" v="12538"/>
      <pc:docMkLst>
        <pc:docMk/>
      </pc:docMkLst>
      <pc:sldChg chg="modSp">
        <pc:chgData name="DESMET Erwin" userId="5b8da5b0-09ee-4ff5-a52c-1662fe4f6547" providerId="ADAL" clId="{601E8DBF-7E59-43AF-B208-21F528161396}" dt="2023-01-06T10:59:26.617" v="4313" actId="20577"/>
        <pc:sldMkLst>
          <pc:docMk/>
          <pc:sldMk cId="2074937319" sldId="416"/>
        </pc:sldMkLst>
        <pc:spChg chg="mod">
          <ac:chgData name="DESMET Erwin" userId="5b8da5b0-09ee-4ff5-a52c-1662fe4f6547" providerId="ADAL" clId="{601E8DBF-7E59-43AF-B208-21F528161396}" dt="2023-01-06T10:59:26.617" v="4313" actId="20577"/>
          <ac:spMkLst>
            <pc:docMk/>
            <pc:sldMk cId="2074937319" sldId="416"/>
            <ac:spMk id="3" creationId="{D1128275-7BCB-44CF-A112-208E1E9E57F3}"/>
          </ac:spMkLst>
        </pc:spChg>
      </pc:sldChg>
      <pc:sldChg chg="modSp">
        <pc:chgData name="DESMET Erwin" userId="5b8da5b0-09ee-4ff5-a52c-1662fe4f6547" providerId="ADAL" clId="{601E8DBF-7E59-43AF-B208-21F528161396}" dt="2023-01-06T10:59:54.505" v="4323" actId="20577"/>
        <pc:sldMkLst>
          <pc:docMk/>
          <pc:sldMk cId="710378603" sldId="430"/>
        </pc:sldMkLst>
        <pc:spChg chg="mod">
          <ac:chgData name="DESMET Erwin" userId="5b8da5b0-09ee-4ff5-a52c-1662fe4f6547" providerId="ADAL" clId="{601E8DBF-7E59-43AF-B208-21F528161396}" dt="2023-01-06T10:59:54.505" v="4323" actId="20577"/>
          <ac:spMkLst>
            <pc:docMk/>
            <pc:sldMk cId="710378603" sldId="430"/>
            <ac:spMk id="3" creationId="{604A61AB-149A-4D9E-A8FE-E165C94D950F}"/>
          </ac:spMkLst>
        </pc:spChg>
      </pc:sldChg>
      <pc:sldChg chg="modSp">
        <pc:chgData name="DESMET Erwin" userId="5b8da5b0-09ee-4ff5-a52c-1662fe4f6547" providerId="ADAL" clId="{601E8DBF-7E59-43AF-B208-21F528161396}" dt="2023-01-06T11:00:38.723" v="4334" actId="20577"/>
        <pc:sldMkLst>
          <pc:docMk/>
          <pc:sldMk cId="3330803205" sldId="462"/>
        </pc:sldMkLst>
        <pc:spChg chg="mod">
          <ac:chgData name="DESMET Erwin" userId="5b8da5b0-09ee-4ff5-a52c-1662fe4f6547" providerId="ADAL" clId="{601E8DBF-7E59-43AF-B208-21F528161396}" dt="2023-01-06T11:00:38.723" v="4334" actId="20577"/>
          <ac:spMkLst>
            <pc:docMk/>
            <pc:sldMk cId="3330803205" sldId="462"/>
            <ac:spMk id="3" creationId="{2BD0A7BC-D2D2-4E39-80C1-4EE4BB7A886D}"/>
          </ac:spMkLst>
        </pc:spChg>
      </pc:sldChg>
      <pc:sldChg chg="modSp">
        <pc:chgData name="DESMET Erwin" userId="5b8da5b0-09ee-4ff5-a52c-1662fe4f6547" providerId="ADAL" clId="{601E8DBF-7E59-43AF-B208-21F528161396}" dt="2023-01-06T11:01:24.440" v="4339" actId="20577"/>
        <pc:sldMkLst>
          <pc:docMk/>
          <pc:sldMk cId="1717136912" sldId="513"/>
        </pc:sldMkLst>
        <pc:spChg chg="mod">
          <ac:chgData name="DESMET Erwin" userId="5b8da5b0-09ee-4ff5-a52c-1662fe4f6547" providerId="ADAL" clId="{601E8DBF-7E59-43AF-B208-21F528161396}" dt="2023-01-06T11:01:24.440" v="4339" actId="20577"/>
          <ac:spMkLst>
            <pc:docMk/>
            <pc:sldMk cId="1717136912" sldId="513"/>
            <ac:spMk id="3" creationId="{9A5852F4-B5BA-49E3-B002-4458234CD136}"/>
          </ac:spMkLst>
        </pc:spChg>
      </pc:sldChg>
      <pc:sldChg chg="modSp">
        <pc:chgData name="DESMET Erwin" userId="5b8da5b0-09ee-4ff5-a52c-1662fe4f6547" providerId="ADAL" clId="{601E8DBF-7E59-43AF-B208-21F528161396}" dt="2023-01-05T13:38:56.303" v="364" actId="20577"/>
        <pc:sldMkLst>
          <pc:docMk/>
          <pc:sldMk cId="1814502405" sldId="549"/>
        </pc:sldMkLst>
        <pc:spChg chg="mod">
          <ac:chgData name="DESMET Erwin" userId="5b8da5b0-09ee-4ff5-a52c-1662fe4f6547" providerId="ADAL" clId="{601E8DBF-7E59-43AF-B208-21F528161396}" dt="2023-01-05T13:38:56.303" v="364" actId="20577"/>
          <ac:spMkLst>
            <pc:docMk/>
            <pc:sldMk cId="1814502405" sldId="549"/>
            <ac:spMk id="2" creationId="{45AA1F23-75DA-45DA-AB09-EEAFD93CA120}"/>
          </ac:spMkLst>
        </pc:spChg>
      </pc:sldChg>
      <pc:sldChg chg="addSp modSp">
        <pc:chgData name="DESMET Erwin" userId="5b8da5b0-09ee-4ff5-a52c-1662fe4f6547" providerId="ADAL" clId="{601E8DBF-7E59-43AF-B208-21F528161396}" dt="2023-01-05T13:39:46.214" v="378" actId="1076"/>
        <pc:sldMkLst>
          <pc:docMk/>
          <pc:sldMk cId="2149700732" sldId="550"/>
        </pc:sldMkLst>
        <pc:spChg chg="mod">
          <ac:chgData name="DESMET Erwin" userId="5b8da5b0-09ee-4ff5-a52c-1662fe4f6547" providerId="ADAL" clId="{601E8DBF-7E59-43AF-B208-21F528161396}" dt="2023-01-05T13:39:39.814" v="375" actId="1076"/>
          <ac:spMkLst>
            <pc:docMk/>
            <pc:sldMk cId="2149700732" sldId="550"/>
            <ac:spMk id="2" creationId="{45AA1F23-75DA-45DA-AB09-EEAFD93CA120}"/>
          </ac:spMkLst>
        </pc:spChg>
        <pc:picChg chg="add mod">
          <ac:chgData name="DESMET Erwin" userId="5b8da5b0-09ee-4ff5-a52c-1662fe4f6547" providerId="ADAL" clId="{601E8DBF-7E59-43AF-B208-21F528161396}" dt="2023-01-05T13:39:46.214" v="378" actId="1076"/>
          <ac:picMkLst>
            <pc:docMk/>
            <pc:sldMk cId="2149700732" sldId="550"/>
            <ac:picMk id="65538" creationId="{64D2678F-67F2-401E-8679-BACF15F9DD16}"/>
          </ac:picMkLst>
        </pc:picChg>
      </pc:sldChg>
      <pc:sldChg chg="addSp modSp">
        <pc:chgData name="DESMET Erwin" userId="5b8da5b0-09ee-4ff5-a52c-1662fe4f6547" providerId="ADAL" clId="{601E8DBF-7E59-43AF-B208-21F528161396}" dt="2023-01-05T13:41:33.278" v="449" actId="20577"/>
        <pc:sldMkLst>
          <pc:docMk/>
          <pc:sldMk cId="1447610588" sldId="551"/>
        </pc:sldMkLst>
        <pc:spChg chg="mod">
          <ac:chgData name="DESMET Erwin" userId="5b8da5b0-09ee-4ff5-a52c-1662fe4f6547" providerId="ADAL" clId="{601E8DBF-7E59-43AF-B208-21F528161396}" dt="2023-01-05T13:41:33.278" v="449" actId="20577"/>
          <ac:spMkLst>
            <pc:docMk/>
            <pc:sldMk cId="1447610588" sldId="551"/>
            <ac:spMk id="2" creationId="{45AA1F23-75DA-45DA-AB09-EEAFD93CA120}"/>
          </ac:spMkLst>
        </pc:spChg>
        <pc:picChg chg="add mod">
          <ac:chgData name="DESMET Erwin" userId="5b8da5b0-09ee-4ff5-a52c-1662fe4f6547" providerId="ADAL" clId="{601E8DBF-7E59-43AF-B208-21F528161396}" dt="2023-01-05T13:40:47.006" v="396" actId="1076"/>
          <ac:picMkLst>
            <pc:docMk/>
            <pc:sldMk cId="1447610588" sldId="551"/>
            <ac:picMk id="66562" creationId="{8AC6EBBB-9C90-45B2-8100-C31A81886818}"/>
          </ac:picMkLst>
        </pc:picChg>
      </pc:sldChg>
      <pc:sldChg chg="addSp modSp add">
        <pc:chgData name="DESMET Erwin" userId="5b8da5b0-09ee-4ff5-a52c-1662fe4f6547" providerId="ADAL" clId="{601E8DBF-7E59-43AF-B208-21F528161396}" dt="2023-01-05T13:41:23.894" v="434" actId="1076"/>
        <pc:sldMkLst>
          <pc:docMk/>
          <pc:sldMk cId="728117451" sldId="552"/>
        </pc:sldMkLst>
        <pc:spChg chg="mod">
          <ac:chgData name="DESMET Erwin" userId="5b8da5b0-09ee-4ff5-a52c-1662fe4f6547" providerId="ADAL" clId="{601E8DBF-7E59-43AF-B208-21F528161396}" dt="2023-01-05T13:41:09.912" v="430"/>
          <ac:spMkLst>
            <pc:docMk/>
            <pc:sldMk cId="728117451" sldId="552"/>
            <ac:spMk id="2" creationId="{164BC93C-D06B-4FBB-880B-0065A0BBA8D1}"/>
          </ac:spMkLst>
        </pc:spChg>
        <pc:spChg chg="mod">
          <ac:chgData name="DESMET Erwin" userId="5b8da5b0-09ee-4ff5-a52c-1662fe4f6547" providerId="ADAL" clId="{601E8DBF-7E59-43AF-B208-21F528161396}" dt="2023-01-05T13:40:55.854" v="418" actId="20577"/>
          <ac:spMkLst>
            <pc:docMk/>
            <pc:sldMk cId="728117451" sldId="552"/>
            <ac:spMk id="3" creationId="{175AE332-8CD1-41F1-B05A-98DDC0B76BC3}"/>
          </ac:spMkLst>
        </pc:spChg>
        <pc:picChg chg="add mod">
          <ac:chgData name="DESMET Erwin" userId="5b8da5b0-09ee-4ff5-a52c-1662fe4f6547" providerId="ADAL" clId="{601E8DBF-7E59-43AF-B208-21F528161396}" dt="2023-01-05T13:41:23.894" v="434" actId="1076"/>
          <ac:picMkLst>
            <pc:docMk/>
            <pc:sldMk cId="728117451" sldId="552"/>
            <ac:picMk id="67586" creationId="{C91E4295-D5F7-4AD3-8745-0D9F0094DF53}"/>
          </ac:picMkLst>
        </pc:picChg>
      </pc:sldChg>
      <pc:sldChg chg="modSp add">
        <pc:chgData name="DESMET Erwin" userId="5b8da5b0-09ee-4ff5-a52c-1662fe4f6547" providerId="ADAL" clId="{601E8DBF-7E59-43AF-B208-21F528161396}" dt="2023-01-06T08:55:43.452" v="640"/>
        <pc:sldMkLst>
          <pc:docMk/>
          <pc:sldMk cId="3682924161" sldId="553"/>
        </pc:sldMkLst>
        <pc:spChg chg="mod">
          <ac:chgData name="DESMET Erwin" userId="5b8da5b0-09ee-4ff5-a52c-1662fe4f6547" providerId="ADAL" clId="{601E8DBF-7E59-43AF-B208-21F528161396}" dt="2023-01-06T08:55:43.452" v="640"/>
          <ac:spMkLst>
            <pc:docMk/>
            <pc:sldMk cId="3682924161" sldId="553"/>
            <ac:spMk id="2" creationId="{8F996188-2A37-4EE4-8B98-A91E70545D37}"/>
          </ac:spMkLst>
        </pc:spChg>
        <pc:spChg chg="mod">
          <ac:chgData name="DESMET Erwin" userId="5b8da5b0-09ee-4ff5-a52c-1662fe4f6547" providerId="ADAL" clId="{601E8DBF-7E59-43AF-B208-21F528161396}" dt="2023-01-05T13:42:00.818" v="492" actId="20577"/>
          <ac:spMkLst>
            <pc:docMk/>
            <pc:sldMk cId="3682924161" sldId="553"/>
            <ac:spMk id="3" creationId="{B22B8EFB-99C8-44E3-8A98-7FAB6EB69DED}"/>
          </ac:spMkLst>
        </pc:spChg>
      </pc:sldChg>
      <pc:sldChg chg="addSp delSp modSp add">
        <pc:chgData name="DESMET Erwin" userId="5b8da5b0-09ee-4ff5-a52c-1662fe4f6547" providerId="ADAL" clId="{601E8DBF-7E59-43AF-B208-21F528161396}" dt="2023-01-06T08:57:43.370" v="687" actId="1076"/>
        <pc:sldMkLst>
          <pc:docMk/>
          <pc:sldMk cId="3524966789" sldId="554"/>
        </pc:sldMkLst>
        <pc:spChg chg="mod">
          <ac:chgData name="DESMET Erwin" userId="5b8da5b0-09ee-4ff5-a52c-1662fe4f6547" providerId="ADAL" clId="{601E8DBF-7E59-43AF-B208-21F528161396}" dt="2023-01-06T08:57:40.723" v="686" actId="5793"/>
          <ac:spMkLst>
            <pc:docMk/>
            <pc:sldMk cId="3524966789" sldId="554"/>
            <ac:spMk id="2" creationId="{8F84B7F8-2F58-4FEF-A79D-F7DB0B61A7B4}"/>
          </ac:spMkLst>
        </pc:spChg>
        <pc:spChg chg="mod">
          <ac:chgData name="DESMET Erwin" userId="5b8da5b0-09ee-4ff5-a52c-1662fe4f6547" providerId="ADAL" clId="{601E8DBF-7E59-43AF-B208-21F528161396}" dt="2023-01-06T08:55:56.381" v="644"/>
          <ac:spMkLst>
            <pc:docMk/>
            <pc:sldMk cId="3524966789" sldId="554"/>
            <ac:spMk id="3" creationId="{85980E88-8BD0-4ADD-8357-FD51BDB46FBA}"/>
          </ac:spMkLst>
        </pc:spChg>
        <pc:spChg chg="add del">
          <ac:chgData name="DESMET Erwin" userId="5b8da5b0-09ee-4ff5-a52c-1662fe4f6547" providerId="ADAL" clId="{601E8DBF-7E59-43AF-B208-21F528161396}" dt="2023-01-06T08:55:52.092" v="643"/>
          <ac:spMkLst>
            <pc:docMk/>
            <pc:sldMk cId="3524966789" sldId="554"/>
            <ac:spMk id="4" creationId="{4A24694F-054A-4F2E-9751-79960B985D47}"/>
          </ac:spMkLst>
        </pc:spChg>
        <pc:spChg chg="add del">
          <ac:chgData name="DESMET Erwin" userId="5b8da5b0-09ee-4ff5-a52c-1662fe4f6547" providerId="ADAL" clId="{601E8DBF-7E59-43AF-B208-21F528161396}" dt="2023-01-06T08:55:52.092" v="643"/>
          <ac:spMkLst>
            <pc:docMk/>
            <pc:sldMk cId="3524966789" sldId="554"/>
            <ac:spMk id="5" creationId="{F12D1EA6-961B-4DE7-AAF5-574D87B748D3}"/>
          </ac:spMkLst>
        </pc:spChg>
        <pc:picChg chg="add mod">
          <ac:chgData name="DESMET Erwin" userId="5b8da5b0-09ee-4ff5-a52c-1662fe4f6547" providerId="ADAL" clId="{601E8DBF-7E59-43AF-B208-21F528161396}" dt="2023-01-06T08:57:43.370" v="687" actId="1076"/>
          <ac:picMkLst>
            <pc:docMk/>
            <pc:sldMk cId="3524966789" sldId="554"/>
            <ac:picMk id="68610" creationId="{E4319883-C6F3-4439-B7F3-544A3402869E}"/>
          </ac:picMkLst>
        </pc:picChg>
      </pc:sldChg>
      <pc:sldChg chg="addSp modSp add">
        <pc:chgData name="DESMET Erwin" userId="5b8da5b0-09ee-4ff5-a52c-1662fe4f6547" providerId="ADAL" clId="{601E8DBF-7E59-43AF-B208-21F528161396}" dt="2023-01-06T09:16:33.817" v="1058" actId="1076"/>
        <pc:sldMkLst>
          <pc:docMk/>
          <pc:sldMk cId="3740849680" sldId="555"/>
        </pc:sldMkLst>
        <pc:spChg chg="mod">
          <ac:chgData name="DESMET Erwin" userId="5b8da5b0-09ee-4ff5-a52c-1662fe4f6547" providerId="ADAL" clId="{601E8DBF-7E59-43AF-B208-21F528161396}" dt="2023-01-06T09:16:30.091" v="1057" actId="20577"/>
          <ac:spMkLst>
            <pc:docMk/>
            <pc:sldMk cId="3740849680" sldId="555"/>
            <ac:spMk id="2" creationId="{062B95F5-67DC-4C06-B906-94DC13B88D42}"/>
          </ac:spMkLst>
        </pc:spChg>
        <pc:spChg chg="mod">
          <ac:chgData name="DESMET Erwin" userId="5b8da5b0-09ee-4ff5-a52c-1662fe4f6547" providerId="ADAL" clId="{601E8DBF-7E59-43AF-B208-21F528161396}" dt="2023-01-06T08:58:14.277" v="716" actId="20577"/>
          <ac:spMkLst>
            <pc:docMk/>
            <pc:sldMk cId="3740849680" sldId="555"/>
            <ac:spMk id="3" creationId="{664D6CD6-285A-4800-BE10-FB2709BE4A90}"/>
          </ac:spMkLst>
        </pc:spChg>
        <pc:picChg chg="add mod">
          <ac:chgData name="DESMET Erwin" userId="5b8da5b0-09ee-4ff5-a52c-1662fe4f6547" providerId="ADAL" clId="{601E8DBF-7E59-43AF-B208-21F528161396}" dt="2023-01-06T09:16:33.817" v="1058" actId="1076"/>
          <ac:picMkLst>
            <pc:docMk/>
            <pc:sldMk cId="3740849680" sldId="555"/>
            <ac:picMk id="69634" creationId="{55B0738B-C426-4BF6-AB7F-1266A541F98E}"/>
          </ac:picMkLst>
        </pc:picChg>
      </pc:sldChg>
      <pc:sldChg chg="addSp modSp add">
        <pc:chgData name="DESMET Erwin" userId="5b8da5b0-09ee-4ff5-a52c-1662fe4f6547" providerId="ADAL" clId="{601E8DBF-7E59-43AF-B208-21F528161396}" dt="2023-01-06T09:17:18.010" v="1087" actId="1076"/>
        <pc:sldMkLst>
          <pc:docMk/>
          <pc:sldMk cId="2233830092" sldId="556"/>
        </pc:sldMkLst>
        <pc:spChg chg="mod">
          <ac:chgData name="DESMET Erwin" userId="5b8da5b0-09ee-4ff5-a52c-1662fe4f6547" providerId="ADAL" clId="{601E8DBF-7E59-43AF-B208-21F528161396}" dt="2023-01-06T09:16:58.547" v="1082" actId="114"/>
          <ac:spMkLst>
            <pc:docMk/>
            <pc:sldMk cId="2233830092" sldId="556"/>
            <ac:spMk id="2" creationId="{5B2525C2-14DD-4FB7-8EBA-A75F45340FB9}"/>
          </ac:spMkLst>
        </pc:spChg>
        <pc:picChg chg="add mod">
          <ac:chgData name="DESMET Erwin" userId="5b8da5b0-09ee-4ff5-a52c-1662fe4f6547" providerId="ADAL" clId="{601E8DBF-7E59-43AF-B208-21F528161396}" dt="2023-01-06T09:17:18.010" v="1087" actId="1076"/>
          <ac:picMkLst>
            <pc:docMk/>
            <pc:sldMk cId="2233830092" sldId="556"/>
            <ac:picMk id="70658" creationId="{C332F5C0-382D-44C1-A41D-B7F5B760B633}"/>
          </ac:picMkLst>
        </pc:picChg>
      </pc:sldChg>
      <pc:sldChg chg="addSp modSp add modAnim">
        <pc:chgData name="DESMET Erwin" userId="5b8da5b0-09ee-4ff5-a52c-1662fe4f6547" providerId="ADAL" clId="{601E8DBF-7E59-43AF-B208-21F528161396}" dt="2023-01-06T09:38:35.694" v="1451"/>
        <pc:sldMkLst>
          <pc:docMk/>
          <pc:sldMk cId="4160926272" sldId="557"/>
        </pc:sldMkLst>
        <pc:spChg chg="mod">
          <ac:chgData name="DESMET Erwin" userId="5b8da5b0-09ee-4ff5-a52c-1662fe4f6547" providerId="ADAL" clId="{601E8DBF-7E59-43AF-B208-21F528161396}" dt="2023-01-06T09:38:17.841" v="1446" actId="20577"/>
          <ac:spMkLst>
            <pc:docMk/>
            <pc:sldMk cId="4160926272" sldId="557"/>
            <ac:spMk id="2" creationId="{092D686D-FF41-408D-A505-EDC17872E057}"/>
          </ac:spMkLst>
        </pc:spChg>
        <pc:spChg chg="mod">
          <ac:chgData name="DESMET Erwin" userId="5b8da5b0-09ee-4ff5-a52c-1662fe4f6547" providerId="ADAL" clId="{601E8DBF-7E59-43AF-B208-21F528161396}" dt="2023-01-06T09:20:24.283" v="1118" actId="20577"/>
          <ac:spMkLst>
            <pc:docMk/>
            <pc:sldMk cId="4160926272" sldId="557"/>
            <ac:spMk id="3" creationId="{3CE02384-99A6-4BE0-B9F2-8E447E65B196}"/>
          </ac:spMkLst>
        </pc:spChg>
        <pc:picChg chg="add mod">
          <ac:chgData name="DESMET Erwin" userId="5b8da5b0-09ee-4ff5-a52c-1662fe4f6547" providerId="ADAL" clId="{601E8DBF-7E59-43AF-B208-21F528161396}" dt="2023-01-06T09:38:31.679" v="1450" actId="1076"/>
          <ac:picMkLst>
            <pc:docMk/>
            <pc:sldMk cId="4160926272" sldId="557"/>
            <ac:picMk id="71682" creationId="{5D66BC9C-986B-4A90-B967-51D1FE262593}"/>
          </ac:picMkLst>
        </pc:picChg>
      </pc:sldChg>
      <pc:sldChg chg="addSp modSp add">
        <pc:chgData name="DESMET Erwin" userId="5b8da5b0-09ee-4ff5-a52c-1662fe4f6547" providerId="ADAL" clId="{601E8DBF-7E59-43AF-B208-21F528161396}" dt="2023-01-06T09:39:07.984" v="1475" actId="1076"/>
        <pc:sldMkLst>
          <pc:docMk/>
          <pc:sldMk cId="1768160441" sldId="558"/>
        </pc:sldMkLst>
        <pc:spChg chg="mod">
          <ac:chgData name="DESMET Erwin" userId="5b8da5b0-09ee-4ff5-a52c-1662fe4f6547" providerId="ADAL" clId="{601E8DBF-7E59-43AF-B208-21F528161396}" dt="2023-01-06T09:38:56.513" v="1469" actId="20577"/>
          <ac:spMkLst>
            <pc:docMk/>
            <pc:sldMk cId="1768160441" sldId="558"/>
            <ac:spMk id="2" creationId="{532E2BCB-6553-4246-9BA5-635D5DB294E3}"/>
          </ac:spMkLst>
        </pc:spChg>
        <pc:picChg chg="add mod">
          <ac:chgData name="DESMET Erwin" userId="5b8da5b0-09ee-4ff5-a52c-1662fe4f6547" providerId="ADAL" clId="{601E8DBF-7E59-43AF-B208-21F528161396}" dt="2023-01-06T09:39:07.984" v="1475" actId="1076"/>
          <ac:picMkLst>
            <pc:docMk/>
            <pc:sldMk cId="1768160441" sldId="558"/>
            <ac:picMk id="72706" creationId="{F4608A36-4370-4101-A289-F72ED735595C}"/>
          </ac:picMkLst>
        </pc:picChg>
      </pc:sldChg>
      <pc:sldChg chg="addSp modSp add">
        <pc:chgData name="DESMET Erwin" userId="5b8da5b0-09ee-4ff5-a52c-1662fe4f6547" providerId="ADAL" clId="{601E8DBF-7E59-43AF-B208-21F528161396}" dt="2023-01-06T09:39:41.664" v="1487" actId="1076"/>
        <pc:sldMkLst>
          <pc:docMk/>
          <pc:sldMk cId="4169093778" sldId="559"/>
        </pc:sldMkLst>
        <pc:spChg chg="mod">
          <ac:chgData name="DESMET Erwin" userId="5b8da5b0-09ee-4ff5-a52c-1662fe4f6547" providerId="ADAL" clId="{601E8DBF-7E59-43AF-B208-21F528161396}" dt="2023-01-06T09:39:36.080" v="1486" actId="20577"/>
          <ac:spMkLst>
            <pc:docMk/>
            <pc:sldMk cId="4169093778" sldId="559"/>
            <ac:spMk id="2" creationId="{E3345101-AEDA-4B7A-BB0C-FD637FC4A9DD}"/>
          </ac:spMkLst>
        </pc:spChg>
        <pc:picChg chg="add mod">
          <ac:chgData name="DESMET Erwin" userId="5b8da5b0-09ee-4ff5-a52c-1662fe4f6547" providerId="ADAL" clId="{601E8DBF-7E59-43AF-B208-21F528161396}" dt="2023-01-06T09:39:41.664" v="1487" actId="1076"/>
          <ac:picMkLst>
            <pc:docMk/>
            <pc:sldMk cId="4169093778" sldId="559"/>
            <ac:picMk id="73730" creationId="{29884C59-E55B-4039-BDCC-09412270461F}"/>
          </ac:picMkLst>
        </pc:picChg>
      </pc:sldChg>
      <pc:sldChg chg="addSp modSp add modAnim">
        <pc:chgData name="DESMET Erwin" userId="5b8da5b0-09ee-4ff5-a52c-1662fe4f6547" providerId="ADAL" clId="{601E8DBF-7E59-43AF-B208-21F528161396}" dt="2023-01-06T09:46:13.310" v="1757"/>
        <pc:sldMkLst>
          <pc:docMk/>
          <pc:sldMk cId="2991060759" sldId="560"/>
        </pc:sldMkLst>
        <pc:spChg chg="mod">
          <ac:chgData name="DESMET Erwin" userId="5b8da5b0-09ee-4ff5-a52c-1662fe4f6547" providerId="ADAL" clId="{601E8DBF-7E59-43AF-B208-21F528161396}" dt="2023-01-06T09:45:42.578" v="1749" actId="6549"/>
          <ac:spMkLst>
            <pc:docMk/>
            <pc:sldMk cId="2991060759" sldId="560"/>
            <ac:spMk id="2" creationId="{35B7D9B8-2FF1-4B16-A04F-8D81E3225D47}"/>
          </ac:spMkLst>
        </pc:spChg>
        <pc:spChg chg="mod">
          <ac:chgData name="DESMET Erwin" userId="5b8da5b0-09ee-4ff5-a52c-1662fe4f6547" providerId="ADAL" clId="{601E8DBF-7E59-43AF-B208-21F528161396}" dt="2023-01-06T09:43:23.759" v="1524" actId="20577"/>
          <ac:spMkLst>
            <pc:docMk/>
            <pc:sldMk cId="2991060759" sldId="560"/>
            <ac:spMk id="3" creationId="{CB17C1E6-C06C-4DA8-9438-DE94CECD940E}"/>
          </ac:spMkLst>
        </pc:spChg>
        <pc:picChg chg="add mod">
          <ac:chgData name="DESMET Erwin" userId="5b8da5b0-09ee-4ff5-a52c-1662fe4f6547" providerId="ADAL" clId="{601E8DBF-7E59-43AF-B208-21F528161396}" dt="2023-01-06T09:46:10.463" v="1756" actId="1076"/>
          <ac:picMkLst>
            <pc:docMk/>
            <pc:sldMk cId="2991060759" sldId="560"/>
            <ac:picMk id="74754" creationId="{3827761C-6ED9-4FB5-8496-0CE0E9D0F0F1}"/>
          </ac:picMkLst>
        </pc:picChg>
      </pc:sldChg>
      <pc:sldChg chg="addSp modSp add modAnim">
        <pc:chgData name="DESMET Erwin" userId="5b8da5b0-09ee-4ff5-a52c-1662fe4f6547" providerId="ADAL" clId="{601E8DBF-7E59-43AF-B208-21F528161396}" dt="2023-01-06T10:10:04.106" v="2083"/>
        <pc:sldMkLst>
          <pc:docMk/>
          <pc:sldMk cId="3206711219" sldId="561"/>
        </pc:sldMkLst>
        <pc:spChg chg="mod">
          <ac:chgData name="DESMET Erwin" userId="5b8da5b0-09ee-4ff5-a52c-1662fe4f6547" providerId="ADAL" clId="{601E8DBF-7E59-43AF-B208-21F528161396}" dt="2023-01-06T10:09:48.469" v="2077"/>
          <ac:spMkLst>
            <pc:docMk/>
            <pc:sldMk cId="3206711219" sldId="561"/>
            <ac:spMk id="2" creationId="{5F8EA65D-A119-4EAF-AC06-1B5351A0CCA7}"/>
          </ac:spMkLst>
        </pc:spChg>
        <pc:picChg chg="add mod">
          <ac:chgData name="DESMET Erwin" userId="5b8da5b0-09ee-4ff5-a52c-1662fe4f6547" providerId="ADAL" clId="{601E8DBF-7E59-43AF-B208-21F528161396}" dt="2023-01-06T10:10:01.494" v="2082" actId="1076"/>
          <ac:picMkLst>
            <pc:docMk/>
            <pc:sldMk cId="3206711219" sldId="561"/>
            <ac:picMk id="75778" creationId="{D7FC6D98-635A-4805-843E-67B9643E077B}"/>
          </ac:picMkLst>
        </pc:picChg>
      </pc:sldChg>
      <pc:sldChg chg="modSp add modAnim">
        <pc:chgData name="DESMET Erwin" userId="5b8da5b0-09ee-4ff5-a52c-1662fe4f6547" providerId="ADAL" clId="{601E8DBF-7E59-43AF-B208-21F528161396}" dt="2023-01-06T10:14:39.614" v="2730" actId="20577"/>
        <pc:sldMkLst>
          <pc:docMk/>
          <pc:sldMk cId="2917998971" sldId="562"/>
        </pc:sldMkLst>
        <pc:spChg chg="mod">
          <ac:chgData name="DESMET Erwin" userId="5b8da5b0-09ee-4ff5-a52c-1662fe4f6547" providerId="ADAL" clId="{601E8DBF-7E59-43AF-B208-21F528161396}" dt="2023-01-06T10:14:39.614" v="2730" actId="20577"/>
          <ac:spMkLst>
            <pc:docMk/>
            <pc:sldMk cId="2917998971" sldId="562"/>
            <ac:spMk id="2" creationId="{B575E042-B109-4821-82D9-AD21A20B3F3F}"/>
          </ac:spMkLst>
        </pc:spChg>
        <pc:spChg chg="mod">
          <ac:chgData name="DESMET Erwin" userId="5b8da5b0-09ee-4ff5-a52c-1662fe4f6547" providerId="ADAL" clId="{601E8DBF-7E59-43AF-B208-21F528161396}" dt="2023-01-06T10:10:31.045" v="2103" actId="20577"/>
          <ac:spMkLst>
            <pc:docMk/>
            <pc:sldMk cId="2917998971" sldId="562"/>
            <ac:spMk id="3" creationId="{FA800962-CAC8-41BA-BF5D-19AC904C46BC}"/>
          </ac:spMkLst>
        </pc:spChg>
      </pc:sldChg>
      <pc:sldChg chg="addSp delSp modSp add">
        <pc:chgData name="DESMET Erwin" userId="5b8da5b0-09ee-4ff5-a52c-1662fe4f6547" providerId="ADAL" clId="{601E8DBF-7E59-43AF-B208-21F528161396}" dt="2023-01-06T10:18:43.304" v="3092" actId="404"/>
        <pc:sldMkLst>
          <pc:docMk/>
          <pc:sldMk cId="2515974967" sldId="563"/>
        </pc:sldMkLst>
        <pc:spChg chg="mod">
          <ac:chgData name="DESMET Erwin" userId="5b8da5b0-09ee-4ff5-a52c-1662fe4f6547" providerId="ADAL" clId="{601E8DBF-7E59-43AF-B208-21F528161396}" dt="2023-01-06T10:18:43.304" v="3092" actId="404"/>
          <ac:spMkLst>
            <pc:docMk/>
            <pc:sldMk cId="2515974967" sldId="563"/>
            <ac:spMk id="2" creationId="{B3B69EFB-B8F9-4F23-B8AA-4ACA82835DC0}"/>
          </ac:spMkLst>
        </pc:spChg>
        <pc:spChg chg="add del">
          <ac:chgData name="DESMET Erwin" userId="5b8da5b0-09ee-4ff5-a52c-1662fe4f6547" providerId="ADAL" clId="{601E8DBF-7E59-43AF-B208-21F528161396}" dt="2023-01-06T10:15:31.117" v="2793"/>
          <ac:spMkLst>
            <pc:docMk/>
            <pc:sldMk cId="2515974967" sldId="563"/>
            <ac:spMk id="4" creationId="{D524070E-4F50-4EAE-BB2F-6F14BBCED209}"/>
          </ac:spMkLst>
        </pc:spChg>
        <pc:spChg chg="add del">
          <ac:chgData name="DESMET Erwin" userId="5b8da5b0-09ee-4ff5-a52c-1662fe4f6547" providerId="ADAL" clId="{601E8DBF-7E59-43AF-B208-21F528161396}" dt="2023-01-06T10:15:34.235" v="2795"/>
          <ac:spMkLst>
            <pc:docMk/>
            <pc:sldMk cId="2515974967" sldId="563"/>
            <ac:spMk id="5" creationId="{021709D6-30C4-4BB6-A2F7-F01E218832BD}"/>
          </ac:spMkLst>
        </pc:spChg>
      </pc:sldChg>
      <pc:sldChg chg="addSp modSp add modAnim">
        <pc:chgData name="DESMET Erwin" userId="5b8da5b0-09ee-4ff5-a52c-1662fe4f6547" providerId="ADAL" clId="{601E8DBF-7E59-43AF-B208-21F528161396}" dt="2023-01-06T10:20:42.482" v="3130"/>
        <pc:sldMkLst>
          <pc:docMk/>
          <pc:sldMk cId="849484469" sldId="564"/>
        </pc:sldMkLst>
        <pc:spChg chg="mod">
          <ac:chgData name="DESMET Erwin" userId="5b8da5b0-09ee-4ff5-a52c-1662fe4f6547" providerId="ADAL" clId="{601E8DBF-7E59-43AF-B208-21F528161396}" dt="2023-01-06T10:20:16.940" v="3123" actId="20577"/>
          <ac:spMkLst>
            <pc:docMk/>
            <pc:sldMk cId="849484469" sldId="564"/>
            <ac:spMk id="2" creationId="{91A482CE-7F5A-4D63-BB5E-979B172C1B6D}"/>
          </ac:spMkLst>
        </pc:spChg>
        <pc:picChg chg="add mod">
          <ac:chgData name="DESMET Erwin" userId="5b8da5b0-09ee-4ff5-a52c-1662fe4f6547" providerId="ADAL" clId="{601E8DBF-7E59-43AF-B208-21F528161396}" dt="2023-01-06T10:20:40.157" v="3129" actId="1076"/>
          <ac:picMkLst>
            <pc:docMk/>
            <pc:sldMk cId="849484469" sldId="564"/>
            <ac:picMk id="77826" creationId="{AFBC0782-35CA-4335-801A-BE27978E5021}"/>
          </ac:picMkLst>
        </pc:picChg>
      </pc:sldChg>
      <pc:sldChg chg="modSp add">
        <pc:chgData name="DESMET Erwin" userId="5b8da5b0-09ee-4ff5-a52c-1662fe4f6547" providerId="ADAL" clId="{601E8DBF-7E59-43AF-B208-21F528161396}" dt="2023-01-06T10:25:51.836" v="3262" actId="20577"/>
        <pc:sldMkLst>
          <pc:docMk/>
          <pc:sldMk cId="2383338381" sldId="565"/>
        </pc:sldMkLst>
        <pc:spChg chg="mod">
          <ac:chgData name="DESMET Erwin" userId="5b8da5b0-09ee-4ff5-a52c-1662fe4f6547" providerId="ADAL" clId="{601E8DBF-7E59-43AF-B208-21F528161396}" dt="2023-01-06T10:25:51.836" v="3262" actId="20577"/>
          <ac:spMkLst>
            <pc:docMk/>
            <pc:sldMk cId="2383338381" sldId="565"/>
            <ac:spMk id="2" creationId="{B5C1D4FE-F34B-49D8-8B3B-9F9ECD0E6360}"/>
          </ac:spMkLst>
        </pc:spChg>
        <pc:spChg chg="mod">
          <ac:chgData name="DESMET Erwin" userId="5b8da5b0-09ee-4ff5-a52c-1662fe4f6547" providerId="ADAL" clId="{601E8DBF-7E59-43AF-B208-21F528161396}" dt="2023-01-06T10:21:56.336" v="3149" actId="20577"/>
          <ac:spMkLst>
            <pc:docMk/>
            <pc:sldMk cId="2383338381" sldId="565"/>
            <ac:spMk id="3" creationId="{077E0EEF-1CFD-4327-9180-4FF8D596C29D}"/>
          </ac:spMkLst>
        </pc:spChg>
      </pc:sldChg>
      <pc:sldChg chg="addSp modSp add">
        <pc:chgData name="DESMET Erwin" userId="5b8da5b0-09ee-4ff5-a52c-1662fe4f6547" providerId="ADAL" clId="{601E8DBF-7E59-43AF-B208-21F528161396}" dt="2023-01-06T10:32:59.528" v="3571" actId="20577"/>
        <pc:sldMkLst>
          <pc:docMk/>
          <pc:sldMk cId="3335808826" sldId="566"/>
        </pc:sldMkLst>
        <pc:spChg chg="mod">
          <ac:chgData name="DESMET Erwin" userId="5b8da5b0-09ee-4ff5-a52c-1662fe4f6547" providerId="ADAL" clId="{601E8DBF-7E59-43AF-B208-21F528161396}" dt="2023-01-06T10:32:59.528" v="3571" actId="20577"/>
          <ac:spMkLst>
            <pc:docMk/>
            <pc:sldMk cId="3335808826" sldId="566"/>
            <ac:spMk id="2" creationId="{B5C1D4FE-F34B-49D8-8B3B-9F9ECD0E6360}"/>
          </ac:spMkLst>
        </pc:spChg>
        <pc:spChg chg="mod">
          <ac:chgData name="DESMET Erwin" userId="5b8da5b0-09ee-4ff5-a52c-1662fe4f6547" providerId="ADAL" clId="{601E8DBF-7E59-43AF-B208-21F528161396}" dt="2023-01-06T10:26:38.204" v="3316" actId="20577"/>
          <ac:spMkLst>
            <pc:docMk/>
            <pc:sldMk cId="3335808826" sldId="566"/>
            <ac:spMk id="3" creationId="{077E0EEF-1CFD-4327-9180-4FF8D596C29D}"/>
          </ac:spMkLst>
        </pc:spChg>
        <pc:picChg chg="add mod">
          <ac:chgData name="DESMET Erwin" userId="5b8da5b0-09ee-4ff5-a52c-1662fe4f6547" providerId="ADAL" clId="{601E8DBF-7E59-43AF-B208-21F528161396}" dt="2023-01-06T10:32:41.283" v="3490" actId="1076"/>
          <ac:picMkLst>
            <pc:docMk/>
            <pc:sldMk cId="3335808826" sldId="566"/>
            <ac:picMk id="78850" creationId="{B3BDAF07-9584-4C58-AB9F-C814A58B32A5}"/>
          </ac:picMkLst>
        </pc:picChg>
      </pc:sldChg>
      <pc:sldChg chg="modSp add">
        <pc:chgData name="DESMET Erwin" userId="5b8da5b0-09ee-4ff5-a52c-1662fe4f6547" providerId="ADAL" clId="{601E8DBF-7E59-43AF-B208-21F528161396}" dt="2023-01-06T10:35:52.044" v="3900" actId="20577"/>
        <pc:sldMkLst>
          <pc:docMk/>
          <pc:sldMk cId="2913676623" sldId="567"/>
        </pc:sldMkLst>
        <pc:spChg chg="mod">
          <ac:chgData name="DESMET Erwin" userId="5b8da5b0-09ee-4ff5-a52c-1662fe4f6547" providerId="ADAL" clId="{601E8DBF-7E59-43AF-B208-21F528161396}" dt="2023-01-06T10:35:52.044" v="3900" actId="20577"/>
          <ac:spMkLst>
            <pc:docMk/>
            <pc:sldMk cId="2913676623" sldId="567"/>
            <ac:spMk id="2" creationId="{B5C1D4FE-F34B-49D8-8B3B-9F9ECD0E6360}"/>
          </ac:spMkLst>
        </pc:spChg>
        <pc:spChg chg="mod">
          <ac:chgData name="DESMET Erwin" userId="5b8da5b0-09ee-4ff5-a52c-1662fe4f6547" providerId="ADAL" clId="{601E8DBF-7E59-43AF-B208-21F528161396}" dt="2023-01-06T10:34:13.983" v="3647" actId="20577"/>
          <ac:spMkLst>
            <pc:docMk/>
            <pc:sldMk cId="2913676623" sldId="567"/>
            <ac:spMk id="3" creationId="{077E0EEF-1CFD-4327-9180-4FF8D596C29D}"/>
          </ac:spMkLst>
        </pc:spChg>
      </pc:sldChg>
      <pc:sldChg chg="modSp add">
        <pc:chgData name="DESMET Erwin" userId="5b8da5b0-09ee-4ff5-a52c-1662fe4f6547" providerId="ADAL" clId="{601E8DBF-7E59-43AF-B208-21F528161396}" dt="2023-01-06T10:36:32.029" v="3917" actId="20577"/>
        <pc:sldMkLst>
          <pc:docMk/>
          <pc:sldMk cId="3377456231" sldId="568"/>
        </pc:sldMkLst>
        <pc:spChg chg="mod">
          <ac:chgData name="DESMET Erwin" userId="5b8da5b0-09ee-4ff5-a52c-1662fe4f6547" providerId="ADAL" clId="{601E8DBF-7E59-43AF-B208-21F528161396}" dt="2023-01-06T10:36:26.795" v="3907" actId="1076"/>
          <ac:spMkLst>
            <pc:docMk/>
            <pc:sldMk cId="3377456231" sldId="568"/>
            <ac:spMk id="2" creationId="{B5C1D4FE-F34B-49D8-8B3B-9F9ECD0E6360}"/>
          </ac:spMkLst>
        </pc:spChg>
        <pc:spChg chg="mod">
          <ac:chgData name="DESMET Erwin" userId="5b8da5b0-09ee-4ff5-a52c-1662fe4f6547" providerId="ADAL" clId="{601E8DBF-7E59-43AF-B208-21F528161396}" dt="2023-01-06T10:36:32.029" v="3917" actId="20577"/>
          <ac:spMkLst>
            <pc:docMk/>
            <pc:sldMk cId="3377456231" sldId="568"/>
            <ac:spMk id="3" creationId="{077E0EEF-1CFD-4327-9180-4FF8D596C29D}"/>
          </ac:spMkLst>
        </pc:spChg>
      </pc:sldChg>
      <pc:sldChg chg="addSp modSp add">
        <pc:chgData name="DESMET Erwin" userId="5b8da5b0-09ee-4ff5-a52c-1662fe4f6547" providerId="ADAL" clId="{601E8DBF-7E59-43AF-B208-21F528161396}" dt="2023-01-06T10:37:26.515" v="3969" actId="1076"/>
        <pc:sldMkLst>
          <pc:docMk/>
          <pc:sldMk cId="1234031710" sldId="569"/>
        </pc:sldMkLst>
        <pc:spChg chg="mod">
          <ac:chgData name="DESMET Erwin" userId="5b8da5b0-09ee-4ff5-a52c-1662fe4f6547" providerId="ADAL" clId="{601E8DBF-7E59-43AF-B208-21F528161396}" dt="2023-01-06T10:37:01.341" v="3965" actId="20577"/>
          <ac:spMkLst>
            <pc:docMk/>
            <pc:sldMk cId="1234031710" sldId="569"/>
            <ac:spMk id="2" creationId="{B5C1D4FE-F34B-49D8-8B3B-9F9ECD0E6360}"/>
          </ac:spMkLst>
        </pc:spChg>
        <pc:spChg chg="mod">
          <ac:chgData name="DESMET Erwin" userId="5b8da5b0-09ee-4ff5-a52c-1662fe4f6547" providerId="ADAL" clId="{601E8DBF-7E59-43AF-B208-21F528161396}" dt="2023-01-06T10:36:41.547" v="3934" actId="20577"/>
          <ac:spMkLst>
            <pc:docMk/>
            <pc:sldMk cId="1234031710" sldId="569"/>
            <ac:spMk id="3" creationId="{077E0EEF-1CFD-4327-9180-4FF8D596C29D}"/>
          </ac:spMkLst>
        </pc:spChg>
        <pc:picChg chg="add mod">
          <ac:chgData name="DESMET Erwin" userId="5b8da5b0-09ee-4ff5-a52c-1662fe4f6547" providerId="ADAL" clId="{601E8DBF-7E59-43AF-B208-21F528161396}" dt="2023-01-06T10:37:26.515" v="3969" actId="1076"/>
          <ac:picMkLst>
            <pc:docMk/>
            <pc:sldMk cId="1234031710" sldId="569"/>
            <ac:picMk id="80898" creationId="{4809E006-0921-4BDD-9CDE-A8734A93A6A2}"/>
          </ac:picMkLst>
        </pc:picChg>
      </pc:sldChg>
      <pc:sldChg chg="addSp modSp add">
        <pc:chgData name="DESMET Erwin" userId="5b8da5b0-09ee-4ff5-a52c-1662fe4f6547" providerId="ADAL" clId="{601E8DBF-7E59-43AF-B208-21F528161396}" dt="2023-01-06T10:38:45.179" v="4005" actId="1076"/>
        <pc:sldMkLst>
          <pc:docMk/>
          <pc:sldMk cId="1844104749" sldId="570"/>
        </pc:sldMkLst>
        <pc:spChg chg="mod">
          <ac:chgData name="DESMET Erwin" userId="5b8da5b0-09ee-4ff5-a52c-1662fe4f6547" providerId="ADAL" clId="{601E8DBF-7E59-43AF-B208-21F528161396}" dt="2023-01-06T10:38:36.469" v="4001" actId="404"/>
          <ac:spMkLst>
            <pc:docMk/>
            <pc:sldMk cId="1844104749" sldId="570"/>
            <ac:spMk id="2" creationId="{B5C1D4FE-F34B-49D8-8B3B-9F9ECD0E6360}"/>
          </ac:spMkLst>
        </pc:spChg>
        <pc:picChg chg="add mod">
          <ac:chgData name="DESMET Erwin" userId="5b8da5b0-09ee-4ff5-a52c-1662fe4f6547" providerId="ADAL" clId="{601E8DBF-7E59-43AF-B208-21F528161396}" dt="2023-01-06T10:38:32.859" v="4000" actId="1076"/>
          <ac:picMkLst>
            <pc:docMk/>
            <pc:sldMk cId="1844104749" sldId="570"/>
            <ac:picMk id="81922" creationId="{428A9865-0EF6-459A-BED1-33A6846D70D2}"/>
          </ac:picMkLst>
        </pc:picChg>
        <pc:picChg chg="add mod">
          <ac:chgData name="DESMET Erwin" userId="5b8da5b0-09ee-4ff5-a52c-1662fe4f6547" providerId="ADAL" clId="{601E8DBF-7E59-43AF-B208-21F528161396}" dt="2023-01-06T10:38:45.179" v="4005" actId="1076"/>
          <ac:picMkLst>
            <pc:docMk/>
            <pc:sldMk cId="1844104749" sldId="570"/>
            <ac:picMk id="81924" creationId="{8B62433A-1480-476E-9930-A591A697D3B7}"/>
          </ac:picMkLst>
        </pc:picChg>
      </pc:sldChg>
      <pc:sldChg chg="addSp delSp modSp add">
        <pc:chgData name="DESMET Erwin" userId="5b8da5b0-09ee-4ff5-a52c-1662fe4f6547" providerId="ADAL" clId="{601E8DBF-7E59-43AF-B208-21F528161396}" dt="2023-01-06T10:42:22.363" v="4019" actId="20577"/>
        <pc:sldMkLst>
          <pc:docMk/>
          <pc:sldMk cId="941998456" sldId="571"/>
        </pc:sldMkLst>
        <pc:spChg chg="del">
          <ac:chgData name="DESMET Erwin" userId="5b8da5b0-09ee-4ff5-a52c-1662fe4f6547" providerId="ADAL" clId="{601E8DBF-7E59-43AF-B208-21F528161396}" dt="2023-01-06T10:42:05.363" v="4006"/>
          <ac:spMkLst>
            <pc:docMk/>
            <pc:sldMk cId="941998456" sldId="571"/>
            <ac:spMk id="2" creationId="{B5C1D4FE-F34B-49D8-8B3B-9F9ECD0E6360}"/>
          </ac:spMkLst>
        </pc:spChg>
        <pc:spChg chg="mod">
          <ac:chgData name="DESMET Erwin" userId="5b8da5b0-09ee-4ff5-a52c-1662fe4f6547" providerId="ADAL" clId="{601E8DBF-7E59-43AF-B208-21F528161396}" dt="2023-01-06T10:42:12.267" v="4017" actId="20577"/>
          <ac:spMkLst>
            <pc:docMk/>
            <pc:sldMk cId="941998456" sldId="571"/>
            <ac:spMk id="3" creationId="{077E0EEF-1CFD-4327-9180-4FF8D596C29D}"/>
          </ac:spMkLst>
        </pc:spChg>
        <pc:spChg chg="add">
          <ac:chgData name="DESMET Erwin" userId="5b8da5b0-09ee-4ff5-a52c-1662fe4f6547" providerId="ADAL" clId="{601E8DBF-7E59-43AF-B208-21F528161396}" dt="2023-01-06T10:42:05.363" v="4006"/>
          <ac:spMkLst>
            <pc:docMk/>
            <pc:sldMk cId="941998456" sldId="571"/>
            <ac:spMk id="5" creationId="{83655373-4222-4492-8819-494F67FED416}"/>
          </ac:spMkLst>
        </pc:spChg>
        <pc:graphicFrameChg chg="add mod modGraphic">
          <ac:chgData name="DESMET Erwin" userId="5b8da5b0-09ee-4ff5-a52c-1662fe4f6547" providerId="ADAL" clId="{601E8DBF-7E59-43AF-B208-21F528161396}" dt="2023-01-06T10:42:22.363" v="4019" actId="20577"/>
          <ac:graphicFrameMkLst>
            <pc:docMk/>
            <pc:sldMk cId="941998456" sldId="571"/>
            <ac:graphicFrameMk id="4" creationId="{9CCDF166-CAEE-47AC-B4D9-AA0FEF18CE93}"/>
          </ac:graphicFrameMkLst>
        </pc:graphicFrameChg>
      </pc:sldChg>
      <pc:sldChg chg="addSp modSp add">
        <pc:chgData name="DESMET Erwin" userId="5b8da5b0-09ee-4ff5-a52c-1662fe4f6547" providerId="ADAL" clId="{601E8DBF-7E59-43AF-B208-21F528161396}" dt="2023-01-06T10:33:56.339" v="3608" actId="1076"/>
        <pc:sldMkLst>
          <pc:docMk/>
          <pc:sldMk cId="1372485598" sldId="572"/>
        </pc:sldMkLst>
        <pc:spChg chg="mod">
          <ac:chgData name="DESMET Erwin" userId="5b8da5b0-09ee-4ff5-a52c-1662fe4f6547" providerId="ADAL" clId="{601E8DBF-7E59-43AF-B208-21F528161396}" dt="2023-01-06T10:33:43.876" v="3602" actId="20577"/>
          <ac:spMkLst>
            <pc:docMk/>
            <pc:sldMk cId="1372485598" sldId="572"/>
            <ac:spMk id="2" creationId="{B5C1D4FE-F34B-49D8-8B3B-9F9ECD0E6360}"/>
          </ac:spMkLst>
        </pc:spChg>
        <pc:picChg chg="add mod">
          <ac:chgData name="DESMET Erwin" userId="5b8da5b0-09ee-4ff5-a52c-1662fe4f6547" providerId="ADAL" clId="{601E8DBF-7E59-43AF-B208-21F528161396}" dt="2023-01-06T10:33:26.691" v="3587" actId="1076"/>
          <ac:picMkLst>
            <pc:docMk/>
            <pc:sldMk cId="1372485598" sldId="572"/>
            <ac:picMk id="79874" creationId="{7569DED5-25AB-46A1-A39F-A4A55E9DC97E}"/>
          </ac:picMkLst>
        </pc:picChg>
        <pc:picChg chg="add mod">
          <ac:chgData name="DESMET Erwin" userId="5b8da5b0-09ee-4ff5-a52c-1662fe4f6547" providerId="ADAL" clId="{601E8DBF-7E59-43AF-B208-21F528161396}" dt="2023-01-06T10:33:56.339" v="3608" actId="1076"/>
          <ac:picMkLst>
            <pc:docMk/>
            <pc:sldMk cId="1372485598" sldId="572"/>
            <ac:picMk id="79876" creationId="{F475C6EB-F73B-4216-89AB-2FC0DFD9FABC}"/>
          </ac:picMkLst>
        </pc:picChg>
      </pc:sldChg>
      <pc:sldChg chg="modSp add">
        <pc:chgData name="DESMET Erwin" userId="5b8da5b0-09ee-4ff5-a52c-1662fe4f6547" providerId="ADAL" clId="{601E8DBF-7E59-43AF-B208-21F528161396}" dt="2023-01-06T10:44:23.420" v="4035" actId="1076"/>
        <pc:sldMkLst>
          <pc:docMk/>
          <pc:sldMk cId="682157695" sldId="573"/>
        </pc:sldMkLst>
        <pc:spChg chg="mod">
          <ac:chgData name="DESMET Erwin" userId="5b8da5b0-09ee-4ff5-a52c-1662fe4f6547" providerId="ADAL" clId="{601E8DBF-7E59-43AF-B208-21F528161396}" dt="2023-01-06T10:44:23.420" v="4035" actId="1076"/>
          <ac:spMkLst>
            <pc:docMk/>
            <pc:sldMk cId="682157695" sldId="573"/>
            <ac:spMk id="2" creationId="{9E175214-4F5E-41E7-9392-7DE19395BC58}"/>
          </ac:spMkLst>
        </pc:spChg>
        <pc:spChg chg="mod">
          <ac:chgData name="DESMET Erwin" userId="5b8da5b0-09ee-4ff5-a52c-1662fe4f6547" providerId="ADAL" clId="{601E8DBF-7E59-43AF-B208-21F528161396}" dt="2023-01-06T10:44:19.980" v="4034" actId="20577"/>
          <ac:spMkLst>
            <pc:docMk/>
            <pc:sldMk cId="682157695" sldId="573"/>
            <ac:spMk id="3" creationId="{EFBB5E93-E1A6-4A12-A80B-916318E1E3EA}"/>
          </ac:spMkLst>
        </pc:spChg>
      </pc:sldChg>
      <pc:sldChg chg="addSp modSp add">
        <pc:chgData name="DESMET Erwin" userId="5b8da5b0-09ee-4ff5-a52c-1662fe4f6547" providerId="ADAL" clId="{601E8DBF-7E59-43AF-B208-21F528161396}" dt="2023-01-06T10:52:12.867" v="4200" actId="1076"/>
        <pc:sldMkLst>
          <pc:docMk/>
          <pc:sldMk cId="3766149596" sldId="574"/>
        </pc:sldMkLst>
        <pc:spChg chg="mod">
          <ac:chgData name="DESMET Erwin" userId="5b8da5b0-09ee-4ff5-a52c-1662fe4f6547" providerId="ADAL" clId="{601E8DBF-7E59-43AF-B208-21F528161396}" dt="2023-01-06T10:51:57.034" v="4194" actId="113"/>
          <ac:spMkLst>
            <pc:docMk/>
            <pc:sldMk cId="3766149596" sldId="574"/>
            <ac:spMk id="2" creationId="{9E175214-4F5E-41E7-9392-7DE19395BC58}"/>
          </ac:spMkLst>
        </pc:spChg>
        <pc:picChg chg="add mod">
          <ac:chgData name="DESMET Erwin" userId="5b8da5b0-09ee-4ff5-a52c-1662fe4f6547" providerId="ADAL" clId="{601E8DBF-7E59-43AF-B208-21F528161396}" dt="2023-01-06T10:52:12.867" v="4200" actId="1076"/>
          <ac:picMkLst>
            <pc:docMk/>
            <pc:sldMk cId="3766149596" sldId="574"/>
            <ac:picMk id="83970" creationId="{DCB728F6-D21D-4F55-8316-A9745B50F82F}"/>
          </ac:picMkLst>
        </pc:picChg>
      </pc:sldChg>
      <pc:sldChg chg="modSp add">
        <pc:chgData name="DESMET Erwin" userId="5b8da5b0-09ee-4ff5-a52c-1662fe4f6547" providerId="ADAL" clId="{601E8DBF-7E59-43AF-B208-21F528161396}" dt="2023-01-06T10:54:46.170" v="4291" actId="404"/>
        <pc:sldMkLst>
          <pc:docMk/>
          <pc:sldMk cId="3547087432" sldId="575"/>
        </pc:sldMkLst>
        <pc:spChg chg="mod">
          <ac:chgData name="DESMET Erwin" userId="5b8da5b0-09ee-4ff5-a52c-1662fe4f6547" providerId="ADAL" clId="{601E8DBF-7E59-43AF-B208-21F528161396}" dt="2023-01-06T10:54:46.170" v="4291" actId="404"/>
          <ac:spMkLst>
            <pc:docMk/>
            <pc:sldMk cId="3547087432" sldId="575"/>
            <ac:spMk id="2" creationId="{D14FA10C-F35D-421B-80B4-2F3A580D4CA4}"/>
          </ac:spMkLst>
        </pc:spChg>
        <pc:spChg chg="mod">
          <ac:chgData name="DESMET Erwin" userId="5b8da5b0-09ee-4ff5-a52c-1662fe4f6547" providerId="ADAL" clId="{601E8DBF-7E59-43AF-B208-21F528161396}" dt="2023-01-06T10:53:19.674" v="4212" actId="20577"/>
          <ac:spMkLst>
            <pc:docMk/>
            <pc:sldMk cId="3547087432" sldId="575"/>
            <ac:spMk id="3" creationId="{9CC340AA-2828-4A43-A6BE-F90EC8F8215A}"/>
          </ac:spMkLst>
        </pc:spChg>
      </pc:sldChg>
      <pc:sldChg chg="modSp add">
        <pc:chgData name="DESMET Erwin" userId="5b8da5b0-09ee-4ff5-a52c-1662fe4f6547" providerId="ADAL" clId="{601E8DBF-7E59-43AF-B208-21F528161396}" dt="2023-01-06T10:54:37.018" v="4287" actId="113"/>
        <pc:sldMkLst>
          <pc:docMk/>
          <pc:sldMk cId="422700473" sldId="576"/>
        </pc:sldMkLst>
        <pc:spChg chg="mod">
          <ac:chgData name="DESMET Erwin" userId="5b8da5b0-09ee-4ff5-a52c-1662fe4f6547" providerId="ADAL" clId="{601E8DBF-7E59-43AF-B208-21F528161396}" dt="2023-01-06T10:54:37.018" v="4287" actId="113"/>
          <ac:spMkLst>
            <pc:docMk/>
            <pc:sldMk cId="422700473" sldId="576"/>
            <ac:spMk id="2" creationId="{BF0E6B92-C643-43D8-A084-FDE8AECCF55A}"/>
          </ac:spMkLst>
        </pc:spChg>
      </pc:sldChg>
      <pc:sldChg chg="add">
        <pc:chgData name="DESMET Erwin" userId="5b8da5b0-09ee-4ff5-a52c-1662fe4f6547" providerId="ADAL" clId="{601E8DBF-7E59-43AF-B208-21F528161396}" dt="2023-01-06T10:55:30.061" v="4293"/>
        <pc:sldMkLst>
          <pc:docMk/>
          <pc:sldMk cId="2669414694" sldId="578"/>
        </pc:sldMkLst>
      </pc:sldChg>
      <pc:sldChg chg="add">
        <pc:chgData name="DESMET Erwin" userId="5b8da5b0-09ee-4ff5-a52c-1662fe4f6547" providerId="ADAL" clId="{601E8DBF-7E59-43AF-B208-21F528161396}" dt="2023-01-06T10:56:43.725" v="4295"/>
        <pc:sldMkLst>
          <pc:docMk/>
          <pc:sldMk cId="2880137752" sldId="580"/>
        </pc:sldMkLst>
      </pc:sldChg>
      <pc:sldChg chg="add">
        <pc:chgData name="DESMET Erwin" userId="5b8da5b0-09ee-4ff5-a52c-1662fe4f6547" providerId="ADAL" clId="{601E8DBF-7E59-43AF-B208-21F528161396}" dt="2023-01-06T10:57:16.366" v="4297"/>
        <pc:sldMkLst>
          <pc:docMk/>
          <pc:sldMk cId="2706023040" sldId="581"/>
        </pc:sldMkLst>
      </pc:sldChg>
      <pc:sldChg chg="add">
        <pc:chgData name="DESMET Erwin" userId="5b8da5b0-09ee-4ff5-a52c-1662fe4f6547" providerId="ADAL" clId="{601E8DBF-7E59-43AF-B208-21F528161396}" dt="2023-01-06T10:59:56.716" v="4324"/>
        <pc:sldMkLst>
          <pc:docMk/>
          <pc:sldMk cId="836647513" sldId="582"/>
        </pc:sldMkLst>
      </pc:sldChg>
      <pc:sldChg chg="add">
        <pc:chgData name="DESMET Erwin" userId="5b8da5b0-09ee-4ff5-a52c-1662fe4f6547" providerId="ADAL" clId="{601E8DBF-7E59-43AF-B208-21F528161396}" dt="2023-01-06T11:02:03.979" v="4341"/>
        <pc:sldMkLst>
          <pc:docMk/>
          <pc:sldMk cId="63056599" sldId="583"/>
        </pc:sldMkLst>
      </pc:sldChg>
      <pc:sldChg chg="addSp modSp add">
        <pc:chgData name="DESMET Erwin" userId="5b8da5b0-09ee-4ff5-a52c-1662fe4f6547" providerId="ADAL" clId="{601E8DBF-7E59-43AF-B208-21F528161396}" dt="2023-01-06T11:05:31.761" v="4599" actId="1076"/>
        <pc:sldMkLst>
          <pc:docMk/>
          <pc:sldMk cId="1359057616" sldId="584"/>
        </pc:sldMkLst>
        <pc:spChg chg="mod">
          <ac:chgData name="DESMET Erwin" userId="5b8da5b0-09ee-4ff5-a52c-1662fe4f6547" providerId="ADAL" clId="{601E8DBF-7E59-43AF-B208-21F528161396}" dt="2023-01-06T11:05:20.413" v="4595" actId="20577"/>
          <ac:spMkLst>
            <pc:docMk/>
            <pc:sldMk cId="1359057616" sldId="584"/>
            <ac:spMk id="2" creationId="{922EC903-6C63-4E7C-82BC-9840B258DD6A}"/>
          </ac:spMkLst>
        </pc:spChg>
        <pc:spChg chg="mod">
          <ac:chgData name="DESMET Erwin" userId="5b8da5b0-09ee-4ff5-a52c-1662fe4f6547" providerId="ADAL" clId="{601E8DBF-7E59-43AF-B208-21F528161396}" dt="2023-01-06T11:02:23.786" v="4382" actId="20577"/>
          <ac:spMkLst>
            <pc:docMk/>
            <pc:sldMk cId="1359057616" sldId="584"/>
            <ac:spMk id="3" creationId="{A441BB5A-881E-4225-9C7B-09D11142B917}"/>
          </ac:spMkLst>
        </pc:spChg>
        <pc:picChg chg="add mod">
          <ac:chgData name="DESMET Erwin" userId="5b8da5b0-09ee-4ff5-a52c-1662fe4f6547" providerId="ADAL" clId="{601E8DBF-7E59-43AF-B208-21F528161396}" dt="2023-01-06T11:05:31.761" v="4599" actId="1076"/>
          <ac:picMkLst>
            <pc:docMk/>
            <pc:sldMk cId="1359057616" sldId="584"/>
            <ac:picMk id="84994" creationId="{C9504128-A11D-4035-859F-D4986C5852D4}"/>
          </ac:picMkLst>
        </pc:picChg>
      </pc:sldChg>
      <pc:sldChg chg="addSp modSp add">
        <pc:chgData name="DESMET Erwin" userId="5b8da5b0-09ee-4ff5-a52c-1662fe4f6547" providerId="ADAL" clId="{601E8DBF-7E59-43AF-B208-21F528161396}" dt="2023-01-06T11:06:07.769" v="4617" actId="1076"/>
        <pc:sldMkLst>
          <pc:docMk/>
          <pc:sldMk cId="1978708911" sldId="585"/>
        </pc:sldMkLst>
        <pc:spChg chg="mod">
          <ac:chgData name="DESMET Erwin" userId="5b8da5b0-09ee-4ff5-a52c-1662fe4f6547" providerId="ADAL" clId="{601E8DBF-7E59-43AF-B208-21F528161396}" dt="2023-01-06T11:05:59.762" v="4613" actId="1076"/>
          <ac:spMkLst>
            <pc:docMk/>
            <pc:sldMk cId="1978708911" sldId="585"/>
            <ac:spMk id="2" creationId="{0AAB5551-19E9-4125-B3F4-030CE10EB08B}"/>
          </ac:spMkLst>
        </pc:spChg>
        <pc:picChg chg="add mod">
          <ac:chgData name="DESMET Erwin" userId="5b8da5b0-09ee-4ff5-a52c-1662fe4f6547" providerId="ADAL" clId="{601E8DBF-7E59-43AF-B208-21F528161396}" dt="2023-01-06T11:06:07.769" v="4617" actId="1076"/>
          <ac:picMkLst>
            <pc:docMk/>
            <pc:sldMk cId="1978708911" sldId="585"/>
            <ac:picMk id="86018" creationId="{7562AEBB-9B15-4295-8BAD-FD553E6EBC3B}"/>
          </ac:picMkLst>
        </pc:picChg>
      </pc:sldChg>
      <pc:sldChg chg="modSp add">
        <pc:chgData name="DESMET Erwin" userId="5b8da5b0-09ee-4ff5-a52c-1662fe4f6547" providerId="ADAL" clId="{601E8DBF-7E59-43AF-B208-21F528161396}" dt="2023-01-06T11:23:20.471" v="5018" actId="20577"/>
        <pc:sldMkLst>
          <pc:docMk/>
          <pc:sldMk cId="875402475" sldId="586"/>
        </pc:sldMkLst>
        <pc:spChg chg="mod">
          <ac:chgData name="DESMET Erwin" userId="5b8da5b0-09ee-4ff5-a52c-1662fe4f6547" providerId="ADAL" clId="{601E8DBF-7E59-43AF-B208-21F528161396}" dt="2023-01-06T11:23:20.471" v="5018" actId="20577"/>
          <ac:spMkLst>
            <pc:docMk/>
            <pc:sldMk cId="875402475" sldId="586"/>
            <ac:spMk id="2" creationId="{39AC0965-8282-461F-BBCE-E9C6BADCE49A}"/>
          </ac:spMkLst>
        </pc:spChg>
        <pc:spChg chg="mod">
          <ac:chgData name="DESMET Erwin" userId="5b8da5b0-09ee-4ff5-a52c-1662fe4f6547" providerId="ADAL" clId="{601E8DBF-7E59-43AF-B208-21F528161396}" dt="2023-01-06T11:06:26.121" v="4630" actId="20577"/>
          <ac:spMkLst>
            <pc:docMk/>
            <pc:sldMk cId="875402475" sldId="586"/>
            <ac:spMk id="3" creationId="{707C4A8B-94C8-4AD1-ADED-A0CDD93EAA7A}"/>
          </ac:spMkLst>
        </pc:spChg>
      </pc:sldChg>
      <pc:sldChg chg="addSp modSp add modAnim">
        <pc:chgData name="DESMET Erwin" userId="5b8da5b0-09ee-4ff5-a52c-1662fe4f6547" providerId="ADAL" clId="{601E8DBF-7E59-43AF-B208-21F528161396}" dt="2023-01-06T11:24:42.758" v="5061"/>
        <pc:sldMkLst>
          <pc:docMk/>
          <pc:sldMk cId="4064005262" sldId="587"/>
        </pc:sldMkLst>
        <pc:spChg chg="mod">
          <ac:chgData name="DESMET Erwin" userId="5b8da5b0-09ee-4ff5-a52c-1662fe4f6547" providerId="ADAL" clId="{601E8DBF-7E59-43AF-B208-21F528161396}" dt="2023-01-06T11:23:51.831" v="5055" actId="20577"/>
          <ac:spMkLst>
            <pc:docMk/>
            <pc:sldMk cId="4064005262" sldId="587"/>
            <ac:spMk id="2" creationId="{A419A5EF-A1C1-48D9-A0E4-4E901C6E7535}"/>
          </ac:spMkLst>
        </pc:spChg>
        <pc:picChg chg="add mod">
          <ac:chgData name="DESMET Erwin" userId="5b8da5b0-09ee-4ff5-a52c-1662fe4f6547" providerId="ADAL" clId="{601E8DBF-7E59-43AF-B208-21F528161396}" dt="2023-01-06T11:24:38.831" v="5060" actId="14100"/>
          <ac:picMkLst>
            <pc:docMk/>
            <pc:sldMk cId="4064005262" sldId="587"/>
            <ac:picMk id="87042" creationId="{7AA77BAA-F0A8-44F0-BF01-F1EE6CC0D199}"/>
          </ac:picMkLst>
        </pc:picChg>
      </pc:sldChg>
      <pc:sldChg chg="addSp modSp add">
        <pc:chgData name="DESMET Erwin" userId="5b8da5b0-09ee-4ff5-a52c-1662fe4f6547" providerId="ADAL" clId="{601E8DBF-7E59-43AF-B208-21F528161396}" dt="2023-01-06T11:28:26.751" v="5081" actId="1076"/>
        <pc:sldMkLst>
          <pc:docMk/>
          <pc:sldMk cId="4201778465" sldId="588"/>
        </pc:sldMkLst>
        <pc:spChg chg="mod">
          <ac:chgData name="DESMET Erwin" userId="5b8da5b0-09ee-4ff5-a52c-1662fe4f6547" providerId="ADAL" clId="{601E8DBF-7E59-43AF-B208-21F528161396}" dt="2023-01-06T11:27:43.311" v="5076" actId="1076"/>
          <ac:spMkLst>
            <pc:docMk/>
            <pc:sldMk cId="4201778465" sldId="588"/>
            <ac:spMk id="2" creationId="{CDBD91FD-22E0-4612-8546-7FEE62F718CF}"/>
          </ac:spMkLst>
        </pc:spChg>
        <pc:picChg chg="add mod">
          <ac:chgData name="DESMET Erwin" userId="5b8da5b0-09ee-4ff5-a52c-1662fe4f6547" providerId="ADAL" clId="{601E8DBF-7E59-43AF-B208-21F528161396}" dt="2023-01-06T11:28:26.751" v="5081" actId="1076"/>
          <ac:picMkLst>
            <pc:docMk/>
            <pc:sldMk cId="4201778465" sldId="588"/>
            <ac:picMk id="88066" creationId="{B877C83D-CD4F-4C40-B683-B923278BBA42}"/>
          </ac:picMkLst>
        </pc:picChg>
      </pc:sldChg>
      <pc:sldChg chg="addSp modSp add modAnim">
        <pc:chgData name="DESMET Erwin" userId="5b8da5b0-09ee-4ff5-a52c-1662fe4f6547" providerId="ADAL" clId="{601E8DBF-7E59-43AF-B208-21F528161396}" dt="2023-01-06T11:51:12.893" v="5174"/>
        <pc:sldMkLst>
          <pc:docMk/>
          <pc:sldMk cId="2609588594" sldId="589"/>
        </pc:sldMkLst>
        <pc:spChg chg="mod">
          <ac:chgData name="DESMET Erwin" userId="5b8da5b0-09ee-4ff5-a52c-1662fe4f6547" providerId="ADAL" clId="{601E8DBF-7E59-43AF-B208-21F528161396}" dt="2023-01-06T11:50:55.522" v="5170" actId="5793"/>
          <ac:spMkLst>
            <pc:docMk/>
            <pc:sldMk cId="2609588594" sldId="589"/>
            <ac:spMk id="2" creationId="{8912ACC6-66CD-40D2-A76D-148A7A7C6DE7}"/>
          </ac:spMkLst>
        </pc:spChg>
        <pc:spChg chg="mod">
          <ac:chgData name="DESMET Erwin" userId="5b8da5b0-09ee-4ff5-a52c-1662fe4f6547" providerId="ADAL" clId="{601E8DBF-7E59-43AF-B208-21F528161396}" dt="2023-01-06T11:28:44.935" v="5115" actId="20577"/>
          <ac:spMkLst>
            <pc:docMk/>
            <pc:sldMk cId="2609588594" sldId="589"/>
            <ac:spMk id="3" creationId="{3D31C180-A887-4A1F-AC7A-E83164DD033C}"/>
          </ac:spMkLst>
        </pc:spChg>
        <pc:picChg chg="add mod">
          <ac:chgData name="DESMET Erwin" userId="5b8da5b0-09ee-4ff5-a52c-1662fe4f6547" providerId="ADAL" clId="{601E8DBF-7E59-43AF-B208-21F528161396}" dt="2023-01-06T11:51:11.883" v="5173" actId="1076"/>
          <ac:picMkLst>
            <pc:docMk/>
            <pc:sldMk cId="2609588594" sldId="589"/>
            <ac:picMk id="89090" creationId="{9DE0C3D5-84CA-4764-9D45-AAE7CDC96B69}"/>
          </ac:picMkLst>
        </pc:picChg>
      </pc:sldChg>
      <pc:sldChg chg="modSp add">
        <pc:chgData name="DESMET Erwin" userId="5b8da5b0-09ee-4ff5-a52c-1662fe4f6547" providerId="ADAL" clId="{601E8DBF-7E59-43AF-B208-21F528161396}" dt="2023-01-06T11:57:57.050" v="5557" actId="20577"/>
        <pc:sldMkLst>
          <pc:docMk/>
          <pc:sldMk cId="1763536041" sldId="590"/>
        </pc:sldMkLst>
        <pc:spChg chg="mod">
          <ac:chgData name="DESMET Erwin" userId="5b8da5b0-09ee-4ff5-a52c-1662fe4f6547" providerId="ADAL" clId="{601E8DBF-7E59-43AF-B208-21F528161396}" dt="2023-01-06T11:57:57.050" v="5557" actId="20577"/>
          <ac:spMkLst>
            <pc:docMk/>
            <pc:sldMk cId="1763536041" sldId="590"/>
            <ac:spMk id="2" creationId="{CAF7CA23-5F08-483E-B363-64E116E2784E}"/>
          </ac:spMkLst>
        </pc:spChg>
      </pc:sldChg>
      <pc:sldChg chg="modSp add">
        <pc:chgData name="DESMET Erwin" userId="5b8da5b0-09ee-4ff5-a52c-1662fe4f6547" providerId="ADAL" clId="{601E8DBF-7E59-43AF-B208-21F528161396}" dt="2023-01-06T11:58:55.481" v="5684" actId="20577"/>
        <pc:sldMkLst>
          <pc:docMk/>
          <pc:sldMk cId="639229549" sldId="591"/>
        </pc:sldMkLst>
        <pc:spChg chg="mod">
          <ac:chgData name="DESMET Erwin" userId="5b8da5b0-09ee-4ff5-a52c-1662fe4f6547" providerId="ADAL" clId="{601E8DBF-7E59-43AF-B208-21F528161396}" dt="2023-01-06T11:58:55.481" v="5684" actId="20577"/>
          <ac:spMkLst>
            <pc:docMk/>
            <pc:sldMk cId="639229549" sldId="591"/>
            <ac:spMk id="2" creationId="{24820D13-3284-4004-B515-EFC116C4C3A0}"/>
          </ac:spMkLst>
        </pc:spChg>
      </pc:sldChg>
      <pc:sldChg chg="modSp add">
        <pc:chgData name="DESMET Erwin" userId="5b8da5b0-09ee-4ff5-a52c-1662fe4f6547" providerId="ADAL" clId="{601E8DBF-7E59-43AF-B208-21F528161396}" dt="2023-01-06T12:01:46.975" v="5693"/>
        <pc:sldMkLst>
          <pc:docMk/>
          <pc:sldMk cId="3189335320" sldId="592"/>
        </pc:sldMkLst>
        <pc:spChg chg="mod">
          <ac:chgData name="DESMET Erwin" userId="5b8da5b0-09ee-4ff5-a52c-1662fe4f6547" providerId="ADAL" clId="{601E8DBF-7E59-43AF-B208-21F528161396}" dt="2023-01-06T12:01:46.975" v="5693"/>
          <ac:spMkLst>
            <pc:docMk/>
            <pc:sldMk cId="3189335320" sldId="592"/>
            <ac:spMk id="2" creationId="{043836C9-5593-41CA-869D-F48AAC88FD09}"/>
          </ac:spMkLst>
        </pc:spChg>
      </pc:sldChg>
      <pc:sldChg chg="modSp add">
        <pc:chgData name="DESMET Erwin" userId="5b8da5b0-09ee-4ff5-a52c-1662fe4f6547" providerId="ADAL" clId="{601E8DBF-7E59-43AF-B208-21F528161396}" dt="2023-01-06T12:07:26.505" v="5740" actId="1076"/>
        <pc:sldMkLst>
          <pc:docMk/>
          <pc:sldMk cId="1219638531" sldId="593"/>
        </pc:sldMkLst>
        <pc:spChg chg="mod">
          <ac:chgData name="DESMET Erwin" userId="5b8da5b0-09ee-4ff5-a52c-1662fe4f6547" providerId="ADAL" clId="{601E8DBF-7E59-43AF-B208-21F528161396}" dt="2023-01-06T12:07:26.505" v="5740" actId="1076"/>
          <ac:spMkLst>
            <pc:docMk/>
            <pc:sldMk cId="1219638531" sldId="593"/>
            <ac:spMk id="2" creationId="{68827537-9296-4A11-A5E7-8AB17EEE717C}"/>
          </ac:spMkLst>
        </pc:spChg>
        <pc:spChg chg="mod">
          <ac:chgData name="DESMET Erwin" userId="5b8da5b0-09ee-4ff5-a52c-1662fe4f6547" providerId="ADAL" clId="{601E8DBF-7E59-43AF-B208-21F528161396}" dt="2023-01-06T12:06:58.714" v="5733" actId="20577"/>
          <ac:spMkLst>
            <pc:docMk/>
            <pc:sldMk cId="1219638531" sldId="593"/>
            <ac:spMk id="3" creationId="{74AB6C1D-5085-494D-B58D-03ECDCB2DC2B}"/>
          </ac:spMkLst>
        </pc:spChg>
      </pc:sldChg>
      <pc:sldChg chg="addSp modSp add">
        <pc:chgData name="DESMET Erwin" userId="5b8da5b0-09ee-4ff5-a52c-1662fe4f6547" providerId="ADAL" clId="{601E8DBF-7E59-43AF-B208-21F528161396}" dt="2023-01-06T12:08:22.649" v="5762" actId="1076"/>
        <pc:sldMkLst>
          <pc:docMk/>
          <pc:sldMk cId="2373547339" sldId="594"/>
        </pc:sldMkLst>
        <pc:spChg chg="mod">
          <ac:chgData name="DESMET Erwin" userId="5b8da5b0-09ee-4ff5-a52c-1662fe4f6547" providerId="ADAL" clId="{601E8DBF-7E59-43AF-B208-21F528161396}" dt="2023-01-06T12:08:19.610" v="5761"/>
          <ac:spMkLst>
            <pc:docMk/>
            <pc:sldMk cId="2373547339" sldId="594"/>
            <ac:spMk id="2" creationId="{569F3010-C55A-42E1-8E18-65FCABCF2C28}"/>
          </ac:spMkLst>
        </pc:spChg>
        <pc:picChg chg="add mod">
          <ac:chgData name="DESMET Erwin" userId="5b8da5b0-09ee-4ff5-a52c-1662fe4f6547" providerId="ADAL" clId="{601E8DBF-7E59-43AF-B208-21F528161396}" dt="2023-01-06T12:08:22.649" v="5762" actId="1076"/>
          <ac:picMkLst>
            <pc:docMk/>
            <pc:sldMk cId="2373547339" sldId="594"/>
            <ac:picMk id="90114" creationId="{96DE9271-7FEC-43B9-B834-BA15FC72434F}"/>
          </ac:picMkLst>
        </pc:picChg>
      </pc:sldChg>
      <pc:sldChg chg="addSp delSp modSp add">
        <pc:chgData name="DESMET Erwin" userId="5b8da5b0-09ee-4ff5-a52c-1662fe4f6547" providerId="ADAL" clId="{601E8DBF-7E59-43AF-B208-21F528161396}" dt="2023-01-06T12:10:36.810" v="5810" actId="20577"/>
        <pc:sldMkLst>
          <pc:docMk/>
          <pc:sldMk cId="609764318" sldId="595"/>
        </pc:sldMkLst>
        <pc:spChg chg="mod">
          <ac:chgData name="DESMET Erwin" userId="5b8da5b0-09ee-4ff5-a52c-1662fe4f6547" providerId="ADAL" clId="{601E8DBF-7E59-43AF-B208-21F528161396}" dt="2023-01-06T12:10:36.810" v="5810" actId="20577"/>
          <ac:spMkLst>
            <pc:docMk/>
            <pc:sldMk cId="609764318" sldId="595"/>
            <ac:spMk id="2" creationId="{A4040E07-5A5D-40AB-AFDF-F8096AC3B745}"/>
          </ac:spMkLst>
        </pc:spChg>
        <pc:spChg chg="add del">
          <ac:chgData name="DESMET Erwin" userId="5b8da5b0-09ee-4ff5-a52c-1662fe4f6547" providerId="ADAL" clId="{601E8DBF-7E59-43AF-B208-21F528161396}" dt="2023-01-06T12:09:21.680" v="5765"/>
          <ac:spMkLst>
            <pc:docMk/>
            <pc:sldMk cId="609764318" sldId="595"/>
            <ac:spMk id="4" creationId="{16FC9770-CA1A-4761-B800-7F993559CF68}"/>
          </ac:spMkLst>
        </pc:spChg>
        <pc:picChg chg="add mod">
          <ac:chgData name="DESMET Erwin" userId="5b8da5b0-09ee-4ff5-a52c-1662fe4f6547" providerId="ADAL" clId="{601E8DBF-7E59-43AF-B208-21F528161396}" dt="2023-01-06T12:09:30.872" v="5769" actId="1076"/>
          <ac:picMkLst>
            <pc:docMk/>
            <pc:sldMk cId="609764318" sldId="595"/>
            <ac:picMk id="91138" creationId="{9CC302A2-4CC8-4B18-88DD-A546562570F3}"/>
          </ac:picMkLst>
        </pc:picChg>
      </pc:sldChg>
      <pc:sldChg chg="modSp add">
        <pc:chgData name="DESMET Erwin" userId="5b8da5b0-09ee-4ff5-a52c-1662fe4f6547" providerId="ADAL" clId="{601E8DBF-7E59-43AF-B208-21F528161396}" dt="2023-01-06T12:17:42.280" v="6334" actId="20577"/>
        <pc:sldMkLst>
          <pc:docMk/>
          <pc:sldMk cId="4262770261" sldId="596"/>
        </pc:sldMkLst>
        <pc:spChg chg="mod">
          <ac:chgData name="DESMET Erwin" userId="5b8da5b0-09ee-4ff5-a52c-1662fe4f6547" providerId="ADAL" clId="{601E8DBF-7E59-43AF-B208-21F528161396}" dt="2023-01-06T12:17:42.280" v="6334" actId="20577"/>
          <ac:spMkLst>
            <pc:docMk/>
            <pc:sldMk cId="4262770261" sldId="596"/>
            <ac:spMk id="2" creationId="{B49F5DA5-E0E8-4FE9-824D-263B89508D03}"/>
          </ac:spMkLst>
        </pc:spChg>
        <pc:spChg chg="mod">
          <ac:chgData name="DESMET Erwin" userId="5b8da5b0-09ee-4ff5-a52c-1662fe4f6547" providerId="ADAL" clId="{601E8DBF-7E59-43AF-B208-21F528161396}" dt="2023-01-06T12:11:54.920" v="5832" actId="20577"/>
          <ac:spMkLst>
            <pc:docMk/>
            <pc:sldMk cId="4262770261" sldId="596"/>
            <ac:spMk id="3" creationId="{48A7E213-B00F-4F13-9943-3EE6647C7CC8}"/>
          </ac:spMkLst>
        </pc:spChg>
      </pc:sldChg>
      <pc:sldChg chg="modSp add">
        <pc:chgData name="DESMET Erwin" userId="5b8da5b0-09ee-4ff5-a52c-1662fe4f6547" providerId="ADAL" clId="{601E8DBF-7E59-43AF-B208-21F528161396}" dt="2023-01-06T12:18:07.208" v="6345" actId="1076"/>
        <pc:sldMkLst>
          <pc:docMk/>
          <pc:sldMk cId="242689639" sldId="597"/>
        </pc:sldMkLst>
        <pc:spChg chg="mod">
          <ac:chgData name="DESMET Erwin" userId="5b8da5b0-09ee-4ff5-a52c-1662fe4f6547" providerId="ADAL" clId="{601E8DBF-7E59-43AF-B208-21F528161396}" dt="2023-01-06T12:18:07.208" v="6345" actId="1076"/>
          <ac:spMkLst>
            <pc:docMk/>
            <pc:sldMk cId="242689639" sldId="597"/>
            <ac:spMk id="2" creationId="{B0D35464-8295-4427-B368-F369B91790FD}"/>
          </ac:spMkLst>
        </pc:spChg>
        <pc:spChg chg="mod">
          <ac:chgData name="DESMET Erwin" userId="5b8da5b0-09ee-4ff5-a52c-1662fe4f6547" providerId="ADAL" clId="{601E8DBF-7E59-43AF-B208-21F528161396}" dt="2023-01-06T12:18:00.868" v="6342" actId="20577"/>
          <ac:spMkLst>
            <pc:docMk/>
            <pc:sldMk cId="242689639" sldId="597"/>
            <ac:spMk id="3" creationId="{8BD869BF-32F4-4240-AC0A-400ABA546DF1}"/>
          </ac:spMkLst>
        </pc:spChg>
      </pc:sldChg>
      <pc:sldChg chg="addSp modSp add modAnim">
        <pc:chgData name="DESMET Erwin" userId="5b8da5b0-09ee-4ff5-a52c-1662fe4f6547" providerId="ADAL" clId="{601E8DBF-7E59-43AF-B208-21F528161396}" dt="2023-01-06T12:23:12.135" v="6379"/>
        <pc:sldMkLst>
          <pc:docMk/>
          <pc:sldMk cId="3272703706" sldId="598"/>
        </pc:sldMkLst>
        <pc:spChg chg="mod">
          <ac:chgData name="DESMET Erwin" userId="5b8da5b0-09ee-4ff5-a52c-1662fe4f6547" providerId="ADAL" clId="{601E8DBF-7E59-43AF-B208-21F528161396}" dt="2023-01-06T12:22:41.976" v="6375" actId="20577"/>
          <ac:spMkLst>
            <pc:docMk/>
            <pc:sldMk cId="3272703706" sldId="598"/>
            <ac:spMk id="2" creationId="{E50ADDAE-C7D1-4BCB-9BA4-97741502F97F}"/>
          </ac:spMkLst>
        </pc:spChg>
        <pc:picChg chg="add mod">
          <ac:chgData name="DESMET Erwin" userId="5b8da5b0-09ee-4ff5-a52c-1662fe4f6547" providerId="ADAL" clId="{601E8DBF-7E59-43AF-B208-21F528161396}" dt="2023-01-06T12:23:09.720" v="6378" actId="1076"/>
          <ac:picMkLst>
            <pc:docMk/>
            <pc:sldMk cId="3272703706" sldId="598"/>
            <ac:picMk id="92162" creationId="{50D2FEC8-9B12-4583-9F52-24176009229A}"/>
          </ac:picMkLst>
        </pc:picChg>
      </pc:sldChg>
      <pc:sldChg chg="addSp delSp modSp add">
        <pc:chgData name="DESMET Erwin" userId="5b8da5b0-09ee-4ff5-a52c-1662fe4f6547" providerId="ADAL" clId="{601E8DBF-7E59-43AF-B208-21F528161396}" dt="2023-01-06T12:30:23.391" v="6585" actId="14100"/>
        <pc:sldMkLst>
          <pc:docMk/>
          <pc:sldMk cId="3458441934" sldId="599"/>
        </pc:sldMkLst>
        <pc:spChg chg="mod">
          <ac:chgData name="DESMET Erwin" userId="5b8da5b0-09ee-4ff5-a52c-1662fe4f6547" providerId="ADAL" clId="{601E8DBF-7E59-43AF-B208-21F528161396}" dt="2023-01-06T12:30:12.329" v="6580" actId="6549"/>
          <ac:spMkLst>
            <pc:docMk/>
            <pc:sldMk cId="3458441934" sldId="599"/>
            <ac:spMk id="2" creationId="{DDD4BD28-3295-462A-8519-E536E6DC7EA2}"/>
          </ac:spMkLst>
        </pc:spChg>
        <pc:spChg chg="mod">
          <ac:chgData name="DESMET Erwin" userId="5b8da5b0-09ee-4ff5-a52c-1662fe4f6547" providerId="ADAL" clId="{601E8DBF-7E59-43AF-B208-21F528161396}" dt="2023-01-06T12:24:52.264" v="6407" actId="20577"/>
          <ac:spMkLst>
            <pc:docMk/>
            <pc:sldMk cId="3458441934" sldId="599"/>
            <ac:spMk id="3" creationId="{42643AE6-25A9-4BD1-BCB9-ECD1D99BE99C}"/>
          </ac:spMkLst>
        </pc:spChg>
        <pc:spChg chg="add mod">
          <ac:chgData name="DESMET Erwin" userId="5b8da5b0-09ee-4ff5-a52c-1662fe4f6547" providerId="ADAL" clId="{601E8DBF-7E59-43AF-B208-21F528161396}" dt="2023-01-06T12:29:20.495" v="6536" actId="1076"/>
          <ac:spMkLst>
            <pc:docMk/>
            <pc:sldMk cId="3458441934" sldId="599"/>
            <ac:spMk id="6" creationId="{1D070A63-F798-48D5-BD4A-1820948147A8}"/>
          </ac:spMkLst>
        </pc:spChg>
        <pc:picChg chg="add mod">
          <ac:chgData name="DESMET Erwin" userId="5b8da5b0-09ee-4ff5-a52c-1662fe4f6547" providerId="ADAL" clId="{601E8DBF-7E59-43AF-B208-21F528161396}" dt="2023-01-06T12:30:20.503" v="6584" actId="1076"/>
          <ac:picMkLst>
            <pc:docMk/>
            <pc:sldMk cId="3458441934" sldId="599"/>
            <ac:picMk id="93186" creationId="{21D4635F-109C-4544-B336-43D20863ADFB}"/>
          </ac:picMkLst>
        </pc:picChg>
        <pc:picChg chg="add mod">
          <ac:chgData name="DESMET Erwin" userId="5b8da5b0-09ee-4ff5-a52c-1662fe4f6547" providerId="ADAL" clId="{601E8DBF-7E59-43AF-B208-21F528161396}" dt="2023-01-06T12:30:23.391" v="6585" actId="14100"/>
          <ac:picMkLst>
            <pc:docMk/>
            <pc:sldMk cId="3458441934" sldId="599"/>
            <ac:picMk id="93188" creationId="{46CED29C-086A-43C6-957B-D64DB1042027}"/>
          </ac:picMkLst>
        </pc:picChg>
        <pc:cxnChg chg="add del mod">
          <ac:chgData name="DESMET Erwin" userId="5b8da5b0-09ee-4ff5-a52c-1662fe4f6547" providerId="ADAL" clId="{601E8DBF-7E59-43AF-B208-21F528161396}" dt="2023-01-06T12:29:13.416" v="6533" actId="478"/>
          <ac:cxnSpMkLst>
            <pc:docMk/>
            <pc:sldMk cId="3458441934" sldId="599"/>
            <ac:cxnSpMk id="5" creationId="{E0D39C22-33D2-4BC7-B76B-3CC499BC7902}"/>
          </ac:cxnSpMkLst>
        </pc:cxnChg>
      </pc:sldChg>
      <pc:sldChg chg="addSp modSp add modAnim">
        <pc:chgData name="DESMET Erwin" userId="5b8da5b0-09ee-4ff5-a52c-1662fe4f6547" providerId="ADAL" clId="{601E8DBF-7E59-43AF-B208-21F528161396}" dt="2023-01-06T12:35:03.579" v="6978"/>
        <pc:sldMkLst>
          <pc:docMk/>
          <pc:sldMk cId="2177713273" sldId="600"/>
        </pc:sldMkLst>
        <pc:spChg chg="mod">
          <ac:chgData name="DESMET Erwin" userId="5b8da5b0-09ee-4ff5-a52c-1662fe4f6547" providerId="ADAL" clId="{601E8DBF-7E59-43AF-B208-21F528161396}" dt="2023-01-06T12:34:21.463" v="6974" actId="20577"/>
          <ac:spMkLst>
            <pc:docMk/>
            <pc:sldMk cId="2177713273" sldId="600"/>
            <ac:spMk id="2" creationId="{473BDDD1-AE26-48F0-B63B-AB731F3C0C86}"/>
          </ac:spMkLst>
        </pc:spChg>
        <pc:spChg chg="mod">
          <ac:chgData name="DESMET Erwin" userId="5b8da5b0-09ee-4ff5-a52c-1662fe4f6547" providerId="ADAL" clId="{601E8DBF-7E59-43AF-B208-21F528161396}" dt="2023-01-06T12:30:53.001" v="6598" actId="20577"/>
          <ac:spMkLst>
            <pc:docMk/>
            <pc:sldMk cId="2177713273" sldId="600"/>
            <ac:spMk id="3" creationId="{8FAE55EA-7AF0-4F88-86D9-F81A6D4D75DC}"/>
          </ac:spMkLst>
        </pc:spChg>
        <pc:picChg chg="add mod">
          <ac:chgData name="DESMET Erwin" userId="5b8da5b0-09ee-4ff5-a52c-1662fe4f6547" providerId="ADAL" clId="{601E8DBF-7E59-43AF-B208-21F528161396}" dt="2023-01-06T12:34:58.423" v="6977" actId="14100"/>
          <ac:picMkLst>
            <pc:docMk/>
            <pc:sldMk cId="2177713273" sldId="600"/>
            <ac:picMk id="94210" creationId="{BB75BE87-97AD-4601-8F9F-BDC7B5C45031}"/>
          </ac:picMkLst>
        </pc:picChg>
      </pc:sldChg>
      <pc:sldChg chg="addSp modSp add modAnim">
        <pc:chgData name="DESMET Erwin" userId="5b8da5b0-09ee-4ff5-a52c-1662fe4f6547" providerId="ADAL" clId="{601E8DBF-7E59-43AF-B208-21F528161396}" dt="2023-01-06T12:36:16.502" v="7010" actId="1076"/>
        <pc:sldMkLst>
          <pc:docMk/>
          <pc:sldMk cId="1483791049" sldId="601"/>
        </pc:sldMkLst>
        <pc:spChg chg="mod">
          <ac:chgData name="DESMET Erwin" userId="5b8da5b0-09ee-4ff5-a52c-1662fe4f6547" providerId="ADAL" clId="{601E8DBF-7E59-43AF-B208-21F528161396}" dt="2023-01-06T12:35:56.907" v="7003" actId="20577"/>
          <ac:spMkLst>
            <pc:docMk/>
            <pc:sldMk cId="1483791049" sldId="601"/>
            <ac:spMk id="2" creationId="{BF32E611-C26D-4005-990E-910DB10EE0A7}"/>
          </ac:spMkLst>
        </pc:spChg>
        <pc:picChg chg="add mod">
          <ac:chgData name="DESMET Erwin" userId="5b8da5b0-09ee-4ff5-a52c-1662fe4f6547" providerId="ADAL" clId="{601E8DBF-7E59-43AF-B208-21F528161396}" dt="2023-01-06T12:36:16.502" v="7010" actId="1076"/>
          <ac:picMkLst>
            <pc:docMk/>
            <pc:sldMk cId="1483791049" sldId="601"/>
            <ac:picMk id="95234" creationId="{A7AAFC53-146D-4848-97C0-2A4E882B1DB5}"/>
          </ac:picMkLst>
        </pc:picChg>
      </pc:sldChg>
      <pc:sldChg chg="addSp delSp modSp add ord">
        <pc:chgData name="DESMET Erwin" userId="5b8da5b0-09ee-4ff5-a52c-1662fe4f6547" providerId="ADAL" clId="{601E8DBF-7E59-43AF-B208-21F528161396}" dt="2023-01-06T12:37:33.924" v="7058"/>
        <pc:sldMkLst>
          <pc:docMk/>
          <pc:sldMk cId="1652484962" sldId="602"/>
        </pc:sldMkLst>
        <pc:spChg chg="add del mod">
          <ac:chgData name="DESMET Erwin" userId="5b8da5b0-09ee-4ff5-a52c-1662fe4f6547" providerId="ADAL" clId="{601E8DBF-7E59-43AF-B208-21F528161396}" dt="2023-01-06T12:37:33.924" v="7058"/>
          <ac:spMkLst>
            <pc:docMk/>
            <pc:sldMk cId="1652484962" sldId="602"/>
            <ac:spMk id="2" creationId="{1F763284-1E35-47C5-97F3-538D1BEA3D10}"/>
          </ac:spMkLst>
        </pc:spChg>
        <pc:spChg chg="mod">
          <ac:chgData name="DESMET Erwin" userId="5b8da5b0-09ee-4ff5-a52c-1662fe4f6547" providerId="ADAL" clId="{601E8DBF-7E59-43AF-B208-21F528161396}" dt="2023-01-06T12:36:46.653" v="7018" actId="20577"/>
          <ac:spMkLst>
            <pc:docMk/>
            <pc:sldMk cId="1652484962" sldId="602"/>
            <ac:spMk id="3" creationId="{D18813DD-0EC3-4080-80DA-A8095866033B}"/>
          </ac:spMkLst>
        </pc:spChg>
        <pc:picChg chg="add del">
          <ac:chgData name="DESMET Erwin" userId="5b8da5b0-09ee-4ff5-a52c-1662fe4f6547" providerId="ADAL" clId="{601E8DBF-7E59-43AF-B208-21F528161396}" dt="2023-01-06T12:36:58.208" v="7022"/>
          <ac:picMkLst>
            <pc:docMk/>
            <pc:sldMk cId="1652484962" sldId="602"/>
            <ac:picMk id="96258" creationId="{87D5E416-59AD-470E-88D8-AAC1439D1D88}"/>
          </ac:picMkLst>
        </pc:picChg>
        <pc:picChg chg="add mod">
          <ac:chgData name="DESMET Erwin" userId="5b8da5b0-09ee-4ff5-a52c-1662fe4f6547" providerId="ADAL" clId="{601E8DBF-7E59-43AF-B208-21F528161396}" dt="2023-01-06T12:37:19.023" v="7052" actId="1076"/>
          <ac:picMkLst>
            <pc:docMk/>
            <pc:sldMk cId="1652484962" sldId="602"/>
            <ac:picMk id="96260" creationId="{3557F9D3-D2B3-4F21-80DB-D04D29724FA3}"/>
          </ac:picMkLst>
        </pc:picChg>
      </pc:sldChg>
      <pc:sldChg chg="addSp modSp add">
        <pc:chgData name="DESMET Erwin" userId="5b8da5b0-09ee-4ff5-a52c-1662fe4f6547" providerId="ADAL" clId="{601E8DBF-7E59-43AF-B208-21F528161396}" dt="2023-01-06T12:40:45.118" v="7320" actId="1076"/>
        <pc:sldMkLst>
          <pc:docMk/>
          <pc:sldMk cId="663800537" sldId="603"/>
        </pc:sldMkLst>
        <pc:spChg chg="mod">
          <ac:chgData name="DESMET Erwin" userId="5b8da5b0-09ee-4ff5-a52c-1662fe4f6547" providerId="ADAL" clId="{601E8DBF-7E59-43AF-B208-21F528161396}" dt="2023-01-06T12:40:32.278" v="7316" actId="14100"/>
          <ac:spMkLst>
            <pc:docMk/>
            <pc:sldMk cId="663800537" sldId="603"/>
            <ac:spMk id="2" creationId="{DB1C9451-48BB-4134-959C-E4A864DD7163}"/>
          </ac:spMkLst>
        </pc:spChg>
        <pc:picChg chg="add mod">
          <ac:chgData name="DESMET Erwin" userId="5b8da5b0-09ee-4ff5-a52c-1662fe4f6547" providerId="ADAL" clId="{601E8DBF-7E59-43AF-B208-21F528161396}" dt="2023-01-06T12:40:26.263" v="7314" actId="1076"/>
          <ac:picMkLst>
            <pc:docMk/>
            <pc:sldMk cId="663800537" sldId="603"/>
            <ac:picMk id="97282" creationId="{62785C33-9B08-4D94-B94D-C026287BF780}"/>
          </ac:picMkLst>
        </pc:picChg>
        <pc:picChg chg="add mod">
          <ac:chgData name="DESMET Erwin" userId="5b8da5b0-09ee-4ff5-a52c-1662fe4f6547" providerId="ADAL" clId="{601E8DBF-7E59-43AF-B208-21F528161396}" dt="2023-01-06T12:40:45.118" v="7320" actId="1076"/>
          <ac:picMkLst>
            <pc:docMk/>
            <pc:sldMk cId="663800537" sldId="603"/>
            <ac:picMk id="97284" creationId="{2A99C970-64A1-4695-93D9-5F8A76778813}"/>
          </ac:picMkLst>
        </pc:picChg>
      </pc:sldChg>
      <pc:sldChg chg="add">
        <pc:chgData name="DESMET Erwin" userId="5b8da5b0-09ee-4ff5-a52c-1662fe4f6547" providerId="ADAL" clId="{601E8DBF-7E59-43AF-B208-21F528161396}" dt="2023-01-06T12:41:34.266" v="7321"/>
        <pc:sldMkLst>
          <pc:docMk/>
          <pc:sldMk cId="2865988426" sldId="604"/>
        </pc:sldMkLst>
      </pc:sldChg>
      <pc:sldChg chg="modSp add">
        <pc:chgData name="DESMET Erwin" userId="5b8da5b0-09ee-4ff5-a52c-1662fe4f6547" providerId="ADAL" clId="{601E8DBF-7E59-43AF-B208-21F528161396}" dt="2023-01-06T12:43:25.262" v="7360" actId="1076"/>
        <pc:sldMkLst>
          <pc:docMk/>
          <pc:sldMk cId="4062397169" sldId="605"/>
        </pc:sldMkLst>
        <pc:spChg chg="mod">
          <ac:chgData name="DESMET Erwin" userId="5b8da5b0-09ee-4ff5-a52c-1662fe4f6547" providerId="ADAL" clId="{601E8DBF-7E59-43AF-B208-21F528161396}" dt="2023-01-06T12:43:25.262" v="7360" actId="1076"/>
          <ac:spMkLst>
            <pc:docMk/>
            <pc:sldMk cId="4062397169" sldId="605"/>
            <ac:spMk id="2" creationId="{18E136AE-5D25-4ADB-B194-847E8AFE47DB}"/>
          </ac:spMkLst>
        </pc:spChg>
        <pc:spChg chg="mod">
          <ac:chgData name="DESMET Erwin" userId="5b8da5b0-09ee-4ff5-a52c-1662fe4f6547" providerId="ADAL" clId="{601E8DBF-7E59-43AF-B208-21F528161396}" dt="2023-01-06T12:42:23.734" v="7347" actId="20577"/>
          <ac:spMkLst>
            <pc:docMk/>
            <pc:sldMk cId="4062397169" sldId="605"/>
            <ac:spMk id="3" creationId="{9FC4FBCA-3483-4AEB-BDD5-36FC4563DD9C}"/>
          </ac:spMkLst>
        </pc:spChg>
      </pc:sldChg>
      <pc:sldChg chg="addSp modSp add modAnim">
        <pc:chgData name="DESMET Erwin" userId="5b8da5b0-09ee-4ff5-a52c-1662fe4f6547" providerId="ADAL" clId="{601E8DBF-7E59-43AF-B208-21F528161396}" dt="2023-01-06T12:44:34.526" v="7378" actId="1076"/>
        <pc:sldMkLst>
          <pc:docMk/>
          <pc:sldMk cId="2275174686" sldId="606"/>
        </pc:sldMkLst>
        <pc:spChg chg="mod">
          <ac:chgData name="DESMET Erwin" userId="5b8da5b0-09ee-4ff5-a52c-1662fe4f6547" providerId="ADAL" clId="{601E8DBF-7E59-43AF-B208-21F528161396}" dt="2023-01-06T12:44:16.743" v="7376" actId="20577"/>
          <ac:spMkLst>
            <pc:docMk/>
            <pc:sldMk cId="2275174686" sldId="606"/>
            <ac:spMk id="2" creationId="{D0BE6FD2-C45D-49D7-9788-986B14B25A4A}"/>
          </ac:spMkLst>
        </pc:spChg>
        <pc:picChg chg="add mod">
          <ac:chgData name="DESMET Erwin" userId="5b8da5b0-09ee-4ff5-a52c-1662fe4f6547" providerId="ADAL" clId="{601E8DBF-7E59-43AF-B208-21F528161396}" dt="2023-01-06T12:44:34.526" v="7378" actId="1076"/>
          <ac:picMkLst>
            <pc:docMk/>
            <pc:sldMk cId="2275174686" sldId="606"/>
            <ac:picMk id="98306" creationId="{80F9EC19-A207-46C3-B3BB-4A0E030CCA8B}"/>
          </ac:picMkLst>
        </pc:picChg>
      </pc:sldChg>
      <pc:sldChg chg="modSp add">
        <pc:chgData name="DESMET Erwin" userId="5b8da5b0-09ee-4ff5-a52c-1662fe4f6547" providerId="ADAL" clId="{601E8DBF-7E59-43AF-B208-21F528161396}" dt="2023-01-08T10:03:09.996" v="7787" actId="404"/>
        <pc:sldMkLst>
          <pc:docMk/>
          <pc:sldMk cId="337896721" sldId="607"/>
        </pc:sldMkLst>
        <pc:spChg chg="mod">
          <ac:chgData name="DESMET Erwin" userId="5b8da5b0-09ee-4ff5-a52c-1662fe4f6547" providerId="ADAL" clId="{601E8DBF-7E59-43AF-B208-21F528161396}" dt="2023-01-08T10:03:09.996" v="7787" actId="404"/>
          <ac:spMkLst>
            <pc:docMk/>
            <pc:sldMk cId="337896721" sldId="607"/>
            <ac:spMk id="2" creationId="{968604C9-493D-4E57-8665-DA71AF30034A}"/>
          </ac:spMkLst>
        </pc:spChg>
        <pc:spChg chg="mod">
          <ac:chgData name="DESMET Erwin" userId="5b8da5b0-09ee-4ff5-a52c-1662fe4f6547" providerId="ADAL" clId="{601E8DBF-7E59-43AF-B208-21F528161396}" dt="2023-01-06T12:46:01.221" v="7401" actId="20577"/>
          <ac:spMkLst>
            <pc:docMk/>
            <pc:sldMk cId="337896721" sldId="607"/>
            <ac:spMk id="3" creationId="{2E70B160-2F99-4398-9EBC-FEAC254CB57A}"/>
          </ac:spMkLst>
        </pc:spChg>
      </pc:sldChg>
      <pc:sldChg chg="addSp modSp add">
        <pc:chgData name="DESMET Erwin" userId="5b8da5b0-09ee-4ff5-a52c-1662fe4f6547" providerId="ADAL" clId="{601E8DBF-7E59-43AF-B208-21F528161396}" dt="2023-01-08T10:09:48.760" v="7824" actId="1076"/>
        <pc:sldMkLst>
          <pc:docMk/>
          <pc:sldMk cId="920912075" sldId="608"/>
        </pc:sldMkLst>
        <pc:spChg chg="mod">
          <ac:chgData name="DESMET Erwin" userId="5b8da5b0-09ee-4ff5-a52c-1662fe4f6547" providerId="ADAL" clId="{601E8DBF-7E59-43AF-B208-21F528161396}" dt="2023-01-08T10:09:19.800" v="7823" actId="113"/>
          <ac:spMkLst>
            <pc:docMk/>
            <pc:sldMk cId="920912075" sldId="608"/>
            <ac:spMk id="2" creationId="{B2F91FB7-DA29-4582-8BFA-74C30740BC47}"/>
          </ac:spMkLst>
        </pc:spChg>
        <pc:picChg chg="add mod">
          <ac:chgData name="DESMET Erwin" userId="5b8da5b0-09ee-4ff5-a52c-1662fe4f6547" providerId="ADAL" clId="{601E8DBF-7E59-43AF-B208-21F528161396}" dt="2023-01-08T10:09:48.760" v="7824" actId="1076"/>
          <ac:picMkLst>
            <pc:docMk/>
            <pc:sldMk cId="920912075" sldId="608"/>
            <ac:picMk id="99330" creationId="{37A68123-3EA0-4E99-B8D9-08A74E159F45}"/>
          </ac:picMkLst>
        </pc:picChg>
      </pc:sldChg>
      <pc:sldChg chg="addSp modSp add modAnim">
        <pc:chgData name="DESMET Erwin" userId="5b8da5b0-09ee-4ff5-a52c-1662fe4f6547" providerId="ADAL" clId="{601E8DBF-7E59-43AF-B208-21F528161396}" dt="2023-01-08T10:14:07.480" v="8050" actId="5793"/>
        <pc:sldMkLst>
          <pc:docMk/>
          <pc:sldMk cId="3066359334" sldId="609"/>
        </pc:sldMkLst>
        <pc:spChg chg="mod">
          <ac:chgData name="DESMET Erwin" userId="5b8da5b0-09ee-4ff5-a52c-1662fe4f6547" providerId="ADAL" clId="{601E8DBF-7E59-43AF-B208-21F528161396}" dt="2023-01-08T10:14:07.480" v="8050" actId="5793"/>
          <ac:spMkLst>
            <pc:docMk/>
            <pc:sldMk cId="3066359334" sldId="609"/>
            <ac:spMk id="2" creationId="{CA54DD9A-F86F-4E8A-91F8-170625FF6FCE}"/>
          </ac:spMkLst>
        </pc:spChg>
        <pc:picChg chg="add mod">
          <ac:chgData name="DESMET Erwin" userId="5b8da5b0-09ee-4ff5-a52c-1662fe4f6547" providerId="ADAL" clId="{601E8DBF-7E59-43AF-B208-21F528161396}" dt="2023-01-08T10:13:18.560" v="8034" actId="1076"/>
          <ac:picMkLst>
            <pc:docMk/>
            <pc:sldMk cId="3066359334" sldId="609"/>
            <ac:picMk id="100354" creationId="{0FFD59A3-D57B-4AB0-8621-DADA40F43745}"/>
          </ac:picMkLst>
        </pc:picChg>
      </pc:sldChg>
      <pc:sldChg chg="addSp modSp add">
        <pc:chgData name="DESMET Erwin" userId="5b8da5b0-09ee-4ff5-a52c-1662fe4f6547" providerId="ADAL" clId="{601E8DBF-7E59-43AF-B208-21F528161396}" dt="2023-01-08T10:14:53.200" v="8147" actId="14100"/>
        <pc:sldMkLst>
          <pc:docMk/>
          <pc:sldMk cId="514524658" sldId="610"/>
        </pc:sldMkLst>
        <pc:spChg chg="mod">
          <ac:chgData name="DESMET Erwin" userId="5b8da5b0-09ee-4ff5-a52c-1662fe4f6547" providerId="ADAL" clId="{601E8DBF-7E59-43AF-B208-21F528161396}" dt="2023-01-08T10:14:41.886" v="8142" actId="20577"/>
          <ac:spMkLst>
            <pc:docMk/>
            <pc:sldMk cId="514524658" sldId="610"/>
            <ac:spMk id="2" creationId="{7ACFCBF4-CBF0-4D63-B0E4-33418B04CD4C}"/>
          </ac:spMkLst>
        </pc:spChg>
        <pc:picChg chg="add mod">
          <ac:chgData name="DESMET Erwin" userId="5b8da5b0-09ee-4ff5-a52c-1662fe4f6547" providerId="ADAL" clId="{601E8DBF-7E59-43AF-B208-21F528161396}" dt="2023-01-08T10:14:53.200" v="8147" actId="14100"/>
          <ac:picMkLst>
            <pc:docMk/>
            <pc:sldMk cId="514524658" sldId="610"/>
            <ac:picMk id="101378" creationId="{E8931F0A-6B71-44DB-AFF0-2E149AD72AD4}"/>
          </ac:picMkLst>
        </pc:picChg>
      </pc:sldChg>
      <pc:sldChg chg="addSp modSp add">
        <pc:chgData name="DESMET Erwin" userId="5b8da5b0-09ee-4ff5-a52c-1662fe4f6547" providerId="ADAL" clId="{601E8DBF-7E59-43AF-B208-21F528161396}" dt="2023-01-08T10:21:41.815" v="8257" actId="1076"/>
        <pc:sldMkLst>
          <pc:docMk/>
          <pc:sldMk cId="2093485258" sldId="611"/>
        </pc:sldMkLst>
        <pc:spChg chg="mod">
          <ac:chgData name="DESMET Erwin" userId="5b8da5b0-09ee-4ff5-a52c-1662fe4f6547" providerId="ADAL" clId="{601E8DBF-7E59-43AF-B208-21F528161396}" dt="2023-01-08T10:21:20.599" v="8253" actId="20577"/>
          <ac:spMkLst>
            <pc:docMk/>
            <pc:sldMk cId="2093485258" sldId="611"/>
            <ac:spMk id="2" creationId="{10EEBE65-801D-4E90-83A3-82B72629FF88}"/>
          </ac:spMkLst>
        </pc:spChg>
        <pc:spChg chg="mod">
          <ac:chgData name="DESMET Erwin" userId="5b8da5b0-09ee-4ff5-a52c-1662fe4f6547" providerId="ADAL" clId="{601E8DBF-7E59-43AF-B208-21F528161396}" dt="2023-01-08T10:18:11.175" v="8170" actId="20577"/>
          <ac:spMkLst>
            <pc:docMk/>
            <pc:sldMk cId="2093485258" sldId="611"/>
            <ac:spMk id="3" creationId="{C2AA2C92-E6DC-471E-A87F-CEC6EAB4B5CD}"/>
          </ac:spMkLst>
        </pc:spChg>
        <pc:picChg chg="add mod">
          <ac:chgData name="DESMET Erwin" userId="5b8da5b0-09ee-4ff5-a52c-1662fe4f6547" providerId="ADAL" clId="{601E8DBF-7E59-43AF-B208-21F528161396}" dt="2023-01-08T10:21:14.760" v="8234" actId="1076"/>
          <ac:picMkLst>
            <pc:docMk/>
            <pc:sldMk cId="2093485258" sldId="611"/>
            <ac:picMk id="4" creationId="{BDBBF19B-CA32-4C05-9379-39C08C8AF55C}"/>
          </ac:picMkLst>
        </pc:picChg>
        <pc:picChg chg="add mod">
          <ac:chgData name="DESMET Erwin" userId="5b8da5b0-09ee-4ff5-a52c-1662fe4f6547" providerId="ADAL" clId="{601E8DBF-7E59-43AF-B208-21F528161396}" dt="2023-01-08T10:21:41.815" v="8257" actId="1076"/>
          <ac:picMkLst>
            <pc:docMk/>
            <pc:sldMk cId="2093485258" sldId="611"/>
            <ac:picMk id="5" creationId="{4A4C1FB5-EE3B-4BD0-AC39-07596D9C2EC4}"/>
          </ac:picMkLst>
        </pc:picChg>
      </pc:sldChg>
      <pc:sldChg chg="addSp modSp add">
        <pc:chgData name="DESMET Erwin" userId="5b8da5b0-09ee-4ff5-a52c-1662fe4f6547" providerId="ADAL" clId="{601E8DBF-7E59-43AF-B208-21F528161396}" dt="2023-01-08T10:22:31.332" v="8331"/>
        <pc:sldMkLst>
          <pc:docMk/>
          <pc:sldMk cId="3664242181" sldId="612"/>
        </pc:sldMkLst>
        <pc:spChg chg="mod">
          <ac:chgData name="DESMET Erwin" userId="5b8da5b0-09ee-4ff5-a52c-1662fe4f6547" providerId="ADAL" clId="{601E8DBF-7E59-43AF-B208-21F528161396}" dt="2023-01-08T10:22:08.472" v="8326" actId="20577"/>
          <ac:spMkLst>
            <pc:docMk/>
            <pc:sldMk cId="3664242181" sldId="612"/>
            <ac:spMk id="2" creationId="{CBCA4894-224A-4F13-A502-D97B1E5C5960}"/>
          </ac:spMkLst>
        </pc:spChg>
        <pc:spChg chg="mod">
          <ac:chgData name="DESMET Erwin" userId="5b8da5b0-09ee-4ff5-a52c-1662fe4f6547" providerId="ADAL" clId="{601E8DBF-7E59-43AF-B208-21F528161396}" dt="2023-01-08T10:22:31.332" v="8331"/>
          <ac:spMkLst>
            <pc:docMk/>
            <pc:sldMk cId="3664242181" sldId="612"/>
            <ac:spMk id="3" creationId="{3BDCB029-6AE4-4ED4-9354-92C6000A38B5}"/>
          </ac:spMkLst>
        </pc:spChg>
        <pc:picChg chg="add mod">
          <ac:chgData name="DESMET Erwin" userId="5b8da5b0-09ee-4ff5-a52c-1662fe4f6547" providerId="ADAL" clId="{601E8DBF-7E59-43AF-B208-21F528161396}" dt="2023-01-08T10:22:16.136" v="8329" actId="1076"/>
          <ac:picMkLst>
            <pc:docMk/>
            <pc:sldMk cId="3664242181" sldId="612"/>
            <ac:picMk id="102402" creationId="{FE208EB6-43D1-4F03-9D65-FDC189B7CD27}"/>
          </ac:picMkLst>
        </pc:picChg>
      </pc:sldChg>
      <pc:sldChg chg="addSp modSp add">
        <pc:chgData name="DESMET Erwin" userId="5b8da5b0-09ee-4ff5-a52c-1662fe4f6547" providerId="ADAL" clId="{601E8DBF-7E59-43AF-B208-21F528161396}" dt="2023-01-08T10:24:22.440" v="8582" actId="1076"/>
        <pc:sldMkLst>
          <pc:docMk/>
          <pc:sldMk cId="105288199" sldId="613"/>
        </pc:sldMkLst>
        <pc:spChg chg="mod">
          <ac:chgData name="DESMET Erwin" userId="5b8da5b0-09ee-4ff5-a52c-1662fe4f6547" providerId="ADAL" clId="{601E8DBF-7E59-43AF-B208-21F528161396}" dt="2023-01-08T10:24:13.048" v="8578" actId="20577"/>
          <ac:spMkLst>
            <pc:docMk/>
            <pc:sldMk cId="105288199" sldId="613"/>
            <ac:spMk id="2" creationId="{95DAA581-BDC4-47A9-BD30-24CAF42E3299}"/>
          </ac:spMkLst>
        </pc:spChg>
        <pc:spChg chg="mod">
          <ac:chgData name="DESMET Erwin" userId="5b8da5b0-09ee-4ff5-a52c-1662fe4f6547" providerId="ADAL" clId="{601E8DBF-7E59-43AF-B208-21F528161396}" dt="2023-01-08T10:22:32.926" v="8332"/>
          <ac:spMkLst>
            <pc:docMk/>
            <pc:sldMk cId="105288199" sldId="613"/>
            <ac:spMk id="3" creationId="{33C1FBA9-A660-49CA-AB6F-D741F4C3B809}"/>
          </ac:spMkLst>
        </pc:spChg>
        <pc:picChg chg="add mod">
          <ac:chgData name="DESMET Erwin" userId="5b8da5b0-09ee-4ff5-a52c-1662fe4f6547" providerId="ADAL" clId="{601E8DBF-7E59-43AF-B208-21F528161396}" dt="2023-01-08T10:24:22.440" v="8582" actId="1076"/>
          <ac:picMkLst>
            <pc:docMk/>
            <pc:sldMk cId="105288199" sldId="613"/>
            <ac:picMk id="103426" creationId="{D2147ECD-E606-4A73-9503-9188E33A2732}"/>
          </ac:picMkLst>
        </pc:picChg>
      </pc:sldChg>
      <pc:sldChg chg="modSp add">
        <pc:chgData name="DESMET Erwin" userId="5b8da5b0-09ee-4ff5-a52c-1662fe4f6547" providerId="ADAL" clId="{601E8DBF-7E59-43AF-B208-21F528161396}" dt="2023-01-08T10:33:32.233" v="8897" actId="20577"/>
        <pc:sldMkLst>
          <pc:docMk/>
          <pc:sldMk cId="2894640181" sldId="614"/>
        </pc:sldMkLst>
        <pc:spChg chg="mod">
          <ac:chgData name="DESMET Erwin" userId="5b8da5b0-09ee-4ff5-a52c-1662fe4f6547" providerId="ADAL" clId="{601E8DBF-7E59-43AF-B208-21F528161396}" dt="2023-01-08T10:33:32.233" v="8897" actId="20577"/>
          <ac:spMkLst>
            <pc:docMk/>
            <pc:sldMk cId="2894640181" sldId="614"/>
            <ac:spMk id="2" creationId="{3855BE32-AE9B-4775-8FCB-5BAB52AD9FD9}"/>
          </ac:spMkLst>
        </pc:spChg>
        <pc:spChg chg="mod">
          <ac:chgData name="DESMET Erwin" userId="5b8da5b0-09ee-4ff5-a52c-1662fe4f6547" providerId="ADAL" clId="{601E8DBF-7E59-43AF-B208-21F528161396}" dt="2023-01-08T10:27:20.509" v="8584"/>
          <ac:spMkLst>
            <pc:docMk/>
            <pc:sldMk cId="2894640181" sldId="614"/>
            <ac:spMk id="3" creationId="{A18B5C34-9CFE-427A-83CA-E5717A893794}"/>
          </ac:spMkLst>
        </pc:spChg>
      </pc:sldChg>
      <pc:sldChg chg="addSp delSp modSp add">
        <pc:chgData name="DESMET Erwin" userId="5b8da5b0-09ee-4ff5-a52c-1662fe4f6547" providerId="ADAL" clId="{601E8DBF-7E59-43AF-B208-21F528161396}" dt="2023-01-08T10:35:01.591" v="8983" actId="1076"/>
        <pc:sldMkLst>
          <pc:docMk/>
          <pc:sldMk cId="3565243807" sldId="615"/>
        </pc:sldMkLst>
        <pc:spChg chg="add del mod">
          <ac:chgData name="DESMET Erwin" userId="5b8da5b0-09ee-4ff5-a52c-1662fe4f6547" providerId="ADAL" clId="{601E8DBF-7E59-43AF-B208-21F528161396}" dt="2023-01-08T10:34:45.591" v="8979" actId="113"/>
          <ac:spMkLst>
            <pc:docMk/>
            <pc:sldMk cId="3565243807" sldId="615"/>
            <ac:spMk id="2" creationId="{4257C79A-3B18-45DF-977B-1C92B607872B}"/>
          </ac:spMkLst>
        </pc:spChg>
        <pc:picChg chg="add del mod">
          <ac:chgData name="DESMET Erwin" userId="5b8da5b0-09ee-4ff5-a52c-1662fe4f6547" providerId="ADAL" clId="{601E8DBF-7E59-43AF-B208-21F528161396}" dt="2023-01-08T10:33:54.349" v="8912"/>
          <ac:picMkLst>
            <pc:docMk/>
            <pc:sldMk cId="3565243807" sldId="615"/>
            <ac:picMk id="104450" creationId="{BFF89CAC-47AF-4224-8869-900FC058F262}"/>
          </ac:picMkLst>
        </pc:picChg>
        <pc:picChg chg="add mod">
          <ac:chgData name="DESMET Erwin" userId="5b8da5b0-09ee-4ff5-a52c-1662fe4f6547" providerId="ADAL" clId="{601E8DBF-7E59-43AF-B208-21F528161396}" dt="2023-01-08T10:35:01.591" v="8983" actId="1076"/>
          <ac:picMkLst>
            <pc:docMk/>
            <pc:sldMk cId="3565243807" sldId="615"/>
            <ac:picMk id="104452" creationId="{072CDC3B-57F6-4A1D-B6E6-924A9A9EF6C1}"/>
          </ac:picMkLst>
        </pc:picChg>
      </pc:sldChg>
      <pc:sldChg chg="addSp modSp add">
        <pc:chgData name="DESMET Erwin" userId="5b8da5b0-09ee-4ff5-a52c-1662fe4f6547" providerId="ADAL" clId="{601E8DBF-7E59-43AF-B208-21F528161396}" dt="2023-01-08T10:49:04.631" v="9261" actId="20577"/>
        <pc:sldMkLst>
          <pc:docMk/>
          <pc:sldMk cId="1748274634" sldId="616"/>
        </pc:sldMkLst>
        <pc:spChg chg="mod">
          <ac:chgData name="DESMET Erwin" userId="5b8da5b0-09ee-4ff5-a52c-1662fe4f6547" providerId="ADAL" clId="{601E8DBF-7E59-43AF-B208-21F528161396}" dt="2023-01-08T10:49:04.631" v="9261" actId="20577"/>
          <ac:spMkLst>
            <pc:docMk/>
            <pc:sldMk cId="1748274634" sldId="616"/>
            <ac:spMk id="2" creationId="{1EF0C277-F245-426E-A7CB-6F5D8B1A7470}"/>
          </ac:spMkLst>
        </pc:spChg>
        <pc:spChg chg="mod">
          <ac:chgData name="DESMET Erwin" userId="5b8da5b0-09ee-4ff5-a52c-1662fe4f6547" providerId="ADAL" clId="{601E8DBF-7E59-43AF-B208-21F528161396}" dt="2023-01-08T10:46:26.823" v="8987" actId="20577"/>
          <ac:spMkLst>
            <pc:docMk/>
            <pc:sldMk cId="1748274634" sldId="616"/>
            <ac:spMk id="3" creationId="{2E28B735-2B04-4C69-8377-D512ED406B06}"/>
          </ac:spMkLst>
        </pc:spChg>
        <pc:spChg chg="add">
          <ac:chgData name="DESMET Erwin" userId="5b8da5b0-09ee-4ff5-a52c-1662fe4f6547" providerId="ADAL" clId="{601E8DBF-7E59-43AF-B208-21F528161396}" dt="2023-01-08T10:46:24.190" v="8985"/>
          <ac:spMkLst>
            <pc:docMk/>
            <pc:sldMk cId="1748274634" sldId="616"/>
            <ac:spMk id="4" creationId="{ADAB31FE-89F0-4DF6-B33C-0E3BE15972F2}"/>
          </ac:spMkLst>
        </pc:spChg>
        <pc:picChg chg="add mod">
          <ac:chgData name="DESMET Erwin" userId="5b8da5b0-09ee-4ff5-a52c-1662fe4f6547" providerId="ADAL" clId="{601E8DBF-7E59-43AF-B208-21F528161396}" dt="2023-01-08T10:48:37.725" v="9183" actId="1076"/>
          <ac:picMkLst>
            <pc:docMk/>
            <pc:sldMk cId="1748274634" sldId="616"/>
            <ac:picMk id="105474" creationId="{7B57BDDB-5A95-4654-BD6E-66CD351400EF}"/>
          </ac:picMkLst>
        </pc:picChg>
      </pc:sldChg>
      <pc:sldChg chg="addSp delSp modSp add">
        <pc:chgData name="DESMET Erwin" userId="5b8da5b0-09ee-4ff5-a52c-1662fe4f6547" providerId="ADAL" clId="{601E8DBF-7E59-43AF-B208-21F528161396}" dt="2023-01-08T10:50:17.845" v="9292" actId="1076"/>
        <pc:sldMkLst>
          <pc:docMk/>
          <pc:sldMk cId="277275342" sldId="617"/>
        </pc:sldMkLst>
        <pc:spChg chg="mod">
          <ac:chgData name="DESMET Erwin" userId="5b8da5b0-09ee-4ff5-a52c-1662fe4f6547" providerId="ADAL" clId="{601E8DBF-7E59-43AF-B208-21F528161396}" dt="2023-01-08T10:49:36.503" v="9285" actId="20577"/>
          <ac:spMkLst>
            <pc:docMk/>
            <pc:sldMk cId="277275342" sldId="617"/>
            <ac:spMk id="2" creationId="{1EF0C277-F245-426E-A7CB-6F5D8B1A7470}"/>
          </ac:spMkLst>
        </pc:spChg>
        <pc:spChg chg="del mod">
          <ac:chgData name="DESMET Erwin" userId="5b8da5b0-09ee-4ff5-a52c-1662fe4f6547" providerId="ADAL" clId="{601E8DBF-7E59-43AF-B208-21F528161396}" dt="2023-01-08T10:49:51.094" v="9287" actId="478"/>
          <ac:spMkLst>
            <pc:docMk/>
            <pc:sldMk cId="277275342" sldId="617"/>
            <ac:spMk id="4" creationId="{ADAB31FE-89F0-4DF6-B33C-0E3BE15972F2}"/>
          </ac:spMkLst>
        </pc:spChg>
        <pc:picChg chg="add mod">
          <ac:chgData name="DESMET Erwin" userId="5b8da5b0-09ee-4ff5-a52c-1662fe4f6547" providerId="ADAL" clId="{601E8DBF-7E59-43AF-B208-21F528161396}" dt="2023-01-08T10:50:17.845" v="9292" actId="1076"/>
          <ac:picMkLst>
            <pc:docMk/>
            <pc:sldMk cId="277275342" sldId="617"/>
            <ac:picMk id="106498" creationId="{4571A087-4519-4013-881F-6A3915CF6956}"/>
          </ac:picMkLst>
        </pc:picChg>
      </pc:sldChg>
      <pc:sldChg chg="addSp modSp add">
        <pc:chgData name="DESMET Erwin" userId="5b8da5b0-09ee-4ff5-a52c-1662fe4f6547" providerId="ADAL" clId="{601E8DBF-7E59-43AF-B208-21F528161396}" dt="2023-01-08T10:51:52.231" v="9349" actId="20577"/>
        <pc:sldMkLst>
          <pc:docMk/>
          <pc:sldMk cId="2932984472" sldId="618"/>
        </pc:sldMkLst>
        <pc:spChg chg="mod">
          <ac:chgData name="DESMET Erwin" userId="5b8da5b0-09ee-4ff5-a52c-1662fe4f6547" providerId="ADAL" clId="{601E8DBF-7E59-43AF-B208-21F528161396}" dt="2023-01-08T10:51:52.231" v="9349" actId="20577"/>
          <ac:spMkLst>
            <pc:docMk/>
            <pc:sldMk cId="2932984472" sldId="618"/>
            <ac:spMk id="2" creationId="{1EF0C277-F245-426E-A7CB-6F5D8B1A7470}"/>
          </ac:spMkLst>
        </pc:spChg>
        <pc:picChg chg="add mod">
          <ac:chgData name="DESMET Erwin" userId="5b8da5b0-09ee-4ff5-a52c-1662fe4f6547" providerId="ADAL" clId="{601E8DBF-7E59-43AF-B208-21F528161396}" dt="2023-01-08T10:51:12.301" v="9318" actId="1076"/>
          <ac:picMkLst>
            <pc:docMk/>
            <pc:sldMk cId="2932984472" sldId="618"/>
            <ac:picMk id="107522" creationId="{B979F66B-3F82-4454-AEE1-2D56A04E4C09}"/>
          </ac:picMkLst>
        </pc:picChg>
        <pc:picChg chg="add mod">
          <ac:chgData name="DESMET Erwin" userId="5b8da5b0-09ee-4ff5-a52c-1662fe4f6547" providerId="ADAL" clId="{601E8DBF-7E59-43AF-B208-21F528161396}" dt="2023-01-08T10:51:27.349" v="9323" actId="1076"/>
          <ac:picMkLst>
            <pc:docMk/>
            <pc:sldMk cId="2932984472" sldId="618"/>
            <ac:picMk id="107524" creationId="{2C147E1E-1C75-43F7-B389-ECA8C49E15FA}"/>
          </ac:picMkLst>
        </pc:picChg>
      </pc:sldChg>
      <pc:sldChg chg="addSp modSp add">
        <pc:chgData name="DESMET Erwin" userId="5b8da5b0-09ee-4ff5-a52c-1662fe4f6547" providerId="ADAL" clId="{601E8DBF-7E59-43AF-B208-21F528161396}" dt="2023-01-08T10:56:05.372" v="9666" actId="14100"/>
        <pc:sldMkLst>
          <pc:docMk/>
          <pc:sldMk cId="3652393034" sldId="619"/>
        </pc:sldMkLst>
        <pc:spChg chg="mod">
          <ac:chgData name="DESMET Erwin" userId="5b8da5b0-09ee-4ff5-a52c-1662fe4f6547" providerId="ADAL" clId="{601E8DBF-7E59-43AF-B208-21F528161396}" dt="2023-01-08T10:56:01.498" v="9665" actId="6549"/>
          <ac:spMkLst>
            <pc:docMk/>
            <pc:sldMk cId="3652393034" sldId="619"/>
            <ac:spMk id="2" creationId="{1EF0C277-F245-426E-A7CB-6F5D8B1A7470}"/>
          </ac:spMkLst>
        </pc:spChg>
        <pc:picChg chg="add mod">
          <ac:chgData name="DESMET Erwin" userId="5b8da5b0-09ee-4ff5-a52c-1662fe4f6547" providerId="ADAL" clId="{601E8DBF-7E59-43AF-B208-21F528161396}" dt="2023-01-08T10:56:05.372" v="9666" actId="14100"/>
          <ac:picMkLst>
            <pc:docMk/>
            <pc:sldMk cId="3652393034" sldId="619"/>
            <ac:picMk id="108546" creationId="{322F3F63-F927-478F-A459-2F5F17A111BD}"/>
          </ac:picMkLst>
        </pc:picChg>
      </pc:sldChg>
      <pc:sldChg chg="addSp modSp add">
        <pc:chgData name="DESMET Erwin" userId="5b8da5b0-09ee-4ff5-a52c-1662fe4f6547" providerId="ADAL" clId="{601E8DBF-7E59-43AF-B208-21F528161396}" dt="2023-01-08T11:00:26.716" v="9831" actId="1076"/>
        <pc:sldMkLst>
          <pc:docMk/>
          <pc:sldMk cId="169613513" sldId="620"/>
        </pc:sldMkLst>
        <pc:spChg chg="mod">
          <ac:chgData name="DESMET Erwin" userId="5b8da5b0-09ee-4ff5-a52c-1662fe4f6547" providerId="ADAL" clId="{601E8DBF-7E59-43AF-B208-21F528161396}" dt="2023-01-08T10:59:44.181" v="9827" actId="20577"/>
          <ac:spMkLst>
            <pc:docMk/>
            <pc:sldMk cId="169613513" sldId="620"/>
            <ac:spMk id="2" creationId="{1EF0C277-F245-426E-A7CB-6F5D8B1A7470}"/>
          </ac:spMkLst>
        </pc:spChg>
        <pc:picChg chg="add mod">
          <ac:chgData name="DESMET Erwin" userId="5b8da5b0-09ee-4ff5-a52c-1662fe4f6547" providerId="ADAL" clId="{601E8DBF-7E59-43AF-B208-21F528161396}" dt="2023-01-08T11:00:26.716" v="9831" actId="1076"/>
          <ac:picMkLst>
            <pc:docMk/>
            <pc:sldMk cId="169613513" sldId="620"/>
            <ac:picMk id="109570" creationId="{C18DC4E2-D8A4-4682-AA79-02B79322A3BD}"/>
          </ac:picMkLst>
        </pc:picChg>
      </pc:sldChg>
      <pc:sldChg chg="delSp modSp add">
        <pc:chgData name="DESMET Erwin" userId="5b8da5b0-09ee-4ff5-a52c-1662fe4f6547" providerId="ADAL" clId="{601E8DBF-7E59-43AF-B208-21F528161396}" dt="2023-01-08T11:01:34.867" v="9841" actId="478"/>
        <pc:sldMkLst>
          <pc:docMk/>
          <pc:sldMk cId="3383853713" sldId="621"/>
        </pc:sldMkLst>
        <pc:spChg chg="mod">
          <ac:chgData name="DESMET Erwin" userId="5b8da5b0-09ee-4ff5-a52c-1662fe4f6547" providerId="ADAL" clId="{601E8DBF-7E59-43AF-B208-21F528161396}" dt="2023-01-08T11:01:29.173" v="9840" actId="20577"/>
          <ac:spMkLst>
            <pc:docMk/>
            <pc:sldMk cId="3383853713" sldId="621"/>
            <ac:spMk id="2" creationId="{1EF0C277-F245-426E-A7CB-6F5D8B1A7470}"/>
          </ac:spMkLst>
        </pc:spChg>
        <pc:spChg chg="del">
          <ac:chgData name="DESMET Erwin" userId="5b8da5b0-09ee-4ff5-a52c-1662fe4f6547" providerId="ADAL" clId="{601E8DBF-7E59-43AF-B208-21F528161396}" dt="2023-01-08T11:01:34.867" v="9841" actId="478"/>
          <ac:spMkLst>
            <pc:docMk/>
            <pc:sldMk cId="3383853713" sldId="621"/>
            <ac:spMk id="4" creationId="{ADAB31FE-89F0-4DF6-B33C-0E3BE15972F2}"/>
          </ac:spMkLst>
        </pc:spChg>
      </pc:sldChg>
      <pc:sldChg chg="delSp modSp add">
        <pc:chgData name="DESMET Erwin" userId="5b8da5b0-09ee-4ff5-a52c-1662fe4f6547" providerId="ADAL" clId="{601E8DBF-7E59-43AF-B208-21F528161396}" dt="2023-01-08T11:02:11.273" v="9846" actId="478"/>
        <pc:sldMkLst>
          <pc:docMk/>
          <pc:sldMk cId="284756240" sldId="622"/>
        </pc:sldMkLst>
        <pc:spChg chg="mod">
          <ac:chgData name="DESMET Erwin" userId="5b8da5b0-09ee-4ff5-a52c-1662fe4f6547" providerId="ADAL" clId="{601E8DBF-7E59-43AF-B208-21F528161396}" dt="2023-01-08T11:02:03.611" v="9845"/>
          <ac:spMkLst>
            <pc:docMk/>
            <pc:sldMk cId="284756240" sldId="622"/>
            <ac:spMk id="2" creationId="{1EF0C277-F245-426E-A7CB-6F5D8B1A7470}"/>
          </ac:spMkLst>
        </pc:spChg>
        <pc:spChg chg="del">
          <ac:chgData name="DESMET Erwin" userId="5b8da5b0-09ee-4ff5-a52c-1662fe4f6547" providerId="ADAL" clId="{601E8DBF-7E59-43AF-B208-21F528161396}" dt="2023-01-08T11:02:11.273" v="9846" actId="478"/>
          <ac:spMkLst>
            <pc:docMk/>
            <pc:sldMk cId="284756240" sldId="622"/>
            <ac:spMk id="4" creationId="{ADAB31FE-89F0-4DF6-B33C-0E3BE15972F2}"/>
          </ac:spMkLst>
        </pc:spChg>
      </pc:sldChg>
      <pc:sldChg chg="addSp delSp modSp add modAnim">
        <pc:chgData name="DESMET Erwin" userId="5b8da5b0-09ee-4ff5-a52c-1662fe4f6547" providerId="ADAL" clId="{601E8DBF-7E59-43AF-B208-21F528161396}" dt="2023-01-08T11:06:09.547" v="10085"/>
        <pc:sldMkLst>
          <pc:docMk/>
          <pc:sldMk cId="3336765721" sldId="623"/>
        </pc:sldMkLst>
        <pc:spChg chg="mod">
          <ac:chgData name="DESMET Erwin" userId="5b8da5b0-09ee-4ff5-a52c-1662fe4f6547" providerId="ADAL" clId="{601E8DBF-7E59-43AF-B208-21F528161396}" dt="2023-01-08T11:06:09.547" v="10085"/>
          <ac:spMkLst>
            <pc:docMk/>
            <pc:sldMk cId="3336765721" sldId="623"/>
            <ac:spMk id="2" creationId="{1EF0C277-F245-426E-A7CB-6F5D8B1A7470}"/>
          </ac:spMkLst>
        </pc:spChg>
        <pc:spChg chg="del">
          <ac:chgData name="DESMET Erwin" userId="5b8da5b0-09ee-4ff5-a52c-1662fe4f6547" providerId="ADAL" clId="{601E8DBF-7E59-43AF-B208-21F528161396}" dt="2023-01-08T11:02:16.515" v="9847" actId="478"/>
          <ac:spMkLst>
            <pc:docMk/>
            <pc:sldMk cId="3336765721" sldId="623"/>
            <ac:spMk id="4" creationId="{ADAB31FE-89F0-4DF6-B33C-0E3BE15972F2}"/>
          </ac:spMkLst>
        </pc:spChg>
        <pc:picChg chg="add mod">
          <ac:chgData name="DESMET Erwin" userId="5b8da5b0-09ee-4ff5-a52c-1662fe4f6547" providerId="ADAL" clId="{601E8DBF-7E59-43AF-B208-21F528161396}" dt="2023-01-08T11:04:10.108" v="10065" actId="1076"/>
          <ac:picMkLst>
            <pc:docMk/>
            <pc:sldMk cId="3336765721" sldId="623"/>
            <ac:picMk id="110594" creationId="{F501BDF0-4B43-4E8B-A415-6281BAB3A003}"/>
          </ac:picMkLst>
        </pc:picChg>
      </pc:sldChg>
      <pc:sldChg chg="delSp modSp add">
        <pc:chgData name="DESMET Erwin" userId="5b8da5b0-09ee-4ff5-a52c-1662fe4f6547" providerId="ADAL" clId="{601E8DBF-7E59-43AF-B208-21F528161396}" dt="2023-01-08T11:06:16.998" v="10088" actId="20577"/>
        <pc:sldMkLst>
          <pc:docMk/>
          <pc:sldMk cId="1315996842" sldId="624"/>
        </pc:sldMkLst>
        <pc:spChg chg="mod">
          <ac:chgData name="DESMET Erwin" userId="5b8da5b0-09ee-4ff5-a52c-1662fe4f6547" providerId="ADAL" clId="{601E8DBF-7E59-43AF-B208-21F528161396}" dt="2023-01-08T11:06:16.998" v="10088" actId="20577"/>
          <ac:spMkLst>
            <pc:docMk/>
            <pc:sldMk cId="1315996842" sldId="624"/>
            <ac:spMk id="2" creationId="{1EF0C277-F245-426E-A7CB-6F5D8B1A7470}"/>
          </ac:spMkLst>
        </pc:spChg>
        <pc:spChg chg="del">
          <ac:chgData name="DESMET Erwin" userId="5b8da5b0-09ee-4ff5-a52c-1662fe4f6547" providerId="ADAL" clId="{601E8DBF-7E59-43AF-B208-21F528161396}" dt="2023-01-08T11:02:21.291" v="9848" actId="478"/>
          <ac:spMkLst>
            <pc:docMk/>
            <pc:sldMk cId="1315996842" sldId="624"/>
            <ac:spMk id="4" creationId="{ADAB31FE-89F0-4DF6-B33C-0E3BE15972F2}"/>
          </ac:spMkLst>
        </pc:spChg>
      </pc:sldChg>
      <pc:sldChg chg="addSp modSp add">
        <pc:chgData name="DESMET Erwin" userId="5b8da5b0-09ee-4ff5-a52c-1662fe4f6547" providerId="ADAL" clId="{601E8DBF-7E59-43AF-B208-21F528161396}" dt="2023-01-08T11:09:36.636" v="10325" actId="1076"/>
        <pc:sldMkLst>
          <pc:docMk/>
          <pc:sldMk cId="3895307400" sldId="625"/>
        </pc:sldMkLst>
        <pc:spChg chg="mod">
          <ac:chgData name="DESMET Erwin" userId="5b8da5b0-09ee-4ff5-a52c-1662fe4f6547" providerId="ADAL" clId="{601E8DBF-7E59-43AF-B208-21F528161396}" dt="2023-01-08T11:09:27.124" v="10321" actId="20577"/>
          <ac:spMkLst>
            <pc:docMk/>
            <pc:sldMk cId="3895307400" sldId="625"/>
            <ac:spMk id="2" creationId="{E6B552F7-24F8-4517-A6BD-4EDCF08CDD05}"/>
          </ac:spMkLst>
        </pc:spChg>
        <pc:spChg chg="mod">
          <ac:chgData name="DESMET Erwin" userId="5b8da5b0-09ee-4ff5-a52c-1662fe4f6547" providerId="ADAL" clId="{601E8DBF-7E59-43AF-B208-21F528161396}" dt="2023-01-08T11:06:37.164" v="10090"/>
          <ac:spMkLst>
            <pc:docMk/>
            <pc:sldMk cId="3895307400" sldId="625"/>
            <ac:spMk id="3" creationId="{00D36A4F-121F-455B-825C-4F6241C32A8A}"/>
          </ac:spMkLst>
        </pc:spChg>
        <pc:picChg chg="add mod">
          <ac:chgData name="DESMET Erwin" userId="5b8da5b0-09ee-4ff5-a52c-1662fe4f6547" providerId="ADAL" clId="{601E8DBF-7E59-43AF-B208-21F528161396}" dt="2023-01-08T11:09:36.636" v="10325" actId="1076"/>
          <ac:picMkLst>
            <pc:docMk/>
            <pc:sldMk cId="3895307400" sldId="625"/>
            <ac:picMk id="111618" creationId="{FC0A0E37-477C-4A94-9214-054C18615914}"/>
          </ac:picMkLst>
        </pc:picChg>
      </pc:sldChg>
      <pc:sldChg chg="modSp add">
        <pc:chgData name="DESMET Erwin" userId="5b8da5b0-09ee-4ff5-a52c-1662fe4f6547" providerId="ADAL" clId="{601E8DBF-7E59-43AF-B208-21F528161396}" dt="2023-01-08T11:10:49.845" v="10343" actId="20577"/>
        <pc:sldMkLst>
          <pc:docMk/>
          <pc:sldMk cId="2036641204" sldId="626"/>
        </pc:sldMkLst>
        <pc:spChg chg="mod">
          <ac:chgData name="DESMET Erwin" userId="5b8da5b0-09ee-4ff5-a52c-1662fe4f6547" providerId="ADAL" clId="{601E8DBF-7E59-43AF-B208-21F528161396}" dt="2023-01-08T11:10:49.845" v="10343" actId="20577"/>
          <ac:spMkLst>
            <pc:docMk/>
            <pc:sldMk cId="2036641204" sldId="626"/>
            <ac:spMk id="2" creationId="{E6B552F7-24F8-4517-A6BD-4EDCF08CDD05}"/>
          </ac:spMkLst>
        </pc:spChg>
      </pc:sldChg>
      <pc:sldChg chg="addSp modSp add">
        <pc:chgData name="DESMET Erwin" userId="5b8da5b0-09ee-4ff5-a52c-1662fe4f6547" providerId="ADAL" clId="{601E8DBF-7E59-43AF-B208-21F528161396}" dt="2023-01-08T11:11:28.121" v="10352"/>
        <pc:sldMkLst>
          <pc:docMk/>
          <pc:sldMk cId="1770259452" sldId="627"/>
        </pc:sldMkLst>
        <pc:spChg chg="mod">
          <ac:chgData name="DESMET Erwin" userId="5b8da5b0-09ee-4ff5-a52c-1662fe4f6547" providerId="ADAL" clId="{601E8DBF-7E59-43AF-B208-21F528161396}" dt="2023-01-08T11:11:14.965" v="10347" actId="6549"/>
          <ac:spMkLst>
            <pc:docMk/>
            <pc:sldMk cId="1770259452" sldId="627"/>
            <ac:spMk id="2" creationId="{C1F2CB46-7354-4A1B-A117-5DB4E12FE0F6}"/>
          </ac:spMkLst>
        </pc:spChg>
        <pc:spChg chg="mod">
          <ac:chgData name="DESMET Erwin" userId="5b8da5b0-09ee-4ff5-a52c-1662fe4f6547" providerId="ADAL" clId="{601E8DBF-7E59-43AF-B208-21F528161396}" dt="2023-01-08T11:11:28.121" v="10352"/>
          <ac:spMkLst>
            <pc:docMk/>
            <pc:sldMk cId="1770259452" sldId="627"/>
            <ac:spMk id="3" creationId="{5AEBA48B-5010-4362-B974-D7EDA82B4BFF}"/>
          </ac:spMkLst>
        </pc:spChg>
        <pc:picChg chg="add mod">
          <ac:chgData name="DESMET Erwin" userId="5b8da5b0-09ee-4ff5-a52c-1662fe4f6547" providerId="ADAL" clId="{601E8DBF-7E59-43AF-B208-21F528161396}" dt="2023-01-08T11:11:22.724" v="10351" actId="1076"/>
          <ac:picMkLst>
            <pc:docMk/>
            <pc:sldMk cId="1770259452" sldId="627"/>
            <ac:picMk id="112642" creationId="{5000B21D-D6D3-46A7-81D3-796F791BB5A8}"/>
          </ac:picMkLst>
        </pc:picChg>
      </pc:sldChg>
      <pc:sldChg chg="addSp modSp add">
        <pc:chgData name="DESMET Erwin" userId="5b8da5b0-09ee-4ff5-a52c-1662fe4f6547" providerId="ADAL" clId="{601E8DBF-7E59-43AF-B208-21F528161396}" dt="2023-01-08T11:12:00.669" v="10372" actId="1076"/>
        <pc:sldMkLst>
          <pc:docMk/>
          <pc:sldMk cId="2448322365" sldId="628"/>
        </pc:sldMkLst>
        <pc:spChg chg="mod">
          <ac:chgData name="DESMET Erwin" userId="5b8da5b0-09ee-4ff5-a52c-1662fe4f6547" providerId="ADAL" clId="{601E8DBF-7E59-43AF-B208-21F528161396}" dt="2023-01-08T11:11:54.614" v="10370" actId="20577"/>
          <ac:spMkLst>
            <pc:docMk/>
            <pc:sldMk cId="2448322365" sldId="628"/>
            <ac:spMk id="2" creationId="{78887418-04E5-4343-AD35-CBB09FCD87D6}"/>
          </ac:spMkLst>
        </pc:spChg>
        <pc:spChg chg="mod">
          <ac:chgData name="DESMET Erwin" userId="5b8da5b0-09ee-4ff5-a52c-1662fe4f6547" providerId="ADAL" clId="{601E8DBF-7E59-43AF-B208-21F528161396}" dt="2023-01-08T11:11:31.689" v="10354"/>
          <ac:spMkLst>
            <pc:docMk/>
            <pc:sldMk cId="2448322365" sldId="628"/>
            <ac:spMk id="3" creationId="{F6F68817-7C75-4946-AFB2-20E10EB27F97}"/>
          </ac:spMkLst>
        </pc:spChg>
        <pc:picChg chg="add mod">
          <ac:chgData name="DESMET Erwin" userId="5b8da5b0-09ee-4ff5-a52c-1662fe4f6547" providerId="ADAL" clId="{601E8DBF-7E59-43AF-B208-21F528161396}" dt="2023-01-08T11:12:00.669" v="10372" actId="1076"/>
          <ac:picMkLst>
            <pc:docMk/>
            <pc:sldMk cId="2448322365" sldId="628"/>
            <ac:picMk id="113666" creationId="{207256DA-0442-42B2-91F6-2C5145381F14}"/>
          </ac:picMkLst>
        </pc:picChg>
      </pc:sldChg>
      <pc:sldChg chg="modSp add">
        <pc:chgData name="DESMET Erwin" userId="5b8da5b0-09ee-4ff5-a52c-1662fe4f6547" providerId="ADAL" clId="{601E8DBF-7E59-43AF-B208-21F528161396}" dt="2023-01-08T11:12:04.308" v="10378" actId="20577"/>
        <pc:sldMkLst>
          <pc:docMk/>
          <pc:sldMk cId="4005751103" sldId="629"/>
        </pc:sldMkLst>
        <pc:spChg chg="mod">
          <ac:chgData name="DESMET Erwin" userId="5b8da5b0-09ee-4ff5-a52c-1662fe4f6547" providerId="ADAL" clId="{601E8DBF-7E59-43AF-B208-21F528161396}" dt="2023-01-08T11:12:04.308" v="10378" actId="20577"/>
          <ac:spMkLst>
            <pc:docMk/>
            <pc:sldMk cId="4005751103" sldId="629"/>
            <ac:spMk id="3" creationId="{1517B82B-FD3A-4C3B-99FA-68679AF9DE0D}"/>
          </ac:spMkLst>
        </pc:spChg>
      </pc:sldChg>
      <pc:sldChg chg="addSp modSp add">
        <pc:chgData name="DESMET Erwin" userId="5b8da5b0-09ee-4ff5-a52c-1662fe4f6547" providerId="ADAL" clId="{601E8DBF-7E59-43AF-B208-21F528161396}" dt="2023-01-08T13:34:16.926" v="10821" actId="5793"/>
        <pc:sldMkLst>
          <pc:docMk/>
          <pc:sldMk cId="3607852974" sldId="630"/>
        </pc:sldMkLst>
        <pc:spChg chg="mod">
          <ac:chgData name="DESMET Erwin" userId="5b8da5b0-09ee-4ff5-a52c-1662fe4f6547" providerId="ADAL" clId="{601E8DBF-7E59-43AF-B208-21F528161396}" dt="2023-01-08T13:34:16.926" v="10821" actId="5793"/>
          <ac:spMkLst>
            <pc:docMk/>
            <pc:sldMk cId="3607852974" sldId="630"/>
            <ac:spMk id="2" creationId="{A44A113A-D9C3-4140-A16A-1B861FA0C564}"/>
          </ac:spMkLst>
        </pc:spChg>
        <pc:spChg chg="mod">
          <ac:chgData name="DESMET Erwin" userId="5b8da5b0-09ee-4ff5-a52c-1662fe4f6547" providerId="ADAL" clId="{601E8DBF-7E59-43AF-B208-21F528161396}" dt="2023-01-08T13:09:56.329" v="10478" actId="20577"/>
          <ac:spMkLst>
            <pc:docMk/>
            <pc:sldMk cId="3607852974" sldId="630"/>
            <ac:spMk id="3" creationId="{80BF91D9-90B4-461F-B077-46A3DB33AA32}"/>
          </ac:spMkLst>
        </pc:spChg>
        <pc:picChg chg="add mod">
          <ac:chgData name="DESMET Erwin" userId="5b8da5b0-09ee-4ff5-a52c-1662fe4f6547" providerId="ADAL" clId="{601E8DBF-7E59-43AF-B208-21F528161396}" dt="2023-01-08T13:29:12.831" v="10588" actId="1076"/>
          <ac:picMkLst>
            <pc:docMk/>
            <pc:sldMk cId="3607852974" sldId="630"/>
            <ac:picMk id="114690" creationId="{9AA86902-27EB-439E-8CA8-21971050461D}"/>
          </ac:picMkLst>
        </pc:picChg>
        <pc:picChg chg="add mod">
          <ac:chgData name="DESMET Erwin" userId="5b8da5b0-09ee-4ff5-a52c-1662fe4f6547" providerId="ADAL" clId="{601E8DBF-7E59-43AF-B208-21F528161396}" dt="2023-01-08T13:29:16.911" v="10591" actId="1076"/>
          <ac:picMkLst>
            <pc:docMk/>
            <pc:sldMk cId="3607852974" sldId="630"/>
            <ac:picMk id="114692" creationId="{6B071620-F7A5-4EAA-BE93-2628875AE2F4}"/>
          </ac:picMkLst>
        </pc:picChg>
      </pc:sldChg>
      <pc:sldChg chg="modSp add">
        <pc:chgData name="DESMET Erwin" userId="5b8da5b0-09ee-4ff5-a52c-1662fe4f6547" providerId="ADAL" clId="{601E8DBF-7E59-43AF-B208-21F528161396}" dt="2023-01-08T11:13:03.445" v="10424" actId="404"/>
        <pc:sldMkLst>
          <pc:docMk/>
          <pc:sldMk cId="319814376" sldId="631"/>
        </pc:sldMkLst>
        <pc:spChg chg="mod">
          <ac:chgData name="DESMET Erwin" userId="5b8da5b0-09ee-4ff5-a52c-1662fe4f6547" providerId="ADAL" clId="{601E8DBF-7E59-43AF-B208-21F528161396}" dt="2023-01-08T11:13:03.445" v="10424" actId="404"/>
          <ac:spMkLst>
            <pc:docMk/>
            <pc:sldMk cId="319814376" sldId="631"/>
            <ac:spMk id="2" creationId="{CE2ADB0B-307F-409F-80F6-0B5EEB9979D5}"/>
          </ac:spMkLst>
        </pc:spChg>
        <pc:spChg chg="mod">
          <ac:chgData name="DESMET Erwin" userId="5b8da5b0-09ee-4ff5-a52c-1662fe4f6547" providerId="ADAL" clId="{601E8DBF-7E59-43AF-B208-21F528161396}" dt="2023-01-08T11:12:21.283" v="10403" actId="313"/>
          <ac:spMkLst>
            <pc:docMk/>
            <pc:sldMk cId="319814376" sldId="631"/>
            <ac:spMk id="3" creationId="{4283CE29-FA15-44DE-8BB4-D233A52D9405}"/>
          </ac:spMkLst>
        </pc:spChg>
      </pc:sldChg>
      <pc:sldChg chg="modSp add">
        <pc:chgData name="DESMET Erwin" userId="5b8da5b0-09ee-4ff5-a52c-1662fe4f6547" providerId="ADAL" clId="{601E8DBF-7E59-43AF-B208-21F528161396}" dt="2023-01-08T11:13:10.547" v="10430" actId="5793"/>
        <pc:sldMkLst>
          <pc:docMk/>
          <pc:sldMk cId="1013711029" sldId="632"/>
        </pc:sldMkLst>
        <pc:spChg chg="mod">
          <ac:chgData name="DESMET Erwin" userId="5b8da5b0-09ee-4ff5-a52c-1662fe4f6547" providerId="ADAL" clId="{601E8DBF-7E59-43AF-B208-21F528161396}" dt="2023-01-08T11:13:10.547" v="10430" actId="5793"/>
          <ac:spMkLst>
            <pc:docMk/>
            <pc:sldMk cId="1013711029" sldId="632"/>
            <ac:spMk id="2" creationId="{46D394A9-C854-4382-BCB2-677D99635761}"/>
          </ac:spMkLst>
        </pc:spChg>
      </pc:sldChg>
      <pc:sldChg chg="addSp modSp add">
        <pc:chgData name="DESMET Erwin" userId="5b8da5b0-09ee-4ff5-a52c-1662fe4f6547" providerId="ADAL" clId="{601E8DBF-7E59-43AF-B208-21F528161396}" dt="2023-01-08T13:34:50.520" v="10845" actId="14100"/>
        <pc:sldMkLst>
          <pc:docMk/>
          <pc:sldMk cId="3711837173" sldId="633"/>
        </pc:sldMkLst>
        <pc:spChg chg="mod">
          <ac:chgData name="DESMET Erwin" userId="5b8da5b0-09ee-4ff5-a52c-1662fe4f6547" providerId="ADAL" clId="{601E8DBF-7E59-43AF-B208-21F528161396}" dt="2023-01-08T13:34:42.560" v="10841" actId="1076"/>
          <ac:spMkLst>
            <pc:docMk/>
            <pc:sldMk cId="3711837173" sldId="633"/>
            <ac:spMk id="2" creationId="{A44A113A-D9C3-4140-A16A-1B861FA0C564}"/>
          </ac:spMkLst>
        </pc:spChg>
        <pc:picChg chg="add mod">
          <ac:chgData name="DESMET Erwin" userId="5b8da5b0-09ee-4ff5-a52c-1662fe4f6547" providerId="ADAL" clId="{601E8DBF-7E59-43AF-B208-21F528161396}" dt="2023-01-08T13:34:50.520" v="10845" actId="14100"/>
          <ac:picMkLst>
            <pc:docMk/>
            <pc:sldMk cId="3711837173" sldId="633"/>
            <ac:picMk id="115714" creationId="{545CA842-41D7-4433-82BA-96981AB83A0D}"/>
          </ac:picMkLst>
        </pc:picChg>
      </pc:sldChg>
      <pc:sldChg chg="addSp modSp add modAnim">
        <pc:chgData name="DESMET Erwin" userId="5b8da5b0-09ee-4ff5-a52c-1662fe4f6547" providerId="ADAL" clId="{601E8DBF-7E59-43AF-B208-21F528161396}" dt="2023-01-08T13:36:56.093" v="11081"/>
        <pc:sldMkLst>
          <pc:docMk/>
          <pc:sldMk cId="2102199658" sldId="634"/>
        </pc:sldMkLst>
        <pc:spChg chg="mod">
          <ac:chgData name="DESMET Erwin" userId="5b8da5b0-09ee-4ff5-a52c-1662fe4f6547" providerId="ADAL" clId="{601E8DBF-7E59-43AF-B208-21F528161396}" dt="2023-01-08T13:36:36.721" v="11075" actId="14"/>
          <ac:spMkLst>
            <pc:docMk/>
            <pc:sldMk cId="2102199658" sldId="634"/>
            <ac:spMk id="2" creationId="{A44A113A-D9C3-4140-A16A-1B861FA0C564}"/>
          </ac:spMkLst>
        </pc:spChg>
        <pc:picChg chg="add mod">
          <ac:chgData name="DESMET Erwin" userId="5b8da5b0-09ee-4ff5-a52c-1662fe4f6547" providerId="ADAL" clId="{601E8DBF-7E59-43AF-B208-21F528161396}" dt="2023-01-08T13:36:53.966" v="11080" actId="1076"/>
          <ac:picMkLst>
            <pc:docMk/>
            <pc:sldMk cId="2102199658" sldId="634"/>
            <ac:picMk id="116738" creationId="{F604A698-165F-4B45-B427-248F430A0CAB}"/>
          </ac:picMkLst>
        </pc:picChg>
      </pc:sldChg>
      <pc:sldChg chg="modSp add">
        <pc:chgData name="DESMET Erwin" userId="5b8da5b0-09ee-4ff5-a52c-1662fe4f6547" providerId="ADAL" clId="{601E8DBF-7E59-43AF-B208-21F528161396}" dt="2023-01-08T13:41:22.854" v="11208" actId="20577"/>
        <pc:sldMkLst>
          <pc:docMk/>
          <pc:sldMk cId="3978517292" sldId="635"/>
        </pc:sldMkLst>
        <pc:spChg chg="mod">
          <ac:chgData name="DESMET Erwin" userId="5b8da5b0-09ee-4ff5-a52c-1662fe4f6547" providerId="ADAL" clId="{601E8DBF-7E59-43AF-B208-21F528161396}" dt="2023-01-08T13:41:22.854" v="11208" actId="20577"/>
          <ac:spMkLst>
            <pc:docMk/>
            <pc:sldMk cId="3978517292" sldId="635"/>
            <ac:spMk id="2" creationId="{A44A113A-D9C3-4140-A16A-1B861FA0C564}"/>
          </ac:spMkLst>
        </pc:spChg>
      </pc:sldChg>
      <pc:sldChg chg="addSp delSp modSp add modAnim">
        <pc:chgData name="DESMET Erwin" userId="5b8da5b0-09ee-4ff5-a52c-1662fe4f6547" providerId="ADAL" clId="{601E8DBF-7E59-43AF-B208-21F528161396}" dt="2023-01-08T13:43:41.683" v="11414"/>
        <pc:sldMkLst>
          <pc:docMk/>
          <pc:sldMk cId="4231960923" sldId="636"/>
        </pc:sldMkLst>
        <pc:spChg chg="mod">
          <ac:chgData name="DESMET Erwin" userId="5b8da5b0-09ee-4ff5-a52c-1662fe4f6547" providerId="ADAL" clId="{601E8DBF-7E59-43AF-B208-21F528161396}" dt="2023-01-08T13:43:28.591" v="11408" actId="14100"/>
          <ac:spMkLst>
            <pc:docMk/>
            <pc:sldMk cId="4231960923" sldId="636"/>
            <ac:spMk id="2" creationId="{A44A113A-D9C3-4140-A16A-1B861FA0C564}"/>
          </ac:spMkLst>
        </pc:spChg>
        <pc:picChg chg="add del mod">
          <ac:chgData name="DESMET Erwin" userId="5b8da5b0-09ee-4ff5-a52c-1662fe4f6547" providerId="ADAL" clId="{601E8DBF-7E59-43AF-B208-21F528161396}" dt="2023-01-08T13:43:41.683" v="11414"/>
          <ac:picMkLst>
            <pc:docMk/>
            <pc:sldMk cId="4231960923" sldId="636"/>
            <ac:picMk id="117762" creationId="{52BC9B58-0D94-4A2F-8E3A-53DFD45FC1E0}"/>
          </ac:picMkLst>
        </pc:picChg>
      </pc:sldChg>
      <pc:sldChg chg="addSp modSp add modAnim">
        <pc:chgData name="DESMET Erwin" userId="5b8da5b0-09ee-4ff5-a52c-1662fe4f6547" providerId="ADAL" clId="{601E8DBF-7E59-43AF-B208-21F528161396}" dt="2023-01-08T13:43:45.358" v="11416" actId="1076"/>
        <pc:sldMkLst>
          <pc:docMk/>
          <pc:sldMk cId="2468124403" sldId="637"/>
        </pc:sldMkLst>
        <pc:picChg chg="add mod">
          <ac:chgData name="DESMET Erwin" userId="5b8da5b0-09ee-4ff5-a52c-1662fe4f6547" providerId="ADAL" clId="{601E8DBF-7E59-43AF-B208-21F528161396}" dt="2023-01-08T13:43:45.358" v="11416" actId="1076"/>
          <ac:picMkLst>
            <pc:docMk/>
            <pc:sldMk cId="2468124403" sldId="637"/>
            <ac:picMk id="4" creationId="{B14B678C-5F1C-440B-AC66-C5C11E9CC167}"/>
          </ac:picMkLst>
        </pc:picChg>
      </pc:sldChg>
      <pc:sldChg chg="addSp modSp add">
        <pc:chgData name="DESMET Erwin" userId="5b8da5b0-09ee-4ff5-a52c-1662fe4f6547" providerId="ADAL" clId="{601E8DBF-7E59-43AF-B208-21F528161396}" dt="2023-01-08T13:48:46.326" v="11560" actId="1076"/>
        <pc:sldMkLst>
          <pc:docMk/>
          <pc:sldMk cId="954639610" sldId="638"/>
        </pc:sldMkLst>
        <pc:spChg chg="mod">
          <ac:chgData name="DESMET Erwin" userId="5b8da5b0-09ee-4ff5-a52c-1662fe4f6547" providerId="ADAL" clId="{601E8DBF-7E59-43AF-B208-21F528161396}" dt="2023-01-08T13:48:13.670" v="11557" actId="20577"/>
          <ac:spMkLst>
            <pc:docMk/>
            <pc:sldMk cId="954639610" sldId="638"/>
            <ac:spMk id="2" creationId="{A44A113A-D9C3-4140-A16A-1B861FA0C564}"/>
          </ac:spMkLst>
        </pc:spChg>
        <pc:picChg chg="add mod">
          <ac:chgData name="DESMET Erwin" userId="5b8da5b0-09ee-4ff5-a52c-1662fe4f6547" providerId="ADAL" clId="{601E8DBF-7E59-43AF-B208-21F528161396}" dt="2023-01-08T13:48:46.326" v="11560" actId="1076"/>
          <ac:picMkLst>
            <pc:docMk/>
            <pc:sldMk cId="954639610" sldId="638"/>
            <ac:picMk id="118786" creationId="{0EE76A5F-1D46-4601-93B5-9F4D6D78A386}"/>
          </ac:picMkLst>
        </pc:picChg>
      </pc:sldChg>
      <pc:sldChg chg="modSp add">
        <pc:chgData name="DESMET Erwin" userId="5b8da5b0-09ee-4ff5-a52c-1662fe4f6547" providerId="ADAL" clId="{601E8DBF-7E59-43AF-B208-21F528161396}" dt="2023-01-08T13:50:17.336" v="11601" actId="20577"/>
        <pc:sldMkLst>
          <pc:docMk/>
          <pc:sldMk cId="4271699829" sldId="639"/>
        </pc:sldMkLst>
        <pc:spChg chg="mod">
          <ac:chgData name="DESMET Erwin" userId="5b8da5b0-09ee-4ff5-a52c-1662fe4f6547" providerId="ADAL" clId="{601E8DBF-7E59-43AF-B208-21F528161396}" dt="2023-01-08T13:50:17.336" v="11601" actId="20577"/>
          <ac:spMkLst>
            <pc:docMk/>
            <pc:sldMk cId="4271699829" sldId="639"/>
            <ac:spMk id="2" creationId="{972FF545-8475-4859-A72B-715F2F398467}"/>
          </ac:spMkLst>
        </pc:spChg>
        <pc:spChg chg="mod">
          <ac:chgData name="DESMET Erwin" userId="5b8da5b0-09ee-4ff5-a52c-1662fe4f6547" providerId="ADAL" clId="{601E8DBF-7E59-43AF-B208-21F528161396}" dt="2023-01-08T13:49:36.174" v="11562"/>
          <ac:spMkLst>
            <pc:docMk/>
            <pc:sldMk cId="4271699829" sldId="639"/>
            <ac:spMk id="3" creationId="{9E66F3D0-E1E4-4140-8FBC-BD33C373607E}"/>
          </ac:spMkLst>
        </pc:spChg>
      </pc:sldChg>
      <pc:sldChg chg="addSp delSp modSp add">
        <pc:chgData name="DESMET Erwin" userId="5b8da5b0-09ee-4ff5-a52c-1662fe4f6547" providerId="ADAL" clId="{601E8DBF-7E59-43AF-B208-21F528161396}" dt="2023-01-08T13:50:46.818" v="11610"/>
        <pc:sldMkLst>
          <pc:docMk/>
          <pc:sldMk cId="3627714514" sldId="640"/>
        </pc:sldMkLst>
        <pc:spChg chg="add del mod">
          <ac:chgData name="DESMET Erwin" userId="5b8da5b0-09ee-4ff5-a52c-1662fe4f6547" providerId="ADAL" clId="{601E8DBF-7E59-43AF-B208-21F528161396}" dt="2023-01-08T13:50:46.818" v="11610"/>
          <ac:spMkLst>
            <pc:docMk/>
            <pc:sldMk cId="3627714514" sldId="640"/>
            <ac:spMk id="2" creationId="{F2EF5BC2-CF64-4937-AD8E-A50B74564559}"/>
          </ac:spMkLst>
        </pc:spChg>
        <pc:spChg chg="mod">
          <ac:chgData name="DESMET Erwin" userId="5b8da5b0-09ee-4ff5-a52c-1662fe4f6547" providerId="ADAL" clId="{601E8DBF-7E59-43AF-B208-21F528161396}" dt="2023-01-08T13:50:24.247" v="11603"/>
          <ac:spMkLst>
            <pc:docMk/>
            <pc:sldMk cId="3627714514" sldId="640"/>
            <ac:spMk id="3" creationId="{872F1399-B420-4A3D-89C8-B5141E5D6869}"/>
          </ac:spMkLst>
        </pc:spChg>
        <pc:graphicFrameChg chg="add del mod">
          <ac:chgData name="DESMET Erwin" userId="5b8da5b0-09ee-4ff5-a52c-1662fe4f6547" providerId="ADAL" clId="{601E8DBF-7E59-43AF-B208-21F528161396}" dt="2023-01-08T13:50:34.868" v="11606"/>
          <ac:graphicFrameMkLst>
            <pc:docMk/>
            <pc:sldMk cId="3627714514" sldId="640"/>
            <ac:graphicFrameMk id="4" creationId="{A1CD85D4-8006-4F73-A48F-6A9342CB65A8}"/>
          </ac:graphicFrameMkLst>
        </pc:graphicFrameChg>
      </pc:sldChg>
      <pc:sldChg chg="modSp add">
        <pc:chgData name="DESMET Erwin" userId="5b8da5b0-09ee-4ff5-a52c-1662fe4f6547" providerId="ADAL" clId="{601E8DBF-7E59-43AF-B208-21F528161396}" dt="2023-01-08T13:51:33.842" v="11637" actId="404"/>
        <pc:sldMkLst>
          <pc:docMk/>
          <pc:sldMk cId="1761685112" sldId="641"/>
        </pc:sldMkLst>
        <pc:spChg chg="mod">
          <ac:chgData name="DESMET Erwin" userId="5b8da5b0-09ee-4ff5-a52c-1662fe4f6547" providerId="ADAL" clId="{601E8DBF-7E59-43AF-B208-21F528161396}" dt="2023-01-08T13:51:33.842" v="11637" actId="404"/>
          <ac:spMkLst>
            <pc:docMk/>
            <pc:sldMk cId="1761685112" sldId="641"/>
            <ac:spMk id="2" creationId="{F1C9067D-BE39-4EB2-B78A-7BC3E3174EE0}"/>
          </ac:spMkLst>
        </pc:spChg>
        <pc:spChg chg="mod">
          <ac:chgData name="DESMET Erwin" userId="5b8da5b0-09ee-4ff5-a52c-1662fe4f6547" providerId="ADAL" clId="{601E8DBF-7E59-43AF-B208-21F528161396}" dt="2023-01-08T13:50:55.469" v="11612"/>
          <ac:spMkLst>
            <pc:docMk/>
            <pc:sldMk cId="1761685112" sldId="641"/>
            <ac:spMk id="3" creationId="{2D4D147D-B3B8-432C-A1AF-FA2766F9D1C1}"/>
          </ac:spMkLst>
        </pc:spChg>
      </pc:sldChg>
      <pc:sldChg chg="modSp add">
        <pc:chgData name="DESMET Erwin" userId="5b8da5b0-09ee-4ff5-a52c-1662fe4f6547" providerId="ADAL" clId="{601E8DBF-7E59-43AF-B208-21F528161396}" dt="2023-01-08T13:52:59.992" v="11672" actId="113"/>
        <pc:sldMkLst>
          <pc:docMk/>
          <pc:sldMk cId="882886307" sldId="642"/>
        </pc:sldMkLst>
        <pc:spChg chg="mod">
          <ac:chgData name="DESMET Erwin" userId="5b8da5b0-09ee-4ff5-a52c-1662fe4f6547" providerId="ADAL" clId="{601E8DBF-7E59-43AF-B208-21F528161396}" dt="2023-01-08T13:52:59.992" v="11672" actId="113"/>
          <ac:spMkLst>
            <pc:docMk/>
            <pc:sldMk cId="882886307" sldId="642"/>
            <ac:spMk id="2" creationId="{F1C9067D-BE39-4EB2-B78A-7BC3E3174EE0}"/>
          </ac:spMkLst>
        </pc:spChg>
      </pc:sldChg>
      <pc:sldChg chg="addSp modSp add">
        <pc:chgData name="DESMET Erwin" userId="5b8da5b0-09ee-4ff5-a52c-1662fe4f6547" providerId="ADAL" clId="{601E8DBF-7E59-43AF-B208-21F528161396}" dt="2023-01-08T13:52:10.886" v="11653" actId="14100"/>
        <pc:sldMkLst>
          <pc:docMk/>
          <pc:sldMk cId="3991829451" sldId="643"/>
        </pc:sldMkLst>
        <pc:picChg chg="add mod">
          <ac:chgData name="DESMET Erwin" userId="5b8da5b0-09ee-4ff5-a52c-1662fe4f6547" providerId="ADAL" clId="{601E8DBF-7E59-43AF-B208-21F528161396}" dt="2023-01-08T13:52:10.886" v="11653" actId="14100"/>
          <ac:picMkLst>
            <pc:docMk/>
            <pc:sldMk cId="3991829451" sldId="643"/>
            <ac:picMk id="121858" creationId="{13827871-6C8B-42B1-8EA3-18E2770158F7}"/>
          </ac:picMkLst>
        </pc:picChg>
      </pc:sldChg>
      <pc:sldChg chg="modSp add">
        <pc:chgData name="DESMET Erwin" userId="5b8da5b0-09ee-4ff5-a52c-1662fe4f6547" providerId="ADAL" clId="{601E8DBF-7E59-43AF-B208-21F528161396}" dt="2023-01-08T13:54:25.077" v="11694" actId="14100"/>
        <pc:sldMkLst>
          <pc:docMk/>
          <pc:sldMk cId="2207840274" sldId="644"/>
        </pc:sldMkLst>
        <pc:spChg chg="mod">
          <ac:chgData name="DESMET Erwin" userId="5b8da5b0-09ee-4ff5-a52c-1662fe4f6547" providerId="ADAL" clId="{601E8DBF-7E59-43AF-B208-21F528161396}" dt="2023-01-08T13:54:25.077" v="11694" actId="14100"/>
          <ac:spMkLst>
            <pc:docMk/>
            <pc:sldMk cId="2207840274" sldId="644"/>
            <ac:spMk id="2" creationId="{F1C9067D-BE39-4EB2-B78A-7BC3E3174EE0}"/>
          </ac:spMkLst>
        </pc:spChg>
      </pc:sldChg>
      <pc:sldChg chg="addSp modSp add">
        <pc:chgData name="DESMET Erwin" userId="5b8da5b0-09ee-4ff5-a52c-1662fe4f6547" providerId="ADAL" clId="{601E8DBF-7E59-43AF-B208-21F528161396}" dt="2023-01-08T13:54:37.149" v="11698" actId="1076"/>
        <pc:sldMkLst>
          <pc:docMk/>
          <pc:sldMk cId="4137506421" sldId="645"/>
        </pc:sldMkLst>
        <pc:picChg chg="add mod">
          <ac:chgData name="DESMET Erwin" userId="5b8da5b0-09ee-4ff5-a52c-1662fe4f6547" providerId="ADAL" clId="{601E8DBF-7E59-43AF-B208-21F528161396}" dt="2023-01-08T13:54:37.149" v="11698" actId="1076"/>
          <ac:picMkLst>
            <pc:docMk/>
            <pc:sldMk cId="4137506421" sldId="645"/>
            <ac:picMk id="122882" creationId="{56B6037A-AB64-4C2C-B6C7-35AFE0510C47}"/>
          </ac:picMkLst>
        </pc:picChg>
      </pc:sldChg>
      <pc:sldChg chg="addSp modSp add modAnim">
        <pc:chgData name="DESMET Erwin" userId="5b8da5b0-09ee-4ff5-a52c-1662fe4f6547" providerId="ADAL" clId="{601E8DBF-7E59-43AF-B208-21F528161396}" dt="2023-01-08T16:42:51.609" v="11838"/>
        <pc:sldMkLst>
          <pc:docMk/>
          <pc:sldMk cId="2113478001" sldId="646"/>
        </pc:sldMkLst>
        <pc:spChg chg="mod">
          <ac:chgData name="DESMET Erwin" userId="5b8da5b0-09ee-4ff5-a52c-1662fe4f6547" providerId="ADAL" clId="{601E8DBF-7E59-43AF-B208-21F528161396}" dt="2023-01-08T14:02:26.565" v="11830" actId="113"/>
          <ac:spMkLst>
            <pc:docMk/>
            <pc:sldMk cId="2113478001" sldId="646"/>
            <ac:spMk id="2" creationId="{F1C9067D-BE39-4EB2-B78A-7BC3E3174EE0}"/>
          </ac:spMkLst>
        </pc:spChg>
        <pc:picChg chg="add mod">
          <ac:chgData name="DESMET Erwin" userId="5b8da5b0-09ee-4ff5-a52c-1662fe4f6547" providerId="ADAL" clId="{601E8DBF-7E59-43AF-B208-21F528161396}" dt="2023-01-08T14:02:37.421" v="11834" actId="14100"/>
          <ac:picMkLst>
            <pc:docMk/>
            <pc:sldMk cId="2113478001" sldId="646"/>
            <ac:picMk id="123906" creationId="{3C65F568-173A-429B-B68C-2BE966B29022}"/>
          </ac:picMkLst>
        </pc:picChg>
      </pc:sldChg>
      <pc:sldChg chg="addSp modSp add modAnim">
        <pc:chgData name="DESMET Erwin" userId="5b8da5b0-09ee-4ff5-a52c-1662fe4f6547" providerId="ADAL" clId="{601E8DBF-7E59-43AF-B208-21F528161396}" dt="2023-01-08T16:44:43.562" v="11930"/>
        <pc:sldMkLst>
          <pc:docMk/>
          <pc:sldMk cId="3169953512" sldId="647"/>
        </pc:sldMkLst>
        <pc:spChg chg="mod">
          <ac:chgData name="DESMET Erwin" userId="5b8da5b0-09ee-4ff5-a52c-1662fe4f6547" providerId="ADAL" clId="{601E8DBF-7E59-43AF-B208-21F528161396}" dt="2023-01-08T16:44:27.789" v="11925" actId="113"/>
          <ac:spMkLst>
            <pc:docMk/>
            <pc:sldMk cId="3169953512" sldId="647"/>
            <ac:spMk id="2" creationId="{F1C9067D-BE39-4EB2-B78A-7BC3E3174EE0}"/>
          </ac:spMkLst>
        </pc:spChg>
        <pc:picChg chg="add mod">
          <ac:chgData name="DESMET Erwin" userId="5b8da5b0-09ee-4ff5-a52c-1662fe4f6547" providerId="ADAL" clId="{601E8DBF-7E59-43AF-B208-21F528161396}" dt="2023-01-08T16:44:42.035" v="11929" actId="1076"/>
          <ac:picMkLst>
            <pc:docMk/>
            <pc:sldMk cId="3169953512" sldId="647"/>
            <ac:picMk id="124930" creationId="{D529DFBF-3E53-4598-8BC2-C9B6377954E1}"/>
          </ac:picMkLst>
        </pc:picChg>
      </pc:sldChg>
      <pc:sldChg chg="addSp modSp add">
        <pc:chgData name="DESMET Erwin" userId="5b8da5b0-09ee-4ff5-a52c-1662fe4f6547" providerId="ADAL" clId="{601E8DBF-7E59-43AF-B208-21F528161396}" dt="2023-01-08T16:46:03.996" v="11985" actId="1076"/>
        <pc:sldMkLst>
          <pc:docMk/>
          <pc:sldMk cId="2205358347" sldId="648"/>
        </pc:sldMkLst>
        <pc:spChg chg="mod">
          <ac:chgData name="DESMET Erwin" userId="5b8da5b0-09ee-4ff5-a52c-1662fe4f6547" providerId="ADAL" clId="{601E8DBF-7E59-43AF-B208-21F528161396}" dt="2023-01-08T16:45:44.405" v="11981" actId="113"/>
          <ac:spMkLst>
            <pc:docMk/>
            <pc:sldMk cId="2205358347" sldId="648"/>
            <ac:spMk id="2" creationId="{5313539F-0EFA-4F37-982F-11932AB694E6}"/>
          </ac:spMkLst>
        </pc:spChg>
        <pc:spChg chg="mod">
          <ac:chgData name="DESMET Erwin" userId="5b8da5b0-09ee-4ff5-a52c-1662fe4f6547" providerId="ADAL" clId="{601E8DBF-7E59-43AF-B208-21F528161396}" dt="2023-01-08T16:45:04.562" v="11933"/>
          <ac:spMkLst>
            <pc:docMk/>
            <pc:sldMk cId="2205358347" sldId="648"/>
            <ac:spMk id="3" creationId="{E9EB494A-E3EB-49BC-86CA-8AD0FEB0A038}"/>
          </ac:spMkLst>
        </pc:spChg>
        <pc:picChg chg="add mod">
          <ac:chgData name="DESMET Erwin" userId="5b8da5b0-09ee-4ff5-a52c-1662fe4f6547" providerId="ADAL" clId="{601E8DBF-7E59-43AF-B208-21F528161396}" dt="2023-01-08T16:46:03.996" v="11985" actId="1076"/>
          <ac:picMkLst>
            <pc:docMk/>
            <pc:sldMk cId="2205358347" sldId="648"/>
            <ac:picMk id="125954" creationId="{CE1B5CF8-C90E-4BFE-8132-69CFC7C08E23}"/>
          </ac:picMkLst>
        </pc:picChg>
      </pc:sldChg>
      <pc:sldChg chg="modSp add">
        <pc:chgData name="DESMET Erwin" userId="5b8da5b0-09ee-4ff5-a52c-1662fe4f6547" providerId="ADAL" clId="{601E8DBF-7E59-43AF-B208-21F528161396}" dt="2023-01-08T16:46:21.572" v="11994"/>
        <pc:sldMkLst>
          <pc:docMk/>
          <pc:sldMk cId="2060071010" sldId="649"/>
        </pc:sldMkLst>
        <pc:spChg chg="mod">
          <ac:chgData name="DESMET Erwin" userId="5b8da5b0-09ee-4ff5-a52c-1662fe4f6547" providerId="ADAL" clId="{601E8DBF-7E59-43AF-B208-21F528161396}" dt="2023-01-08T16:46:21.572" v="11994"/>
          <ac:spMkLst>
            <pc:docMk/>
            <pc:sldMk cId="2060071010" sldId="649"/>
            <ac:spMk id="2" creationId="{73AAE4BC-1C90-474D-BD4F-8BF04A90D876}"/>
          </ac:spMkLst>
        </pc:spChg>
        <pc:spChg chg="mod">
          <ac:chgData name="DESMET Erwin" userId="5b8da5b0-09ee-4ff5-a52c-1662fe4f6547" providerId="ADAL" clId="{601E8DBF-7E59-43AF-B208-21F528161396}" dt="2023-01-08T16:46:18.272" v="11992" actId="20577"/>
          <ac:spMkLst>
            <pc:docMk/>
            <pc:sldMk cId="2060071010" sldId="649"/>
            <ac:spMk id="3" creationId="{4BECA6FF-49B1-4973-95FF-D0831E1E1435}"/>
          </ac:spMkLst>
        </pc:spChg>
      </pc:sldChg>
      <pc:sldChg chg="modSp add">
        <pc:chgData name="DESMET Erwin" userId="5b8da5b0-09ee-4ff5-a52c-1662fe4f6547" providerId="ADAL" clId="{601E8DBF-7E59-43AF-B208-21F528161396}" dt="2023-01-08T16:48:22.997" v="12002" actId="20577"/>
        <pc:sldMkLst>
          <pc:docMk/>
          <pc:sldMk cId="3747187445" sldId="650"/>
        </pc:sldMkLst>
        <pc:spChg chg="mod">
          <ac:chgData name="DESMET Erwin" userId="5b8da5b0-09ee-4ff5-a52c-1662fe4f6547" providerId="ADAL" clId="{601E8DBF-7E59-43AF-B208-21F528161396}" dt="2023-01-08T16:48:22.997" v="12002" actId="20577"/>
          <ac:spMkLst>
            <pc:docMk/>
            <pc:sldMk cId="3747187445" sldId="650"/>
            <ac:spMk id="3" creationId="{9614544C-FA7A-45F6-BEF8-556FC059E3FF}"/>
          </ac:spMkLst>
        </pc:spChg>
      </pc:sldChg>
      <pc:sldChg chg="add">
        <pc:chgData name="DESMET Erwin" userId="5b8da5b0-09ee-4ff5-a52c-1662fe4f6547" providerId="ADAL" clId="{601E8DBF-7E59-43AF-B208-21F528161396}" dt="2023-01-08T16:48:24.688" v="12003"/>
        <pc:sldMkLst>
          <pc:docMk/>
          <pc:sldMk cId="1537743542" sldId="651"/>
        </pc:sldMkLst>
      </pc:sldChg>
      <pc:sldChg chg="modSp add">
        <pc:chgData name="DESMET Erwin" userId="5b8da5b0-09ee-4ff5-a52c-1662fe4f6547" providerId="ADAL" clId="{601E8DBF-7E59-43AF-B208-21F528161396}" dt="2023-01-08T16:54:42.660" v="12537" actId="20577"/>
        <pc:sldMkLst>
          <pc:docMk/>
          <pc:sldMk cId="3257171566" sldId="652"/>
        </pc:sldMkLst>
        <pc:spChg chg="mod">
          <ac:chgData name="DESMET Erwin" userId="5b8da5b0-09ee-4ff5-a52c-1662fe4f6547" providerId="ADAL" clId="{601E8DBF-7E59-43AF-B208-21F528161396}" dt="2023-01-08T16:54:42.660" v="12537" actId="20577"/>
          <ac:spMkLst>
            <pc:docMk/>
            <pc:sldMk cId="3257171566" sldId="652"/>
            <ac:spMk id="2" creationId="{FCDBD4F0-FE9D-4AA4-A070-08324CE3E4DF}"/>
          </ac:spMkLst>
        </pc:spChg>
        <pc:spChg chg="mod">
          <ac:chgData name="DESMET Erwin" userId="5b8da5b0-09ee-4ff5-a52c-1662fe4f6547" providerId="ADAL" clId="{601E8DBF-7E59-43AF-B208-21F528161396}" dt="2023-01-08T16:50:19.627" v="12029" actId="20577"/>
          <ac:spMkLst>
            <pc:docMk/>
            <pc:sldMk cId="3257171566" sldId="652"/>
            <ac:spMk id="3" creationId="{E4BB9E1C-4BBB-4EA3-A8A0-F4BFDCC42C63}"/>
          </ac:spMkLst>
        </pc:spChg>
      </pc:sldChg>
      <pc:sldChg chg="add">
        <pc:chgData name="DESMET Erwin" userId="5b8da5b0-09ee-4ff5-a52c-1662fe4f6547" providerId="ADAL" clId="{601E8DBF-7E59-43AF-B208-21F528161396}" dt="2023-01-08T16:54:44.704" v="12538"/>
        <pc:sldMkLst>
          <pc:docMk/>
          <pc:sldMk cId="2885844483" sldId="653"/>
        </pc:sldMkLst>
      </pc:sldChg>
    </pc:docChg>
  </pc:docChgLst>
  <pc:docChgLst>
    <pc:chgData name="DESMET Erwin" userId="5b8da5b0-09ee-4ff5-a52c-1662fe4f6547" providerId="ADAL" clId="{90B73C49-0AA8-4137-B3F8-3A8865B5B18B}"/>
    <pc:docChg chg="undo custSel addSld modSld">
      <pc:chgData name="DESMET Erwin" userId="5b8da5b0-09ee-4ff5-a52c-1662fe4f6547" providerId="ADAL" clId="{90B73C49-0AA8-4137-B3F8-3A8865B5B18B}" dt="2023-01-09T16:18:42.677" v="2111" actId="1076"/>
      <pc:docMkLst>
        <pc:docMk/>
      </pc:docMkLst>
      <pc:sldChg chg="modSp">
        <pc:chgData name="DESMET Erwin" userId="5b8da5b0-09ee-4ff5-a52c-1662fe4f6547" providerId="ADAL" clId="{90B73C49-0AA8-4137-B3F8-3A8865B5B18B}" dt="2023-01-09T15:26:23.418" v="111" actId="15"/>
        <pc:sldMkLst>
          <pc:docMk/>
          <pc:sldMk cId="2885844483" sldId="653"/>
        </pc:sldMkLst>
        <pc:spChg chg="mod">
          <ac:chgData name="DESMET Erwin" userId="5b8da5b0-09ee-4ff5-a52c-1662fe4f6547" providerId="ADAL" clId="{90B73C49-0AA8-4137-B3F8-3A8865B5B18B}" dt="2023-01-09T15:26:23.418" v="111" actId="15"/>
          <ac:spMkLst>
            <pc:docMk/>
            <pc:sldMk cId="2885844483" sldId="653"/>
            <ac:spMk id="2" creationId="{205302E0-695E-42B6-BB6B-3DA1070274D2}"/>
          </ac:spMkLst>
        </pc:spChg>
        <pc:spChg chg="mod">
          <ac:chgData name="DESMET Erwin" userId="5b8da5b0-09ee-4ff5-a52c-1662fe4f6547" providerId="ADAL" clId="{90B73C49-0AA8-4137-B3F8-3A8865B5B18B}" dt="2023-01-09T10:00:41.898" v="51" actId="20577"/>
          <ac:spMkLst>
            <pc:docMk/>
            <pc:sldMk cId="2885844483" sldId="653"/>
            <ac:spMk id="3" creationId="{0489F3AF-077D-401E-8FE4-AFCF201431E3}"/>
          </ac:spMkLst>
        </pc:spChg>
      </pc:sldChg>
      <pc:sldChg chg="modSp add">
        <pc:chgData name="DESMET Erwin" userId="5b8da5b0-09ee-4ff5-a52c-1662fe4f6547" providerId="ADAL" clId="{90B73C49-0AA8-4137-B3F8-3A8865B5B18B}" dt="2023-01-09T15:26:46.987" v="115" actId="1076"/>
        <pc:sldMkLst>
          <pc:docMk/>
          <pc:sldMk cId="1487114236" sldId="654"/>
        </pc:sldMkLst>
        <pc:spChg chg="mod">
          <ac:chgData name="DESMET Erwin" userId="5b8da5b0-09ee-4ff5-a52c-1662fe4f6547" providerId="ADAL" clId="{90B73C49-0AA8-4137-B3F8-3A8865B5B18B}" dt="2023-01-09T15:26:46.987" v="115" actId="1076"/>
          <ac:spMkLst>
            <pc:docMk/>
            <pc:sldMk cId="1487114236" sldId="654"/>
            <ac:spMk id="2" creationId="{92B47EDF-9201-4CD8-BEA8-A0DB9D2FEFA8}"/>
          </ac:spMkLst>
        </pc:spChg>
        <pc:spChg chg="mod">
          <ac:chgData name="DESMET Erwin" userId="5b8da5b0-09ee-4ff5-a52c-1662fe4f6547" providerId="ADAL" clId="{90B73C49-0AA8-4137-B3F8-3A8865B5B18B}" dt="2023-01-09T15:26:38.724" v="113"/>
          <ac:spMkLst>
            <pc:docMk/>
            <pc:sldMk cId="1487114236" sldId="654"/>
            <ac:spMk id="3" creationId="{5D8D620A-CE33-4739-B3AC-88C88BC95A98}"/>
          </ac:spMkLst>
        </pc:spChg>
      </pc:sldChg>
      <pc:sldChg chg="modSp add">
        <pc:chgData name="DESMET Erwin" userId="5b8da5b0-09ee-4ff5-a52c-1662fe4f6547" providerId="ADAL" clId="{90B73C49-0AA8-4137-B3F8-3A8865B5B18B}" dt="2023-01-09T15:35:05.756" v="446" actId="14"/>
        <pc:sldMkLst>
          <pc:docMk/>
          <pc:sldMk cId="445630046" sldId="655"/>
        </pc:sldMkLst>
        <pc:spChg chg="mod">
          <ac:chgData name="DESMET Erwin" userId="5b8da5b0-09ee-4ff5-a52c-1662fe4f6547" providerId="ADAL" clId="{90B73C49-0AA8-4137-B3F8-3A8865B5B18B}" dt="2023-01-09T15:35:05.756" v="446" actId="14"/>
          <ac:spMkLst>
            <pc:docMk/>
            <pc:sldMk cId="445630046" sldId="655"/>
            <ac:spMk id="2" creationId="{807B0489-E9B9-47E3-B530-72F8F84A6E80}"/>
          </ac:spMkLst>
        </pc:spChg>
        <pc:spChg chg="mod">
          <ac:chgData name="DESMET Erwin" userId="5b8da5b0-09ee-4ff5-a52c-1662fe4f6547" providerId="ADAL" clId="{90B73C49-0AA8-4137-B3F8-3A8865B5B18B}" dt="2023-01-09T15:28:57.950" v="117"/>
          <ac:spMkLst>
            <pc:docMk/>
            <pc:sldMk cId="445630046" sldId="655"/>
            <ac:spMk id="3" creationId="{892D7115-9E77-4561-8121-47F305C669FD}"/>
          </ac:spMkLst>
        </pc:spChg>
      </pc:sldChg>
      <pc:sldChg chg="addSp modSp add modAnim">
        <pc:chgData name="DESMET Erwin" userId="5b8da5b0-09ee-4ff5-a52c-1662fe4f6547" providerId="ADAL" clId="{90B73C49-0AA8-4137-B3F8-3A8865B5B18B}" dt="2023-01-09T15:36:55.907" v="547"/>
        <pc:sldMkLst>
          <pc:docMk/>
          <pc:sldMk cId="1095704692" sldId="656"/>
        </pc:sldMkLst>
        <pc:spChg chg="mod">
          <ac:chgData name="DESMET Erwin" userId="5b8da5b0-09ee-4ff5-a52c-1662fe4f6547" providerId="ADAL" clId="{90B73C49-0AA8-4137-B3F8-3A8865B5B18B}" dt="2023-01-09T15:36:50.939" v="546" actId="20577"/>
          <ac:spMkLst>
            <pc:docMk/>
            <pc:sldMk cId="1095704692" sldId="656"/>
            <ac:spMk id="2" creationId="{25A45F2D-FC03-4748-9F77-7F8AB4801F4F}"/>
          </ac:spMkLst>
        </pc:spChg>
        <pc:spChg chg="mod">
          <ac:chgData name="DESMET Erwin" userId="5b8da5b0-09ee-4ff5-a52c-1662fe4f6547" providerId="ADAL" clId="{90B73C49-0AA8-4137-B3F8-3A8865B5B18B}" dt="2023-01-09T15:35:14.557" v="448"/>
          <ac:spMkLst>
            <pc:docMk/>
            <pc:sldMk cId="1095704692" sldId="656"/>
            <ac:spMk id="3" creationId="{22B90EF2-E3C3-483E-B1DB-ABB133FDECF7}"/>
          </ac:spMkLst>
        </pc:spChg>
        <pc:picChg chg="add mod">
          <ac:chgData name="DESMET Erwin" userId="5b8da5b0-09ee-4ff5-a52c-1662fe4f6547" providerId="ADAL" clId="{90B73C49-0AA8-4137-B3F8-3A8865B5B18B}" dt="2023-01-09T15:36:38.313" v="507" actId="1076"/>
          <ac:picMkLst>
            <pc:docMk/>
            <pc:sldMk cId="1095704692" sldId="656"/>
            <ac:picMk id="1026" creationId="{B5A50E90-014F-415A-A14D-A20282E2A4B0}"/>
          </ac:picMkLst>
        </pc:picChg>
      </pc:sldChg>
      <pc:sldChg chg="modSp add">
        <pc:chgData name="DESMET Erwin" userId="5b8da5b0-09ee-4ff5-a52c-1662fe4f6547" providerId="ADAL" clId="{90B73C49-0AA8-4137-B3F8-3A8865B5B18B}" dt="2023-01-09T15:40:36.072" v="795" actId="20577"/>
        <pc:sldMkLst>
          <pc:docMk/>
          <pc:sldMk cId="4139786116" sldId="657"/>
        </pc:sldMkLst>
        <pc:spChg chg="mod">
          <ac:chgData name="DESMET Erwin" userId="5b8da5b0-09ee-4ff5-a52c-1662fe4f6547" providerId="ADAL" clId="{90B73C49-0AA8-4137-B3F8-3A8865B5B18B}" dt="2023-01-09T15:40:36.072" v="795" actId="20577"/>
          <ac:spMkLst>
            <pc:docMk/>
            <pc:sldMk cId="4139786116" sldId="657"/>
            <ac:spMk id="2" creationId="{25A45F2D-FC03-4748-9F77-7F8AB4801F4F}"/>
          </ac:spMkLst>
        </pc:spChg>
      </pc:sldChg>
      <pc:sldChg chg="modSp add">
        <pc:chgData name="DESMET Erwin" userId="5b8da5b0-09ee-4ff5-a52c-1662fe4f6547" providerId="ADAL" clId="{90B73C49-0AA8-4137-B3F8-3A8865B5B18B}" dt="2023-01-09T15:41:25.546" v="827" actId="5793"/>
        <pc:sldMkLst>
          <pc:docMk/>
          <pc:sldMk cId="2247552155" sldId="658"/>
        </pc:sldMkLst>
        <pc:spChg chg="mod">
          <ac:chgData name="DESMET Erwin" userId="5b8da5b0-09ee-4ff5-a52c-1662fe4f6547" providerId="ADAL" clId="{90B73C49-0AA8-4137-B3F8-3A8865B5B18B}" dt="2023-01-09T15:41:25.546" v="827" actId="5793"/>
          <ac:spMkLst>
            <pc:docMk/>
            <pc:sldMk cId="2247552155" sldId="658"/>
            <ac:spMk id="2" creationId="{25A45F2D-FC03-4748-9F77-7F8AB4801F4F}"/>
          </ac:spMkLst>
        </pc:spChg>
      </pc:sldChg>
      <pc:sldChg chg="modSp add">
        <pc:chgData name="DESMET Erwin" userId="5b8da5b0-09ee-4ff5-a52c-1662fe4f6547" providerId="ADAL" clId="{90B73C49-0AA8-4137-B3F8-3A8865B5B18B}" dt="2023-01-09T15:42:10.851" v="837"/>
        <pc:sldMkLst>
          <pc:docMk/>
          <pc:sldMk cId="2596547746" sldId="659"/>
        </pc:sldMkLst>
        <pc:spChg chg="mod">
          <ac:chgData name="DESMET Erwin" userId="5b8da5b0-09ee-4ff5-a52c-1662fe4f6547" providerId="ADAL" clId="{90B73C49-0AA8-4137-B3F8-3A8865B5B18B}" dt="2023-01-09T15:42:10.851" v="837"/>
          <ac:spMkLst>
            <pc:docMk/>
            <pc:sldMk cId="2596547746" sldId="659"/>
            <ac:spMk id="2" creationId="{25A45F2D-FC03-4748-9F77-7F8AB4801F4F}"/>
          </ac:spMkLst>
        </pc:spChg>
      </pc:sldChg>
      <pc:sldChg chg="modSp add">
        <pc:chgData name="DESMET Erwin" userId="5b8da5b0-09ee-4ff5-a52c-1662fe4f6547" providerId="ADAL" clId="{90B73C49-0AA8-4137-B3F8-3A8865B5B18B}" dt="2023-01-09T15:42:42.554" v="860" actId="20577"/>
        <pc:sldMkLst>
          <pc:docMk/>
          <pc:sldMk cId="1123058718" sldId="660"/>
        </pc:sldMkLst>
        <pc:spChg chg="mod">
          <ac:chgData name="DESMET Erwin" userId="5b8da5b0-09ee-4ff5-a52c-1662fe4f6547" providerId="ADAL" clId="{90B73C49-0AA8-4137-B3F8-3A8865B5B18B}" dt="2023-01-09T15:42:42.554" v="860" actId="20577"/>
          <ac:spMkLst>
            <pc:docMk/>
            <pc:sldMk cId="1123058718" sldId="660"/>
            <ac:spMk id="2" creationId="{50025104-9328-44F6-9506-F64205D28BCC}"/>
          </ac:spMkLst>
        </pc:spChg>
      </pc:sldChg>
      <pc:sldChg chg="modSp add">
        <pc:chgData name="DESMET Erwin" userId="5b8da5b0-09ee-4ff5-a52c-1662fe4f6547" providerId="ADAL" clId="{90B73C49-0AA8-4137-B3F8-3A8865B5B18B}" dt="2023-01-09T15:44:44.489" v="1173" actId="20577"/>
        <pc:sldMkLst>
          <pc:docMk/>
          <pc:sldMk cId="1022954844" sldId="661"/>
        </pc:sldMkLst>
        <pc:spChg chg="mod">
          <ac:chgData name="DESMET Erwin" userId="5b8da5b0-09ee-4ff5-a52c-1662fe4f6547" providerId="ADAL" clId="{90B73C49-0AA8-4137-B3F8-3A8865B5B18B}" dt="2023-01-09T15:44:44.489" v="1173" actId="20577"/>
          <ac:spMkLst>
            <pc:docMk/>
            <pc:sldMk cId="1022954844" sldId="661"/>
            <ac:spMk id="2" creationId="{E2C6F059-1106-40B1-903A-2F6AB53CB26E}"/>
          </ac:spMkLst>
        </pc:spChg>
        <pc:spChg chg="mod">
          <ac:chgData name="DESMET Erwin" userId="5b8da5b0-09ee-4ff5-a52c-1662fe4f6547" providerId="ADAL" clId="{90B73C49-0AA8-4137-B3F8-3A8865B5B18B}" dt="2023-01-09T15:42:58.328" v="906" actId="20577"/>
          <ac:spMkLst>
            <pc:docMk/>
            <pc:sldMk cId="1022954844" sldId="661"/>
            <ac:spMk id="3" creationId="{D0FF5800-9C3C-407D-A2E5-3ECD23CADB30}"/>
          </ac:spMkLst>
        </pc:spChg>
      </pc:sldChg>
      <pc:sldChg chg="addSp modSp add">
        <pc:chgData name="DESMET Erwin" userId="5b8da5b0-09ee-4ff5-a52c-1662fe4f6547" providerId="ADAL" clId="{90B73C49-0AA8-4137-B3F8-3A8865B5B18B}" dt="2023-01-09T15:53:14.984" v="1594" actId="14100"/>
        <pc:sldMkLst>
          <pc:docMk/>
          <pc:sldMk cId="2669338285" sldId="662"/>
        </pc:sldMkLst>
        <pc:picChg chg="add mod">
          <ac:chgData name="DESMET Erwin" userId="5b8da5b0-09ee-4ff5-a52c-1662fe4f6547" providerId="ADAL" clId="{90B73C49-0AA8-4137-B3F8-3A8865B5B18B}" dt="2023-01-09T15:53:14.984" v="1594" actId="14100"/>
          <ac:picMkLst>
            <pc:docMk/>
            <pc:sldMk cId="2669338285" sldId="662"/>
            <ac:picMk id="4098" creationId="{34EB8251-9B7F-4F5A-92D5-3F8E149DFBC9}"/>
          </ac:picMkLst>
        </pc:picChg>
      </pc:sldChg>
      <pc:sldChg chg="addSp delSp modSp add">
        <pc:chgData name="DESMET Erwin" userId="5b8da5b0-09ee-4ff5-a52c-1662fe4f6547" providerId="ADAL" clId="{90B73C49-0AA8-4137-B3F8-3A8865B5B18B}" dt="2023-01-09T15:51:54.713" v="1512" actId="1076"/>
        <pc:sldMkLst>
          <pc:docMk/>
          <pc:sldMk cId="3973551540" sldId="663"/>
        </pc:sldMkLst>
        <pc:spChg chg="add del mod">
          <ac:chgData name="DESMET Erwin" userId="5b8da5b0-09ee-4ff5-a52c-1662fe4f6547" providerId="ADAL" clId="{90B73C49-0AA8-4137-B3F8-3A8865B5B18B}" dt="2023-01-09T15:51:47.611" v="1511" actId="5793"/>
          <ac:spMkLst>
            <pc:docMk/>
            <pc:sldMk cId="3973551540" sldId="663"/>
            <ac:spMk id="2" creationId="{E2C6F059-1106-40B1-903A-2F6AB53CB26E}"/>
          </ac:spMkLst>
        </pc:spChg>
        <pc:spChg chg="mod">
          <ac:chgData name="DESMET Erwin" userId="5b8da5b0-09ee-4ff5-a52c-1662fe4f6547" providerId="ADAL" clId="{90B73C49-0AA8-4137-B3F8-3A8865B5B18B}" dt="2023-01-09T15:47:50.171" v="1194" actId="20577"/>
          <ac:spMkLst>
            <pc:docMk/>
            <pc:sldMk cId="3973551540" sldId="663"/>
            <ac:spMk id="3" creationId="{D0FF5800-9C3C-407D-A2E5-3ECD23CADB30}"/>
          </ac:spMkLst>
        </pc:spChg>
        <pc:picChg chg="add del">
          <ac:chgData name="DESMET Erwin" userId="5b8da5b0-09ee-4ff5-a52c-1662fe4f6547" providerId="ADAL" clId="{90B73C49-0AA8-4137-B3F8-3A8865B5B18B}" dt="2023-01-09T15:47:57.629" v="1196"/>
          <ac:picMkLst>
            <pc:docMk/>
            <pc:sldMk cId="3973551540" sldId="663"/>
            <ac:picMk id="2050" creationId="{0D3BF7BC-5F39-4C2C-B8A9-C0D586EF2E7E}"/>
          </ac:picMkLst>
        </pc:picChg>
        <pc:picChg chg="add mod">
          <ac:chgData name="DESMET Erwin" userId="5b8da5b0-09ee-4ff5-a52c-1662fe4f6547" providerId="ADAL" clId="{90B73C49-0AA8-4137-B3F8-3A8865B5B18B}" dt="2023-01-09T15:49:25.248" v="1295" actId="1076"/>
          <ac:picMkLst>
            <pc:docMk/>
            <pc:sldMk cId="3973551540" sldId="663"/>
            <ac:picMk id="2052" creationId="{634A1A3D-E643-46C5-BBE0-687A2DA6DD68}"/>
          </ac:picMkLst>
        </pc:picChg>
        <pc:picChg chg="add mod">
          <ac:chgData name="DESMET Erwin" userId="5b8da5b0-09ee-4ff5-a52c-1662fe4f6547" providerId="ADAL" clId="{90B73C49-0AA8-4137-B3F8-3A8865B5B18B}" dt="2023-01-09T15:49:23.921" v="1294" actId="1076"/>
          <ac:picMkLst>
            <pc:docMk/>
            <pc:sldMk cId="3973551540" sldId="663"/>
            <ac:picMk id="2054" creationId="{3A4F8012-0198-4097-9FFD-7B20AA060A71}"/>
          </ac:picMkLst>
        </pc:picChg>
        <pc:picChg chg="add mod">
          <ac:chgData name="DESMET Erwin" userId="5b8da5b0-09ee-4ff5-a52c-1662fe4f6547" providerId="ADAL" clId="{90B73C49-0AA8-4137-B3F8-3A8865B5B18B}" dt="2023-01-09T15:49:54.104" v="1326" actId="1076"/>
          <ac:picMkLst>
            <pc:docMk/>
            <pc:sldMk cId="3973551540" sldId="663"/>
            <ac:picMk id="2056" creationId="{BAD48C62-6BDF-4BCF-BE75-37553D5D80FB}"/>
          </ac:picMkLst>
        </pc:picChg>
        <pc:picChg chg="add mod">
          <ac:chgData name="DESMET Erwin" userId="5b8da5b0-09ee-4ff5-a52c-1662fe4f6547" providerId="ADAL" clId="{90B73C49-0AA8-4137-B3F8-3A8865B5B18B}" dt="2023-01-09T15:50:51.247" v="1431" actId="1076"/>
          <ac:picMkLst>
            <pc:docMk/>
            <pc:sldMk cId="3973551540" sldId="663"/>
            <ac:picMk id="2058" creationId="{B963ABD8-D10B-469E-9B06-F05B894038FA}"/>
          </ac:picMkLst>
        </pc:picChg>
        <pc:picChg chg="add mod">
          <ac:chgData name="DESMET Erwin" userId="5b8da5b0-09ee-4ff5-a52c-1662fe4f6547" providerId="ADAL" clId="{90B73C49-0AA8-4137-B3F8-3A8865B5B18B}" dt="2023-01-09T15:51:54.713" v="1512" actId="1076"/>
          <ac:picMkLst>
            <pc:docMk/>
            <pc:sldMk cId="3973551540" sldId="663"/>
            <ac:picMk id="2060" creationId="{E306A657-CBE9-4176-A743-E7EF3DE07DD7}"/>
          </ac:picMkLst>
        </pc:picChg>
      </pc:sldChg>
      <pc:sldChg chg="addSp modSp add">
        <pc:chgData name="DESMET Erwin" userId="5b8da5b0-09ee-4ff5-a52c-1662fe4f6547" providerId="ADAL" clId="{90B73C49-0AA8-4137-B3F8-3A8865B5B18B}" dt="2023-01-09T15:53:01.823" v="1590" actId="1076"/>
        <pc:sldMkLst>
          <pc:docMk/>
          <pc:sldMk cId="2434634891" sldId="664"/>
        </pc:sldMkLst>
        <pc:spChg chg="mod">
          <ac:chgData name="DESMET Erwin" userId="5b8da5b0-09ee-4ff5-a52c-1662fe4f6547" providerId="ADAL" clId="{90B73C49-0AA8-4137-B3F8-3A8865B5B18B}" dt="2023-01-09T15:52:58.953" v="1589" actId="5793"/>
          <ac:spMkLst>
            <pc:docMk/>
            <pc:sldMk cId="2434634891" sldId="664"/>
            <ac:spMk id="2" creationId="{E2C6F059-1106-40B1-903A-2F6AB53CB26E}"/>
          </ac:spMkLst>
        </pc:spChg>
        <pc:picChg chg="add mod">
          <ac:chgData name="DESMET Erwin" userId="5b8da5b0-09ee-4ff5-a52c-1662fe4f6547" providerId="ADAL" clId="{90B73C49-0AA8-4137-B3F8-3A8865B5B18B}" dt="2023-01-09T15:53:01.823" v="1590" actId="1076"/>
          <ac:picMkLst>
            <pc:docMk/>
            <pc:sldMk cId="2434634891" sldId="664"/>
            <ac:picMk id="3074" creationId="{23C26D0D-34FE-445B-ABEF-2A88B2A4C3B0}"/>
          </ac:picMkLst>
        </pc:picChg>
      </pc:sldChg>
      <pc:sldChg chg="addSp modSp add modAnim">
        <pc:chgData name="DESMET Erwin" userId="5b8da5b0-09ee-4ff5-a52c-1662fe4f6547" providerId="ADAL" clId="{90B73C49-0AA8-4137-B3F8-3A8865B5B18B}" dt="2023-01-09T15:56:39.409" v="1761"/>
        <pc:sldMkLst>
          <pc:docMk/>
          <pc:sldMk cId="258964831" sldId="665"/>
        </pc:sldMkLst>
        <pc:spChg chg="mod">
          <ac:chgData name="DESMET Erwin" userId="5b8da5b0-09ee-4ff5-a52c-1662fe4f6547" providerId="ADAL" clId="{90B73C49-0AA8-4137-B3F8-3A8865B5B18B}" dt="2023-01-09T15:56:26.647" v="1757" actId="14100"/>
          <ac:spMkLst>
            <pc:docMk/>
            <pc:sldMk cId="258964831" sldId="665"/>
            <ac:spMk id="2" creationId="{C0AE6298-9E0E-447D-9EB2-753127688762}"/>
          </ac:spMkLst>
        </pc:spChg>
        <pc:spChg chg="mod">
          <ac:chgData name="DESMET Erwin" userId="5b8da5b0-09ee-4ff5-a52c-1662fe4f6547" providerId="ADAL" clId="{90B73C49-0AA8-4137-B3F8-3A8865B5B18B}" dt="2023-01-09T15:54:36.375" v="1626" actId="20577"/>
          <ac:spMkLst>
            <pc:docMk/>
            <pc:sldMk cId="258964831" sldId="665"/>
            <ac:spMk id="3" creationId="{C8C40E12-1A55-4629-9E51-521CD702512A}"/>
          </ac:spMkLst>
        </pc:spChg>
        <pc:picChg chg="add mod">
          <ac:chgData name="DESMET Erwin" userId="5b8da5b0-09ee-4ff5-a52c-1662fe4f6547" providerId="ADAL" clId="{90B73C49-0AA8-4137-B3F8-3A8865B5B18B}" dt="2023-01-09T15:55:40.887" v="1719" actId="1076"/>
          <ac:picMkLst>
            <pc:docMk/>
            <pc:sldMk cId="258964831" sldId="665"/>
            <ac:picMk id="5122" creationId="{550FBBDE-23E4-4B91-A6A5-D241BB1B1D31}"/>
          </ac:picMkLst>
        </pc:picChg>
        <pc:picChg chg="add mod">
          <ac:chgData name="DESMET Erwin" userId="5b8da5b0-09ee-4ff5-a52c-1662fe4f6547" providerId="ADAL" clId="{90B73C49-0AA8-4137-B3F8-3A8865B5B18B}" dt="2023-01-09T15:56:22.894" v="1756" actId="14100"/>
          <ac:picMkLst>
            <pc:docMk/>
            <pc:sldMk cId="258964831" sldId="665"/>
            <ac:picMk id="5124" creationId="{D639C7A4-6EB9-4212-A823-6B2B2FD94B24}"/>
          </ac:picMkLst>
        </pc:picChg>
      </pc:sldChg>
      <pc:sldChg chg="modSp add">
        <pc:chgData name="DESMET Erwin" userId="5b8da5b0-09ee-4ff5-a52c-1662fe4f6547" providerId="ADAL" clId="{90B73C49-0AA8-4137-B3F8-3A8865B5B18B}" dt="2023-01-09T16:07:35.095" v="1985" actId="5793"/>
        <pc:sldMkLst>
          <pc:docMk/>
          <pc:sldMk cId="1799603188" sldId="666"/>
        </pc:sldMkLst>
        <pc:spChg chg="mod">
          <ac:chgData name="DESMET Erwin" userId="5b8da5b0-09ee-4ff5-a52c-1662fe4f6547" providerId="ADAL" clId="{90B73C49-0AA8-4137-B3F8-3A8865B5B18B}" dt="2023-01-09T16:07:35.095" v="1985" actId="5793"/>
          <ac:spMkLst>
            <pc:docMk/>
            <pc:sldMk cId="1799603188" sldId="666"/>
            <ac:spMk id="2" creationId="{B01CCF3A-E113-407D-B36E-325FF31110D3}"/>
          </ac:spMkLst>
        </pc:spChg>
        <pc:spChg chg="mod">
          <ac:chgData name="DESMET Erwin" userId="5b8da5b0-09ee-4ff5-a52c-1662fe4f6547" providerId="ADAL" clId="{90B73C49-0AA8-4137-B3F8-3A8865B5B18B}" dt="2023-01-09T15:57:09.514" v="1786" actId="20577"/>
          <ac:spMkLst>
            <pc:docMk/>
            <pc:sldMk cId="1799603188" sldId="666"/>
            <ac:spMk id="3" creationId="{971576BA-3FFD-4215-B8F2-548FA3845FDD}"/>
          </ac:spMkLst>
        </pc:spChg>
      </pc:sldChg>
      <pc:sldChg chg="modSp add">
        <pc:chgData name="DESMET Erwin" userId="5b8da5b0-09ee-4ff5-a52c-1662fe4f6547" providerId="ADAL" clId="{90B73C49-0AA8-4137-B3F8-3A8865B5B18B}" dt="2023-01-09T16:11:02.110" v="1998"/>
        <pc:sldMkLst>
          <pc:docMk/>
          <pc:sldMk cId="1692998934" sldId="667"/>
        </pc:sldMkLst>
        <pc:spChg chg="mod">
          <ac:chgData name="DESMET Erwin" userId="5b8da5b0-09ee-4ff5-a52c-1662fe4f6547" providerId="ADAL" clId="{90B73C49-0AA8-4137-B3F8-3A8865B5B18B}" dt="2023-01-09T16:11:02.110" v="1998"/>
          <ac:spMkLst>
            <pc:docMk/>
            <pc:sldMk cId="1692998934" sldId="667"/>
            <ac:spMk id="2" creationId="{B01CCF3A-E113-407D-B36E-325FF31110D3}"/>
          </ac:spMkLst>
        </pc:spChg>
      </pc:sldChg>
      <pc:sldChg chg="addSp modSp add">
        <pc:chgData name="DESMET Erwin" userId="5b8da5b0-09ee-4ff5-a52c-1662fe4f6547" providerId="ADAL" clId="{90B73C49-0AA8-4137-B3F8-3A8865B5B18B}" dt="2023-01-09T16:11:13.575" v="2002" actId="1076"/>
        <pc:sldMkLst>
          <pc:docMk/>
          <pc:sldMk cId="104424965" sldId="668"/>
        </pc:sldMkLst>
        <pc:spChg chg="mod">
          <ac:chgData name="DESMET Erwin" userId="5b8da5b0-09ee-4ff5-a52c-1662fe4f6547" providerId="ADAL" clId="{90B73C49-0AA8-4137-B3F8-3A8865B5B18B}" dt="2023-01-09T16:07:41.981" v="1988" actId="20577"/>
          <ac:spMkLst>
            <pc:docMk/>
            <pc:sldMk cId="104424965" sldId="668"/>
            <ac:spMk id="2" creationId="{B01CCF3A-E113-407D-B36E-325FF31110D3}"/>
          </ac:spMkLst>
        </pc:spChg>
        <pc:picChg chg="add mod">
          <ac:chgData name="DESMET Erwin" userId="5b8da5b0-09ee-4ff5-a52c-1662fe4f6547" providerId="ADAL" clId="{90B73C49-0AA8-4137-B3F8-3A8865B5B18B}" dt="2023-01-09T16:11:13.575" v="2002" actId="1076"/>
          <ac:picMkLst>
            <pc:docMk/>
            <pc:sldMk cId="104424965" sldId="668"/>
            <ac:picMk id="6146" creationId="{B4EB7270-64D9-4C51-A725-654E85D7C5F6}"/>
          </ac:picMkLst>
        </pc:picChg>
      </pc:sldChg>
      <pc:sldChg chg="modSp add">
        <pc:chgData name="DESMET Erwin" userId="5b8da5b0-09ee-4ff5-a52c-1662fe4f6547" providerId="ADAL" clId="{90B73C49-0AA8-4137-B3F8-3A8865B5B18B}" dt="2023-01-09T16:18:24.625" v="2107" actId="120"/>
        <pc:sldMkLst>
          <pc:docMk/>
          <pc:sldMk cId="3334999728" sldId="669"/>
        </pc:sldMkLst>
        <pc:spChg chg="mod">
          <ac:chgData name="DESMET Erwin" userId="5b8da5b0-09ee-4ff5-a52c-1662fe4f6547" providerId="ADAL" clId="{90B73C49-0AA8-4137-B3F8-3A8865B5B18B}" dt="2023-01-09T16:18:24.625" v="2107" actId="120"/>
          <ac:spMkLst>
            <pc:docMk/>
            <pc:sldMk cId="3334999728" sldId="669"/>
            <ac:spMk id="2" creationId="{B01CCF3A-E113-407D-B36E-325FF31110D3}"/>
          </ac:spMkLst>
        </pc:spChg>
      </pc:sldChg>
      <pc:sldChg chg="addSp modSp add">
        <pc:chgData name="DESMET Erwin" userId="5b8da5b0-09ee-4ff5-a52c-1662fe4f6547" providerId="ADAL" clId="{90B73C49-0AA8-4137-B3F8-3A8865B5B18B}" dt="2023-01-09T16:18:42.677" v="2111" actId="1076"/>
        <pc:sldMkLst>
          <pc:docMk/>
          <pc:sldMk cId="3190701577" sldId="670"/>
        </pc:sldMkLst>
        <pc:picChg chg="add mod">
          <ac:chgData name="DESMET Erwin" userId="5b8da5b0-09ee-4ff5-a52c-1662fe4f6547" providerId="ADAL" clId="{90B73C49-0AA8-4137-B3F8-3A8865B5B18B}" dt="2023-01-09T16:18:42.677" v="2111" actId="1076"/>
          <ac:picMkLst>
            <pc:docMk/>
            <pc:sldMk cId="3190701577" sldId="670"/>
            <ac:picMk id="7170" creationId="{FD070F3C-5F65-419A-AD7E-74F54E9FAC25}"/>
          </ac:picMkLst>
        </pc:picChg>
      </pc:sldChg>
    </pc:docChg>
  </pc:docChgLst>
  <pc:docChgLst>
    <pc:chgData name="DESMET Erwin" userId="5b8da5b0-09ee-4ff5-a52c-1662fe4f6547" providerId="ADAL" clId="{E19AA53B-2D12-43E6-B066-0A9726C8C572}"/>
    <pc:docChg chg="addSld delSld modSld sldOrd">
      <pc:chgData name="DESMET Erwin" userId="5b8da5b0-09ee-4ff5-a52c-1662fe4f6547" providerId="ADAL" clId="{E19AA53B-2D12-43E6-B066-0A9726C8C572}" dt="2023-03-03T10:13:17.764" v="105"/>
      <pc:docMkLst>
        <pc:docMk/>
      </pc:docMkLst>
      <pc:sldChg chg="del">
        <pc:chgData name="DESMET Erwin" userId="5b8da5b0-09ee-4ff5-a52c-1662fe4f6547" providerId="ADAL" clId="{E19AA53B-2D12-43E6-B066-0A9726C8C572}" dt="2023-03-03T10:09:54.923" v="62" actId="2696"/>
        <pc:sldMkLst>
          <pc:docMk/>
          <pc:sldMk cId="4140690371" sldId="457"/>
        </pc:sldMkLst>
      </pc:sldChg>
      <pc:sldChg chg="del">
        <pc:chgData name="DESMET Erwin" userId="5b8da5b0-09ee-4ff5-a52c-1662fe4f6547" providerId="ADAL" clId="{E19AA53B-2D12-43E6-B066-0A9726C8C572}" dt="2023-03-03T10:09:26.575" v="60" actId="2696"/>
        <pc:sldMkLst>
          <pc:docMk/>
          <pc:sldMk cId="3669812544" sldId="458"/>
        </pc:sldMkLst>
      </pc:sldChg>
      <pc:sldChg chg="del">
        <pc:chgData name="DESMET Erwin" userId="5b8da5b0-09ee-4ff5-a52c-1662fe4f6547" providerId="ADAL" clId="{E19AA53B-2D12-43E6-B066-0A9726C8C572}" dt="2023-03-03T10:09:21.597" v="59" actId="2696"/>
        <pc:sldMkLst>
          <pc:docMk/>
          <pc:sldMk cId="3277658020" sldId="459"/>
        </pc:sldMkLst>
      </pc:sldChg>
      <pc:sldChg chg="del">
        <pc:chgData name="DESMET Erwin" userId="5b8da5b0-09ee-4ff5-a52c-1662fe4f6547" providerId="ADAL" clId="{E19AA53B-2D12-43E6-B066-0A9726C8C572}" dt="2023-03-03T10:09:19.658" v="57" actId="2696"/>
        <pc:sldMkLst>
          <pc:docMk/>
          <pc:sldMk cId="3871062414" sldId="460"/>
        </pc:sldMkLst>
      </pc:sldChg>
      <pc:sldChg chg="del">
        <pc:chgData name="DESMET Erwin" userId="5b8da5b0-09ee-4ff5-a52c-1662fe4f6547" providerId="ADAL" clId="{E19AA53B-2D12-43E6-B066-0A9726C8C572}" dt="2023-03-03T10:09:20.627" v="58" actId="2696"/>
        <pc:sldMkLst>
          <pc:docMk/>
          <pc:sldMk cId="400219685" sldId="461"/>
        </pc:sldMkLst>
      </pc:sldChg>
      <pc:sldChg chg="add del">
        <pc:chgData name="DESMET Erwin" userId="5b8da5b0-09ee-4ff5-a52c-1662fe4f6547" providerId="ADAL" clId="{E19AA53B-2D12-43E6-B066-0A9726C8C572}" dt="2023-03-03T10:09:03.168" v="55"/>
        <pc:sldMkLst>
          <pc:docMk/>
          <pc:sldMk cId="3330803205" sldId="462"/>
        </pc:sldMkLst>
      </pc:sldChg>
      <pc:sldChg chg="add del modNotesTx">
        <pc:chgData name="DESMET Erwin" userId="5b8da5b0-09ee-4ff5-a52c-1662fe4f6547" providerId="ADAL" clId="{E19AA53B-2D12-43E6-B066-0A9726C8C572}" dt="2023-03-03T10:09:59.152" v="63" actId="6549"/>
        <pc:sldMkLst>
          <pc:docMk/>
          <pc:sldMk cId="2713914888" sldId="463"/>
        </pc:sldMkLst>
      </pc:sldChg>
      <pc:sldChg chg="add del modNotesTx">
        <pc:chgData name="DESMET Erwin" userId="5b8da5b0-09ee-4ff5-a52c-1662fe4f6547" providerId="ADAL" clId="{E19AA53B-2D12-43E6-B066-0A9726C8C572}" dt="2023-03-03T10:10:02.385" v="64" actId="6549"/>
        <pc:sldMkLst>
          <pc:docMk/>
          <pc:sldMk cId="2488221070" sldId="464"/>
        </pc:sldMkLst>
      </pc:sldChg>
      <pc:sldChg chg="add del">
        <pc:chgData name="DESMET Erwin" userId="5b8da5b0-09ee-4ff5-a52c-1662fe4f6547" providerId="ADAL" clId="{E19AA53B-2D12-43E6-B066-0A9726C8C572}" dt="2023-03-03T10:09:03.168" v="55"/>
        <pc:sldMkLst>
          <pc:docMk/>
          <pc:sldMk cId="852703009" sldId="465"/>
        </pc:sldMkLst>
      </pc:sldChg>
      <pc:sldChg chg="add del modNotesTx">
        <pc:chgData name="DESMET Erwin" userId="5b8da5b0-09ee-4ff5-a52c-1662fe4f6547" providerId="ADAL" clId="{E19AA53B-2D12-43E6-B066-0A9726C8C572}" dt="2023-03-03T10:10:08.049" v="65" actId="6549"/>
        <pc:sldMkLst>
          <pc:docMk/>
          <pc:sldMk cId="2350320753" sldId="466"/>
        </pc:sldMkLst>
      </pc:sldChg>
      <pc:sldChg chg="add del modNotesTx">
        <pc:chgData name="DESMET Erwin" userId="5b8da5b0-09ee-4ff5-a52c-1662fe4f6547" providerId="ADAL" clId="{E19AA53B-2D12-43E6-B066-0A9726C8C572}" dt="2023-03-03T10:10:10.772" v="66" actId="6549"/>
        <pc:sldMkLst>
          <pc:docMk/>
          <pc:sldMk cId="1255074847" sldId="467"/>
        </pc:sldMkLst>
      </pc:sldChg>
      <pc:sldChg chg="add del modNotesTx">
        <pc:chgData name="DESMET Erwin" userId="5b8da5b0-09ee-4ff5-a52c-1662fe4f6547" providerId="ADAL" clId="{E19AA53B-2D12-43E6-B066-0A9726C8C572}" dt="2023-03-03T10:10:13.654" v="67" actId="6549"/>
        <pc:sldMkLst>
          <pc:docMk/>
          <pc:sldMk cId="668846188" sldId="468"/>
        </pc:sldMkLst>
      </pc:sldChg>
      <pc:sldChg chg="add del modNotesTx">
        <pc:chgData name="DESMET Erwin" userId="5b8da5b0-09ee-4ff5-a52c-1662fe4f6547" providerId="ADAL" clId="{E19AA53B-2D12-43E6-B066-0A9726C8C572}" dt="2023-03-03T10:10:17.221" v="68" actId="6549"/>
        <pc:sldMkLst>
          <pc:docMk/>
          <pc:sldMk cId="2672975959" sldId="469"/>
        </pc:sldMkLst>
      </pc:sldChg>
      <pc:sldChg chg="add del modNotesTx">
        <pc:chgData name="DESMET Erwin" userId="5b8da5b0-09ee-4ff5-a52c-1662fe4f6547" providerId="ADAL" clId="{E19AA53B-2D12-43E6-B066-0A9726C8C572}" dt="2023-03-03T10:10:22.643" v="70" actId="6549"/>
        <pc:sldMkLst>
          <pc:docMk/>
          <pc:sldMk cId="2669936392" sldId="470"/>
        </pc:sldMkLst>
      </pc:sldChg>
      <pc:sldChg chg="add del modNotesTx">
        <pc:chgData name="DESMET Erwin" userId="5b8da5b0-09ee-4ff5-a52c-1662fe4f6547" providerId="ADAL" clId="{E19AA53B-2D12-43E6-B066-0A9726C8C572}" dt="2023-03-03T10:10:19.826" v="69" actId="6549"/>
        <pc:sldMkLst>
          <pc:docMk/>
          <pc:sldMk cId="3035631255" sldId="471"/>
        </pc:sldMkLst>
      </pc:sldChg>
      <pc:sldChg chg="add del">
        <pc:chgData name="DESMET Erwin" userId="5b8da5b0-09ee-4ff5-a52c-1662fe4f6547" providerId="ADAL" clId="{E19AA53B-2D12-43E6-B066-0A9726C8C572}" dt="2023-03-03T10:09:03.168" v="55"/>
        <pc:sldMkLst>
          <pc:docMk/>
          <pc:sldMk cId="1578087673" sldId="472"/>
        </pc:sldMkLst>
      </pc:sldChg>
      <pc:sldChg chg="add del">
        <pc:chgData name="DESMET Erwin" userId="5b8da5b0-09ee-4ff5-a52c-1662fe4f6547" providerId="ADAL" clId="{E19AA53B-2D12-43E6-B066-0A9726C8C572}" dt="2023-03-03T10:09:03.168" v="55"/>
        <pc:sldMkLst>
          <pc:docMk/>
          <pc:sldMk cId="4184286539" sldId="473"/>
        </pc:sldMkLst>
      </pc:sldChg>
      <pc:sldChg chg="add del modNotesTx">
        <pc:chgData name="DESMET Erwin" userId="5b8da5b0-09ee-4ff5-a52c-1662fe4f6547" providerId="ADAL" clId="{E19AA53B-2D12-43E6-B066-0A9726C8C572}" dt="2023-03-03T10:10:27.232" v="71" actId="6549"/>
        <pc:sldMkLst>
          <pc:docMk/>
          <pc:sldMk cId="1084078533" sldId="474"/>
        </pc:sldMkLst>
      </pc:sldChg>
      <pc:sldChg chg="add del modNotesTx">
        <pc:chgData name="DESMET Erwin" userId="5b8da5b0-09ee-4ff5-a52c-1662fe4f6547" providerId="ADAL" clId="{E19AA53B-2D12-43E6-B066-0A9726C8C572}" dt="2023-03-03T10:10:30.240" v="72" actId="6549"/>
        <pc:sldMkLst>
          <pc:docMk/>
          <pc:sldMk cId="2440430171" sldId="475"/>
        </pc:sldMkLst>
      </pc:sldChg>
      <pc:sldChg chg="add del modNotesTx">
        <pc:chgData name="DESMET Erwin" userId="5b8da5b0-09ee-4ff5-a52c-1662fe4f6547" providerId="ADAL" clId="{E19AA53B-2D12-43E6-B066-0A9726C8C572}" dt="2023-03-03T10:10:33.702" v="73" actId="6549"/>
        <pc:sldMkLst>
          <pc:docMk/>
          <pc:sldMk cId="1107305690" sldId="476"/>
        </pc:sldMkLst>
      </pc:sldChg>
      <pc:sldChg chg="add del modNotesTx">
        <pc:chgData name="DESMET Erwin" userId="5b8da5b0-09ee-4ff5-a52c-1662fe4f6547" providerId="ADAL" clId="{E19AA53B-2D12-43E6-B066-0A9726C8C572}" dt="2023-03-03T10:10:36.261" v="74" actId="6549"/>
        <pc:sldMkLst>
          <pc:docMk/>
          <pc:sldMk cId="30124499" sldId="477"/>
        </pc:sldMkLst>
      </pc:sldChg>
      <pc:sldChg chg="add del">
        <pc:chgData name="DESMET Erwin" userId="5b8da5b0-09ee-4ff5-a52c-1662fe4f6547" providerId="ADAL" clId="{E19AA53B-2D12-43E6-B066-0A9726C8C572}" dt="2023-03-03T10:09:03.168" v="55"/>
        <pc:sldMkLst>
          <pc:docMk/>
          <pc:sldMk cId="446238979" sldId="478"/>
        </pc:sldMkLst>
      </pc:sldChg>
      <pc:sldChg chg="add del modNotesTx">
        <pc:chgData name="DESMET Erwin" userId="5b8da5b0-09ee-4ff5-a52c-1662fe4f6547" providerId="ADAL" clId="{E19AA53B-2D12-43E6-B066-0A9726C8C572}" dt="2023-03-03T10:10:40.870" v="75" actId="6549"/>
        <pc:sldMkLst>
          <pc:docMk/>
          <pc:sldMk cId="3224240252" sldId="479"/>
        </pc:sldMkLst>
      </pc:sldChg>
      <pc:sldChg chg="add del modNotesTx">
        <pc:chgData name="DESMET Erwin" userId="5b8da5b0-09ee-4ff5-a52c-1662fe4f6547" providerId="ADAL" clId="{E19AA53B-2D12-43E6-B066-0A9726C8C572}" dt="2023-03-03T10:10:50.291" v="78" actId="6549"/>
        <pc:sldMkLst>
          <pc:docMk/>
          <pc:sldMk cId="1020169377" sldId="480"/>
        </pc:sldMkLst>
      </pc:sldChg>
      <pc:sldChg chg="add del modNotesTx">
        <pc:chgData name="DESMET Erwin" userId="5b8da5b0-09ee-4ff5-a52c-1662fe4f6547" providerId="ADAL" clId="{E19AA53B-2D12-43E6-B066-0A9726C8C572}" dt="2023-03-03T10:10:53.782" v="79" actId="6549"/>
        <pc:sldMkLst>
          <pc:docMk/>
          <pc:sldMk cId="2520530569" sldId="481"/>
        </pc:sldMkLst>
      </pc:sldChg>
      <pc:sldChg chg="add del modNotesTx">
        <pc:chgData name="DESMET Erwin" userId="5b8da5b0-09ee-4ff5-a52c-1662fe4f6547" providerId="ADAL" clId="{E19AA53B-2D12-43E6-B066-0A9726C8C572}" dt="2023-03-03T10:10:43.524" v="76" actId="6549"/>
        <pc:sldMkLst>
          <pc:docMk/>
          <pc:sldMk cId="2804768556" sldId="482"/>
        </pc:sldMkLst>
      </pc:sldChg>
      <pc:sldChg chg="add del modNotesTx">
        <pc:chgData name="DESMET Erwin" userId="5b8da5b0-09ee-4ff5-a52c-1662fe4f6547" providerId="ADAL" clId="{E19AA53B-2D12-43E6-B066-0A9726C8C572}" dt="2023-03-03T10:10:46.501" v="77" actId="6549"/>
        <pc:sldMkLst>
          <pc:docMk/>
          <pc:sldMk cId="66121707" sldId="483"/>
        </pc:sldMkLst>
      </pc:sldChg>
      <pc:sldChg chg="add del modNotesTx">
        <pc:chgData name="DESMET Erwin" userId="5b8da5b0-09ee-4ff5-a52c-1662fe4f6547" providerId="ADAL" clId="{E19AA53B-2D12-43E6-B066-0A9726C8C572}" dt="2023-03-03T10:10:56.356" v="80" actId="6549"/>
        <pc:sldMkLst>
          <pc:docMk/>
          <pc:sldMk cId="2679657301" sldId="484"/>
        </pc:sldMkLst>
      </pc:sldChg>
      <pc:sldChg chg="add del">
        <pc:chgData name="DESMET Erwin" userId="5b8da5b0-09ee-4ff5-a52c-1662fe4f6547" providerId="ADAL" clId="{E19AA53B-2D12-43E6-B066-0A9726C8C572}" dt="2023-03-03T10:09:03.168" v="55"/>
        <pc:sldMkLst>
          <pc:docMk/>
          <pc:sldMk cId="2625917873" sldId="485"/>
        </pc:sldMkLst>
      </pc:sldChg>
      <pc:sldChg chg="del">
        <pc:chgData name="DESMET Erwin" userId="5b8da5b0-09ee-4ff5-a52c-1662fe4f6547" providerId="ADAL" clId="{E19AA53B-2D12-43E6-B066-0A9726C8C572}" dt="2023-03-03T10:08:59.922" v="32" actId="2696"/>
        <pc:sldMkLst>
          <pc:docMk/>
          <pc:sldMk cId="3413921367" sldId="486"/>
        </pc:sldMkLst>
      </pc:sldChg>
      <pc:sldChg chg="add del modNotesTx">
        <pc:chgData name="DESMET Erwin" userId="5b8da5b0-09ee-4ff5-a52c-1662fe4f6547" providerId="ADAL" clId="{E19AA53B-2D12-43E6-B066-0A9726C8C572}" dt="2023-03-03T10:10:59.139" v="81" actId="6549"/>
        <pc:sldMkLst>
          <pc:docMk/>
          <pc:sldMk cId="2872365039" sldId="487"/>
        </pc:sldMkLst>
      </pc:sldChg>
      <pc:sldChg chg="add del modNotesTx">
        <pc:chgData name="DESMET Erwin" userId="5b8da5b0-09ee-4ff5-a52c-1662fe4f6547" providerId="ADAL" clId="{E19AA53B-2D12-43E6-B066-0A9726C8C572}" dt="2023-03-03T10:11:01.457" v="82" actId="6549"/>
        <pc:sldMkLst>
          <pc:docMk/>
          <pc:sldMk cId="3875345000" sldId="488"/>
        </pc:sldMkLst>
      </pc:sldChg>
      <pc:sldChg chg="add del modNotesTx">
        <pc:chgData name="DESMET Erwin" userId="5b8da5b0-09ee-4ff5-a52c-1662fe4f6547" providerId="ADAL" clId="{E19AA53B-2D12-43E6-B066-0A9726C8C572}" dt="2023-03-03T10:11:04.356" v="83" actId="6549"/>
        <pc:sldMkLst>
          <pc:docMk/>
          <pc:sldMk cId="4184591900" sldId="489"/>
        </pc:sldMkLst>
      </pc:sldChg>
      <pc:sldChg chg="add del modNotesTx">
        <pc:chgData name="DESMET Erwin" userId="5b8da5b0-09ee-4ff5-a52c-1662fe4f6547" providerId="ADAL" clId="{E19AA53B-2D12-43E6-B066-0A9726C8C572}" dt="2023-03-03T10:11:06.967" v="84" actId="6549"/>
        <pc:sldMkLst>
          <pc:docMk/>
          <pc:sldMk cId="51769635" sldId="490"/>
        </pc:sldMkLst>
      </pc:sldChg>
      <pc:sldChg chg="add del modNotesTx">
        <pc:chgData name="DESMET Erwin" userId="5b8da5b0-09ee-4ff5-a52c-1662fe4f6547" providerId="ADAL" clId="{E19AA53B-2D12-43E6-B066-0A9726C8C572}" dt="2023-03-03T10:11:09.808" v="85" actId="6549"/>
        <pc:sldMkLst>
          <pc:docMk/>
          <pc:sldMk cId="102995849" sldId="491"/>
        </pc:sldMkLst>
      </pc:sldChg>
      <pc:sldChg chg="add del modNotesTx">
        <pc:chgData name="DESMET Erwin" userId="5b8da5b0-09ee-4ff5-a52c-1662fe4f6547" providerId="ADAL" clId="{E19AA53B-2D12-43E6-B066-0A9726C8C572}" dt="2023-03-03T10:11:16.518" v="87" actId="6549"/>
        <pc:sldMkLst>
          <pc:docMk/>
          <pc:sldMk cId="2160264919" sldId="492"/>
        </pc:sldMkLst>
      </pc:sldChg>
      <pc:sldChg chg="add del modNotesTx">
        <pc:chgData name="DESMET Erwin" userId="5b8da5b0-09ee-4ff5-a52c-1662fe4f6547" providerId="ADAL" clId="{E19AA53B-2D12-43E6-B066-0A9726C8C572}" dt="2023-03-03T10:11:22.133" v="89" actId="6549"/>
        <pc:sldMkLst>
          <pc:docMk/>
          <pc:sldMk cId="2522264858" sldId="493"/>
        </pc:sldMkLst>
      </pc:sldChg>
      <pc:sldChg chg="add del modNotesTx">
        <pc:chgData name="DESMET Erwin" userId="5b8da5b0-09ee-4ff5-a52c-1662fe4f6547" providerId="ADAL" clId="{E19AA53B-2D12-43E6-B066-0A9726C8C572}" dt="2023-03-03T10:11:24.420" v="90" actId="6549"/>
        <pc:sldMkLst>
          <pc:docMk/>
          <pc:sldMk cId="1001180901" sldId="494"/>
        </pc:sldMkLst>
      </pc:sldChg>
      <pc:sldChg chg="add del modNotesTx">
        <pc:chgData name="DESMET Erwin" userId="5b8da5b0-09ee-4ff5-a52c-1662fe4f6547" providerId="ADAL" clId="{E19AA53B-2D12-43E6-B066-0A9726C8C572}" dt="2023-03-03T10:11:29.047" v="91" actId="6549"/>
        <pc:sldMkLst>
          <pc:docMk/>
          <pc:sldMk cId="3122380620" sldId="495"/>
        </pc:sldMkLst>
      </pc:sldChg>
      <pc:sldChg chg="add del modNotesTx">
        <pc:chgData name="DESMET Erwin" userId="5b8da5b0-09ee-4ff5-a52c-1662fe4f6547" providerId="ADAL" clId="{E19AA53B-2D12-43E6-B066-0A9726C8C572}" dt="2023-03-03T10:11:33.092" v="92" actId="6549"/>
        <pc:sldMkLst>
          <pc:docMk/>
          <pc:sldMk cId="1984739428" sldId="496"/>
        </pc:sldMkLst>
      </pc:sldChg>
      <pc:sldChg chg="add del modNotesTx">
        <pc:chgData name="DESMET Erwin" userId="5b8da5b0-09ee-4ff5-a52c-1662fe4f6547" providerId="ADAL" clId="{E19AA53B-2D12-43E6-B066-0A9726C8C572}" dt="2023-03-03T10:11:37.797" v="93" actId="6549"/>
        <pc:sldMkLst>
          <pc:docMk/>
          <pc:sldMk cId="2457000243" sldId="497"/>
        </pc:sldMkLst>
      </pc:sldChg>
      <pc:sldChg chg="add del modNotesTx">
        <pc:chgData name="DESMET Erwin" userId="5b8da5b0-09ee-4ff5-a52c-1662fe4f6547" providerId="ADAL" clId="{E19AA53B-2D12-43E6-B066-0A9726C8C572}" dt="2023-03-03T10:11:40.181" v="94" actId="6549"/>
        <pc:sldMkLst>
          <pc:docMk/>
          <pc:sldMk cId="3832693166" sldId="498"/>
        </pc:sldMkLst>
      </pc:sldChg>
      <pc:sldChg chg="add del">
        <pc:chgData name="DESMET Erwin" userId="5b8da5b0-09ee-4ff5-a52c-1662fe4f6547" providerId="ADAL" clId="{E19AA53B-2D12-43E6-B066-0A9726C8C572}" dt="2023-03-03T10:09:03.168" v="55"/>
        <pc:sldMkLst>
          <pc:docMk/>
          <pc:sldMk cId="1792902400" sldId="499"/>
        </pc:sldMkLst>
      </pc:sldChg>
      <pc:sldChg chg="add del modNotesTx">
        <pc:chgData name="DESMET Erwin" userId="5b8da5b0-09ee-4ff5-a52c-1662fe4f6547" providerId="ADAL" clId="{E19AA53B-2D12-43E6-B066-0A9726C8C572}" dt="2023-03-03T10:11:46.644" v="96" actId="6549"/>
        <pc:sldMkLst>
          <pc:docMk/>
          <pc:sldMk cId="3126502152" sldId="500"/>
        </pc:sldMkLst>
      </pc:sldChg>
      <pc:sldChg chg="add del modNotesTx">
        <pc:chgData name="DESMET Erwin" userId="5b8da5b0-09ee-4ff5-a52c-1662fe4f6547" providerId="ADAL" clId="{E19AA53B-2D12-43E6-B066-0A9726C8C572}" dt="2023-03-03T10:11:50.037" v="97" actId="6549"/>
        <pc:sldMkLst>
          <pc:docMk/>
          <pc:sldMk cId="2765645977" sldId="501"/>
        </pc:sldMkLst>
      </pc:sldChg>
      <pc:sldChg chg="add del modNotesTx">
        <pc:chgData name="DESMET Erwin" userId="5b8da5b0-09ee-4ff5-a52c-1662fe4f6547" providerId="ADAL" clId="{E19AA53B-2D12-43E6-B066-0A9726C8C572}" dt="2023-03-03T10:11:43.892" v="95" actId="6549"/>
        <pc:sldMkLst>
          <pc:docMk/>
          <pc:sldMk cId="2886892997" sldId="502"/>
        </pc:sldMkLst>
      </pc:sldChg>
      <pc:sldChg chg="add del modNotesTx">
        <pc:chgData name="DESMET Erwin" userId="5b8da5b0-09ee-4ff5-a52c-1662fe4f6547" providerId="ADAL" clId="{E19AA53B-2D12-43E6-B066-0A9726C8C572}" dt="2023-03-03T10:11:53.108" v="98" actId="6549"/>
        <pc:sldMkLst>
          <pc:docMk/>
          <pc:sldMk cId="458538035" sldId="503"/>
        </pc:sldMkLst>
      </pc:sldChg>
      <pc:sldChg chg="add del">
        <pc:chgData name="DESMET Erwin" userId="5b8da5b0-09ee-4ff5-a52c-1662fe4f6547" providerId="ADAL" clId="{E19AA53B-2D12-43E6-B066-0A9726C8C572}" dt="2023-03-03T10:09:03.168" v="55"/>
        <pc:sldMkLst>
          <pc:docMk/>
          <pc:sldMk cId="2323693967" sldId="504"/>
        </pc:sldMkLst>
      </pc:sldChg>
      <pc:sldChg chg="add del modNotesTx">
        <pc:chgData name="DESMET Erwin" userId="5b8da5b0-09ee-4ff5-a52c-1662fe4f6547" providerId="ADAL" clId="{E19AA53B-2D12-43E6-B066-0A9726C8C572}" dt="2023-03-03T10:11:55.702" v="99" actId="6549"/>
        <pc:sldMkLst>
          <pc:docMk/>
          <pc:sldMk cId="3758648246" sldId="505"/>
        </pc:sldMkLst>
      </pc:sldChg>
      <pc:sldChg chg="add del">
        <pc:chgData name="DESMET Erwin" userId="5b8da5b0-09ee-4ff5-a52c-1662fe4f6547" providerId="ADAL" clId="{E19AA53B-2D12-43E6-B066-0A9726C8C572}" dt="2023-03-03T10:09:03.168" v="55"/>
        <pc:sldMkLst>
          <pc:docMk/>
          <pc:sldMk cId="3417997502" sldId="506"/>
        </pc:sldMkLst>
      </pc:sldChg>
      <pc:sldChg chg="add del modNotesTx">
        <pc:chgData name="DESMET Erwin" userId="5b8da5b0-09ee-4ff5-a52c-1662fe4f6547" providerId="ADAL" clId="{E19AA53B-2D12-43E6-B066-0A9726C8C572}" dt="2023-03-03T10:12:01.073" v="100" actId="6549"/>
        <pc:sldMkLst>
          <pc:docMk/>
          <pc:sldMk cId="546196603" sldId="507"/>
        </pc:sldMkLst>
      </pc:sldChg>
      <pc:sldChg chg="add del modNotesTx">
        <pc:chgData name="DESMET Erwin" userId="5b8da5b0-09ee-4ff5-a52c-1662fe4f6547" providerId="ADAL" clId="{E19AA53B-2D12-43E6-B066-0A9726C8C572}" dt="2023-03-03T10:12:03.425" v="101" actId="6549"/>
        <pc:sldMkLst>
          <pc:docMk/>
          <pc:sldMk cId="1016351317" sldId="508"/>
        </pc:sldMkLst>
      </pc:sldChg>
      <pc:sldChg chg="add del">
        <pc:chgData name="DESMET Erwin" userId="5b8da5b0-09ee-4ff5-a52c-1662fe4f6547" providerId="ADAL" clId="{E19AA53B-2D12-43E6-B066-0A9726C8C572}" dt="2023-03-03T10:09:03.168" v="55"/>
        <pc:sldMkLst>
          <pc:docMk/>
          <pc:sldMk cId="1433231624" sldId="509"/>
        </pc:sldMkLst>
      </pc:sldChg>
      <pc:sldChg chg="del">
        <pc:chgData name="DESMET Erwin" userId="5b8da5b0-09ee-4ff5-a52c-1662fe4f6547" providerId="ADAL" clId="{E19AA53B-2D12-43E6-B066-0A9726C8C572}" dt="2023-03-03T10:08:59.804" v="4" actId="2696"/>
        <pc:sldMkLst>
          <pc:docMk/>
          <pc:sldMk cId="721542914" sldId="510"/>
        </pc:sldMkLst>
      </pc:sldChg>
      <pc:sldChg chg="add del">
        <pc:chgData name="DESMET Erwin" userId="5b8da5b0-09ee-4ff5-a52c-1662fe4f6547" providerId="ADAL" clId="{E19AA53B-2D12-43E6-B066-0A9726C8C572}" dt="2023-03-03T10:09:03.168" v="55"/>
        <pc:sldMkLst>
          <pc:docMk/>
          <pc:sldMk cId="3253581180" sldId="511"/>
        </pc:sldMkLst>
      </pc:sldChg>
      <pc:sldChg chg="add del ord">
        <pc:chgData name="DESMET Erwin" userId="5b8da5b0-09ee-4ff5-a52c-1662fe4f6547" providerId="ADAL" clId="{E19AA53B-2D12-43E6-B066-0A9726C8C572}" dt="2023-03-03T10:09:03.168" v="55"/>
        <pc:sldMkLst>
          <pc:docMk/>
          <pc:sldMk cId="3597575981" sldId="671"/>
        </pc:sldMkLst>
      </pc:sldChg>
      <pc:sldChg chg="add">
        <pc:chgData name="DESMET Erwin" userId="5b8da5b0-09ee-4ff5-a52c-1662fe4f6547" providerId="ADAL" clId="{E19AA53B-2D12-43E6-B066-0A9726C8C572}" dt="2023-02-05T09:11:55.529" v="2"/>
        <pc:sldMkLst>
          <pc:docMk/>
          <pc:sldMk cId="3265921339" sldId="672"/>
        </pc:sldMkLst>
      </pc:sldChg>
      <pc:sldChg chg="add">
        <pc:chgData name="DESMET Erwin" userId="5b8da5b0-09ee-4ff5-a52c-1662fe4f6547" providerId="ADAL" clId="{E19AA53B-2D12-43E6-B066-0A9726C8C572}" dt="2023-03-03T10:08:23.904" v="3"/>
        <pc:sldMkLst>
          <pc:docMk/>
          <pc:sldMk cId="2740019655" sldId="673"/>
        </pc:sldMkLst>
      </pc:sldChg>
      <pc:sldChg chg="add">
        <pc:chgData name="DESMET Erwin" userId="5b8da5b0-09ee-4ff5-a52c-1662fe4f6547" providerId="ADAL" clId="{E19AA53B-2D12-43E6-B066-0A9726C8C572}" dt="2023-03-03T10:09:53.232" v="61"/>
        <pc:sldMkLst>
          <pc:docMk/>
          <pc:sldMk cId="4176019491" sldId="674"/>
        </pc:sldMkLst>
      </pc:sldChg>
      <pc:sldChg chg="add">
        <pc:chgData name="DESMET Erwin" userId="5b8da5b0-09ee-4ff5-a52c-1662fe4f6547" providerId="ADAL" clId="{E19AA53B-2D12-43E6-B066-0A9726C8C572}" dt="2023-03-03T10:09:53.232" v="61"/>
        <pc:sldMkLst>
          <pc:docMk/>
          <pc:sldMk cId="637544782" sldId="675"/>
        </pc:sldMkLst>
      </pc:sldChg>
      <pc:sldChg chg="add">
        <pc:chgData name="DESMET Erwin" userId="5b8da5b0-09ee-4ff5-a52c-1662fe4f6547" providerId="ADAL" clId="{E19AA53B-2D12-43E6-B066-0A9726C8C572}" dt="2023-03-03T10:09:03.168" v="55"/>
        <pc:sldMkLst>
          <pc:docMk/>
          <pc:sldMk cId="3353567855" sldId="677"/>
        </pc:sldMkLst>
      </pc:sldChg>
      <pc:sldChg chg="add">
        <pc:chgData name="DESMET Erwin" userId="5b8da5b0-09ee-4ff5-a52c-1662fe4f6547" providerId="ADAL" clId="{E19AA53B-2D12-43E6-B066-0A9726C8C572}" dt="2023-03-03T10:09:03.168" v="55"/>
        <pc:sldMkLst>
          <pc:docMk/>
          <pc:sldMk cId="3917851556" sldId="679"/>
        </pc:sldMkLst>
      </pc:sldChg>
      <pc:sldChg chg="add">
        <pc:chgData name="DESMET Erwin" userId="5b8da5b0-09ee-4ff5-a52c-1662fe4f6547" providerId="ADAL" clId="{E19AA53B-2D12-43E6-B066-0A9726C8C572}" dt="2023-03-03T10:08:23.904" v="3"/>
        <pc:sldMkLst>
          <pc:docMk/>
          <pc:sldMk cId="1776001983" sldId="680"/>
        </pc:sldMkLst>
      </pc:sldChg>
      <pc:sldChg chg="add">
        <pc:chgData name="DESMET Erwin" userId="5b8da5b0-09ee-4ff5-a52c-1662fe4f6547" providerId="ADAL" clId="{E19AA53B-2D12-43E6-B066-0A9726C8C572}" dt="2023-03-03T10:09:03.168" v="55"/>
        <pc:sldMkLst>
          <pc:docMk/>
          <pc:sldMk cId="3312620803" sldId="681"/>
        </pc:sldMkLst>
      </pc:sldChg>
      <pc:sldChg chg="add modNotesTx">
        <pc:chgData name="DESMET Erwin" userId="5b8da5b0-09ee-4ff5-a52c-1662fe4f6547" providerId="ADAL" clId="{E19AA53B-2D12-43E6-B066-0A9726C8C572}" dt="2023-03-03T10:11:14.149" v="86" actId="6549"/>
        <pc:sldMkLst>
          <pc:docMk/>
          <pc:sldMk cId="1139558549" sldId="682"/>
        </pc:sldMkLst>
      </pc:sldChg>
      <pc:sldChg chg="add modNotesTx">
        <pc:chgData name="DESMET Erwin" userId="5b8da5b0-09ee-4ff5-a52c-1662fe4f6547" providerId="ADAL" clId="{E19AA53B-2D12-43E6-B066-0A9726C8C572}" dt="2023-03-03T10:11:19.093" v="88" actId="6549"/>
        <pc:sldMkLst>
          <pc:docMk/>
          <pc:sldMk cId="469651488" sldId="683"/>
        </pc:sldMkLst>
      </pc:sldChg>
      <pc:sldChg chg="add">
        <pc:chgData name="DESMET Erwin" userId="5b8da5b0-09ee-4ff5-a52c-1662fe4f6547" providerId="ADAL" clId="{E19AA53B-2D12-43E6-B066-0A9726C8C572}" dt="2023-03-03T10:09:03.168" v="55"/>
        <pc:sldMkLst>
          <pc:docMk/>
          <pc:sldMk cId="3952365790" sldId="684"/>
        </pc:sldMkLst>
      </pc:sldChg>
      <pc:sldChg chg="add">
        <pc:chgData name="DESMET Erwin" userId="5b8da5b0-09ee-4ff5-a52c-1662fe4f6547" providerId="ADAL" clId="{E19AA53B-2D12-43E6-B066-0A9726C8C572}" dt="2023-03-03T10:09:03.168" v="55"/>
        <pc:sldMkLst>
          <pc:docMk/>
          <pc:sldMk cId="1313890195" sldId="685"/>
        </pc:sldMkLst>
      </pc:sldChg>
      <pc:sldChg chg="add">
        <pc:chgData name="DESMET Erwin" userId="5b8da5b0-09ee-4ff5-a52c-1662fe4f6547" providerId="ADAL" clId="{E19AA53B-2D12-43E6-B066-0A9726C8C572}" dt="2023-03-03T10:09:03.168" v="55"/>
        <pc:sldMkLst>
          <pc:docMk/>
          <pc:sldMk cId="1137555021" sldId="686"/>
        </pc:sldMkLst>
      </pc:sldChg>
      <pc:sldChg chg="add">
        <pc:chgData name="DESMET Erwin" userId="5b8da5b0-09ee-4ff5-a52c-1662fe4f6547" providerId="ADAL" clId="{E19AA53B-2D12-43E6-B066-0A9726C8C572}" dt="2023-03-03T10:09:16.621" v="56"/>
        <pc:sldMkLst>
          <pc:docMk/>
          <pc:sldMk cId="2464871594" sldId="687"/>
        </pc:sldMkLst>
      </pc:sldChg>
      <pc:sldChg chg="add">
        <pc:chgData name="DESMET Erwin" userId="5b8da5b0-09ee-4ff5-a52c-1662fe4f6547" providerId="ADAL" clId="{E19AA53B-2D12-43E6-B066-0A9726C8C572}" dt="2023-03-03T10:13:01.711" v="102"/>
        <pc:sldMkLst>
          <pc:docMk/>
          <pc:sldMk cId="3179090771" sldId="688"/>
        </pc:sldMkLst>
      </pc:sldChg>
      <pc:sldChg chg="add">
        <pc:chgData name="DESMET Erwin" userId="5b8da5b0-09ee-4ff5-a52c-1662fe4f6547" providerId="ADAL" clId="{E19AA53B-2D12-43E6-B066-0A9726C8C572}" dt="2023-03-03T10:13:17.764" v="105"/>
        <pc:sldMkLst>
          <pc:docMk/>
          <pc:sldMk cId="1825599120" sldId="689"/>
        </pc:sldMkLst>
      </pc:sldChg>
      <pc:sldChg chg="add del">
        <pc:chgData name="DESMET Erwin" userId="5b8da5b0-09ee-4ff5-a52c-1662fe4f6547" providerId="ADAL" clId="{E19AA53B-2D12-43E6-B066-0A9726C8C572}" dt="2023-03-03T10:13:13.702" v="104"/>
        <pc:sldMkLst>
          <pc:docMk/>
          <pc:sldMk cId="2148369350" sldId="689"/>
        </pc:sldMkLst>
      </pc:sldChg>
      <pc:sldChg chg="add del">
        <pc:chgData name="DESMET Erwin" userId="5b8da5b0-09ee-4ff5-a52c-1662fe4f6547" providerId="ADAL" clId="{E19AA53B-2D12-43E6-B066-0A9726C8C572}" dt="2023-03-03T10:13:13.702" v="104"/>
        <pc:sldMkLst>
          <pc:docMk/>
          <pc:sldMk cId="445098694" sldId="690"/>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BE"/>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B8D3EB8-6AD6-4DF3-B16B-A9E0B517D683}" type="datetimeFigureOut">
              <a:rPr lang="fr-BE" smtClean="0"/>
              <a:t>03-03-23</a:t>
            </a:fld>
            <a:endParaRPr lang="fr-BE"/>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BE"/>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BD2A0B0-4FDA-48D8-A9AB-C715A138D155}" type="slidenum">
              <a:rPr lang="fr-BE" smtClean="0"/>
              <a:t>‹N°›</a:t>
            </a:fld>
            <a:endParaRPr lang="fr-BE"/>
          </a:p>
        </p:txBody>
      </p:sp>
    </p:spTree>
    <p:extLst>
      <p:ext uri="{BB962C8B-B14F-4D97-AF65-F5344CB8AC3E}">
        <p14:creationId xmlns:p14="http://schemas.microsoft.com/office/powerpoint/2010/main" val="23959778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BE"/>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E128C8-0F94-4A35-ACDA-C6638E74D3AE}" type="datetimeFigureOut">
              <a:rPr lang="fr-BE" smtClean="0"/>
              <a:t>03-03-23</a:t>
            </a:fld>
            <a:endParaRPr lang="fr-BE"/>
          </a:p>
        </p:txBody>
      </p:sp>
      <p:sp>
        <p:nvSpPr>
          <p:cNvPr id="4" name="Espace réservé de l'image des diapositives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fr-BE"/>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BE"/>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F25FE0-E36D-4C61-B87F-2858DE1D2247}" type="slidenum">
              <a:rPr lang="fr-BE" smtClean="0"/>
              <a:t>‹N°›</a:t>
            </a:fld>
            <a:endParaRPr lang="fr-BE"/>
          </a:p>
        </p:txBody>
      </p:sp>
    </p:spTree>
    <p:extLst>
      <p:ext uri="{BB962C8B-B14F-4D97-AF65-F5344CB8AC3E}">
        <p14:creationId xmlns:p14="http://schemas.microsoft.com/office/powerpoint/2010/main" val="6639329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5"/>
          </p:nvPr>
        </p:nvSpPr>
        <p:spPr/>
        <p:txBody>
          <a:bodyPr/>
          <a:lstStyle/>
          <a:p>
            <a:fld id="{43F25FE0-E36D-4C61-B87F-2858DE1D2247}" type="slidenum">
              <a:rPr lang="fr-BE" smtClean="0"/>
              <a:t>45</a:t>
            </a:fld>
            <a:endParaRPr lang="fr-BE"/>
          </a:p>
        </p:txBody>
      </p:sp>
    </p:spTree>
    <p:extLst>
      <p:ext uri="{BB962C8B-B14F-4D97-AF65-F5344CB8AC3E}">
        <p14:creationId xmlns:p14="http://schemas.microsoft.com/office/powerpoint/2010/main" val="10712124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5"/>
          </p:nvPr>
        </p:nvSpPr>
        <p:spPr/>
        <p:txBody>
          <a:bodyPr/>
          <a:lstStyle/>
          <a:p>
            <a:fld id="{43F25FE0-E36D-4C61-B87F-2858DE1D2247}" type="slidenum">
              <a:rPr lang="fr-BE" smtClean="0"/>
              <a:t>57</a:t>
            </a:fld>
            <a:endParaRPr lang="fr-BE"/>
          </a:p>
        </p:txBody>
      </p:sp>
    </p:spTree>
    <p:extLst>
      <p:ext uri="{BB962C8B-B14F-4D97-AF65-F5344CB8AC3E}">
        <p14:creationId xmlns:p14="http://schemas.microsoft.com/office/powerpoint/2010/main" val="34241829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5"/>
          </p:nvPr>
        </p:nvSpPr>
        <p:spPr/>
        <p:txBody>
          <a:bodyPr/>
          <a:lstStyle/>
          <a:p>
            <a:fld id="{43F25FE0-E36D-4C61-B87F-2858DE1D2247}" type="slidenum">
              <a:rPr lang="fr-BE" smtClean="0"/>
              <a:t>58</a:t>
            </a:fld>
            <a:endParaRPr lang="fr-BE"/>
          </a:p>
        </p:txBody>
      </p:sp>
    </p:spTree>
    <p:extLst>
      <p:ext uri="{BB962C8B-B14F-4D97-AF65-F5344CB8AC3E}">
        <p14:creationId xmlns:p14="http://schemas.microsoft.com/office/powerpoint/2010/main" val="30816377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5"/>
          </p:nvPr>
        </p:nvSpPr>
        <p:spPr/>
        <p:txBody>
          <a:bodyPr/>
          <a:lstStyle/>
          <a:p>
            <a:fld id="{43F25FE0-E36D-4C61-B87F-2858DE1D2247}" type="slidenum">
              <a:rPr lang="fr-BE" smtClean="0"/>
              <a:t>59</a:t>
            </a:fld>
            <a:endParaRPr lang="fr-BE"/>
          </a:p>
        </p:txBody>
      </p:sp>
    </p:spTree>
    <p:extLst>
      <p:ext uri="{BB962C8B-B14F-4D97-AF65-F5344CB8AC3E}">
        <p14:creationId xmlns:p14="http://schemas.microsoft.com/office/powerpoint/2010/main" val="13373534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5"/>
          </p:nvPr>
        </p:nvSpPr>
        <p:spPr/>
        <p:txBody>
          <a:bodyPr/>
          <a:lstStyle/>
          <a:p>
            <a:fld id="{43F25FE0-E36D-4C61-B87F-2858DE1D2247}" type="slidenum">
              <a:rPr lang="fr-BE" smtClean="0"/>
              <a:t>61</a:t>
            </a:fld>
            <a:endParaRPr lang="fr-BE"/>
          </a:p>
        </p:txBody>
      </p:sp>
    </p:spTree>
    <p:extLst>
      <p:ext uri="{BB962C8B-B14F-4D97-AF65-F5344CB8AC3E}">
        <p14:creationId xmlns:p14="http://schemas.microsoft.com/office/powerpoint/2010/main" val="1280791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5"/>
          </p:nvPr>
        </p:nvSpPr>
        <p:spPr/>
        <p:txBody>
          <a:bodyPr/>
          <a:lstStyle/>
          <a:p>
            <a:fld id="{43F25FE0-E36D-4C61-B87F-2858DE1D2247}" type="slidenum">
              <a:rPr lang="fr-BE" smtClean="0"/>
              <a:t>62</a:t>
            </a:fld>
            <a:endParaRPr lang="fr-BE"/>
          </a:p>
        </p:txBody>
      </p:sp>
    </p:spTree>
    <p:extLst>
      <p:ext uri="{BB962C8B-B14F-4D97-AF65-F5344CB8AC3E}">
        <p14:creationId xmlns:p14="http://schemas.microsoft.com/office/powerpoint/2010/main" val="31225791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5"/>
          </p:nvPr>
        </p:nvSpPr>
        <p:spPr/>
        <p:txBody>
          <a:bodyPr/>
          <a:lstStyle/>
          <a:p>
            <a:fld id="{43F25FE0-E36D-4C61-B87F-2858DE1D2247}" type="slidenum">
              <a:rPr lang="fr-BE" smtClean="0"/>
              <a:t>63</a:t>
            </a:fld>
            <a:endParaRPr lang="fr-BE"/>
          </a:p>
        </p:txBody>
      </p:sp>
    </p:spTree>
    <p:extLst>
      <p:ext uri="{BB962C8B-B14F-4D97-AF65-F5344CB8AC3E}">
        <p14:creationId xmlns:p14="http://schemas.microsoft.com/office/powerpoint/2010/main" val="41109677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5"/>
          </p:nvPr>
        </p:nvSpPr>
        <p:spPr/>
        <p:txBody>
          <a:bodyPr/>
          <a:lstStyle/>
          <a:p>
            <a:fld id="{43F25FE0-E36D-4C61-B87F-2858DE1D2247}" type="slidenum">
              <a:rPr lang="fr-BE" smtClean="0"/>
              <a:t>64</a:t>
            </a:fld>
            <a:endParaRPr lang="fr-BE"/>
          </a:p>
        </p:txBody>
      </p:sp>
    </p:spTree>
    <p:extLst>
      <p:ext uri="{BB962C8B-B14F-4D97-AF65-F5344CB8AC3E}">
        <p14:creationId xmlns:p14="http://schemas.microsoft.com/office/powerpoint/2010/main" val="5208437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5"/>
          </p:nvPr>
        </p:nvSpPr>
        <p:spPr/>
        <p:txBody>
          <a:bodyPr/>
          <a:lstStyle/>
          <a:p>
            <a:fld id="{43F25FE0-E36D-4C61-B87F-2858DE1D2247}" type="slidenum">
              <a:rPr lang="fr-BE" smtClean="0"/>
              <a:t>65</a:t>
            </a:fld>
            <a:endParaRPr lang="fr-BE"/>
          </a:p>
        </p:txBody>
      </p:sp>
    </p:spTree>
    <p:extLst>
      <p:ext uri="{BB962C8B-B14F-4D97-AF65-F5344CB8AC3E}">
        <p14:creationId xmlns:p14="http://schemas.microsoft.com/office/powerpoint/2010/main" val="29792831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5"/>
          </p:nvPr>
        </p:nvSpPr>
        <p:spPr/>
        <p:txBody>
          <a:bodyPr/>
          <a:lstStyle/>
          <a:p>
            <a:fld id="{43F25FE0-E36D-4C61-B87F-2858DE1D2247}" type="slidenum">
              <a:rPr lang="fr-BE" smtClean="0"/>
              <a:t>66</a:t>
            </a:fld>
            <a:endParaRPr lang="fr-BE"/>
          </a:p>
        </p:txBody>
      </p:sp>
    </p:spTree>
    <p:extLst>
      <p:ext uri="{BB962C8B-B14F-4D97-AF65-F5344CB8AC3E}">
        <p14:creationId xmlns:p14="http://schemas.microsoft.com/office/powerpoint/2010/main" val="29685970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5"/>
          </p:nvPr>
        </p:nvSpPr>
        <p:spPr/>
        <p:txBody>
          <a:bodyPr/>
          <a:lstStyle/>
          <a:p>
            <a:fld id="{43F25FE0-E36D-4C61-B87F-2858DE1D2247}" type="slidenum">
              <a:rPr lang="fr-BE" smtClean="0"/>
              <a:t>67</a:t>
            </a:fld>
            <a:endParaRPr lang="fr-BE"/>
          </a:p>
        </p:txBody>
      </p:sp>
    </p:spTree>
    <p:extLst>
      <p:ext uri="{BB962C8B-B14F-4D97-AF65-F5344CB8AC3E}">
        <p14:creationId xmlns:p14="http://schemas.microsoft.com/office/powerpoint/2010/main" val="4211535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5"/>
          </p:nvPr>
        </p:nvSpPr>
        <p:spPr/>
        <p:txBody>
          <a:bodyPr/>
          <a:lstStyle/>
          <a:p>
            <a:fld id="{43F25FE0-E36D-4C61-B87F-2858DE1D2247}" type="slidenum">
              <a:rPr lang="fr-BE" smtClean="0"/>
              <a:t>46</a:t>
            </a:fld>
            <a:endParaRPr lang="fr-BE"/>
          </a:p>
        </p:txBody>
      </p:sp>
    </p:spTree>
    <p:extLst>
      <p:ext uri="{BB962C8B-B14F-4D97-AF65-F5344CB8AC3E}">
        <p14:creationId xmlns:p14="http://schemas.microsoft.com/office/powerpoint/2010/main" val="25841628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5"/>
          </p:nvPr>
        </p:nvSpPr>
        <p:spPr/>
        <p:txBody>
          <a:bodyPr/>
          <a:lstStyle/>
          <a:p>
            <a:fld id="{43F25FE0-E36D-4C61-B87F-2858DE1D2247}" type="slidenum">
              <a:rPr lang="fr-BE" smtClean="0"/>
              <a:t>68</a:t>
            </a:fld>
            <a:endParaRPr lang="fr-BE"/>
          </a:p>
        </p:txBody>
      </p:sp>
    </p:spTree>
    <p:extLst>
      <p:ext uri="{BB962C8B-B14F-4D97-AF65-F5344CB8AC3E}">
        <p14:creationId xmlns:p14="http://schemas.microsoft.com/office/powerpoint/2010/main" val="27196526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5"/>
          </p:nvPr>
        </p:nvSpPr>
        <p:spPr/>
        <p:txBody>
          <a:bodyPr/>
          <a:lstStyle/>
          <a:p>
            <a:fld id="{43F25FE0-E36D-4C61-B87F-2858DE1D2247}" type="slidenum">
              <a:rPr lang="fr-BE" smtClean="0"/>
              <a:t>69</a:t>
            </a:fld>
            <a:endParaRPr lang="fr-BE"/>
          </a:p>
        </p:txBody>
      </p:sp>
    </p:spTree>
    <p:extLst>
      <p:ext uri="{BB962C8B-B14F-4D97-AF65-F5344CB8AC3E}">
        <p14:creationId xmlns:p14="http://schemas.microsoft.com/office/powerpoint/2010/main" val="6696540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5"/>
          </p:nvPr>
        </p:nvSpPr>
        <p:spPr/>
        <p:txBody>
          <a:bodyPr/>
          <a:lstStyle/>
          <a:p>
            <a:fld id="{43F25FE0-E36D-4C61-B87F-2858DE1D2247}" type="slidenum">
              <a:rPr lang="fr-BE" smtClean="0"/>
              <a:t>70</a:t>
            </a:fld>
            <a:endParaRPr lang="fr-BE"/>
          </a:p>
        </p:txBody>
      </p:sp>
    </p:spTree>
    <p:extLst>
      <p:ext uri="{BB962C8B-B14F-4D97-AF65-F5344CB8AC3E}">
        <p14:creationId xmlns:p14="http://schemas.microsoft.com/office/powerpoint/2010/main" val="27222952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5"/>
          </p:nvPr>
        </p:nvSpPr>
        <p:spPr/>
        <p:txBody>
          <a:bodyPr/>
          <a:lstStyle/>
          <a:p>
            <a:fld id="{43F25FE0-E36D-4C61-B87F-2858DE1D2247}" type="slidenum">
              <a:rPr lang="fr-BE" smtClean="0"/>
              <a:t>71</a:t>
            </a:fld>
            <a:endParaRPr lang="fr-BE"/>
          </a:p>
        </p:txBody>
      </p:sp>
    </p:spTree>
    <p:extLst>
      <p:ext uri="{BB962C8B-B14F-4D97-AF65-F5344CB8AC3E}">
        <p14:creationId xmlns:p14="http://schemas.microsoft.com/office/powerpoint/2010/main" val="31879577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5"/>
          </p:nvPr>
        </p:nvSpPr>
        <p:spPr/>
        <p:txBody>
          <a:bodyPr/>
          <a:lstStyle/>
          <a:p>
            <a:fld id="{43F25FE0-E36D-4C61-B87F-2858DE1D2247}" type="slidenum">
              <a:rPr lang="fr-BE" smtClean="0"/>
              <a:t>72</a:t>
            </a:fld>
            <a:endParaRPr lang="fr-BE"/>
          </a:p>
        </p:txBody>
      </p:sp>
    </p:spTree>
    <p:extLst>
      <p:ext uri="{BB962C8B-B14F-4D97-AF65-F5344CB8AC3E}">
        <p14:creationId xmlns:p14="http://schemas.microsoft.com/office/powerpoint/2010/main" val="25314927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5"/>
          </p:nvPr>
        </p:nvSpPr>
        <p:spPr/>
        <p:txBody>
          <a:bodyPr/>
          <a:lstStyle/>
          <a:p>
            <a:fld id="{43F25FE0-E36D-4C61-B87F-2858DE1D2247}" type="slidenum">
              <a:rPr lang="fr-BE" smtClean="0"/>
              <a:t>74</a:t>
            </a:fld>
            <a:endParaRPr lang="fr-BE"/>
          </a:p>
        </p:txBody>
      </p:sp>
    </p:spTree>
    <p:extLst>
      <p:ext uri="{BB962C8B-B14F-4D97-AF65-F5344CB8AC3E}">
        <p14:creationId xmlns:p14="http://schemas.microsoft.com/office/powerpoint/2010/main" val="26023531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5"/>
          </p:nvPr>
        </p:nvSpPr>
        <p:spPr/>
        <p:txBody>
          <a:bodyPr/>
          <a:lstStyle/>
          <a:p>
            <a:fld id="{43F25FE0-E36D-4C61-B87F-2858DE1D2247}" type="slidenum">
              <a:rPr lang="fr-BE" smtClean="0"/>
              <a:t>75</a:t>
            </a:fld>
            <a:endParaRPr lang="fr-BE"/>
          </a:p>
        </p:txBody>
      </p:sp>
    </p:spTree>
    <p:extLst>
      <p:ext uri="{BB962C8B-B14F-4D97-AF65-F5344CB8AC3E}">
        <p14:creationId xmlns:p14="http://schemas.microsoft.com/office/powerpoint/2010/main" val="24114101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5"/>
          </p:nvPr>
        </p:nvSpPr>
        <p:spPr/>
        <p:txBody>
          <a:bodyPr/>
          <a:lstStyle/>
          <a:p>
            <a:fld id="{43F25FE0-E36D-4C61-B87F-2858DE1D2247}" type="slidenum">
              <a:rPr lang="fr-BE" smtClean="0"/>
              <a:t>76</a:t>
            </a:fld>
            <a:endParaRPr lang="fr-BE"/>
          </a:p>
        </p:txBody>
      </p:sp>
    </p:spTree>
    <p:extLst>
      <p:ext uri="{BB962C8B-B14F-4D97-AF65-F5344CB8AC3E}">
        <p14:creationId xmlns:p14="http://schemas.microsoft.com/office/powerpoint/2010/main" val="37314019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5"/>
          </p:nvPr>
        </p:nvSpPr>
        <p:spPr/>
        <p:txBody>
          <a:bodyPr/>
          <a:lstStyle/>
          <a:p>
            <a:fld id="{43F25FE0-E36D-4C61-B87F-2858DE1D2247}" type="slidenum">
              <a:rPr lang="fr-BE" smtClean="0"/>
              <a:t>77</a:t>
            </a:fld>
            <a:endParaRPr lang="fr-BE"/>
          </a:p>
        </p:txBody>
      </p:sp>
    </p:spTree>
    <p:extLst>
      <p:ext uri="{BB962C8B-B14F-4D97-AF65-F5344CB8AC3E}">
        <p14:creationId xmlns:p14="http://schemas.microsoft.com/office/powerpoint/2010/main" val="3799525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5"/>
          </p:nvPr>
        </p:nvSpPr>
        <p:spPr/>
        <p:txBody>
          <a:bodyPr/>
          <a:lstStyle/>
          <a:p>
            <a:fld id="{43F25FE0-E36D-4C61-B87F-2858DE1D2247}" type="slidenum">
              <a:rPr lang="fr-BE" smtClean="0"/>
              <a:t>78</a:t>
            </a:fld>
            <a:endParaRPr lang="fr-BE"/>
          </a:p>
        </p:txBody>
      </p:sp>
    </p:spTree>
    <p:extLst>
      <p:ext uri="{BB962C8B-B14F-4D97-AF65-F5344CB8AC3E}">
        <p14:creationId xmlns:p14="http://schemas.microsoft.com/office/powerpoint/2010/main" val="30794397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5"/>
          </p:nvPr>
        </p:nvSpPr>
        <p:spPr/>
        <p:txBody>
          <a:bodyPr/>
          <a:lstStyle/>
          <a:p>
            <a:fld id="{43F25FE0-E36D-4C61-B87F-2858DE1D2247}" type="slidenum">
              <a:rPr lang="fr-BE" smtClean="0"/>
              <a:t>48</a:t>
            </a:fld>
            <a:endParaRPr lang="fr-BE"/>
          </a:p>
        </p:txBody>
      </p:sp>
    </p:spTree>
    <p:extLst>
      <p:ext uri="{BB962C8B-B14F-4D97-AF65-F5344CB8AC3E}">
        <p14:creationId xmlns:p14="http://schemas.microsoft.com/office/powerpoint/2010/main" val="3213578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5"/>
          </p:nvPr>
        </p:nvSpPr>
        <p:spPr/>
        <p:txBody>
          <a:bodyPr/>
          <a:lstStyle/>
          <a:p>
            <a:fld id="{43F25FE0-E36D-4C61-B87F-2858DE1D2247}" type="slidenum">
              <a:rPr lang="fr-BE" smtClean="0"/>
              <a:t>80</a:t>
            </a:fld>
            <a:endParaRPr lang="fr-BE"/>
          </a:p>
        </p:txBody>
      </p:sp>
    </p:spTree>
    <p:extLst>
      <p:ext uri="{BB962C8B-B14F-4D97-AF65-F5344CB8AC3E}">
        <p14:creationId xmlns:p14="http://schemas.microsoft.com/office/powerpoint/2010/main" val="25673691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5"/>
          </p:nvPr>
        </p:nvSpPr>
        <p:spPr/>
        <p:txBody>
          <a:bodyPr/>
          <a:lstStyle/>
          <a:p>
            <a:fld id="{43F25FE0-E36D-4C61-B87F-2858DE1D2247}" type="slidenum">
              <a:rPr lang="fr-BE" smtClean="0"/>
              <a:t>83</a:t>
            </a:fld>
            <a:endParaRPr lang="fr-BE"/>
          </a:p>
        </p:txBody>
      </p:sp>
    </p:spTree>
    <p:extLst>
      <p:ext uri="{BB962C8B-B14F-4D97-AF65-F5344CB8AC3E}">
        <p14:creationId xmlns:p14="http://schemas.microsoft.com/office/powerpoint/2010/main" val="10195080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5"/>
          </p:nvPr>
        </p:nvSpPr>
        <p:spPr/>
        <p:txBody>
          <a:bodyPr/>
          <a:lstStyle/>
          <a:p>
            <a:fld id="{43F25FE0-E36D-4C61-B87F-2858DE1D2247}" type="slidenum">
              <a:rPr lang="fr-BE" smtClean="0"/>
              <a:t>84</a:t>
            </a:fld>
            <a:endParaRPr lang="fr-BE"/>
          </a:p>
        </p:txBody>
      </p:sp>
    </p:spTree>
    <p:extLst>
      <p:ext uri="{BB962C8B-B14F-4D97-AF65-F5344CB8AC3E}">
        <p14:creationId xmlns:p14="http://schemas.microsoft.com/office/powerpoint/2010/main" val="920945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5"/>
          </p:nvPr>
        </p:nvSpPr>
        <p:spPr/>
        <p:txBody>
          <a:bodyPr/>
          <a:lstStyle/>
          <a:p>
            <a:fld id="{43F25FE0-E36D-4C61-B87F-2858DE1D2247}" type="slidenum">
              <a:rPr lang="fr-BE" smtClean="0"/>
              <a:t>86</a:t>
            </a:fld>
            <a:endParaRPr lang="fr-BE"/>
          </a:p>
        </p:txBody>
      </p:sp>
    </p:spTree>
    <p:extLst>
      <p:ext uri="{BB962C8B-B14F-4D97-AF65-F5344CB8AC3E}">
        <p14:creationId xmlns:p14="http://schemas.microsoft.com/office/powerpoint/2010/main" val="41269656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5"/>
          </p:nvPr>
        </p:nvSpPr>
        <p:spPr/>
        <p:txBody>
          <a:bodyPr/>
          <a:lstStyle/>
          <a:p>
            <a:fld id="{43F25FE0-E36D-4C61-B87F-2858DE1D2247}" type="slidenum">
              <a:rPr lang="fr-BE" smtClean="0"/>
              <a:t>87</a:t>
            </a:fld>
            <a:endParaRPr lang="fr-BE"/>
          </a:p>
        </p:txBody>
      </p:sp>
    </p:spTree>
    <p:extLst>
      <p:ext uri="{BB962C8B-B14F-4D97-AF65-F5344CB8AC3E}">
        <p14:creationId xmlns:p14="http://schemas.microsoft.com/office/powerpoint/2010/main" val="64726932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5"/>
          </p:nvPr>
        </p:nvSpPr>
        <p:spPr/>
        <p:txBody>
          <a:bodyPr/>
          <a:lstStyle/>
          <a:p>
            <a:fld id="{43F25FE0-E36D-4C61-B87F-2858DE1D2247}" type="slidenum">
              <a:rPr lang="fr-BE" smtClean="0"/>
              <a:t>89</a:t>
            </a:fld>
            <a:endParaRPr lang="fr-BE"/>
          </a:p>
        </p:txBody>
      </p:sp>
    </p:spTree>
    <p:extLst>
      <p:ext uri="{BB962C8B-B14F-4D97-AF65-F5344CB8AC3E}">
        <p14:creationId xmlns:p14="http://schemas.microsoft.com/office/powerpoint/2010/main" val="161674516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5"/>
          </p:nvPr>
        </p:nvSpPr>
        <p:spPr/>
        <p:txBody>
          <a:bodyPr/>
          <a:lstStyle/>
          <a:p>
            <a:fld id="{43F25FE0-E36D-4C61-B87F-2858DE1D2247}" type="slidenum">
              <a:rPr lang="fr-BE" smtClean="0"/>
              <a:t>90</a:t>
            </a:fld>
            <a:endParaRPr lang="fr-BE"/>
          </a:p>
        </p:txBody>
      </p:sp>
    </p:spTree>
    <p:extLst>
      <p:ext uri="{BB962C8B-B14F-4D97-AF65-F5344CB8AC3E}">
        <p14:creationId xmlns:p14="http://schemas.microsoft.com/office/powerpoint/2010/main" val="349107937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5"/>
          </p:nvPr>
        </p:nvSpPr>
        <p:spPr/>
        <p:txBody>
          <a:bodyPr/>
          <a:lstStyle/>
          <a:p>
            <a:fld id="{43F25FE0-E36D-4C61-B87F-2858DE1D2247}" type="slidenum">
              <a:rPr lang="fr-BE" smtClean="0"/>
              <a:t>91</a:t>
            </a:fld>
            <a:endParaRPr lang="fr-BE"/>
          </a:p>
        </p:txBody>
      </p:sp>
    </p:spTree>
    <p:extLst>
      <p:ext uri="{BB962C8B-B14F-4D97-AF65-F5344CB8AC3E}">
        <p14:creationId xmlns:p14="http://schemas.microsoft.com/office/powerpoint/2010/main" val="43294428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5"/>
          </p:nvPr>
        </p:nvSpPr>
        <p:spPr/>
        <p:txBody>
          <a:bodyPr/>
          <a:lstStyle/>
          <a:p>
            <a:fld id="{43F25FE0-E36D-4C61-B87F-2858DE1D2247}" type="slidenum">
              <a:rPr lang="fr-BE" smtClean="0"/>
              <a:t>92</a:t>
            </a:fld>
            <a:endParaRPr lang="fr-BE"/>
          </a:p>
        </p:txBody>
      </p:sp>
    </p:spTree>
    <p:extLst>
      <p:ext uri="{BB962C8B-B14F-4D97-AF65-F5344CB8AC3E}">
        <p14:creationId xmlns:p14="http://schemas.microsoft.com/office/powerpoint/2010/main" val="44217323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5"/>
          </p:nvPr>
        </p:nvSpPr>
        <p:spPr/>
        <p:txBody>
          <a:bodyPr/>
          <a:lstStyle/>
          <a:p>
            <a:fld id="{43F25FE0-E36D-4C61-B87F-2858DE1D2247}" type="slidenum">
              <a:rPr lang="fr-BE" smtClean="0"/>
              <a:t>93</a:t>
            </a:fld>
            <a:endParaRPr lang="fr-BE"/>
          </a:p>
        </p:txBody>
      </p:sp>
    </p:spTree>
    <p:extLst>
      <p:ext uri="{BB962C8B-B14F-4D97-AF65-F5344CB8AC3E}">
        <p14:creationId xmlns:p14="http://schemas.microsoft.com/office/powerpoint/2010/main" val="5029963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5"/>
          </p:nvPr>
        </p:nvSpPr>
        <p:spPr/>
        <p:txBody>
          <a:bodyPr/>
          <a:lstStyle/>
          <a:p>
            <a:fld id="{43F25FE0-E36D-4C61-B87F-2858DE1D2247}" type="slidenum">
              <a:rPr lang="fr-BE" smtClean="0"/>
              <a:t>49</a:t>
            </a:fld>
            <a:endParaRPr lang="fr-BE"/>
          </a:p>
        </p:txBody>
      </p:sp>
    </p:spTree>
    <p:extLst>
      <p:ext uri="{BB962C8B-B14F-4D97-AF65-F5344CB8AC3E}">
        <p14:creationId xmlns:p14="http://schemas.microsoft.com/office/powerpoint/2010/main" val="110352001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5"/>
          </p:nvPr>
        </p:nvSpPr>
        <p:spPr/>
        <p:txBody>
          <a:bodyPr/>
          <a:lstStyle/>
          <a:p>
            <a:fld id="{43F25FE0-E36D-4C61-B87F-2858DE1D2247}" type="slidenum">
              <a:rPr lang="fr-BE" smtClean="0"/>
              <a:t>94</a:t>
            </a:fld>
            <a:endParaRPr lang="fr-BE"/>
          </a:p>
        </p:txBody>
      </p:sp>
    </p:spTree>
    <p:extLst>
      <p:ext uri="{BB962C8B-B14F-4D97-AF65-F5344CB8AC3E}">
        <p14:creationId xmlns:p14="http://schemas.microsoft.com/office/powerpoint/2010/main" val="36915042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5"/>
          </p:nvPr>
        </p:nvSpPr>
        <p:spPr/>
        <p:txBody>
          <a:bodyPr/>
          <a:lstStyle/>
          <a:p>
            <a:fld id="{43F25FE0-E36D-4C61-B87F-2858DE1D2247}" type="slidenum">
              <a:rPr lang="fr-BE" smtClean="0"/>
              <a:t>97</a:t>
            </a:fld>
            <a:endParaRPr lang="fr-BE"/>
          </a:p>
        </p:txBody>
      </p:sp>
    </p:spTree>
    <p:extLst>
      <p:ext uri="{BB962C8B-B14F-4D97-AF65-F5344CB8AC3E}">
        <p14:creationId xmlns:p14="http://schemas.microsoft.com/office/powerpoint/2010/main" val="173156249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5"/>
          </p:nvPr>
        </p:nvSpPr>
        <p:spPr/>
        <p:txBody>
          <a:bodyPr/>
          <a:lstStyle/>
          <a:p>
            <a:fld id="{43F25FE0-E36D-4C61-B87F-2858DE1D2247}" type="slidenum">
              <a:rPr lang="fr-BE" smtClean="0"/>
              <a:t>98</a:t>
            </a:fld>
            <a:endParaRPr lang="fr-BE"/>
          </a:p>
        </p:txBody>
      </p:sp>
    </p:spTree>
    <p:extLst>
      <p:ext uri="{BB962C8B-B14F-4D97-AF65-F5344CB8AC3E}">
        <p14:creationId xmlns:p14="http://schemas.microsoft.com/office/powerpoint/2010/main" val="333618480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5"/>
          </p:nvPr>
        </p:nvSpPr>
        <p:spPr/>
        <p:txBody>
          <a:bodyPr/>
          <a:lstStyle/>
          <a:p>
            <a:fld id="{43F25FE0-E36D-4C61-B87F-2858DE1D2247}" type="slidenum">
              <a:rPr lang="fr-BE" smtClean="0"/>
              <a:t>99</a:t>
            </a:fld>
            <a:endParaRPr lang="fr-BE"/>
          </a:p>
        </p:txBody>
      </p:sp>
    </p:spTree>
    <p:extLst>
      <p:ext uri="{BB962C8B-B14F-4D97-AF65-F5344CB8AC3E}">
        <p14:creationId xmlns:p14="http://schemas.microsoft.com/office/powerpoint/2010/main" val="381818366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5"/>
          </p:nvPr>
        </p:nvSpPr>
        <p:spPr/>
        <p:txBody>
          <a:bodyPr/>
          <a:lstStyle/>
          <a:p>
            <a:fld id="{43F25FE0-E36D-4C61-B87F-2858DE1D2247}" type="slidenum">
              <a:rPr lang="fr-BE" smtClean="0"/>
              <a:t>100</a:t>
            </a:fld>
            <a:endParaRPr lang="fr-BE"/>
          </a:p>
        </p:txBody>
      </p:sp>
    </p:spTree>
    <p:extLst>
      <p:ext uri="{BB962C8B-B14F-4D97-AF65-F5344CB8AC3E}">
        <p14:creationId xmlns:p14="http://schemas.microsoft.com/office/powerpoint/2010/main" val="39776766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5"/>
          </p:nvPr>
        </p:nvSpPr>
        <p:spPr/>
        <p:txBody>
          <a:bodyPr/>
          <a:lstStyle/>
          <a:p>
            <a:fld id="{43F25FE0-E36D-4C61-B87F-2858DE1D2247}" type="slidenum">
              <a:rPr lang="fr-BE" smtClean="0"/>
              <a:t>124</a:t>
            </a:fld>
            <a:endParaRPr lang="fr-BE"/>
          </a:p>
        </p:txBody>
      </p:sp>
    </p:spTree>
    <p:extLst>
      <p:ext uri="{BB962C8B-B14F-4D97-AF65-F5344CB8AC3E}">
        <p14:creationId xmlns:p14="http://schemas.microsoft.com/office/powerpoint/2010/main" val="6838026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5"/>
          </p:nvPr>
        </p:nvSpPr>
        <p:spPr/>
        <p:txBody>
          <a:bodyPr/>
          <a:lstStyle/>
          <a:p>
            <a:fld id="{43F25FE0-E36D-4C61-B87F-2858DE1D2247}" type="slidenum">
              <a:rPr lang="fr-BE" smtClean="0"/>
              <a:t>50</a:t>
            </a:fld>
            <a:endParaRPr lang="fr-BE"/>
          </a:p>
        </p:txBody>
      </p:sp>
    </p:spTree>
    <p:extLst>
      <p:ext uri="{BB962C8B-B14F-4D97-AF65-F5344CB8AC3E}">
        <p14:creationId xmlns:p14="http://schemas.microsoft.com/office/powerpoint/2010/main" val="23325827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5"/>
          </p:nvPr>
        </p:nvSpPr>
        <p:spPr/>
        <p:txBody>
          <a:bodyPr/>
          <a:lstStyle/>
          <a:p>
            <a:fld id="{43F25FE0-E36D-4C61-B87F-2858DE1D2247}" type="slidenum">
              <a:rPr lang="fr-BE" smtClean="0"/>
              <a:t>51</a:t>
            </a:fld>
            <a:endParaRPr lang="fr-BE"/>
          </a:p>
        </p:txBody>
      </p:sp>
    </p:spTree>
    <p:extLst>
      <p:ext uri="{BB962C8B-B14F-4D97-AF65-F5344CB8AC3E}">
        <p14:creationId xmlns:p14="http://schemas.microsoft.com/office/powerpoint/2010/main" val="25156143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5"/>
          </p:nvPr>
        </p:nvSpPr>
        <p:spPr/>
        <p:txBody>
          <a:bodyPr/>
          <a:lstStyle/>
          <a:p>
            <a:fld id="{43F25FE0-E36D-4C61-B87F-2858DE1D2247}" type="slidenum">
              <a:rPr lang="fr-BE" smtClean="0"/>
              <a:t>52</a:t>
            </a:fld>
            <a:endParaRPr lang="fr-BE"/>
          </a:p>
        </p:txBody>
      </p:sp>
    </p:spTree>
    <p:extLst>
      <p:ext uri="{BB962C8B-B14F-4D97-AF65-F5344CB8AC3E}">
        <p14:creationId xmlns:p14="http://schemas.microsoft.com/office/powerpoint/2010/main" val="14982506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5"/>
          </p:nvPr>
        </p:nvSpPr>
        <p:spPr/>
        <p:txBody>
          <a:bodyPr/>
          <a:lstStyle/>
          <a:p>
            <a:fld id="{43F25FE0-E36D-4C61-B87F-2858DE1D2247}" type="slidenum">
              <a:rPr lang="fr-BE" smtClean="0"/>
              <a:t>53</a:t>
            </a:fld>
            <a:endParaRPr lang="fr-BE"/>
          </a:p>
        </p:txBody>
      </p:sp>
    </p:spTree>
    <p:extLst>
      <p:ext uri="{BB962C8B-B14F-4D97-AF65-F5344CB8AC3E}">
        <p14:creationId xmlns:p14="http://schemas.microsoft.com/office/powerpoint/2010/main" val="5979739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5"/>
          </p:nvPr>
        </p:nvSpPr>
        <p:spPr/>
        <p:txBody>
          <a:bodyPr/>
          <a:lstStyle/>
          <a:p>
            <a:fld id="{43F25FE0-E36D-4C61-B87F-2858DE1D2247}" type="slidenum">
              <a:rPr lang="fr-BE" smtClean="0"/>
              <a:t>56</a:t>
            </a:fld>
            <a:endParaRPr lang="fr-BE"/>
          </a:p>
        </p:txBody>
      </p:sp>
    </p:spTree>
    <p:extLst>
      <p:ext uri="{BB962C8B-B14F-4D97-AF65-F5344CB8AC3E}">
        <p14:creationId xmlns:p14="http://schemas.microsoft.com/office/powerpoint/2010/main" val="22304096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A2E52712-542C-4861-8486-8C858B7AC28B}"/>
              </a:ext>
            </a:extLst>
          </p:cNvPr>
          <p:cNvSpPr>
            <a:spLocks noGrp="1"/>
          </p:cNvSpPr>
          <p:nvPr>
            <p:ph type="title"/>
          </p:nvPr>
        </p:nvSpPr>
        <p:spPr>
          <a:xfrm>
            <a:off x="1087581" y="2248912"/>
            <a:ext cx="7886700" cy="1169698"/>
          </a:xfrm>
          <a:prstGeom prst="rect">
            <a:avLst/>
          </a:prstGeom>
        </p:spPr>
        <p:txBody>
          <a:bodyPr/>
          <a:lstStyle>
            <a:lvl1pPr>
              <a:defRPr>
                <a:latin typeface="Arial" panose="020B0604020202020204" pitchFamily="34" charset="0"/>
              </a:defRPr>
            </a:lvl1pPr>
          </a:lstStyle>
          <a:p>
            <a:pPr algn="l"/>
            <a:r>
              <a:rPr lang="fr-FR" sz="4000" b="1" dirty="0">
                <a:solidFill>
                  <a:srgbClr val="2B2B2B"/>
                </a:solidFill>
                <a:latin typeface="Roboto" panose="02000000000000000000" pitchFamily="2" charset="0"/>
                <a:ea typeface="Roboto" panose="02000000000000000000" pitchFamily="2" charset="0"/>
              </a:rPr>
              <a:t>Modifiez le style du titre</a:t>
            </a:r>
            <a:endParaRPr lang="fr-BE" sz="4000" b="1" dirty="0">
              <a:solidFill>
                <a:srgbClr val="2B2B2B"/>
              </a:solidFill>
              <a:latin typeface="Roboto" panose="02000000000000000000" pitchFamily="2" charset="0"/>
              <a:ea typeface="Roboto" panose="02000000000000000000" pitchFamily="2" charset="0"/>
            </a:endParaRPr>
          </a:p>
        </p:txBody>
      </p:sp>
      <p:sp>
        <p:nvSpPr>
          <p:cNvPr id="7" name="Ellipse 6">
            <a:extLst>
              <a:ext uri="{FF2B5EF4-FFF2-40B4-BE49-F238E27FC236}">
                <a16:creationId xmlns:a16="http://schemas.microsoft.com/office/drawing/2014/main" id="{6A9EC390-C245-44B2-9757-6A655C8E38EA}"/>
              </a:ext>
            </a:extLst>
          </p:cNvPr>
          <p:cNvSpPr/>
          <p:nvPr userDrawn="1"/>
        </p:nvSpPr>
        <p:spPr>
          <a:xfrm>
            <a:off x="1266825" y="3652838"/>
            <a:ext cx="101699" cy="101699"/>
          </a:xfrm>
          <a:prstGeom prst="ellipse">
            <a:avLst/>
          </a:prstGeom>
          <a:solidFill>
            <a:srgbClr val="C913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dirty="0">
              <a:highlight>
                <a:srgbClr val="FFFF00"/>
              </a:highlight>
              <a:latin typeface="Arial" panose="020B0604020202020204" pitchFamily="34" charset="0"/>
            </a:endParaRPr>
          </a:p>
        </p:txBody>
      </p:sp>
    </p:spTree>
    <p:extLst>
      <p:ext uri="{BB962C8B-B14F-4D97-AF65-F5344CB8AC3E}">
        <p14:creationId xmlns:p14="http://schemas.microsoft.com/office/powerpoint/2010/main" val="1060938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318977" y="1898361"/>
            <a:ext cx="8539273" cy="4076412"/>
          </a:xfrm>
          <a:prstGeom prst="rect">
            <a:avLst/>
          </a:prstGeom>
        </p:spPr>
        <p:txBody>
          <a:bodyPr/>
          <a:lstStyle>
            <a:lvl1pPr>
              <a:buClr>
                <a:srgbClr val="C91317"/>
              </a:buClr>
              <a:buSzPct val="200000"/>
              <a:defRPr>
                <a:solidFill>
                  <a:srgbClr val="2B2B2B"/>
                </a:solidFill>
                <a:latin typeface="Arial" panose="020B0604020202020204" pitchFamily="34" charset="0"/>
              </a:defRPr>
            </a:lvl1pPr>
            <a:lvl2pPr>
              <a:buClr>
                <a:srgbClr val="C91317"/>
              </a:buClr>
              <a:buSzPct val="200000"/>
              <a:defRPr>
                <a:solidFill>
                  <a:srgbClr val="2B2B2B"/>
                </a:solidFill>
                <a:latin typeface="Arial" panose="020B0604020202020204" pitchFamily="34" charset="0"/>
              </a:defRPr>
            </a:lvl2pPr>
            <a:lvl3pPr>
              <a:buClr>
                <a:srgbClr val="C91317"/>
              </a:buClr>
              <a:buSzPct val="200000"/>
              <a:defRPr>
                <a:solidFill>
                  <a:srgbClr val="2B2B2B"/>
                </a:solidFill>
                <a:latin typeface="Arial" panose="020B0604020202020204" pitchFamily="34" charset="0"/>
              </a:defRPr>
            </a:lvl3pPr>
            <a:lvl4pPr>
              <a:buClr>
                <a:srgbClr val="C91317"/>
              </a:buClr>
              <a:buSzPct val="200000"/>
              <a:defRPr>
                <a:solidFill>
                  <a:srgbClr val="2B2B2B"/>
                </a:solidFill>
                <a:latin typeface="Arial" panose="020B0604020202020204" pitchFamily="34" charset="0"/>
              </a:defRPr>
            </a:lvl4pPr>
            <a:lvl5pPr>
              <a:buClr>
                <a:srgbClr val="C91317"/>
              </a:buClr>
              <a:buSzPct val="200000"/>
              <a:defRPr>
                <a:solidFill>
                  <a:srgbClr val="2B2B2B"/>
                </a:solidFill>
                <a:latin typeface="Arial" panose="020B0604020202020204" pitchFamily="34" charset="0"/>
              </a:defRPr>
            </a:lvl5p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Titre 1">
            <a:extLst>
              <a:ext uri="{FF2B5EF4-FFF2-40B4-BE49-F238E27FC236}">
                <a16:creationId xmlns:a16="http://schemas.microsoft.com/office/drawing/2014/main" id="{C94AA50C-7222-461E-8AD0-4AEDB98C02C6}"/>
              </a:ext>
            </a:extLst>
          </p:cNvPr>
          <p:cNvSpPr>
            <a:spLocks noGrp="1"/>
          </p:cNvSpPr>
          <p:nvPr>
            <p:ph type="title"/>
          </p:nvPr>
        </p:nvSpPr>
        <p:spPr>
          <a:xfrm>
            <a:off x="3630967" y="139820"/>
            <a:ext cx="5227283" cy="962247"/>
          </a:xfrm>
          <a:prstGeom prst="rect">
            <a:avLst/>
          </a:prstGeom>
        </p:spPr>
        <p:txBody>
          <a:bodyPr anchor="ctr"/>
          <a:lstStyle>
            <a:lvl1pPr>
              <a:defRPr sz="2500" baseline="0">
                <a:solidFill>
                  <a:schemeClr val="tx1"/>
                </a:solidFill>
                <a:latin typeface="Arial" panose="020B0604020202020204" pitchFamily="34" charset="0"/>
              </a:defRPr>
            </a:lvl1pPr>
          </a:lstStyle>
          <a:p>
            <a:r>
              <a:rPr lang="fr-FR" sz="2500" dirty="0">
                <a:solidFill>
                  <a:srgbClr val="2B2B2B"/>
                </a:solidFill>
                <a:latin typeface="Roboto "/>
              </a:rPr>
              <a:t>Modifiez le style du titre</a:t>
            </a:r>
            <a:endParaRPr lang="fr-BE" sz="2500" dirty="0">
              <a:solidFill>
                <a:srgbClr val="2B2B2B"/>
              </a:solidFill>
              <a:latin typeface="Roboto "/>
            </a:endParaRPr>
          </a:p>
        </p:txBody>
      </p:sp>
      <p:sp>
        <p:nvSpPr>
          <p:cNvPr id="5" name="Espace réservé de la date 5">
            <a:extLst>
              <a:ext uri="{FF2B5EF4-FFF2-40B4-BE49-F238E27FC236}">
                <a16:creationId xmlns:a16="http://schemas.microsoft.com/office/drawing/2014/main" id="{48B5A0D5-BDAA-40C9-8749-C45E7756DF00}"/>
              </a:ext>
            </a:extLst>
          </p:cNvPr>
          <p:cNvSpPr txBox="1">
            <a:spLocks/>
          </p:cNvSpPr>
          <p:nvPr userDrawn="1"/>
        </p:nvSpPr>
        <p:spPr>
          <a:xfrm>
            <a:off x="7141973" y="6380753"/>
            <a:ext cx="1357383" cy="404664"/>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DD10897-BDB6-47DF-961C-AED939EF9583}" type="datetime1">
              <a:rPr lang="fr-BE" sz="1400" smtClean="0"/>
              <a:pPr/>
              <a:t>03-03-23</a:t>
            </a:fld>
            <a:endParaRPr lang="fr-BE" sz="1400" dirty="0"/>
          </a:p>
        </p:txBody>
      </p:sp>
      <p:sp>
        <p:nvSpPr>
          <p:cNvPr id="6" name="Espace réservé du pied de page 6">
            <a:extLst>
              <a:ext uri="{FF2B5EF4-FFF2-40B4-BE49-F238E27FC236}">
                <a16:creationId xmlns:a16="http://schemas.microsoft.com/office/drawing/2014/main" id="{C041E5B6-5E5A-4CB6-80DA-EE9713F15D18}"/>
              </a:ext>
            </a:extLst>
          </p:cNvPr>
          <p:cNvSpPr txBox="1">
            <a:spLocks/>
          </p:cNvSpPr>
          <p:nvPr userDrawn="1"/>
        </p:nvSpPr>
        <p:spPr>
          <a:xfrm>
            <a:off x="2653491" y="6326923"/>
            <a:ext cx="4072149" cy="404664"/>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fr-BE" sz="1400" dirty="0"/>
              <a:t>Réalisé par Erwin Desmet</a:t>
            </a:r>
          </a:p>
        </p:txBody>
      </p:sp>
      <p:sp>
        <p:nvSpPr>
          <p:cNvPr id="7" name="Espace réservé du numéro de diapositive 7">
            <a:extLst>
              <a:ext uri="{FF2B5EF4-FFF2-40B4-BE49-F238E27FC236}">
                <a16:creationId xmlns:a16="http://schemas.microsoft.com/office/drawing/2014/main" id="{D8805541-4E9D-4407-A5B2-FDB95AB4401C}"/>
              </a:ext>
            </a:extLst>
          </p:cNvPr>
          <p:cNvSpPr txBox="1">
            <a:spLocks/>
          </p:cNvSpPr>
          <p:nvPr userDrawn="1"/>
        </p:nvSpPr>
        <p:spPr>
          <a:xfrm>
            <a:off x="8621056" y="6574207"/>
            <a:ext cx="646383" cy="404664"/>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8B969FB-3CDB-4BA7-BB65-4C9B3D66EC11}" type="slidenum">
              <a:rPr lang="fr-BE" sz="1400" smtClean="0"/>
              <a:pPr/>
              <a:t>‹N°›</a:t>
            </a:fld>
            <a:endParaRPr lang="fr-BE" sz="1400" dirty="0"/>
          </a:p>
        </p:txBody>
      </p:sp>
    </p:spTree>
    <p:extLst>
      <p:ext uri="{BB962C8B-B14F-4D97-AF65-F5344CB8AC3E}">
        <p14:creationId xmlns:p14="http://schemas.microsoft.com/office/powerpoint/2010/main" val="1300281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85750" y="1825625"/>
            <a:ext cx="4094864" cy="4201102"/>
          </a:xfrm>
          <a:prstGeom prst="rect">
            <a:avLst/>
          </a:prstGeom>
        </p:spPr>
        <p:txBody>
          <a:bodyPr/>
          <a:lstStyle>
            <a:lvl1pPr>
              <a:buClr>
                <a:srgbClr val="C91317"/>
              </a:buClr>
              <a:buSzPct val="200000"/>
              <a:defRPr>
                <a:solidFill>
                  <a:srgbClr val="2B2B2B"/>
                </a:solidFill>
                <a:latin typeface="Arial" panose="020B0604020202020204" pitchFamily="34" charset="0"/>
              </a:defRPr>
            </a:lvl1pPr>
            <a:lvl2pPr>
              <a:buClr>
                <a:srgbClr val="C91317"/>
              </a:buClr>
              <a:buSzPct val="200000"/>
              <a:defRPr>
                <a:solidFill>
                  <a:srgbClr val="2B2B2B"/>
                </a:solidFill>
                <a:latin typeface="Arial" panose="020B0604020202020204" pitchFamily="34" charset="0"/>
              </a:defRPr>
            </a:lvl2pPr>
            <a:lvl3pPr>
              <a:buClr>
                <a:srgbClr val="C91317"/>
              </a:buClr>
              <a:buSzPct val="200000"/>
              <a:defRPr>
                <a:solidFill>
                  <a:srgbClr val="2B2B2B"/>
                </a:solidFill>
                <a:latin typeface="Arial" panose="020B0604020202020204" pitchFamily="34" charset="0"/>
              </a:defRPr>
            </a:lvl3pPr>
            <a:lvl4pPr>
              <a:buClr>
                <a:srgbClr val="C91317"/>
              </a:buClr>
              <a:buSzPct val="200000"/>
              <a:defRPr>
                <a:solidFill>
                  <a:srgbClr val="2B2B2B"/>
                </a:solidFill>
                <a:latin typeface="Arial" panose="020B0604020202020204" pitchFamily="34" charset="0"/>
              </a:defRPr>
            </a:lvl4pPr>
            <a:lvl5pPr>
              <a:buClr>
                <a:srgbClr val="C91317"/>
              </a:buClr>
              <a:buSzPct val="200000"/>
              <a:defRPr>
                <a:solidFill>
                  <a:srgbClr val="2B2B2B"/>
                </a:solidFill>
                <a:latin typeface="Arial" panose="020B0604020202020204" pitchFamily="34" charset="0"/>
              </a:defRPr>
            </a:lvl5p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Content Placeholder 3"/>
          <p:cNvSpPr>
            <a:spLocks noGrp="1"/>
          </p:cNvSpPr>
          <p:nvPr>
            <p:ph sz="half" idx="2"/>
          </p:nvPr>
        </p:nvSpPr>
        <p:spPr>
          <a:xfrm>
            <a:off x="4572000" y="1825625"/>
            <a:ext cx="4286250" cy="4201102"/>
          </a:xfrm>
          <a:prstGeom prst="rect">
            <a:avLst/>
          </a:prstGeom>
        </p:spPr>
        <p:txBody>
          <a:bodyPr/>
          <a:lstStyle>
            <a:lvl1pPr>
              <a:buClr>
                <a:srgbClr val="C91317"/>
              </a:buClr>
              <a:buSzPct val="200000"/>
              <a:defRPr>
                <a:solidFill>
                  <a:srgbClr val="2B2B2B"/>
                </a:solidFill>
                <a:latin typeface="Arial" panose="020B0604020202020204" pitchFamily="34" charset="0"/>
              </a:defRPr>
            </a:lvl1pPr>
            <a:lvl2pPr>
              <a:buClr>
                <a:srgbClr val="C91317"/>
              </a:buClr>
              <a:buSzPct val="200000"/>
              <a:defRPr>
                <a:solidFill>
                  <a:srgbClr val="2B2B2B"/>
                </a:solidFill>
                <a:latin typeface="Arial" panose="020B0604020202020204" pitchFamily="34" charset="0"/>
              </a:defRPr>
            </a:lvl2pPr>
            <a:lvl3pPr>
              <a:buClr>
                <a:srgbClr val="C91317"/>
              </a:buClr>
              <a:buSzPct val="200000"/>
              <a:defRPr>
                <a:solidFill>
                  <a:srgbClr val="2B2B2B"/>
                </a:solidFill>
                <a:latin typeface="Arial" panose="020B0604020202020204" pitchFamily="34" charset="0"/>
              </a:defRPr>
            </a:lvl3pPr>
            <a:lvl4pPr>
              <a:buClr>
                <a:srgbClr val="C91317"/>
              </a:buClr>
              <a:buSzPct val="200000"/>
              <a:defRPr>
                <a:solidFill>
                  <a:srgbClr val="2B2B2B"/>
                </a:solidFill>
                <a:latin typeface="Arial" panose="020B0604020202020204" pitchFamily="34" charset="0"/>
              </a:defRPr>
            </a:lvl4pPr>
            <a:lvl5pPr>
              <a:buClr>
                <a:srgbClr val="C91317"/>
              </a:buClr>
              <a:buSzPct val="200000"/>
              <a:defRPr>
                <a:solidFill>
                  <a:srgbClr val="2B2B2B"/>
                </a:solidFill>
                <a:latin typeface="Arial" panose="020B0604020202020204" pitchFamily="34" charset="0"/>
              </a:defRPr>
            </a:lvl5p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6" name="Titre 1">
            <a:extLst>
              <a:ext uri="{FF2B5EF4-FFF2-40B4-BE49-F238E27FC236}">
                <a16:creationId xmlns:a16="http://schemas.microsoft.com/office/drawing/2014/main" id="{267BFC51-39EA-440F-9D8C-3DE9BF830B41}"/>
              </a:ext>
            </a:extLst>
          </p:cNvPr>
          <p:cNvSpPr>
            <a:spLocks noGrp="1"/>
          </p:cNvSpPr>
          <p:nvPr>
            <p:ph type="title"/>
          </p:nvPr>
        </p:nvSpPr>
        <p:spPr>
          <a:xfrm>
            <a:off x="3630967" y="139820"/>
            <a:ext cx="5227283" cy="962247"/>
          </a:xfrm>
          <a:prstGeom prst="rect">
            <a:avLst/>
          </a:prstGeom>
        </p:spPr>
        <p:txBody>
          <a:bodyPr anchor="ctr"/>
          <a:lstStyle>
            <a:lvl1pPr>
              <a:defRPr sz="2500" baseline="0">
                <a:solidFill>
                  <a:schemeClr val="tx1"/>
                </a:solidFill>
                <a:latin typeface="Arial" panose="020B0604020202020204" pitchFamily="34" charset="0"/>
              </a:defRPr>
            </a:lvl1pPr>
          </a:lstStyle>
          <a:p>
            <a:r>
              <a:rPr lang="fr-FR" sz="2500" dirty="0">
                <a:solidFill>
                  <a:srgbClr val="2B2B2B"/>
                </a:solidFill>
                <a:latin typeface="Roboto "/>
              </a:rPr>
              <a:t>Modifiez le style du titre</a:t>
            </a:r>
            <a:endParaRPr lang="fr-BE" sz="2500" dirty="0">
              <a:solidFill>
                <a:srgbClr val="2B2B2B"/>
              </a:solidFill>
              <a:latin typeface="Roboto "/>
            </a:endParaRPr>
          </a:p>
        </p:txBody>
      </p:sp>
      <p:sp>
        <p:nvSpPr>
          <p:cNvPr id="7" name="Espace réservé de la date 5">
            <a:extLst>
              <a:ext uri="{FF2B5EF4-FFF2-40B4-BE49-F238E27FC236}">
                <a16:creationId xmlns:a16="http://schemas.microsoft.com/office/drawing/2014/main" id="{03B93CB5-BAAB-4EED-A939-4E13EB9CBA4A}"/>
              </a:ext>
            </a:extLst>
          </p:cNvPr>
          <p:cNvSpPr txBox="1">
            <a:spLocks/>
          </p:cNvSpPr>
          <p:nvPr userDrawn="1"/>
        </p:nvSpPr>
        <p:spPr>
          <a:xfrm>
            <a:off x="7141973" y="6380753"/>
            <a:ext cx="1357383" cy="404664"/>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DD10897-BDB6-47DF-961C-AED939EF9583}" type="datetime1">
              <a:rPr lang="fr-BE" sz="1400" smtClean="0"/>
              <a:pPr/>
              <a:t>03-03-23</a:t>
            </a:fld>
            <a:endParaRPr lang="fr-BE" sz="1400" dirty="0"/>
          </a:p>
        </p:txBody>
      </p:sp>
      <p:sp>
        <p:nvSpPr>
          <p:cNvPr id="8" name="Espace réservé du pied de page 6">
            <a:extLst>
              <a:ext uri="{FF2B5EF4-FFF2-40B4-BE49-F238E27FC236}">
                <a16:creationId xmlns:a16="http://schemas.microsoft.com/office/drawing/2014/main" id="{C933B862-2EBD-4B80-B506-7255425DBF72}"/>
              </a:ext>
            </a:extLst>
          </p:cNvPr>
          <p:cNvSpPr txBox="1">
            <a:spLocks/>
          </p:cNvSpPr>
          <p:nvPr userDrawn="1"/>
        </p:nvSpPr>
        <p:spPr>
          <a:xfrm>
            <a:off x="2653491" y="6326923"/>
            <a:ext cx="4072149" cy="404664"/>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fr-BE" sz="1400" dirty="0"/>
              <a:t>Réalisé par Erwin Desmet</a:t>
            </a:r>
          </a:p>
        </p:txBody>
      </p:sp>
      <p:sp>
        <p:nvSpPr>
          <p:cNvPr id="9" name="Espace réservé du numéro de diapositive 7">
            <a:extLst>
              <a:ext uri="{FF2B5EF4-FFF2-40B4-BE49-F238E27FC236}">
                <a16:creationId xmlns:a16="http://schemas.microsoft.com/office/drawing/2014/main" id="{2AB2E8CD-D507-402A-9D9A-60C5EC855593}"/>
              </a:ext>
            </a:extLst>
          </p:cNvPr>
          <p:cNvSpPr txBox="1">
            <a:spLocks/>
          </p:cNvSpPr>
          <p:nvPr userDrawn="1"/>
        </p:nvSpPr>
        <p:spPr>
          <a:xfrm>
            <a:off x="8576666" y="6574207"/>
            <a:ext cx="646383" cy="404664"/>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8B969FB-3CDB-4BA7-BB65-4C9B3D66EC11}" type="slidenum">
              <a:rPr lang="fr-BE" sz="1400" smtClean="0"/>
              <a:pPr/>
              <a:t>‹N°›</a:t>
            </a:fld>
            <a:endParaRPr lang="fr-BE" sz="1400" dirty="0"/>
          </a:p>
        </p:txBody>
      </p:sp>
    </p:spTree>
    <p:extLst>
      <p:ext uri="{BB962C8B-B14F-4D97-AF65-F5344CB8AC3E}">
        <p14:creationId xmlns:p14="http://schemas.microsoft.com/office/powerpoint/2010/main" val="1757577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80500" y="1819386"/>
            <a:ext cx="4094864" cy="778184"/>
          </a:xfrm>
          <a:prstGeom prst="rect">
            <a:avLst/>
          </a:prstGeom>
        </p:spPr>
        <p:txBody>
          <a:bodyPr anchor="b"/>
          <a:lstStyle>
            <a:lvl1pPr marL="0" indent="0">
              <a:buNone/>
              <a:defRPr sz="2100" b="1">
                <a:solidFill>
                  <a:srgbClr val="2B2B2B"/>
                </a:solidFill>
                <a:latin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a:t>Modifier les styles du texte du masque</a:t>
            </a:r>
          </a:p>
        </p:txBody>
      </p:sp>
      <p:sp>
        <p:nvSpPr>
          <p:cNvPr id="5" name="Text Placeholder 4"/>
          <p:cNvSpPr>
            <a:spLocks noGrp="1"/>
          </p:cNvSpPr>
          <p:nvPr>
            <p:ph type="body" sz="quarter" idx="3"/>
          </p:nvPr>
        </p:nvSpPr>
        <p:spPr>
          <a:xfrm>
            <a:off x="4571999" y="1819386"/>
            <a:ext cx="4286249" cy="778184"/>
          </a:xfrm>
          <a:prstGeom prst="rect">
            <a:avLst/>
          </a:prstGeom>
        </p:spPr>
        <p:txBody>
          <a:bodyPr anchor="b"/>
          <a:lstStyle>
            <a:lvl1pPr marL="0" indent="0">
              <a:buNone/>
              <a:defRPr sz="2100" b="1">
                <a:solidFill>
                  <a:srgbClr val="2B2B2B"/>
                </a:solidFill>
                <a:latin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a:t>Modifier les styles du texte du masque</a:t>
            </a:r>
          </a:p>
        </p:txBody>
      </p:sp>
      <p:sp>
        <p:nvSpPr>
          <p:cNvPr id="8" name="Content Placeholder 2">
            <a:extLst>
              <a:ext uri="{FF2B5EF4-FFF2-40B4-BE49-F238E27FC236}">
                <a16:creationId xmlns:a16="http://schemas.microsoft.com/office/drawing/2014/main" id="{17587D5F-FDBB-4EB1-A522-C7E11E30E6C3}"/>
              </a:ext>
            </a:extLst>
          </p:cNvPr>
          <p:cNvSpPr>
            <a:spLocks noGrp="1"/>
          </p:cNvSpPr>
          <p:nvPr>
            <p:ph sz="half" idx="10"/>
          </p:nvPr>
        </p:nvSpPr>
        <p:spPr>
          <a:xfrm>
            <a:off x="285750" y="2690037"/>
            <a:ext cx="4094864" cy="3336690"/>
          </a:xfrm>
          <a:prstGeom prst="rect">
            <a:avLst/>
          </a:prstGeom>
        </p:spPr>
        <p:txBody>
          <a:bodyPr/>
          <a:lstStyle>
            <a:lvl1pPr>
              <a:buClr>
                <a:srgbClr val="C91317"/>
              </a:buClr>
              <a:buSzPct val="200000"/>
              <a:defRPr>
                <a:solidFill>
                  <a:srgbClr val="2B2B2B"/>
                </a:solidFill>
                <a:latin typeface="Arial" panose="020B0604020202020204" pitchFamily="34" charset="0"/>
              </a:defRPr>
            </a:lvl1pPr>
            <a:lvl2pPr>
              <a:buClr>
                <a:srgbClr val="C91317"/>
              </a:buClr>
              <a:buSzPct val="200000"/>
              <a:defRPr>
                <a:solidFill>
                  <a:srgbClr val="2B2B2B"/>
                </a:solidFill>
                <a:latin typeface="Arial" panose="020B0604020202020204" pitchFamily="34" charset="0"/>
              </a:defRPr>
            </a:lvl2pPr>
            <a:lvl3pPr>
              <a:buClr>
                <a:srgbClr val="C91317"/>
              </a:buClr>
              <a:buSzPct val="200000"/>
              <a:defRPr>
                <a:solidFill>
                  <a:srgbClr val="2B2B2B"/>
                </a:solidFill>
                <a:latin typeface="Arial" panose="020B0604020202020204" pitchFamily="34" charset="0"/>
              </a:defRPr>
            </a:lvl3pPr>
            <a:lvl4pPr>
              <a:buClr>
                <a:srgbClr val="C91317"/>
              </a:buClr>
              <a:buSzPct val="200000"/>
              <a:defRPr>
                <a:solidFill>
                  <a:srgbClr val="2B2B2B"/>
                </a:solidFill>
                <a:latin typeface="Arial" panose="020B0604020202020204" pitchFamily="34" charset="0"/>
              </a:defRPr>
            </a:lvl4pPr>
            <a:lvl5pPr>
              <a:buClr>
                <a:srgbClr val="C91317"/>
              </a:buClr>
              <a:buSzPct val="200000"/>
              <a:defRPr>
                <a:solidFill>
                  <a:srgbClr val="2B2B2B"/>
                </a:solidFill>
                <a:latin typeface="Arial" panose="020B0604020202020204" pitchFamily="34" charset="0"/>
              </a:defRPr>
            </a:lvl5p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Content Placeholder 3">
            <a:extLst>
              <a:ext uri="{FF2B5EF4-FFF2-40B4-BE49-F238E27FC236}">
                <a16:creationId xmlns:a16="http://schemas.microsoft.com/office/drawing/2014/main" id="{356E0546-6F03-4C97-9834-2DAEDD200602}"/>
              </a:ext>
            </a:extLst>
          </p:cNvPr>
          <p:cNvSpPr>
            <a:spLocks noGrp="1"/>
          </p:cNvSpPr>
          <p:nvPr>
            <p:ph sz="half" idx="2"/>
          </p:nvPr>
        </p:nvSpPr>
        <p:spPr>
          <a:xfrm>
            <a:off x="4572000" y="2690037"/>
            <a:ext cx="4286250" cy="3336690"/>
          </a:xfrm>
          <a:prstGeom prst="rect">
            <a:avLst/>
          </a:prstGeom>
        </p:spPr>
        <p:txBody>
          <a:bodyPr/>
          <a:lstStyle>
            <a:lvl1pPr>
              <a:buClr>
                <a:srgbClr val="C91317"/>
              </a:buClr>
              <a:buSzPct val="200000"/>
              <a:defRPr>
                <a:solidFill>
                  <a:srgbClr val="2B2B2B"/>
                </a:solidFill>
                <a:latin typeface="Arial" panose="020B0604020202020204" pitchFamily="34" charset="0"/>
              </a:defRPr>
            </a:lvl1pPr>
            <a:lvl2pPr>
              <a:buClr>
                <a:srgbClr val="C91317"/>
              </a:buClr>
              <a:buSzPct val="200000"/>
              <a:defRPr>
                <a:solidFill>
                  <a:srgbClr val="2B2B2B"/>
                </a:solidFill>
                <a:latin typeface="Arial" panose="020B0604020202020204" pitchFamily="34" charset="0"/>
              </a:defRPr>
            </a:lvl2pPr>
            <a:lvl3pPr>
              <a:buClr>
                <a:srgbClr val="C91317"/>
              </a:buClr>
              <a:buSzPct val="200000"/>
              <a:defRPr>
                <a:solidFill>
                  <a:srgbClr val="2B2B2B"/>
                </a:solidFill>
                <a:latin typeface="Arial" panose="020B0604020202020204" pitchFamily="34" charset="0"/>
              </a:defRPr>
            </a:lvl3pPr>
            <a:lvl4pPr>
              <a:buClr>
                <a:srgbClr val="C91317"/>
              </a:buClr>
              <a:buSzPct val="200000"/>
              <a:defRPr>
                <a:solidFill>
                  <a:srgbClr val="2B2B2B"/>
                </a:solidFill>
                <a:latin typeface="Arial" panose="020B0604020202020204" pitchFamily="34" charset="0"/>
              </a:defRPr>
            </a:lvl4pPr>
            <a:lvl5pPr>
              <a:buClr>
                <a:srgbClr val="C91317"/>
              </a:buClr>
              <a:buSzPct val="200000"/>
              <a:defRPr>
                <a:solidFill>
                  <a:srgbClr val="2B2B2B"/>
                </a:solidFill>
                <a:latin typeface="Arial" panose="020B0604020202020204" pitchFamily="34" charset="0"/>
              </a:defRPr>
            </a:lvl5p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10" name="Titre 1">
            <a:extLst>
              <a:ext uri="{FF2B5EF4-FFF2-40B4-BE49-F238E27FC236}">
                <a16:creationId xmlns:a16="http://schemas.microsoft.com/office/drawing/2014/main" id="{38325198-9AC4-40E1-8155-224FBC8CF7CE}"/>
              </a:ext>
            </a:extLst>
          </p:cNvPr>
          <p:cNvSpPr>
            <a:spLocks noGrp="1"/>
          </p:cNvSpPr>
          <p:nvPr>
            <p:ph type="title"/>
          </p:nvPr>
        </p:nvSpPr>
        <p:spPr>
          <a:xfrm>
            <a:off x="3630967" y="139820"/>
            <a:ext cx="5227283" cy="962247"/>
          </a:xfrm>
          <a:prstGeom prst="rect">
            <a:avLst/>
          </a:prstGeom>
        </p:spPr>
        <p:txBody>
          <a:bodyPr anchor="ctr"/>
          <a:lstStyle>
            <a:lvl1pPr>
              <a:defRPr sz="2500" baseline="0">
                <a:solidFill>
                  <a:schemeClr val="tx1"/>
                </a:solidFill>
                <a:latin typeface="Arial" panose="020B0604020202020204" pitchFamily="34" charset="0"/>
              </a:defRPr>
            </a:lvl1pPr>
          </a:lstStyle>
          <a:p>
            <a:r>
              <a:rPr lang="fr-FR" sz="2500" dirty="0">
                <a:solidFill>
                  <a:srgbClr val="2B2B2B"/>
                </a:solidFill>
                <a:latin typeface="Roboto "/>
              </a:rPr>
              <a:t>Modifiez le style du titre</a:t>
            </a:r>
            <a:endParaRPr lang="fr-BE" sz="2500" dirty="0">
              <a:solidFill>
                <a:srgbClr val="2B2B2B"/>
              </a:solidFill>
              <a:latin typeface="Roboto "/>
            </a:endParaRPr>
          </a:p>
        </p:txBody>
      </p:sp>
      <p:sp>
        <p:nvSpPr>
          <p:cNvPr id="11" name="Espace réservé de la date 5">
            <a:extLst>
              <a:ext uri="{FF2B5EF4-FFF2-40B4-BE49-F238E27FC236}">
                <a16:creationId xmlns:a16="http://schemas.microsoft.com/office/drawing/2014/main" id="{F58B5479-6FB5-41C8-BEC5-AA1272A58FF5}"/>
              </a:ext>
            </a:extLst>
          </p:cNvPr>
          <p:cNvSpPr txBox="1">
            <a:spLocks/>
          </p:cNvSpPr>
          <p:nvPr userDrawn="1"/>
        </p:nvSpPr>
        <p:spPr>
          <a:xfrm>
            <a:off x="7141973" y="6380753"/>
            <a:ext cx="1357383" cy="404664"/>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DD10897-BDB6-47DF-961C-AED939EF9583}" type="datetime1">
              <a:rPr lang="fr-BE" sz="1400" smtClean="0"/>
              <a:pPr/>
              <a:t>03-03-23</a:t>
            </a:fld>
            <a:endParaRPr lang="fr-BE" sz="1400" dirty="0"/>
          </a:p>
        </p:txBody>
      </p:sp>
      <p:sp>
        <p:nvSpPr>
          <p:cNvPr id="12" name="Espace réservé du pied de page 6">
            <a:extLst>
              <a:ext uri="{FF2B5EF4-FFF2-40B4-BE49-F238E27FC236}">
                <a16:creationId xmlns:a16="http://schemas.microsoft.com/office/drawing/2014/main" id="{03E4E598-80AF-4698-B0F5-69372721F377}"/>
              </a:ext>
            </a:extLst>
          </p:cNvPr>
          <p:cNvSpPr txBox="1">
            <a:spLocks/>
          </p:cNvSpPr>
          <p:nvPr userDrawn="1"/>
        </p:nvSpPr>
        <p:spPr>
          <a:xfrm>
            <a:off x="2653491" y="6326923"/>
            <a:ext cx="4072149" cy="404664"/>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fr-BE" sz="1400" dirty="0"/>
              <a:t>Réalisé par Erwin Desmet </a:t>
            </a:r>
          </a:p>
        </p:txBody>
      </p:sp>
      <p:sp>
        <p:nvSpPr>
          <p:cNvPr id="13" name="Espace réservé du numéro de diapositive 7">
            <a:extLst>
              <a:ext uri="{FF2B5EF4-FFF2-40B4-BE49-F238E27FC236}">
                <a16:creationId xmlns:a16="http://schemas.microsoft.com/office/drawing/2014/main" id="{636C8DA0-1D6B-45A7-A726-FE7ADD1F1E36}"/>
              </a:ext>
            </a:extLst>
          </p:cNvPr>
          <p:cNvSpPr txBox="1">
            <a:spLocks/>
          </p:cNvSpPr>
          <p:nvPr userDrawn="1"/>
        </p:nvSpPr>
        <p:spPr>
          <a:xfrm>
            <a:off x="8576666" y="6574207"/>
            <a:ext cx="646383" cy="404664"/>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8B969FB-3CDB-4BA7-BB65-4C9B3D66EC11}" type="slidenum">
              <a:rPr lang="fr-BE" sz="1400" smtClean="0"/>
              <a:pPr/>
              <a:t>‹N°›</a:t>
            </a:fld>
            <a:endParaRPr lang="fr-BE" sz="1400" dirty="0"/>
          </a:p>
        </p:txBody>
      </p:sp>
    </p:spTree>
    <p:extLst>
      <p:ext uri="{BB962C8B-B14F-4D97-AF65-F5344CB8AC3E}">
        <p14:creationId xmlns:p14="http://schemas.microsoft.com/office/powerpoint/2010/main" val="3046532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D0A8BA9E-4975-4B95-89B5-9721F5561A41}"/>
              </a:ext>
            </a:extLst>
          </p:cNvPr>
          <p:cNvSpPr>
            <a:spLocks noGrp="1"/>
          </p:cNvSpPr>
          <p:nvPr>
            <p:ph type="title"/>
          </p:nvPr>
        </p:nvSpPr>
        <p:spPr>
          <a:xfrm>
            <a:off x="3630967" y="139820"/>
            <a:ext cx="5227283" cy="962247"/>
          </a:xfrm>
          <a:prstGeom prst="rect">
            <a:avLst/>
          </a:prstGeom>
        </p:spPr>
        <p:txBody>
          <a:bodyPr anchor="ctr"/>
          <a:lstStyle>
            <a:lvl1pPr>
              <a:defRPr sz="2500" baseline="0">
                <a:solidFill>
                  <a:schemeClr val="tx1"/>
                </a:solidFill>
                <a:latin typeface="Arial" panose="020B0604020202020204" pitchFamily="34" charset="0"/>
              </a:defRPr>
            </a:lvl1pPr>
          </a:lstStyle>
          <a:p>
            <a:r>
              <a:rPr lang="fr-FR" sz="2500" dirty="0">
                <a:solidFill>
                  <a:srgbClr val="2B2B2B"/>
                </a:solidFill>
                <a:latin typeface="Roboto "/>
              </a:rPr>
              <a:t>Modifiez le style du titre</a:t>
            </a:r>
            <a:endParaRPr lang="fr-BE" sz="2500" dirty="0">
              <a:solidFill>
                <a:srgbClr val="2B2B2B"/>
              </a:solidFill>
              <a:latin typeface="Roboto "/>
            </a:endParaRPr>
          </a:p>
        </p:txBody>
      </p:sp>
      <p:sp>
        <p:nvSpPr>
          <p:cNvPr id="5" name="Espace réservé de la date 5">
            <a:extLst>
              <a:ext uri="{FF2B5EF4-FFF2-40B4-BE49-F238E27FC236}">
                <a16:creationId xmlns:a16="http://schemas.microsoft.com/office/drawing/2014/main" id="{92881B27-7B07-4D3B-8E9A-78848EB8DA61}"/>
              </a:ext>
            </a:extLst>
          </p:cNvPr>
          <p:cNvSpPr txBox="1">
            <a:spLocks/>
          </p:cNvSpPr>
          <p:nvPr userDrawn="1"/>
        </p:nvSpPr>
        <p:spPr>
          <a:xfrm>
            <a:off x="7141973" y="6380753"/>
            <a:ext cx="1357383" cy="404664"/>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DD10897-BDB6-47DF-961C-AED939EF9583}" type="datetime1">
              <a:rPr lang="fr-BE" sz="1400" smtClean="0"/>
              <a:pPr/>
              <a:t>03-03-23</a:t>
            </a:fld>
            <a:endParaRPr lang="fr-BE" sz="1400" dirty="0"/>
          </a:p>
        </p:txBody>
      </p:sp>
      <p:sp>
        <p:nvSpPr>
          <p:cNvPr id="6" name="Espace réservé du pied de page 6">
            <a:extLst>
              <a:ext uri="{FF2B5EF4-FFF2-40B4-BE49-F238E27FC236}">
                <a16:creationId xmlns:a16="http://schemas.microsoft.com/office/drawing/2014/main" id="{101BD1E1-E85E-4A7C-9E63-6B3692ABDB7B}"/>
              </a:ext>
            </a:extLst>
          </p:cNvPr>
          <p:cNvSpPr txBox="1">
            <a:spLocks/>
          </p:cNvSpPr>
          <p:nvPr userDrawn="1"/>
        </p:nvSpPr>
        <p:spPr>
          <a:xfrm>
            <a:off x="2653491" y="6326923"/>
            <a:ext cx="4072149" cy="404664"/>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fr-BE" sz="1400" dirty="0"/>
              <a:t>Réalisé par Erwin Desmet</a:t>
            </a:r>
          </a:p>
        </p:txBody>
      </p:sp>
      <p:sp>
        <p:nvSpPr>
          <p:cNvPr id="7" name="Espace réservé du numéro de diapositive 7">
            <a:extLst>
              <a:ext uri="{FF2B5EF4-FFF2-40B4-BE49-F238E27FC236}">
                <a16:creationId xmlns:a16="http://schemas.microsoft.com/office/drawing/2014/main" id="{DAC714E7-66D5-4F65-B3E8-4A2CEC849257}"/>
              </a:ext>
            </a:extLst>
          </p:cNvPr>
          <p:cNvSpPr txBox="1">
            <a:spLocks/>
          </p:cNvSpPr>
          <p:nvPr userDrawn="1"/>
        </p:nvSpPr>
        <p:spPr>
          <a:xfrm>
            <a:off x="8576666" y="6574207"/>
            <a:ext cx="646383" cy="404664"/>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8B969FB-3CDB-4BA7-BB65-4C9B3D66EC11}" type="slidenum">
              <a:rPr lang="fr-BE" sz="1400" smtClean="0"/>
              <a:pPr/>
              <a:t>‹N°›</a:t>
            </a:fld>
            <a:endParaRPr lang="fr-BE" sz="1400" dirty="0"/>
          </a:p>
        </p:txBody>
      </p:sp>
    </p:spTree>
    <p:extLst>
      <p:ext uri="{BB962C8B-B14F-4D97-AF65-F5344CB8AC3E}">
        <p14:creationId xmlns:p14="http://schemas.microsoft.com/office/powerpoint/2010/main" val="3728852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5">
            <a:extLst>
              <a:ext uri="{FF2B5EF4-FFF2-40B4-BE49-F238E27FC236}">
                <a16:creationId xmlns:a16="http://schemas.microsoft.com/office/drawing/2014/main" id="{B46F4F71-FC38-4F97-AFE8-7E2B90AD6FC9}"/>
              </a:ext>
            </a:extLst>
          </p:cNvPr>
          <p:cNvSpPr txBox="1">
            <a:spLocks/>
          </p:cNvSpPr>
          <p:nvPr userDrawn="1"/>
        </p:nvSpPr>
        <p:spPr>
          <a:xfrm>
            <a:off x="7141973" y="6380753"/>
            <a:ext cx="1357383" cy="404664"/>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DD10897-BDB6-47DF-961C-AED939EF9583}" type="datetime1">
              <a:rPr lang="fr-BE" sz="1400" smtClean="0"/>
              <a:pPr/>
              <a:t>03-03-23</a:t>
            </a:fld>
            <a:endParaRPr lang="fr-BE" sz="1400" dirty="0"/>
          </a:p>
        </p:txBody>
      </p:sp>
      <p:sp>
        <p:nvSpPr>
          <p:cNvPr id="3" name="Espace réservé du pied de page 6">
            <a:extLst>
              <a:ext uri="{FF2B5EF4-FFF2-40B4-BE49-F238E27FC236}">
                <a16:creationId xmlns:a16="http://schemas.microsoft.com/office/drawing/2014/main" id="{2A12F764-FD15-49D2-A741-C3DFA9E4325B}"/>
              </a:ext>
            </a:extLst>
          </p:cNvPr>
          <p:cNvSpPr txBox="1">
            <a:spLocks/>
          </p:cNvSpPr>
          <p:nvPr userDrawn="1"/>
        </p:nvSpPr>
        <p:spPr>
          <a:xfrm>
            <a:off x="2653491" y="6326923"/>
            <a:ext cx="4072149" cy="404664"/>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fr-BE" sz="1400" dirty="0"/>
              <a:t>Réalisé Erwin Desmet</a:t>
            </a:r>
          </a:p>
        </p:txBody>
      </p:sp>
      <p:sp>
        <p:nvSpPr>
          <p:cNvPr id="4" name="Espace réservé du numéro de diapositive 7">
            <a:extLst>
              <a:ext uri="{FF2B5EF4-FFF2-40B4-BE49-F238E27FC236}">
                <a16:creationId xmlns:a16="http://schemas.microsoft.com/office/drawing/2014/main" id="{88811796-C7FB-4F60-B00D-E2D20C128F45}"/>
              </a:ext>
            </a:extLst>
          </p:cNvPr>
          <p:cNvSpPr txBox="1">
            <a:spLocks/>
          </p:cNvSpPr>
          <p:nvPr userDrawn="1"/>
        </p:nvSpPr>
        <p:spPr>
          <a:xfrm>
            <a:off x="8576666" y="6574207"/>
            <a:ext cx="646383" cy="404664"/>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8B969FB-3CDB-4BA7-BB65-4C9B3D66EC11}" type="slidenum">
              <a:rPr lang="fr-BE" sz="1400" smtClean="0"/>
              <a:pPr/>
              <a:t>‹N°›</a:t>
            </a:fld>
            <a:endParaRPr lang="fr-BE" sz="1400" dirty="0"/>
          </a:p>
        </p:txBody>
      </p:sp>
    </p:spTree>
    <p:extLst>
      <p:ext uri="{BB962C8B-B14F-4D97-AF65-F5344CB8AC3E}">
        <p14:creationId xmlns:p14="http://schemas.microsoft.com/office/powerpoint/2010/main" val="1217710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u avec légende">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84020" y="1756064"/>
            <a:ext cx="3294999" cy="4112924"/>
          </a:xfrm>
          <a:prstGeom prst="rect">
            <a:avLst/>
          </a:prstGeom>
        </p:spPr>
        <p:txBody>
          <a:bodyPr/>
          <a:lstStyle>
            <a:lvl1pPr marL="0" indent="0">
              <a:buNone/>
              <a:defRPr sz="1600" b="1">
                <a:solidFill>
                  <a:srgbClr val="2B2B2B"/>
                </a:solidFill>
                <a:latin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dirty="0"/>
              <a:t>Modifier les styles du texte du masque</a:t>
            </a:r>
          </a:p>
        </p:txBody>
      </p:sp>
      <p:sp>
        <p:nvSpPr>
          <p:cNvPr id="9" name="Content Placeholder 3"/>
          <p:cNvSpPr>
            <a:spLocks noGrp="1"/>
          </p:cNvSpPr>
          <p:nvPr>
            <p:ph sz="half" idx="10"/>
          </p:nvPr>
        </p:nvSpPr>
        <p:spPr>
          <a:xfrm>
            <a:off x="3782292" y="1756065"/>
            <a:ext cx="5077688" cy="4112924"/>
          </a:xfrm>
          <a:prstGeom prst="rect">
            <a:avLst/>
          </a:prstGeom>
        </p:spPr>
        <p:txBody>
          <a:bodyPr/>
          <a:lstStyle>
            <a:lvl1pPr>
              <a:buClr>
                <a:srgbClr val="C91317"/>
              </a:buClr>
              <a:buSzPct val="200000"/>
              <a:defRPr sz="1800">
                <a:solidFill>
                  <a:srgbClr val="2B2B2B"/>
                </a:solidFill>
                <a:latin typeface="Arial" panose="020B0604020202020204" pitchFamily="34" charset="0"/>
              </a:defRPr>
            </a:lvl1pPr>
            <a:lvl2pPr>
              <a:buClr>
                <a:srgbClr val="C91317"/>
              </a:buClr>
              <a:buSzPct val="200000"/>
              <a:defRPr sz="1600">
                <a:solidFill>
                  <a:srgbClr val="2B2B2B"/>
                </a:solidFill>
                <a:latin typeface="Arial" panose="020B0604020202020204" pitchFamily="34" charset="0"/>
              </a:defRPr>
            </a:lvl2pPr>
            <a:lvl3pPr>
              <a:buClr>
                <a:srgbClr val="C91317"/>
              </a:buClr>
              <a:buSzPct val="200000"/>
              <a:defRPr sz="1600">
                <a:solidFill>
                  <a:srgbClr val="2B2B2B"/>
                </a:solidFill>
                <a:latin typeface="Arial" panose="020B0604020202020204" pitchFamily="34" charset="0"/>
              </a:defRPr>
            </a:lvl3pPr>
            <a:lvl4pPr>
              <a:buClr>
                <a:srgbClr val="C91317"/>
              </a:buClr>
              <a:buSzPct val="200000"/>
              <a:defRPr sz="1600">
                <a:solidFill>
                  <a:srgbClr val="2B2B2B"/>
                </a:solidFill>
                <a:latin typeface="Arial" panose="020B0604020202020204" pitchFamily="34" charset="0"/>
              </a:defRPr>
            </a:lvl4pPr>
            <a:lvl5pPr>
              <a:buClr>
                <a:srgbClr val="C91317"/>
              </a:buClr>
              <a:buSzPct val="200000"/>
              <a:defRPr sz="1400">
                <a:solidFill>
                  <a:srgbClr val="2B2B2B"/>
                </a:solidFill>
                <a:latin typeface="Arial" panose="020B0604020202020204" pitchFamily="34" charset="0"/>
              </a:defRPr>
            </a:lvl5p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6" name="Titre 1">
            <a:extLst>
              <a:ext uri="{FF2B5EF4-FFF2-40B4-BE49-F238E27FC236}">
                <a16:creationId xmlns:a16="http://schemas.microsoft.com/office/drawing/2014/main" id="{7B6100E0-372A-4F6F-B39B-E5BAA61427BF}"/>
              </a:ext>
            </a:extLst>
          </p:cNvPr>
          <p:cNvSpPr>
            <a:spLocks noGrp="1"/>
          </p:cNvSpPr>
          <p:nvPr>
            <p:ph type="title"/>
          </p:nvPr>
        </p:nvSpPr>
        <p:spPr>
          <a:xfrm>
            <a:off x="3630967" y="139820"/>
            <a:ext cx="5227283" cy="962247"/>
          </a:xfrm>
          <a:prstGeom prst="rect">
            <a:avLst/>
          </a:prstGeom>
        </p:spPr>
        <p:txBody>
          <a:bodyPr anchor="ctr"/>
          <a:lstStyle>
            <a:lvl1pPr>
              <a:defRPr sz="2500" baseline="0">
                <a:solidFill>
                  <a:schemeClr val="tx1"/>
                </a:solidFill>
                <a:latin typeface="Arial" panose="020B0604020202020204" pitchFamily="34" charset="0"/>
              </a:defRPr>
            </a:lvl1pPr>
          </a:lstStyle>
          <a:p>
            <a:r>
              <a:rPr lang="fr-FR" sz="2500" dirty="0">
                <a:solidFill>
                  <a:srgbClr val="2B2B2B"/>
                </a:solidFill>
                <a:latin typeface="Roboto "/>
              </a:rPr>
              <a:t>Modifiez le style du titre</a:t>
            </a:r>
            <a:endParaRPr lang="fr-BE" sz="2500" dirty="0">
              <a:solidFill>
                <a:srgbClr val="2B2B2B"/>
              </a:solidFill>
              <a:latin typeface="Roboto "/>
            </a:endParaRPr>
          </a:p>
        </p:txBody>
      </p:sp>
      <p:sp>
        <p:nvSpPr>
          <p:cNvPr id="7" name="Espace réservé de la date 5">
            <a:extLst>
              <a:ext uri="{FF2B5EF4-FFF2-40B4-BE49-F238E27FC236}">
                <a16:creationId xmlns:a16="http://schemas.microsoft.com/office/drawing/2014/main" id="{2D9B2343-7B10-4564-BBF5-9AA267F3E96A}"/>
              </a:ext>
            </a:extLst>
          </p:cNvPr>
          <p:cNvSpPr txBox="1">
            <a:spLocks/>
          </p:cNvSpPr>
          <p:nvPr userDrawn="1"/>
        </p:nvSpPr>
        <p:spPr>
          <a:xfrm>
            <a:off x="7141973" y="6380753"/>
            <a:ext cx="1357383" cy="404664"/>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DD10897-BDB6-47DF-961C-AED939EF9583}" type="datetime1">
              <a:rPr lang="fr-BE" sz="1400" smtClean="0"/>
              <a:pPr/>
              <a:t>03-03-23</a:t>
            </a:fld>
            <a:endParaRPr lang="fr-BE" sz="1400" dirty="0"/>
          </a:p>
        </p:txBody>
      </p:sp>
      <p:sp>
        <p:nvSpPr>
          <p:cNvPr id="8" name="Espace réservé du pied de page 6">
            <a:extLst>
              <a:ext uri="{FF2B5EF4-FFF2-40B4-BE49-F238E27FC236}">
                <a16:creationId xmlns:a16="http://schemas.microsoft.com/office/drawing/2014/main" id="{1F6E1E29-3E38-46D8-A9BE-7A4D3C6AB2A8}"/>
              </a:ext>
            </a:extLst>
          </p:cNvPr>
          <p:cNvSpPr txBox="1">
            <a:spLocks/>
          </p:cNvSpPr>
          <p:nvPr userDrawn="1"/>
        </p:nvSpPr>
        <p:spPr>
          <a:xfrm>
            <a:off x="2653491" y="6326923"/>
            <a:ext cx="4072149" cy="404664"/>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fr-BE" sz="1400" dirty="0"/>
              <a:t>Réalisé par Erwin Desmet</a:t>
            </a:r>
          </a:p>
        </p:txBody>
      </p:sp>
      <p:sp>
        <p:nvSpPr>
          <p:cNvPr id="10" name="Espace réservé du numéro de diapositive 7">
            <a:extLst>
              <a:ext uri="{FF2B5EF4-FFF2-40B4-BE49-F238E27FC236}">
                <a16:creationId xmlns:a16="http://schemas.microsoft.com/office/drawing/2014/main" id="{5B0F983E-922D-4D9E-9ACE-F2602CF0657B}"/>
              </a:ext>
            </a:extLst>
          </p:cNvPr>
          <p:cNvSpPr txBox="1">
            <a:spLocks/>
          </p:cNvSpPr>
          <p:nvPr userDrawn="1"/>
        </p:nvSpPr>
        <p:spPr>
          <a:xfrm>
            <a:off x="8576666" y="6574207"/>
            <a:ext cx="646383" cy="404664"/>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8B969FB-3CDB-4BA7-BB65-4C9B3D66EC11}" type="slidenum">
              <a:rPr lang="fr-BE" sz="1400" smtClean="0"/>
              <a:pPr/>
              <a:t>‹N°›</a:t>
            </a:fld>
            <a:endParaRPr lang="fr-BE" sz="1400" dirty="0"/>
          </a:p>
        </p:txBody>
      </p:sp>
    </p:spTree>
    <p:extLst>
      <p:ext uri="{BB962C8B-B14F-4D97-AF65-F5344CB8AC3E}">
        <p14:creationId xmlns:p14="http://schemas.microsoft.com/office/powerpoint/2010/main" val="1304431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Image avec légende">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286000" y="1776845"/>
            <a:ext cx="6572250" cy="4084206"/>
          </a:xfrm>
          <a:prstGeom prst="rect">
            <a:avLst/>
          </a:prstGeom>
        </p:spPr>
        <p:txBody>
          <a:bodyPr anchor="t"/>
          <a:lstStyle>
            <a:lvl1pPr marL="0" indent="0">
              <a:buNone/>
              <a:defRPr sz="1400" i="0">
                <a:solidFill>
                  <a:schemeClr val="bg2">
                    <a:lumMod val="75000"/>
                  </a:schemeClr>
                </a:solidFill>
                <a:latin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dirty="0"/>
              <a:t>Cliquez sur l'icône pour ajouter une image</a:t>
            </a:r>
            <a:endParaRPr lang="en-US" dirty="0"/>
          </a:p>
        </p:txBody>
      </p:sp>
      <p:sp>
        <p:nvSpPr>
          <p:cNvPr id="4" name="Text Placeholder 3"/>
          <p:cNvSpPr>
            <a:spLocks noGrp="1"/>
          </p:cNvSpPr>
          <p:nvPr>
            <p:ph type="body" sz="half" idx="2"/>
          </p:nvPr>
        </p:nvSpPr>
        <p:spPr>
          <a:xfrm>
            <a:off x="285751" y="1776845"/>
            <a:ext cx="1885950" cy="4092143"/>
          </a:xfrm>
          <a:prstGeom prst="rect">
            <a:avLst/>
          </a:prstGeom>
        </p:spPr>
        <p:txBody>
          <a:bodyPr/>
          <a:lstStyle>
            <a:lvl1pPr marL="0" indent="0" algn="l">
              <a:buNone/>
              <a:defRPr sz="1600" b="1">
                <a:solidFill>
                  <a:srgbClr val="2B2B2B"/>
                </a:solidFill>
                <a:latin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dirty="0"/>
              <a:t>Modifier les styles du texte du masque</a:t>
            </a:r>
          </a:p>
        </p:txBody>
      </p:sp>
      <p:sp>
        <p:nvSpPr>
          <p:cNvPr id="6" name="Titre 1">
            <a:extLst>
              <a:ext uri="{FF2B5EF4-FFF2-40B4-BE49-F238E27FC236}">
                <a16:creationId xmlns:a16="http://schemas.microsoft.com/office/drawing/2014/main" id="{65EAE7E3-E8D6-40B5-8417-8461A711653F}"/>
              </a:ext>
            </a:extLst>
          </p:cNvPr>
          <p:cNvSpPr>
            <a:spLocks noGrp="1"/>
          </p:cNvSpPr>
          <p:nvPr>
            <p:ph type="title"/>
          </p:nvPr>
        </p:nvSpPr>
        <p:spPr>
          <a:xfrm>
            <a:off x="3630967" y="139820"/>
            <a:ext cx="5227283" cy="962247"/>
          </a:xfrm>
          <a:prstGeom prst="rect">
            <a:avLst/>
          </a:prstGeom>
        </p:spPr>
        <p:txBody>
          <a:bodyPr anchor="ctr"/>
          <a:lstStyle>
            <a:lvl1pPr>
              <a:defRPr sz="2500" baseline="0">
                <a:solidFill>
                  <a:schemeClr val="tx1"/>
                </a:solidFill>
                <a:latin typeface="Arial" panose="020B0604020202020204" pitchFamily="34" charset="0"/>
              </a:defRPr>
            </a:lvl1pPr>
          </a:lstStyle>
          <a:p>
            <a:r>
              <a:rPr lang="fr-FR" sz="2500" dirty="0">
                <a:solidFill>
                  <a:srgbClr val="2B2B2B"/>
                </a:solidFill>
                <a:latin typeface="Roboto "/>
              </a:rPr>
              <a:t>Modifiez le style du titre</a:t>
            </a:r>
            <a:endParaRPr lang="fr-BE" sz="2500" dirty="0">
              <a:solidFill>
                <a:srgbClr val="2B2B2B"/>
              </a:solidFill>
              <a:latin typeface="Roboto "/>
            </a:endParaRPr>
          </a:p>
        </p:txBody>
      </p:sp>
      <p:sp>
        <p:nvSpPr>
          <p:cNvPr id="7" name="Espace réservé de la date 5">
            <a:extLst>
              <a:ext uri="{FF2B5EF4-FFF2-40B4-BE49-F238E27FC236}">
                <a16:creationId xmlns:a16="http://schemas.microsoft.com/office/drawing/2014/main" id="{E8FF61BE-5497-4CF0-B900-6C2C6C485FED}"/>
              </a:ext>
            </a:extLst>
          </p:cNvPr>
          <p:cNvSpPr txBox="1">
            <a:spLocks/>
          </p:cNvSpPr>
          <p:nvPr userDrawn="1"/>
        </p:nvSpPr>
        <p:spPr>
          <a:xfrm>
            <a:off x="7141973" y="6380753"/>
            <a:ext cx="1357383" cy="404664"/>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DD10897-BDB6-47DF-961C-AED939EF9583}" type="datetime1">
              <a:rPr lang="fr-BE" sz="1400" smtClean="0"/>
              <a:pPr/>
              <a:t>03-03-23</a:t>
            </a:fld>
            <a:endParaRPr lang="fr-BE" sz="1400" dirty="0"/>
          </a:p>
        </p:txBody>
      </p:sp>
      <p:sp>
        <p:nvSpPr>
          <p:cNvPr id="8" name="Espace réservé du pied de page 6">
            <a:extLst>
              <a:ext uri="{FF2B5EF4-FFF2-40B4-BE49-F238E27FC236}">
                <a16:creationId xmlns:a16="http://schemas.microsoft.com/office/drawing/2014/main" id="{0AE40743-559D-46D1-9EE0-5773497739C7}"/>
              </a:ext>
            </a:extLst>
          </p:cNvPr>
          <p:cNvSpPr txBox="1">
            <a:spLocks/>
          </p:cNvSpPr>
          <p:nvPr userDrawn="1"/>
        </p:nvSpPr>
        <p:spPr>
          <a:xfrm>
            <a:off x="2653491" y="6326923"/>
            <a:ext cx="4072149" cy="404664"/>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fr-BE" sz="1400" dirty="0"/>
              <a:t>Réalisé par Erwin Desmet</a:t>
            </a:r>
          </a:p>
        </p:txBody>
      </p:sp>
      <p:sp>
        <p:nvSpPr>
          <p:cNvPr id="9" name="Espace réservé du numéro de diapositive 7">
            <a:extLst>
              <a:ext uri="{FF2B5EF4-FFF2-40B4-BE49-F238E27FC236}">
                <a16:creationId xmlns:a16="http://schemas.microsoft.com/office/drawing/2014/main" id="{172A1A1D-5BAB-415F-865B-86E045AB166F}"/>
              </a:ext>
            </a:extLst>
          </p:cNvPr>
          <p:cNvSpPr txBox="1">
            <a:spLocks/>
          </p:cNvSpPr>
          <p:nvPr userDrawn="1"/>
        </p:nvSpPr>
        <p:spPr>
          <a:xfrm>
            <a:off x="8576666" y="6574207"/>
            <a:ext cx="646383" cy="404664"/>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8B969FB-3CDB-4BA7-BB65-4C9B3D66EC11}" type="slidenum">
              <a:rPr lang="fr-BE" sz="1400" smtClean="0"/>
              <a:pPr/>
              <a:t>‹N°›</a:t>
            </a:fld>
            <a:endParaRPr lang="fr-BE" sz="1400" dirty="0"/>
          </a:p>
        </p:txBody>
      </p:sp>
    </p:spTree>
    <p:extLst>
      <p:ext uri="{BB962C8B-B14F-4D97-AF65-F5344CB8AC3E}">
        <p14:creationId xmlns:p14="http://schemas.microsoft.com/office/powerpoint/2010/main" val="635799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0">
            <a:lum/>
          </a:blip>
          <a:srcRect/>
          <a:stretch>
            <a:fillRect t="-1000" b="-1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63177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65" r:id="rId4"/>
    <p:sldLayoutId id="2147483666" r:id="rId5"/>
    <p:sldLayoutId id="2147483667" r:id="rId6"/>
    <p:sldLayoutId id="2147483668" r:id="rId7"/>
    <p:sldLayoutId id="2147483670" r:id="rId8"/>
  </p:sldLayoutIdLst>
  <p:txStyles>
    <p:titleStyle>
      <a:lvl1pPr algn="l" defTabSz="914400" rtl="0" eaLnBrk="1" latinLnBrk="0" hangingPunct="1">
        <a:lnSpc>
          <a:spcPct val="90000"/>
        </a:lnSpc>
        <a:spcBef>
          <a:spcPct val="0"/>
        </a:spcBef>
        <a:buNone/>
        <a:defRPr sz="3500" kern="1200">
          <a:solidFill>
            <a:schemeClr val="tx1"/>
          </a:solidFill>
          <a:latin typeface="Roboto Condensed" panose="02000000000000000000" pitchFamily="2" charset="0"/>
          <a:ea typeface="Roboto Condensed"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Roboto Condensed" panose="02000000000000000000" pitchFamily="2" charset="0"/>
          <a:ea typeface="Roboto Condensed"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Roboto Condensed" panose="02000000000000000000" pitchFamily="2" charset="0"/>
          <a:ea typeface="Roboto Condensed"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Condensed" panose="02000000000000000000" pitchFamily="2" charset="0"/>
          <a:ea typeface="Roboto Condensed"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Condensed" panose="02000000000000000000" pitchFamily="2" charset="0"/>
          <a:ea typeface="Roboto Condensed"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Roboto Condensed" panose="02000000000000000000" pitchFamily="2" charset="0"/>
          <a:ea typeface="Roboto Condensed"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72.gif"/><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image" Target="../media/image107.png"/><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image" Target="../media/image109.png"/><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image" Target="../media/image112.png"/><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image" Target="../media/image113.png"/><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image" Target="../media/image114.png"/><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image" Target="../media/image115.png"/><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image" Target="../media/image116.png"/><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image" Target="../media/image117.png"/><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image" Target="../media/image118.png"/><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2" Type="http://schemas.openxmlformats.org/officeDocument/2006/relationships/image" Target="../media/image1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image" Target="../media/image122.png"/><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3" Type="http://schemas.openxmlformats.org/officeDocument/2006/relationships/image" Target="../media/image124.png"/><Relationship Id="rId2" Type="http://schemas.openxmlformats.org/officeDocument/2006/relationships/image" Target="../media/image123.png"/><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2" Type="http://schemas.openxmlformats.org/officeDocument/2006/relationships/image" Target="../media/image125.png"/><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2" Type="http://schemas.openxmlformats.org/officeDocument/2006/relationships/image" Target="../media/image126.png"/><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2" Type="http://schemas.openxmlformats.org/officeDocument/2006/relationships/image" Target="../media/image127.png"/><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2" Type="http://schemas.openxmlformats.org/officeDocument/2006/relationships/image" Target="../media/image128.png"/><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2" Type="http://schemas.openxmlformats.org/officeDocument/2006/relationships/image" Target="../media/image131.png"/><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2" Type="http://schemas.openxmlformats.org/officeDocument/2006/relationships/image" Target="../media/image132.png"/><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2" Type="http://schemas.openxmlformats.org/officeDocument/2006/relationships/image" Target="../media/image133.png"/><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2" Type="http://schemas.openxmlformats.org/officeDocument/2006/relationships/image" Target="../media/image134.png"/><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2" Type="http://schemas.openxmlformats.org/officeDocument/2006/relationships/image" Target="../media/image135.png"/><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3" Type="http://schemas.openxmlformats.org/officeDocument/2006/relationships/image" Target="../media/image137.png"/><Relationship Id="rId2" Type="http://schemas.openxmlformats.org/officeDocument/2006/relationships/image" Target="../media/image136.png"/><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2" Type="http://schemas.openxmlformats.org/officeDocument/2006/relationships/image" Target="../media/image138.png"/><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2" Type="http://schemas.openxmlformats.org/officeDocument/2006/relationships/image" Target="../media/image13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2" Type="http://schemas.openxmlformats.org/officeDocument/2006/relationships/image" Target="../media/image141.png"/><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2" Type="http://schemas.openxmlformats.org/officeDocument/2006/relationships/image" Target="../media/image142.png"/><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2" Type="http://schemas.openxmlformats.org/officeDocument/2006/relationships/image" Target="../media/image143.png"/><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3" Type="http://schemas.openxmlformats.org/officeDocument/2006/relationships/image" Target="../media/image145.png"/><Relationship Id="rId2" Type="http://schemas.openxmlformats.org/officeDocument/2006/relationships/image" Target="../media/image144.png"/><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2" Type="http://schemas.openxmlformats.org/officeDocument/2006/relationships/image" Target="../media/image146.png"/><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2" Type="http://schemas.openxmlformats.org/officeDocument/2006/relationships/image" Target="../media/image147.png"/><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2" Type="http://schemas.openxmlformats.org/officeDocument/2006/relationships/image" Target="../media/image148.png"/><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2" Type="http://schemas.openxmlformats.org/officeDocument/2006/relationships/image" Target="../media/image149.png"/><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2" Type="http://schemas.openxmlformats.org/officeDocument/2006/relationships/image" Target="../media/image151.png"/><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2" Type="http://schemas.openxmlformats.org/officeDocument/2006/relationships/image" Target="../media/image152.png"/><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2" Type="http://schemas.openxmlformats.org/officeDocument/2006/relationships/image" Target="../media/image153.png"/><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2" Type="http://schemas.openxmlformats.org/officeDocument/2006/relationships/image" Target="../media/image154.png"/><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2" Type="http://schemas.openxmlformats.org/officeDocument/2006/relationships/image" Target="../media/image155.png"/><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3" Type="http://schemas.openxmlformats.org/officeDocument/2006/relationships/image" Target="../media/image157.png"/><Relationship Id="rId2" Type="http://schemas.openxmlformats.org/officeDocument/2006/relationships/image" Target="../media/image156.png"/><Relationship Id="rId1" Type="http://schemas.openxmlformats.org/officeDocument/2006/relationships/slideLayout" Target="../slideLayouts/slideLayout2.xml"/><Relationship Id="rId6" Type="http://schemas.openxmlformats.org/officeDocument/2006/relationships/image" Target="../media/image160.png"/><Relationship Id="rId5" Type="http://schemas.openxmlformats.org/officeDocument/2006/relationships/image" Target="../media/image159.png"/><Relationship Id="rId4" Type="http://schemas.openxmlformats.org/officeDocument/2006/relationships/image" Target="../media/image158.png"/></Relationships>
</file>

<file path=ppt/slides/_rels/slide252.xml.rels><?xml version="1.0" encoding="UTF-8" standalone="yes"?>
<Relationships xmlns="http://schemas.openxmlformats.org/package/2006/relationships"><Relationship Id="rId2" Type="http://schemas.openxmlformats.org/officeDocument/2006/relationships/image" Target="../media/image161.png"/><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2" Type="http://schemas.openxmlformats.org/officeDocument/2006/relationships/image" Target="../media/image162.png"/><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3" Type="http://schemas.openxmlformats.org/officeDocument/2006/relationships/image" Target="../media/image164.png"/><Relationship Id="rId2" Type="http://schemas.openxmlformats.org/officeDocument/2006/relationships/image" Target="../media/image163.png"/><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2" Type="http://schemas.openxmlformats.org/officeDocument/2006/relationships/image" Target="../media/image165.png"/><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2" Type="http://schemas.openxmlformats.org/officeDocument/2006/relationships/image" Target="../media/image16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www.youtube.com/watch?v=GC5BdRve38A&amp;ab_channel=DelphineLongue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www.youtube.com/watch?v=1G0omjzh1OQ&amp;ab_channel=DelphineLonguet"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6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7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7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hyperlink" Target="https://www.youtube.com/watch?v=-PBqaPVT91M&amp;ab_channel=BouchraBouihi"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hyperlink" Target="https://www.lucidchart.com/pages/fr/diagramme-de-sequence-uml" TargetMode="External"/><Relationship Id="rId4" Type="http://schemas.openxmlformats.org/officeDocument/2006/relationships/hyperlink" Target="https://www.youtube.com/watch?v=fKUn5f-kSAg&amp;ab_channel=Prof.FatimazahraBARRAMOU" TargetMode="Externa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A75EA5D-AC64-41C5-A86A-8CEC6C3E3898}"/>
              </a:ext>
            </a:extLst>
          </p:cNvPr>
          <p:cNvSpPr>
            <a:spLocks noGrp="1"/>
          </p:cNvSpPr>
          <p:nvPr>
            <p:ph type="title"/>
          </p:nvPr>
        </p:nvSpPr>
        <p:spPr>
          <a:xfrm>
            <a:off x="1087581" y="2248912"/>
            <a:ext cx="7886700" cy="1062699"/>
          </a:xfrm>
        </p:spPr>
        <p:txBody>
          <a:bodyPr/>
          <a:lstStyle/>
          <a:p>
            <a:r>
              <a:rPr lang="fr-FR" dirty="0"/>
              <a:t>Programmation – Concepts avancées</a:t>
            </a:r>
            <a:endParaRPr lang="fr-BE" dirty="0"/>
          </a:p>
        </p:txBody>
      </p:sp>
      <p:sp>
        <p:nvSpPr>
          <p:cNvPr id="3" name="ZoneTexte 2">
            <a:extLst>
              <a:ext uri="{FF2B5EF4-FFF2-40B4-BE49-F238E27FC236}">
                <a16:creationId xmlns:a16="http://schemas.microsoft.com/office/drawing/2014/main" id="{DB893DFD-C04B-4489-8111-E1C33A2FF174}"/>
              </a:ext>
            </a:extLst>
          </p:cNvPr>
          <p:cNvSpPr txBox="1"/>
          <p:nvPr/>
        </p:nvSpPr>
        <p:spPr>
          <a:xfrm>
            <a:off x="1573427" y="3505200"/>
            <a:ext cx="7400854" cy="369332"/>
          </a:xfrm>
          <a:prstGeom prst="rect">
            <a:avLst/>
          </a:prstGeom>
          <a:noFill/>
        </p:spPr>
        <p:txBody>
          <a:bodyPr wrap="square" rtlCol="0">
            <a:spAutoFit/>
          </a:bodyPr>
          <a:lstStyle/>
          <a:p>
            <a:r>
              <a:rPr lang="fr-FR" dirty="0"/>
              <a:t>Théorie</a:t>
            </a:r>
            <a:r>
              <a:rPr lang="fr-BE" dirty="0"/>
              <a:t> </a:t>
            </a:r>
            <a:endParaRPr lang="fr-FR" dirty="0"/>
          </a:p>
        </p:txBody>
      </p:sp>
      <p:sp>
        <p:nvSpPr>
          <p:cNvPr id="4" name="Espace réservé de la date 5">
            <a:extLst>
              <a:ext uri="{FF2B5EF4-FFF2-40B4-BE49-F238E27FC236}">
                <a16:creationId xmlns:a16="http://schemas.microsoft.com/office/drawing/2014/main" id="{9C2F0FDB-24B9-4980-8272-AAB6CA1E3BEC}"/>
              </a:ext>
            </a:extLst>
          </p:cNvPr>
          <p:cNvSpPr txBox="1">
            <a:spLocks/>
          </p:cNvSpPr>
          <p:nvPr/>
        </p:nvSpPr>
        <p:spPr>
          <a:xfrm>
            <a:off x="6982172" y="6362997"/>
            <a:ext cx="1152128" cy="404664"/>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DD10897-BDB6-47DF-961C-AED939EF9583}" type="datetime1">
              <a:rPr lang="fr-BE" sz="1400" smtClean="0"/>
              <a:pPr/>
              <a:t>03-03-23</a:t>
            </a:fld>
            <a:endParaRPr lang="fr-BE" sz="1400" dirty="0"/>
          </a:p>
        </p:txBody>
      </p:sp>
    </p:spTree>
    <p:extLst>
      <p:ext uri="{BB962C8B-B14F-4D97-AF65-F5344CB8AC3E}">
        <p14:creationId xmlns:p14="http://schemas.microsoft.com/office/powerpoint/2010/main" val="3833587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EF1FC6AA-73C1-4E8F-B289-9404B6585C93}"/>
              </a:ext>
            </a:extLst>
          </p:cNvPr>
          <p:cNvSpPr>
            <a:spLocks noGrp="1"/>
          </p:cNvSpPr>
          <p:nvPr>
            <p:ph idx="1"/>
          </p:nvPr>
        </p:nvSpPr>
        <p:spPr/>
        <p:txBody>
          <a:bodyPr/>
          <a:lstStyle/>
          <a:p>
            <a:endParaRPr lang="fr-BE" dirty="0"/>
          </a:p>
          <a:p>
            <a:endParaRPr lang="fr-BE" dirty="0"/>
          </a:p>
          <a:p>
            <a:endParaRPr lang="fr-BE" dirty="0"/>
          </a:p>
          <a:p>
            <a:endParaRPr lang="fr-BE" dirty="0"/>
          </a:p>
          <a:p>
            <a:endParaRPr lang="fr-BE" dirty="0"/>
          </a:p>
          <a:p>
            <a:r>
              <a:rPr lang="fr-BE" dirty="0"/>
              <a:t>Classes avec instance </a:t>
            </a:r>
            <a:r>
              <a:rPr lang="fr-BE" dirty="0">
                <a:sym typeface="Wingdings" panose="05000000000000000000" pitchFamily="2" charset="2"/>
              </a:rPr>
              <a:t> Cheval, Chien  Concrètes</a:t>
            </a:r>
          </a:p>
          <a:p>
            <a:r>
              <a:rPr lang="fr-BE" dirty="0">
                <a:sym typeface="Wingdings" panose="05000000000000000000" pitchFamily="2" charset="2"/>
              </a:rPr>
              <a:t>Classes sans instance  Animal  Abstraites</a:t>
            </a:r>
          </a:p>
          <a:p>
            <a:endParaRPr lang="fr-BE" dirty="0">
              <a:sym typeface="Wingdings" panose="05000000000000000000" pitchFamily="2" charset="2"/>
            </a:endParaRPr>
          </a:p>
          <a:p>
            <a:r>
              <a:rPr lang="fr-BE" dirty="0">
                <a:sym typeface="Wingdings" panose="05000000000000000000" pitchFamily="2" charset="2"/>
              </a:rPr>
              <a:t>Abstraites = avoir des sous-classes concrètes</a:t>
            </a:r>
          </a:p>
          <a:p>
            <a:endParaRPr lang="fr-BE" dirty="0"/>
          </a:p>
        </p:txBody>
      </p:sp>
      <p:sp>
        <p:nvSpPr>
          <p:cNvPr id="3" name="Titre 2">
            <a:extLst>
              <a:ext uri="{FF2B5EF4-FFF2-40B4-BE49-F238E27FC236}">
                <a16:creationId xmlns:a16="http://schemas.microsoft.com/office/drawing/2014/main" id="{DF71620F-9A67-4417-9B4A-5B4EB28F90D9}"/>
              </a:ext>
            </a:extLst>
          </p:cNvPr>
          <p:cNvSpPr>
            <a:spLocks noGrp="1"/>
          </p:cNvSpPr>
          <p:nvPr>
            <p:ph type="title"/>
          </p:nvPr>
        </p:nvSpPr>
        <p:spPr>
          <a:xfrm>
            <a:off x="3458689" y="28406"/>
            <a:ext cx="5227283" cy="962247"/>
          </a:xfrm>
        </p:spPr>
        <p:txBody>
          <a:bodyPr/>
          <a:lstStyle/>
          <a:p>
            <a:r>
              <a:rPr lang="fr-BE" dirty="0"/>
              <a:t>Classes Abstraites et concrètes</a:t>
            </a:r>
          </a:p>
        </p:txBody>
      </p:sp>
      <p:pic>
        <p:nvPicPr>
          <p:cNvPr id="5122" name="Picture 2" descr="images/03ri04.png">
            <a:extLst>
              <a:ext uri="{FF2B5EF4-FFF2-40B4-BE49-F238E27FC236}">
                <a16:creationId xmlns:a16="http://schemas.microsoft.com/office/drawing/2014/main" id="{2151DAFB-1513-46D5-8D46-9BB3997E96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535" y="1098117"/>
            <a:ext cx="4286250" cy="2838450"/>
          </a:xfrm>
          <a:prstGeom prst="rect">
            <a:avLst/>
          </a:prstGeom>
          <a:noFill/>
          <a:extLst>
            <a:ext uri="{909E8E84-426E-40DD-AFC4-6F175D3DCCD1}">
              <a14:hiddenFill xmlns:a14="http://schemas.microsoft.com/office/drawing/2010/main">
                <a:solidFill>
                  <a:srgbClr val="FFFFFF"/>
                </a:solidFill>
              </a14:hiddenFill>
            </a:ext>
          </a:extLst>
        </p:spPr>
      </p:pic>
      <p:sp>
        <p:nvSpPr>
          <p:cNvPr id="4" name="Flèche : droite 3">
            <a:extLst>
              <a:ext uri="{FF2B5EF4-FFF2-40B4-BE49-F238E27FC236}">
                <a16:creationId xmlns:a16="http://schemas.microsoft.com/office/drawing/2014/main" id="{55475416-ED19-4EFD-9553-51C66B2E6E81}"/>
              </a:ext>
            </a:extLst>
          </p:cNvPr>
          <p:cNvSpPr/>
          <p:nvPr/>
        </p:nvSpPr>
        <p:spPr>
          <a:xfrm>
            <a:off x="4430757" y="2172785"/>
            <a:ext cx="954156" cy="6891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pic>
        <p:nvPicPr>
          <p:cNvPr id="5124" name="Picture 4" descr="https://www.eni-training.com/download/5c07e2bb-891c-463f-a2a6-c13ab6ff9314/images/03ri06.png?id=AAEAAAD%2f%2f%2f%2f%2fAQAAAAAAAAAMAgAAAE1FbmkuRWRpdGlvbnMuTWVkaWFwbHVzLCBWZXJzaW9uPTEuMC4wLjAsIEN1bHR1cmU9bmV1dHJhbCwgUHVibGljS2V5VG9rZW49bnVsbAUBAAAAJ0VuaS5FZGl0aW9ucy5NZWRpYXBsdXMuQ29tbW9uLldhdGVybWFyawIAAAAHcGlzVGV4dAlwaWR0ZURhdGUBAA0CAAAABgMAAAAzRGVzbWV0IEVyd2luIC0gZGYyN2ZmMzgtYWYwMS00ZTk2LTg1ZGEtMWMyNjc4ZGVlODYw9imDSoLq2ogL">
            <a:extLst>
              <a:ext uri="{FF2B5EF4-FFF2-40B4-BE49-F238E27FC236}">
                <a16:creationId xmlns:a16="http://schemas.microsoft.com/office/drawing/2014/main" id="{D77699FE-B5D0-45CF-BF13-B41BA56718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4913" y="1157653"/>
            <a:ext cx="3647807" cy="2838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856205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F2D7E70B-CA86-40FC-AEB1-EF18C39EB5C3}"/>
              </a:ext>
            </a:extLst>
          </p:cNvPr>
          <p:cNvSpPr>
            <a:spLocks noGrp="1"/>
          </p:cNvSpPr>
          <p:nvPr>
            <p:ph idx="1"/>
          </p:nvPr>
        </p:nvSpPr>
        <p:spPr>
          <a:xfrm>
            <a:off x="318977" y="1102067"/>
            <a:ext cx="8539273" cy="4076412"/>
          </a:xfrm>
        </p:spPr>
        <p:txBody>
          <a:bodyPr/>
          <a:lstStyle/>
          <a:p>
            <a:r>
              <a:rPr lang="fr-FR" dirty="0"/>
              <a:t>Les diagrammes de séquence et de communication sont importants pour les raisons suivantes :</a:t>
            </a:r>
          </a:p>
          <a:p>
            <a:pPr lvl="1"/>
            <a:r>
              <a:rPr lang="fr-FR" dirty="0"/>
              <a:t>Illustrer et vérifier le comportement d’un ensemble d’objets (système ou sous-système) ;</a:t>
            </a:r>
          </a:p>
          <a:p>
            <a:pPr lvl="1"/>
            <a:r>
              <a:rPr lang="fr-FR" dirty="0"/>
              <a:t>Aider à la découverte des objets du système ;</a:t>
            </a:r>
          </a:p>
          <a:p>
            <a:pPr lvl="1"/>
            <a:r>
              <a:rPr lang="fr-FR" dirty="0"/>
              <a:t>Aider à la découverte des méthodes des objets.</a:t>
            </a:r>
          </a:p>
          <a:p>
            <a:r>
              <a:rPr lang="fr-FR" dirty="0"/>
              <a:t>Grâce aux fragments combinés, les diagrammes de séquence peuvent être utilisés pour décrire les cas d’utilisation.</a:t>
            </a:r>
          </a:p>
          <a:p>
            <a:r>
              <a:rPr lang="fr-FR" dirty="0"/>
              <a:t>Les diagrammes de séquence mettent en avant les aspects temporels tandis que les diagrammes de communication montrent les liaisons entre les classes.</a:t>
            </a:r>
          </a:p>
          <a:p>
            <a:endParaRPr lang="fr-BE" dirty="0"/>
          </a:p>
        </p:txBody>
      </p:sp>
      <p:sp>
        <p:nvSpPr>
          <p:cNvPr id="3" name="Titre 2">
            <a:extLst>
              <a:ext uri="{FF2B5EF4-FFF2-40B4-BE49-F238E27FC236}">
                <a16:creationId xmlns:a16="http://schemas.microsoft.com/office/drawing/2014/main" id="{4A67DA1D-0BDA-4AA7-916A-8AC4D7F93EB6}"/>
              </a:ext>
            </a:extLst>
          </p:cNvPr>
          <p:cNvSpPr>
            <a:spLocks noGrp="1"/>
          </p:cNvSpPr>
          <p:nvPr>
            <p:ph type="title"/>
          </p:nvPr>
        </p:nvSpPr>
        <p:spPr/>
        <p:txBody>
          <a:bodyPr/>
          <a:lstStyle/>
          <a:p>
            <a:r>
              <a:rPr lang="fr-BE" dirty="0"/>
              <a:t>Conclusion sur la modélisation dynamique </a:t>
            </a:r>
          </a:p>
        </p:txBody>
      </p:sp>
    </p:spTree>
    <p:extLst>
      <p:ext uri="{BB962C8B-B14F-4D97-AF65-F5344CB8AC3E}">
        <p14:creationId xmlns:p14="http://schemas.microsoft.com/office/powerpoint/2010/main" val="325358118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40A70F56-3040-4A0A-BDA6-2730AA04C4A4}"/>
              </a:ext>
            </a:extLst>
          </p:cNvPr>
          <p:cNvSpPr>
            <a:spLocks noGrp="1"/>
          </p:cNvSpPr>
          <p:nvPr>
            <p:ph idx="1"/>
          </p:nvPr>
        </p:nvSpPr>
        <p:spPr/>
        <p:txBody>
          <a:bodyPr/>
          <a:lstStyle/>
          <a:p>
            <a:endParaRPr lang="fr-BE" dirty="0"/>
          </a:p>
        </p:txBody>
      </p:sp>
      <p:sp>
        <p:nvSpPr>
          <p:cNvPr id="3" name="Titre 2">
            <a:extLst>
              <a:ext uri="{FF2B5EF4-FFF2-40B4-BE49-F238E27FC236}">
                <a16:creationId xmlns:a16="http://schemas.microsoft.com/office/drawing/2014/main" id="{904737EF-AB61-4E73-B02D-3286A0F24949}"/>
              </a:ext>
            </a:extLst>
          </p:cNvPr>
          <p:cNvSpPr>
            <a:spLocks noGrp="1"/>
          </p:cNvSpPr>
          <p:nvPr>
            <p:ph type="title"/>
          </p:nvPr>
        </p:nvSpPr>
        <p:spPr/>
        <p:txBody>
          <a:bodyPr/>
          <a:lstStyle/>
          <a:p>
            <a:endParaRPr lang="fr-BE" dirty="0"/>
          </a:p>
        </p:txBody>
      </p:sp>
      <p:pic>
        <p:nvPicPr>
          <p:cNvPr id="3074" name="Picture 2" descr="File:UML - Diagramme de séquence - exemple.png - Wikimedia Commons">
            <a:extLst>
              <a:ext uri="{FF2B5EF4-FFF2-40B4-BE49-F238E27FC236}">
                <a16:creationId xmlns:a16="http://schemas.microsoft.com/office/drawing/2014/main" id="{70D23642-AF47-4DBC-B6A5-DA948BC318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977" y="507567"/>
            <a:ext cx="85725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001965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12CFDFBA-5B17-46FE-B99D-EFA11CA4A2BB}"/>
              </a:ext>
            </a:extLst>
          </p:cNvPr>
          <p:cNvSpPr>
            <a:spLocks noGrp="1"/>
          </p:cNvSpPr>
          <p:nvPr>
            <p:ph idx="1"/>
          </p:nvPr>
        </p:nvSpPr>
        <p:spPr/>
        <p:txBody>
          <a:bodyPr/>
          <a:lstStyle/>
          <a:p>
            <a:endParaRPr lang="fr-BE"/>
          </a:p>
        </p:txBody>
      </p:sp>
      <p:sp>
        <p:nvSpPr>
          <p:cNvPr id="3" name="Titre 2">
            <a:extLst>
              <a:ext uri="{FF2B5EF4-FFF2-40B4-BE49-F238E27FC236}">
                <a16:creationId xmlns:a16="http://schemas.microsoft.com/office/drawing/2014/main" id="{04FB3E49-3003-4A61-88CC-A731D94F1D9C}"/>
              </a:ext>
            </a:extLst>
          </p:cNvPr>
          <p:cNvSpPr>
            <a:spLocks noGrp="1"/>
          </p:cNvSpPr>
          <p:nvPr>
            <p:ph type="title"/>
          </p:nvPr>
        </p:nvSpPr>
        <p:spPr/>
        <p:txBody>
          <a:bodyPr/>
          <a:lstStyle/>
          <a:p>
            <a:endParaRPr lang="fr-BE"/>
          </a:p>
        </p:txBody>
      </p:sp>
      <p:pic>
        <p:nvPicPr>
          <p:cNvPr id="4098" name="Picture 2" descr="https://infocenter-archive.sybase.com/help/topic/com.sybase.infocenter.dc31018.1510/doc/image/rad1232633001429_00002.image">
            <a:extLst>
              <a:ext uri="{FF2B5EF4-FFF2-40B4-BE49-F238E27FC236}">
                <a16:creationId xmlns:a16="http://schemas.microsoft.com/office/drawing/2014/main" id="{F708505D-0139-4788-8D6C-5087DF5862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5009" y="-90095"/>
            <a:ext cx="6705020" cy="70381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600198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40A70F56-3040-4A0A-BDA6-2730AA04C4A4}"/>
              </a:ext>
            </a:extLst>
          </p:cNvPr>
          <p:cNvSpPr>
            <a:spLocks noGrp="1"/>
          </p:cNvSpPr>
          <p:nvPr>
            <p:ph idx="1"/>
          </p:nvPr>
        </p:nvSpPr>
        <p:spPr/>
        <p:txBody>
          <a:bodyPr/>
          <a:lstStyle/>
          <a:p>
            <a:endParaRPr lang="fr-BE"/>
          </a:p>
        </p:txBody>
      </p:sp>
      <p:sp>
        <p:nvSpPr>
          <p:cNvPr id="3" name="Titre 2">
            <a:extLst>
              <a:ext uri="{FF2B5EF4-FFF2-40B4-BE49-F238E27FC236}">
                <a16:creationId xmlns:a16="http://schemas.microsoft.com/office/drawing/2014/main" id="{904737EF-AB61-4E73-B02D-3286A0F24949}"/>
              </a:ext>
            </a:extLst>
          </p:cNvPr>
          <p:cNvSpPr>
            <a:spLocks noGrp="1"/>
          </p:cNvSpPr>
          <p:nvPr>
            <p:ph type="title"/>
          </p:nvPr>
        </p:nvSpPr>
        <p:spPr/>
        <p:txBody>
          <a:bodyPr/>
          <a:lstStyle/>
          <a:p>
            <a:r>
              <a:rPr lang="fr-BE" dirty="0"/>
              <a:t>Quizz</a:t>
            </a:r>
          </a:p>
        </p:txBody>
      </p:sp>
    </p:spTree>
    <p:extLst>
      <p:ext uri="{BB962C8B-B14F-4D97-AF65-F5344CB8AC3E}">
        <p14:creationId xmlns:p14="http://schemas.microsoft.com/office/powerpoint/2010/main" val="321989200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73D58FF1-B509-408B-A53E-5402314F21EE}"/>
              </a:ext>
            </a:extLst>
          </p:cNvPr>
          <p:cNvSpPr>
            <a:spLocks noGrp="1"/>
          </p:cNvSpPr>
          <p:nvPr>
            <p:ph idx="1"/>
          </p:nvPr>
        </p:nvSpPr>
        <p:spPr>
          <a:xfrm>
            <a:off x="302363" y="1295704"/>
            <a:ext cx="8539273" cy="4076412"/>
          </a:xfrm>
        </p:spPr>
        <p:txBody>
          <a:bodyPr/>
          <a:lstStyle/>
          <a:p>
            <a:r>
              <a:rPr lang="fr-BE" dirty="0"/>
              <a:t>Modélisation dite statique </a:t>
            </a:r>
          </a:p>
          <a:p>
            <a:pPr lvl="1"/>
            <a:r>
              <a:rPr lang="fr-BE" dirty="0"/>
              <a:t>Ne décrit pas les interactions</a:t>
            </a:r>
          </a:p>
          <a:p>
            <a:pPr lvl="1"/>
            <a:r>
              <a:rPr lang="fr-BE" dirty="0"/>
              <a:t>Ne décrit pas les cycles de vies</a:t>
            </a:r>
          </a:p>
          <a:p>
            <a:pPr lvl="1"/>
            <a:r>
              <a:rPr lang="fr-BE" dirty="0"/>
              <a:t>Méthodes sans descriptions de l’enchainement</a:t>
            </a:r>
          </a:p>
          <a:p>
            <a:endParaRPr lang="fr-BE" dirty="0"/>
          </a:p>
          <a:p>
            <a:r>
              <a:rPr lang="fr-BE" dirty="0"/>
              <a:t>Intro au diagramme de classe</a:t>
            </a:r>
          </a:p>
          <a:p>
            <a:pPr lvl="1"/>
            <a:r>
              <a:rPr lang="fr-BE" dirty="0"/>
              <a:t>Attributs/méthodes/associations d’objets</a:t>
            </a:r>
          </a:p>
          <a:p>
            <a:pPr lvl="1"/>
            <a:endParaRPr lang="fr-BE" dirty="0"/>
          </a:p>
          <a:p>
            <a:r>
              <a:rPr lang="fr-BE" dirty="0"/>
              <a:t>Place central dans la conception de projet ! Il est OBLIGATOIRE (le seul)</a:t>
            </a:r>
          </a:p>
          <a:p>
            <a:endParaRPr lang="fr-BE" dirty="0"/>
          </a:p>
          <a:p>
            <a:r>
              <a:rPr lang="fr-BE" dirty="0"/>
              <a:t>Approche OCL </a:t>
            </a:r>
          </a:p>
          <a:p>
            <a:endParaRPr lang="fr-BE" dirty="0"/>
          </a:p>
        </p:txBody>
      </p:sp>
      <p:sp>
        <p:nvSpPr>
          <p:cNvPr id="3" name="Titre 2">
            <a:extLst>
              <a:ext uri="{FF2B5EF4-FFF2-40B4-BE49-F238E27FC236}">
                <a16:creationId xmlns:a16="http://schemas.microsoft.com/office/drawing/2014/main" id="{9A5852F4-B5BA-49E3-B002-4458234CD136}"/>
              </a:ext>
            </a:extLst>
          </p:cNvPr>
          <p:cNvSpPr>
            <a:spLocks noGrp="1"/>
          </p:cNvSpPr>
          <p:nvPr>
            <p:ph type="title"/>
          </p:nvPr>
        </p:nvSpPr>
        <p:spPr/>
        <p:txBody>
          <a:bodyPr/>
          <a:lstStyle/>
          <a:p>
            <a:r>
              <a:rPr lang="fr-BE" dirty="0"/>
              <a:t>Chap4: Modélisation des objets </a:t>
            </a:r>
          </a:p>
        </p:txBody>
      </p:sp>
    </p:spTree>
    <p:extLst>
      <p:ext uri="{BB962C8B-B14F-4D97-AF65-F5344CB8AC3E}">
        <p14:creationId xmlns:p14="http://schemas.microsoft.com/office/powerpoint/2010/main" val="171713691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665462DE-7680-495D-841B-2A87951E037E}"/>
              </a:ext>
            </a:extLst>
          </p:cNvPr>
          <p:cNvSpPr>
            <a:spLocks noGrp="1"/>
          </p:cNvSpPr>
          <p:nvPr>
            <p:ph idx="1"/>
          </p:nvPr>
        </p:nvSpPr>
        <p:spPr/>
        <p:txBody>
          <a:bodyPr/>
          <a:lstStyle/>
          <a:p>
            <a:endParaRPr lang="fr-BE"/>
          </a:p>
        </p:txBody>
      </p:sp>
      <p:sp>
        <p:nvSpPr>
          <p:cNvPr id="3" name="Titre 2">
            <a:extLst>
              <a:ext uri="{FF2B5EF4-FFF2-40B4-BE49-F238E27FC236}">
                <a16:creationId xmlns:a16="http://schemas.microsoft.com/office/drawing/2014/main" id="{C7EBAB98-DD52-4D10-9C39-10FDFEA3E26A}"/>
              </a:ext>
            </a:extLst>
          </p:cNvPr>
          <p:cNvSpPr>
            <a:spLocks noGrp="1"/>
          </p:cNvSpPr>
          <p:nvPr>
            <p:ph type="title"/>
          </p:nvPr>
        </p:nvSpPr>
        <p:spPr/>
        <p:txBody>
          <a:bodyPr/>
          <a:lstStyle/>
          <a:p>
            <a:endParaRPr lang="fr-BE"/>
          </a:p>
        </p:txBody>
      </p:sp>
    </p:spTree>
    <p:extLst>
      <p:ext uri="{BB962C8B-B14F-4D97-AF65-F5344CB8AC3E}">
        <p14:creationId xmlns:p14="http://schemas.microsoft.com/office/powerpoint/2010/main" val="288013775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75514B33-29B5-42BB-8821-AB9E25D023D0}"/>
              </a:ext>
            </a:extLst>
          </p:cNvPr>
          <p:cNvSpPr>
            <a:spLocks noGrp="1"/>
          </p:cNvSpPr>
          <p:nvPr>
            <p:ph idx="1"/>
          </p:nvPr>
        </p:nvSpPr>
        <p:spPr/>
        <p:txBody>
          <a:bodyPr/>
          <a:lstStyle/>
          <a:p>
            <a:r>
              <a:rPr lang="fr-BE" dirty="0"/>
              <a:t>Découverte des objets dynamiquement dans la </a:t>
            </a:r>
            <a:r>
              <a:rPr lang="fr-BE" dirty="0" err="1"/>
              <a:t>chap</a:t>
            </a:r>
            <a:r>
              <a:rPr lang="fr-BE" dirty="0"/>
              <a:t> précédent (recherche les objets par apport aux messages)</a:t>
            </a:r>
          </a:p>
          <a:p>
            <a:endParaRPr lang="fr-BE" dirty="0"/>
          </a:p>
          <a:p>
            <a:r>
              <a:rPr lang="fr-BE" dirty="0"/>
              <a:t>Autre approche : Décomposition de l’information d’un objet</a:t>
            </a:r>
          </a:p>
          <a:p>
            <a:pPr marL="457200" lvl="1" indent="0">
              <a:buNone/>
            </a:pPr>
            <a:r>
              <a:rPr lang="fr-BE" dirty="0"/>
              <a:t>Cette info trop complexe pour être représenté par </a:t>
            </a:r>
            <a:r>
              <a:rPr lang="fr-BE" b="1" dirty="0"/>
              <a:t>un</a:t>
            </a:r>
            <a:r>
              <a:rPr lang="fr-BE" dirty="0"/>
              <a:t> objet</a:t>
            </a:r>
          </a:p>
          <a:p>
            <a:endParaRPr lang="fr-BE" dirty="0"/>
          </a:p>
          <a:p>
            <a:endParaRPr lang="fr-BE" dirty="0"/>
          </a:p>
        </p:txBody>
      </p:sp>
      <p:sp>
        <p:nvSpPr>
          <p:cNvPr id="3" name="Titre 2">
            <a:extLst>
              <a:ext uri="{FF2B5EF4-FFF2-40B4-BE49-F238E27FC236}">
                <a16:creationId xmlns:a16="http://schemas.microsoft.com/office/drawing/2014/main" id="{AC4D48ED-73E9-4B0A-AC59-8AED16079746}"/>
              </a:ext>
            </a:extLst>
          </p:cNvPr>
          <p:cNvSpPr>
            <a:spLocks noGrp="1"/>
          </p:cNvSpPr>
          <p:nvPr>
            <p:ph type="title"/>
          </p:nvPr>
        </p:nvSpPr>
        <p:spPr/>
        <p:txBody>
          <a:bodyPr/>
          <a:lstStyle/>
          <a:p>
            <a:r>
              <a:rPr lang="fr-BE" dirty="0"/>
              <a:t>Découverte des objets par décomposition</a:t>
            </a:r>
          </a:p>
        </p:txBody>
      </p:sp>
    </p:spTree>
    <p:extLst>
      <p:ext uri="{BB962C8B-B14F-4D97-AF65-F5344CB8AC3E}">
        <p14:creationId xmlns:p14="http://schemas.microsoft.com/office/powerpoint/2010/main" val="98382873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3047DB8A-FD97-4394-950E-6C77FAA2CE8B}"/>
              </a:ext>
            </a:extLst>
          </p:cNvPr>
          <p:cNvSpPr>
            <a:spLocks noGrp="1"/>
          </p:cNvSpPr>
          <p:nvPr>
            <p:ph idx="1"/>
          </p:nvPr>
        </p:nvSpPr>
        <p:spPr>
          <a:xfrm>
            <a:off x="302363" y="1252902"/>
            <a:ext cx="8539273" cy="4076412"/>
          </a:xfrm>
        </p:spPr>
        <p:txBody>
          <a:bodyPr/>
          <a:lstStyle/>
          <a:p>
            <a:r>
              <a:rPr lang="fr-FR" i="1" dirty="0"/>
              <a:t>Dans l’exemple du chapitre La modélisation de la dynamique, le directeur recherche les papiers (dans le sens d’informations) de la jument à vendre dans la base de données de l’élevage. Cette base constitue un objet à grosse granularité composé lui-même d’autres objets, comme les papiers des chevaux, les informations financières et comptables, les documents d’achat et de vente de chevaux. Les papiers d’une jument sont composés, entre autres, de son carnet de vaccination et des papiers de ses descendants. Les papiers des descendants sont partagés par d’autres objets, comme les papiers de leur père étalon. Cette décomposition est guidée par les données et non par des aspects dynamiques. </a:t>
            </a:r>
            <a:endParaRPr lang="fr-BE" dirty="0"/>
          </a:p>
        </p:txBody>
      </p:sp>
      <p:sp>
        <p:nvSpPr>
          <p:cNvPr id="3" name="Titre 2">
            <a:extLst>
              <a:ext uri="{FF2B5EF4-FFF2-40B4-BE49-F238E27FC236}">
                <a16:creationId xmlns:a16="http://schemas.microsoft.com/office/drawing/2014/main" id="{4F0FAE1A-55ED-4DDF-AA46-6CB0C718DAB0}"/>
              </a:ext>
            </a:extLst>
          </p:cNvPr>
          <p:cNvSpPr>
            <a:spLocks noGrp="1"/>
          </p:cNvSpPr>
          <p:nvPr>
            <p:ph type="title"/>
          </p:nvPr>
        </p:nvSpPr>
        <p:spPr/>
        <p:txBody>
          <a:bodyPr/>
          <a:lstStyle/>
          <a:p>
            <a:endParaRPr lang="fr-BE"/>
          </a:p>
        </p:txBody>
      </p:sp>
    </p:spTree>
    <p:extLst>
      <p:ext uri="{BB962C8B-B14F-4D97-AF65-F5344CB8AC3E}">
        <p14:creationId xmlns:p14="http://schemas.microsoft.com/office/powerpoint/2010/main" val="369602244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F3143AF3-82BE-4EB8-896A-E491926EA839}"/>
              </a:ext>
            </a:extLst>
          </p:cNvPr>
          <p:cNvSpPr>
            <a:spLocks noGrp="1"/>
          </p:cNvSpPr>
          <p:nvPr>
            <p:ph idx="1"/>
          </p:nvPr>
        </p:nvSpPr>
        <p:spPr/>
        <p:txBody>
          <a:bodyPr/>
          <a:lstStyle/>
          <a:p>
            <a:endParaRPr lang="fr-BE" dirty="0"/>
          </a:p>
          <a:p>
            <a:endParaRPr lang="fr-BE" dirty="0"/>
          </a:p>
          <a:p>
            <a:endParaRPr lang="fr-BE" dirty="0"/>
          </a:p>
          <a:p>
            <a:endParaRPr lang="fr-BE" dirty="0"/>
          </a:p>
          <a:p>
            <a:endParaRPr lang="fr-BE" dirty="0"/>
          </a:p>
          <a:p>
            <a:endParaRPr lang="fr-BE" dirty="0"/>
          </a:p>
          <a:p>
            <a:r>
              <a:rPr lang="fr-FR" dirty="0"/>
              <a:t>Rappelons que la granularité d’un objet définit sa taille. Le système pris comme un objet est de gros grain ou de granularité importante. À l’opposé, le carnet de vaccination d’un cheval est un objet de grain beaucoup plus fin que le système.</a:t>
            </a:r>
            <a:endParaRPr lang="fr-BE" dirty="0"/>
          </a:p>
        </p:txBody>
      </p:sp>
      <p:sp>
        <p:nvSpPr>
          <p:cNvPr id="3" name="Titre 2">
            <a:extLst>
              <a:ext uri="{FF2B5EF4-FFF2-40B4-BE49-F238E27FC236}">
                <a16:creationId xmlns:a16="http://schemas.microsoft.com/office/drawing/2014/main" id="{321A411B-2C14-41F9-8EFC-DDD0F292A262}"/>
              </a:ext>
            </a:extLst>
          </p:cNvPr>
          <p:cNvSpPr>
            <a:spLocks noGrp="1"/>
          </p:cNvSpPr>
          <p:nvPr>
            <p:ph type="title"/>
          </p:nvPr>
        </p:nvSpPr>
        <p:spPr/>
        <p:txBody>
          <a:bodyPr/>
          <a:lstStyle/>
          <a:p>
            <a:endParaRPr lang="fr-BE"/>
          </a:p>
        </p:txBody>
      </p:sp>
      <p:pic>
        <p:nvPicPr>
          <p:cNvPr id="4" name="Picture 2" descr="https://www.eni-training.com/download/5c07e2bb-891c-463f-a2a6-c13ab6ff9314/images/06ri01.png?id=AAEAAAD%2f%2f%2f%2f%2fAQAAAAAAAAAMAgAAAE1FbmkuRWRpdGlvbnMuTWVkaWFwbHVzLCBWZXJzaW9uPTEuMC4wLjAsIEN1bHR1cmU9bmV1dHJhbCwgUHVibGljS2V5VG9rZW49bnVsbAUBAAAAJ0VuaS5FZGl0aW9ucy5NZWRpYXBsdXMuQ29tbW9uLldhdGVybWFyawIAAAAHcGlzVGV4dAlwaWR0ZURhdGUBAA0CAAAABgMAAAAzRGVzbWV0IEVyd2luIC0gZGYyN2ZmMzgtYWYwMS00ZTk2LTg1ZGEtMWMyNjc4ZGVlODYw8K0zD1zu2ogL">
            <a:extLst>
              <a:ext uri="{FF2B5EF4-FFF2-40B4-BE49-F238E27FC236}">
                <a16:creationId xmlns:a16="http://schemas.microsoft.com/office/drawing/2014/main" id="{324D2E79-3CF8-4686-A72F-50E5268FB7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8603" y="1321397"/>
            <a:ext cx="6499616" cy="3010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28759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9C5A6DE8-7F68-4D52-A924-C7D7E77DB709}"/>
              </a:ext>
            </a:extLst>
          </p:cNvPr>
          <p:cNvSpPr>
            <a:spLocks noGrp="1"/>
          </p:cNvSpPr>
          <p:nvPr>
            <p:ph idx="1"/>
          </p:nvPr>
        </p:nvSpPr>
        <p:spPr>
          <a:xfrm>
            <a:off x="302363" y="1390794"/>
            <a:ext cx="8539273" cy="4076412"/>
          </a:xfrm>
        </p:spPr>
        <p:txBody>
          <a:bodyPr/>
          <a:lstStyle/>
          <a:p>
            <a:r>
              <a:rPr lang="fr-BE" dirty="0"/>
              <a:t>Exemple 2 : </a:t>
            </a:r>
            <a:r>
              <a:rPr lang="fr-FR" i="1" dirty="0"/>
              <a:t>La décomposition d’un cheval pour faire apparaître ses différents organes peut se faire soit par la décomposition d’un diagramme de séquence, soit par la décomposition guidée par les données.</a:t>
            </a:r>
            <a:endParaRPr lang="fr-FR" dirty="0"/>
          </a:p>
          <a:p>
            <a:pPr marL="0" indent="0">
              <a:buNone/>
            </a:pPr>
            <a:r>
              <a:rPr lang="fr-FR" i="1" dirty="0"/>
              <a:t>La décomposition par le diagramme de séquence consiste à analyser différents envois de message : faire peur, courir, manger, dormir. Ces derniers feront apparaître progressivement les différents organes du cheval. Illustrons le message </a:t>
            </a:r>
            <a:r>
              <a:rPr lang="fr-FR" i="1" dirty="0" err="1"/>
              <a:t>fairePeur</a:t>
            </a:r>
            <a:r>
              <a:rPr lang="fr-FR" i="1" dirty="0"/>
              <a:t>. Un cheval dilate ses naseaux pour marquer l’alerte, la surprise ou la peur. Il pince la bouche pour indiquer tension, peur ou colère. Enfin, la ruade est un mouvement défensif.</a:t>
            </a:r>
            <a:endParaRPr lang="fr-FR" dirty="0"/>
          </a:p>
          <a:p>
            <a:pPr marL="0" indent="0">
              <a:buNone/>
            </a:pPr>
            <a:br>
              <a:rPr lang="fr-FR" dirty="0"/>
            </a:br>
            <a:endParaRPr lang="fr-BE" dirty="0"/>
          </a:p>
        </p:txBody>
      </p:sp>
      <p:sp>
        <p:nvSpPr>
          <p:cNvPr id="3" name="Titre 2">
            <a:extLst>
              <a:ext uri="{FF2B5EF4-FFF2-40B4-BE49-F238E27FC236}">
                <a16:creationId xmlns:a16="http://schemas.microsoft.com/office/drawing/2014/main" id="{DB28A59F-9EEC-499A-B47C-D4E9EF541534}"/>
              </a:ext>
            </a:extLst>
          </p:cNvPr>
          <p:cNvSpPr>
            <a:spLocks noGrp="1"/>
          </p:cNvSpPr>
          <p:nvPr>
            <p:ph type="title"/>
          </p:nvPr>
        </p:nvSpPr>
        <p:spPr/>
        <p:txBody>
          <a:bodyPr/>
          <a:lstStyle/>
          <a:p>
            <a:r>
              <a:rPr lang="fr-BE" dirty="0"/>
              <a:t>Partons d’une séquence</a:t>
            </a:r>
          </a:p>
        </p:txBody>
      </p:sp>
    </p:spTree>
    <p:extLst>
      <p:ext uri="{BB962C8B-B14F-4D97-AF65-F5344CB8AC3E}">
        <p14:creationId xmlns:p14="http://schemas.microsoft.com/office/powerpoint/2010/main" val="3366145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BE609CBB-DABB-44F6-A058-6AF1546CB0A4}"/>
              </a:ext>
            </a:extLst>
          </p:cNvPr>
          <p:cNvSpPr>
            <a:spLocks noGrp="1"/>
          </p:cNvSpPr>
          <p:nvPr>
            <p:ph idx="1"/>
          </p:nvPr>
        </p:nvSpPr>
        <p:spPr>
          <a:xfrm>
            <a:off x="318977" y="1390794"/>
            <a:ext cx="8539273" cy="4076412"/>
          </a:xfrm>
        </p:spPr>
        <p:txBody>
          <a:bodyPr/>
          <a:lstStyle/>
          <a:p>
            <a:r>
              <a:rPr lang="fr-BE" dirty="0"/>
              <a:t>Classe(souvent abstraites) = ensemble d’objets différents</a:t>
            </a:r>
          </a:p>
          <a:p>
            <a:pPr lvl="1"/>
            <a:r>
              <a:rPr lang="fr-BE" dirty="0"/>
              <a:t>Instances de sous-classes différentes</a:t>
            </a:r>
          </a:p>
          <a:p>
            <a:pPr lvl="1"/>
            <a:r>
              <a:rPr lang="fr-BE" dirty="0"/>
              <a:t>Appel méthode même nom = effet différent</a:t>
            </a:r>
          </a:p>
        </p:txBody>
      </p:sp>
      <p:sp>
        <p:nvSpPr>
          <p:cNvPr id="3" name="Titre 2">
            <a:extLst>
              <a:ext uri="{FF2B5EF4-FFF2-40B4-BE49-F238E27FC236}">
                <a16:creationId xmlns:a16="http://schemas.microsoft.com/office/drawing/2014/main" id="{EDCEFEEA-1D8D-474B-9FC5-61F57F0C86D0}"/>
              </a:ext>
            </a:extLst>
          </p:cNvPr>
          <p:cNvSpPr>
            <a:spLocks noGrp="1"/>
          </p:cNvSpPr>
          <p:nvPr>
            <p:ph type="title"/>
          </p:nvPr>
        </p:nvSpPr>
        <p:spPr/>
        <p:txBody>
          <a:bodyPr/>
          <a:lstStyle/>
          <a:p>
            <a:r>
              <a:rPr lang="fr-BE" dirty="0"/>
              <a:t>Polymorphisme </a:t>
            </a:r>
          </a:p>
        </p:txBody>
      </p:sp>
      <p:pic>
        <p:nvPicPr>
          <p:cNvPr id="6146" name="Picture 2" descr="images/03ri07.png">
            <a:extLst>
              <a:ext uri="{FF2B5EF4-FFF2-40B4-BE49-F238E27FC236}">
                <a16:creationId xmlns:a16="http://schemas.microsoft.com/office/drawing/2014/main" id="{10663801-9CA9-4F20-ADC3-0C10EF8881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6128" y="2862869"/>
            <a:ext cx="5942510" cy="2893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360604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0A4CC140-5187-48A7-BEAD-93B6F8BD488C}"/>
              </a:ext>
            </a:extLst>
          </p:cNvPr>
          <p:cNvSpPr>
            <a:spLocks noGrp="1"/>
          </p:cNvSpPr>
          <p:nvPr>
            <p:ph idx="1"/>
          </p:nvPr>
        </p:nvSpPr>
        <p:spPr/>
        <p:txBody>
          <a:bodyPr/>
          <a:lstStyle/>
          <a:p>
            <a:endParaRPr lang="fr-BE"/>
          </a:p>
        </p:txBody>
      </p:sp>
      <p:sp>
        <p:nvSpPr>
          <p:cNvPr id="3" name="Titre 2">
            <a:extLst>
              <a:ext uri="{FF2B5EF4-FFF2-40B4-BE49-F238E27FC236}">
                <a16:creationId xmlns:a16="http://schemas.microsoft.com/office/drawing/2014/main" id="{B93BC81F-0FDD-4FA9-AB57-2684E7F97CF3}"/>
              </a:ext>
            </a:extLst>
          </p:cNvPr>
          <p:cNvSpPr>
            <a:spLocks noGrp="1"/>
          </p:cNvSpPr>
          <p:nvPr>
            <p:ph type="title"/>
          </p:nvPr>
        </p:nvSpPr>
        <p:spPr/>
        <p:txBody>
          <a:bodyPr/>
          <a:lstStyle/>
          <a:p>
            <a:endParaRPr lang="fr-BE"/>
          </a:p>
        </p:txBody>
      </p:sp>
      <p:pic>
        <p:nvPicPr>
          <p:cNvPr id="48130" name="Picture 2" descr="https://www.eni-training.com/download/5c07e2bb-891c-463f-a2a6-c13ab6ff9314/images/06ri02.png?id=AAEAAAD%2f%2f%2f%2f%2fAQAAAAAAAAAMAgAAAE1FbmkuRWRpdGlvbnMuTWVkaWFwbHVzLCBWZXJzaW9uPTEuMC4wLjAsIEN1bHR1cmU9bmV1dHJhbCwgUHVibGljS2V5VG9rZW49bnVsbAUBAAAAJ0VuaS5FZGl0aW9ucy5NZWRpYXBsdXMuQ29tbW9uLldhdGVybWFyawIAAAAHcGlzVGV4dAlwaWR0ZURhdGUBAA0CAAAABgMAAAAzRGVzbWV0IEVyd2luIC0gZGYyN2ZmMzgtYWYwMS00ZTk2LTg1ZGEtMWMyNjc4ZGVlODYw8K0zD1zu2ogL">
            <a:extLst>
              <a:ext uri="{FF2B5EF4-FFF2-40B4-BE49-F238E27FC236}">
                <a16:creationId xmlns:a16="http://schemas.microsoft.com/office/drawing/2014/main" id="{EA07F531-8254-472F-87FA-063AF66B83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5742" y="72305"/>
            <a:ext cx="5528674" cy="67133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083830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F2387424-5526-4340-B0B3-5E183E17D819}"/>
              </a:ext>
            </a:extLst>
          </p:cNvPr>
          <p:cNvSpPr>
            <a:spLocks noGrp="1"/>
          </p:cNvSpPr>
          <p:nvPr>
            <p:ph idx="1"/>
          </p:nvPr>
        </p:nvSpPr>
        <p:spPr>
          <a:xfrm>
            <a:off x="318977" y="1274417"/>
            <a:ext cx="8539273" cy="4076412"/>
          </a:xfrm>
        </p:spPr>
        <p:txBody>
          <a:bodyPr/>
          <a:lstStyle/>
          <a:p>
            <a:r>
              <a:rPr lang="fr-BE" dirty="0"/>
              <a:t>On va directement se concentrer sur les organes du cheval.</a:t>
            </a:r>
          </a:p>
          <a:p>
            <a:endParaRPr lang="fr-BE" dirty="0"/>
          </a:p>
          <a:p>
            <a:r>
              <a:rPr lang="fr-BE" dirty="0"/>
              <a:t>Diagramme de classe lié : </a:t>
            </a:r>
          </a:p>
          <a:p>
            <a:endParaRPr lang="fr-BE" dirty="0"/>
          </a:p>
          <a:p>
            <a:endParaRPr lang="fr-BE" dirty="0"/>
          </a:p>
          <a:p>
            <a:endParaRPr lang="fr-BE" dirty="0"/>
          </a:p>
          <a:p>
            <a:endParaRPr lang="fr-BE" dirty="0"/>
          </a:p>
          <a:p>
            <a:endParaRPr lang="fr-BE" dirty="0"/>
          </a:p>
        </p:txBody>
      </p:sp>
      <p:sp>
        <p:nvSpPr>
          <p:cNvPr id="3" name="Titre 2">
            <a:extLst>
              <a:ext uri="{FF2B5EF4-FFF2-40B4-BE49-F238E27FC236}">
                <a16:creationId xmlns:a16="http://schemas.microsoft.com/office/drawing/2014/main" id="{F18028D0-9D06-4623-B1C1-4AA8A0BA5668}"/>
              </a:ext>
            </a:extLst>
          </p:cNvPr>
          <p:cNvSpPr>
            <a:spLocks noGrp="1"/>
          </p:cNvSpPr>
          <p:nvPr>
            <p:ph type="title"/>
          </p:nvPr>
        </p:nvSpPr>
        <p:spPr/>
        <p:txBody>
          <a:bodyPr/>
          <a:lstStyle/>
          <a:p>
            <a:r>
              <a:rPr lang="fr-BE" dirty="0"/>
              <a:t>Depuis les données </a:t>
            </a:r>
          </a:p>
        </p:txBody>
      </p:sp>
      <p:pic>
        <p:nvPicPr>
          <p:cNvPr id="50178" name="Picture 2" descr="images/06ri03.png">
            <a:extLst>
              <a:ext uri="{FF2B5EF4-FFF2-40B4-BE49-F238E27FC236}">
                <a16:creationId xmlns:a16="http://schemas.microsoft.com/office/drawing/2014/main" id="{46892B0B-1649-4FBE-B379-C03DD1D806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858776"/>
            <a:ext cx="3126564" cy="22183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592432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E139CA31-B0C1-405D-B326-42155C9335B0}"/>
              </a:ext>
            </a:extLst>
          </p:cNvPr>
          <p:cNvSpPr>
            <a:spLocks noGrp="1"/>
          </p:cNvSpPr>
          <p:nvPr>
            <p:ph idx="1"/>
          </p:nvPr>
        </p:nvSpPr>
        <p:spPr>
          <a:xfrm>
            <a:off x="302363" y="1274417"/>
            <a:ext cx="8539273" cy="4076412"/>
          </a:xfrm>
        </p:spPr>
        <p:txBody>
          <a:bodyPr/>
          <a:lstStyle/>
          <a:p>
            <a:r>
              <a:rPr lang="fr-BE" dirty="0"/>
              <a:t>Les deux approches apportent un résultat semblables</a:t>
            </a:r>
          </a:p>
          <a:p>
            <a:r>
              <a:rPr lang="fr-BE" dirty="0"/>
              <a:t>Elles ne sont pas incompatibles</a:t>
            </a:r>
          </a:p>
          <a:p>
            <a:endParaRPr lang="fr-BE" dirty="0"/>
          </a:p>
          <a:p>
            <a:r>
              <a:rPr lang="fr-BE" dirty="0"/>
              <a:t>La décomposition par données plus efficaces quand on connait bien le domaine du système</a:t>
            </a:r>
          </a:p>
          <a:p>
            <a:pPr marL="914400" lvl="2" indent="0">
              <a:buNone/>
            </a:pPr>
            <a:r>
              <a:rPr lang="fr-BE" dirty="0">
                <a:sym typeface="Wingdings" panose="05000000000000000000" pitchFamily="2" charset="2"/>
              </a:rPr>
              <a:t> Les objets sont souvent immédiat</a:t>
            </a:r>
            <a:endParaRPr lang="fr-BE" dirty="0"/>
          </a:p>
        </p:txBody>
      </p:sp>
      <p:sp>
        <p:nvSpPr>
          <p:cNvPr id="3" name="Titre 2">
            <a:extLst>
              <a:ext uri="{FF2B5EF4-FFF2-40B4-BE49-F238E27FC236}">
                <a16:creationId xmlns:a16="http://schemas.microsoft.com/office/drawing/2014/main" id="{4C2C68DD-7656-42B0-A566-2F37781E809C}"/>
              </a:ext>
            </a:extLst>
          </p:cNvPr>
          <p:cNvSpPr>
            <a:spLocks noGrp="1"/>
          </p:cNvSpPr>
          <p:nvPr>
            <p:ph type="title"/>
          </p:nvPr>
        </p:nvSpPr>
        <p:spPr/>
        <p:txBody>
          <a:bodyPr/>
          <a:lstStyle/>
          <a:p>
            <a:endParaRPr lang="fr-BE"/>
          </a:p>
        </p:txBody>
      </p:sp>
    </p:spTree>
    <p:extLst>
      <p:ext uri="{BB962C8B-B14F-4D97-AF65-F5344CB8AC3E}">
        <p14:creationId xmlns:p14="http://schemas.microsoft.com/office/powerpoint/2010/main" val="329425041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F679E095-1075-4BEE-9424-7CC1F2C31DD8}"/>
              </a:ext>
            </a:extLst>
          </p:cNvPr>
          <p:cNvSpPr>
            <a:spLocks noGrp="1"/>
          </p:cNvSpPr>
          <p:nvPr>
            <p:ph idx="1"/>
          </p:nvPr>
        </p:nvSpPr>
        <p:spPr/>
        <p:txBody>
          <a:bodyPr/>
          <a:lstStyle/>
          <a:p>
            <a:endParaRPr lang="fr-BE"/>
          </a:p>
        </p:txBody>
      </p:sp>
      <p:sp>
        <p:nvSpPr>
          <p:cNvPr id="3" name="Titre 2">
            <a:extLst>
              <a:ext uri="{FF2B5EF4-FFF2-40B4-BE49-F238E27FC236}">
                <a16:creationId xmlns:a16="http://schemas.microsoft.com/office/drawing/2014/main" id="{14F90FFD-8E6D-41EA-AA2B-4832F8937D3A}"/>
              </a:ext>
            </a:extLst>
          </p:cNvPr>
          <p:cNvSpPr>
            <a:spLocks noGrp="1"/>
          </p:cNvSpPr>
          <p:nvPr>
            <p:ph type="title"/>
          </p:nvPr>
        </p:nvSpPr>
        <p:spPr/>
        <p:txBody>
          <a:bodyPr/>
          <a:lstStyle/>
          <a:p>
            <a:endParaRPr lang="fr-BE"/>
          </a:p>
        </p:txBody>
      </p:sp>
    </p:spTree>
    <p:extLst>
      <p:ext uri="{BB962C8B-B14F-4D97-AF65-F5344CB8AC3E}">
        <p14:creationId xmlns:p14="http://schemas.microsoft.com/office/powerpoint/2010/main" val="270602304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DDE119C9-ADA0-412F-A545-A0D264BC6437}"/>
              </a:ext>
            </a:extLst>
          </p:cNvPr>
          <p:cNvSpPr>
            <a:spLocks noGrp="1"/>
          </p:cNvSpPr>
          <p:nvPr>
            <p:ph idx="1"/>
          </p:nvPr>
        </p:nvSpPr>
        <p:spPr>
          <a:xfrm>
            <a:off x="318977" y="1144198"/>
            <a:ext cx="7688997" cy="4174359"/>
          </a:xfrm>
        </p:spPr>
        <p:txBody>
          <a:bodyPr/>
          <a:lstStyle/>
          <a:p>
            <a:r>
              <a:rPr lang="fr-BE" dirty="0"/>
              <a:t>La représentation UML est décomposé en 3 parties : </a:t>
            </a:r>
          </a:p>
          <a:p>
            <a:endParaRPr lang="fr-BE" dirty="0"/>
          </a:p>
          <a:p>
            <a:pPr lvl="1"/>
            <a:r>
              <a:rPr lang="fr-BE" dirty="0"/>
              <a:t>Le nom de la classe</a:t>
            </a:r>
          </a:p>
          <a:p>
            <a:pPr lvl="1"/>
            <a:endParaRPr lang="fr-BE" dirty="0"/>
          </a:p>
          <a:p>
            <a:pPr lvl="1"/>
            <a:r>
              <a:rPr lang="fr-BE" dirty="0"/>
              <a:t>Les attributs (informations portées par l’objet) </a:t>
            </a:r>
          </a:p>
          <a:p>
            <a:pPr lvl="1"/>
            <a:endParaRPr lang="fr-BE" dirty="0"/>
          </a:p>
          <a:p>
            <a:pPr lvl="1"/>
            <a:r>
              <a:rPr lang="fr-BE" dirty="0"/>
              <a:t>Les méthodes (services offerts par l’objet)</a:t>
            </a:r>
          </a:p>
        </p:txBody>
      </p:sp>
      <p:sp>
        <p:nvSpPr>
          <p:cNvPr id="3" name="Titre 2">
            <a:extLst>
              <a:ext uri="{FF2B5EF4-FFF2-40B4-BE49-F238E27FC236}">
                <a16:creationId xmlns:a16="http://schemas.microsoft.com/office/drawing/2014/main" id="{D02F838A-14E7-4E82-8AF8-E2B130ECC220}"/>
              </a:ext>
            </a:extLst>
          </p:cNvPr>
          <p:cNvSpPr>
            <a:spLocks noGrp="1"/>
          </p:cNvSpPr>
          <p:nvPr>
            <p:ph type="title"/>
          </p:nvPr>
        </p:nvSpPr>
        <p:spPr/>
        <p:txBody>
          <a:bodyPr/>
          <a:lstStyle/>
          <a:p>
            <a:r>
              <a:rPr lang="fr-BE" dirty="0"/>
              <a:t>Représentation des classes</a:t>
            </a:r>
          </a:p>
        </p:txBody>
      </p:sp>
      <p:pic>
        <p:nvPicPr>
          <p:cNvPr id="51202" name="Picture 2" descr="images/06ri04.png">
            <a:extLst>
              <a:ext uri="{FF2B5EF4-FFF2-40B4-BE49-F238E27FC236}">
                <a16:creationId xmlns:a16="http://schemas.microsoft.com/office/drawing/2014/main" id="{4332D671-50A2-4A08-A1EE-AD3B897563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0967" y="3851285"/>
            <a:ext cx="1965401" cy="21083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309059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E789A4FD-0F70-455C-8A82-FEBE91F6B13C}"/>
              </a:ext>
            </a:extLst>
          </p:cNvPr>
          <p:cNvSpPr>
            <a:spLocks noGrp="1"/>
          </p:cNvSpPr>
          <p:nvPr>
            <p:ph idx="1"/>
          </p:nvPr>
        </p:nvSpPr>
        <p:spPr>
          <a:xfrm>
            <a:off x="302363" y="1390794"/>
            <a:ext cx="8539273" cy="4076412"/>
          </a:xfrm>
        </p:spPr>
        <p:txBody>
          <a:bodyPr/>
          <a:lstStyle/>
          <a:p>
            <a:r>
              <a:rPr lang="fr-BE" dirty="0"/>
              <a:t>Rappel :</a:t>
            </a:r>
          </a:p>
          <a:p>
            <a:endParaRPr lang="fr-BE" dirty="0"/>
          </a:p>
          <a:p>
            <a:pPr lvl="1"/>
            <a:r>
              <a:rPr lang="fr-FR" dirty="0"/>
              <a:t>Le nom d’une classe est au singulier. Il est constitué d’un nom commun précédé ou suivi d’un ou plusieurs adjectifs qualifiant le nom. Ce nom est significatif de l’ensemble des objets constituant la classe. Il représente la nature des instances d’une classe.</a:t>
            </a:r>
            <a:r>
              <a:rPr lang="fr-BE" dirty="0"/>
              <a:t> </a:t>
            </a:r>
          </a:p>
          <a:p>
            <a:pPr lvl="1"/>
            <a:endParaRPr lang="fr-BE" dirty="0"/>
          </a:p>
          <a:p>
            <a:pPr lvl="1"/>
            <a:r>
              <a:rPr lang="fr-FR" dirty="0"/>
              <a:t>Le nombre d’attributs et de méthodes est variable selon chaque classe. Toutefois, un nombre élevé d’attributs et/ou de méthodes est déconseillé. Il ne reflète pas, en général, une bonne conception de la classe.</a:t>
            </a:r>
            <a:endParaRPr lang="fr-BE" dirty="0"/>
          </a:p>
        </p:txBody>
      </p:sp>
      <p:sp>
        <p:nvSpPr>
          <p:cNvPr id="3" name="Titre 2">
            <a:extLst>
              <a:ext uri="{FF2B5EF4-FFF2-40B4-BE49-F238E27FC236}">
                <a16:creationId xmlns:a16="http://schemas.microsoft.com/office/drawing/2014/main" id="{37017D92-C59A-4510-8CF5-1678A279F5C3}"/>
              </a:ext>
            </a:extLst>
          </p:cNvPr>
          <p:cNvSpPr>
            <a:spLocks noGrp="1"/>
          </p:cNvSpPr>
          <p:nvPr>
            <p:ph type="title"/>
          </p:nvPr>
        </p:nvSpPr>
        <p:spPr/>
        <p:txBody>
          <a:bodyPr/>
          <a:lstStyle/>
          <a:p>
            <a:r>
              <a:rPr lang="fr-BE" dirty="0"/>
              <a:t>Avant d’aller plus loin ! </a:t>
            </a:r>
          </a:p>
        </p:txBody>
      </p:sp>
    </p:spTree>
    <p:extLst>
      <p:ext uri="{BB962C8B-B14F-4D97-AF65-F5344CB8AC3E}">
        <p14:creationId xmlns:p14="http://schemas.microsoft.com/office/powerpoint/2010/main" val="45580943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C0456A2C-1751-4136-94B7-4DE8F89EFA09}"/>
              </a:ext>
            </a:extLst>
          </p:cNvPr>
          <p:cNvSpPr>
            <a:spLocks noGrp="1"/>
          </p:cNvSpPr>
          <p:nvPr>
            <p:ph idx="1"/>
          </p:nvPr>
        </p:nvSpPr>
        <p:spPr/>
        <p:txBody>
          <a:bodyPr/>
          <a:lstStyle/>
          <a:p>
            <a:pPr marL="0" indent="0">
              <a:buNone/>
            </a:pPr>
            <a:r>
              <a:rPr lang="fr-BE" dirty="0"/>
              <a:t>Exemple forme simple : la classe Cheval</a:t>
            </a:r>
          </a:p>
          <a:p>
            <a:pPr marL="0" indent="0">
              <a:buNone/>
            </a:pPr>
            <a:endParaRPr lang="fr-BE" dirty="0"/>
          </a:p>
          <a:p>
            <a:r>
              <a:rPr lang="fr-BE" dirty="0"/>
              <a:t>Aucunes caractéristiques aux M et A</a:t>
            </a:r>
          </a:p>
          <a:p>
            <a:r>
              <a:rPr lang="fr-BE" dirty="0"/>
              <a:t>1</a:t>
            </a:r>
            <a:r>
              <a:rPr lang="fr-BE" baseline="30000" dirty="0"/>
              <a:t>er</a:t>
            </a:r>
            <a:r>
              <a:rPr lang="fr-BE" dirty="0"/>
              <a:t> Phase de modélisation</a:t>
            </a:r>
          </a:p>
          <a:p>
            <a:pPr marL="0" indent="0">
              <a:buNone/>
            </a:pPr>
            <a:endParaRPr lang="fr-BE" dirty="0"/>
          </a:p>
          <a:p>
            <a:endParaRPr lang="fr-BE" dirty="0"/>
          </a:p>
        </p:txBody>
      </p:sp>
      <p:sp>
        <p:nvSpPr>
          <p:cNvPr id="3" name="Titre 2">
            <a:extLst>
              <a:ext uri="{FF2B5EF4-FFF2-40B4-BE49-F238E27FC236}">
                <a16:creationId xmlns:a16="http://schemas.microsoft.com/office/drawing/2014/main" id="{9B5AA8D3-71AA-446B-92B6-EEE937058E1E}"/>
              </a:ext>
            </a:extLst>
          </p:cNvPr>
          <p:cNvSpPr>
            <a:spLocks noGrp="1"/>
          </p:cNvSpPr>
          <p:nvPr>
            <p:ph type="title"/>
          </p:nvPr>
        </p:nvSpPr>
        <p:spPr/>
        <p:txBody>
          <a:bodyPr/>
          <a:lstStyle/>
          <a:p>
            <a:endParaRPr lang="fr-BE"/>
          </a:p>
        </p:txBody>
      </p:sp>
      <p:pic>
        <p:nvPicPr>
          <p:cNvPr id="52226" name="Picture 2" descr="images/06ri05.png">
            <a:extLst>
              <a:ext uri="{FF2B5EF4-FFF2-40B4-BE49-F238E27FC236}">
                <a16:creationId xmlns:a16="http://schemas.microsoft.com/office/drawing/2014/main" id="{6DB1A357-889E-454B-B67F-C7EA6B7A96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9568" y="1898361"/>
            <a:ext cx="2458682" cy="42932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968041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53D611FB-5AED-4C19-BABF-A31510EEAE69}"/>
              </a:ext>
            </a:extLst>
          </p:cNvPr>
          <p:cNvSpPr>
            <a:spLocks noGrp="1"/>
          </p:cNvSpPr>
          <p:nvPr>
            <p:ph idx="1"/>
          </p:nvPr>
        </p:nvSpPr>
        <p:spPr>
          <a:xfrm>
            <a:off x="302363" y="1102067"/>
            <a:ext cx="8539273" cy="4076412"/>
          </a:xfrm>
        </p:spPr>
        <p:txBody>
          <a:bodyPr/>
          <a:lstStyle/>
          <a:p>
            <a:r>
              <a:rPr lang="fr-BE" dirty="0"/>
              <a:t>Certains attributs et méthodes visible que de l’intérieur</a:t>
            </a:r>
          </a:p>
          <a:p>
            <a:r>
              <a:rPr lang="fr-BE" dirty="0"/>
              <a:t>On parle de méthodes/attributs privés de l’objet</a:t>
            </a:r>
          </a:p>
          <a:p>
            <a:endParaRPr lang="fr-BE" dirty="0"/>
          </a:p>
          <a:p>
            <a:pPr lvl="1"/>
            <a:r>
              <a:rPr lang="fr-FR" dirty="0"/>
              <a:t>L’attribut privé ou la méthode privée : la propriété n’est pas exposée en dehors de la classe, y compris au sein de ses sous-classes.</a:t>
            </a:r>
          </a:p>
          <a:p>
            <a:pPr lvl="1"/>
            <a:endParaRPr lang="fr-FR" sz="1800" dirty="0"/>
          </a:p>
          <a:p>
            <a:pPr lvl="1"/>
            <a:r>
              <a:rPr lang="fr-FR" dirty="0"/>
              <a:t>L’attribut protégé ou la méthode protégée : la propriété n’est exposée qu’aux instances de la classe et de ses sous-classes.</a:t>
            </a:r>
          </a:p>
          <a:p>
            <a:pPr marL="457200" lvl="1" indent="0">
              <a:buNone/>
            </a:pPr>
            <a:endParaRPr lang="fr-FR" sz="1800" dirty="0"/>
          </a:p>
          <a:p>
            <a:pPr lvl="1"/>
            <a:r>
              <a:rPr lang="fr-FR" dirty="0"/>
              <a:t>L’encapsulation de paquetage : la propriété n’est exposée qu’aux instances des classes de même paquetage. La notion de paquetage sera abordée plus tard</a:t>
            </a:r>
          </a:p>
          <a:p>
            <a:pPr lvl="1"/>
            <a:endParaRPr lang="fr-BE" dirty="0"/>
          </a:p>
        </p:txBody>
      </p:sp>
      <p:sp>
        <p:nvSpPr>
          <p:cNvPr id="3" name="Titre 2">
            <a:extLst>
              <a:ext uri="{FF2B5EF4-FFF2-40B4-BE49-F238E27FC236}">
                <a16:creationId xmlns:a16="http://schemas.microsoft.com/office/drawing/2014/main" id="{D653A135-91C2-458D-BE9A-6A9320EBE159}"/>
              </a:ext>
            </a:extLst>
          </p:cNvPr>
          <p:cNvSpPr>
            <a:spLocks noGrp="1"/>
          </p:cNvSpPr>
          <p:nvPr>
            <p:ph type="title"/>
          </p:nvPr>
        </p:nvSpPr>
        <p:spPr/>
        <p:txBody>
          <a:bodyPr/>
          <a:lstStyle/>
          <a:p>
            <a:r>
              <a:rPr lang="fr-BE" dirty="0"/>
              <a:t>L’encapsulation </a:t>
            </a:r>
          </a:p>
        </p:txBody>
      </p:sp>
    </p:spTree>
    <p:extLst>
      <p:ext uri="{BB962C8B-B14F-4D97-AF65-F5344CB8AC3E}">
        <p14:creationId xmlns:p14="http://schemas.microsoft.com/office/powerpoint/2010/main" val="428044394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09F8D5C6-DF22-40AD-AB96-1B74A6FF98E7}"/>
              </a:ext>
            </a:extLst>
          </p:cNvPr>
          <p:cNvSpPr>
            <a:spLocks noGrp="1"/>
          </p:cNvSpPr>
          <p:nvPr>
            <p:ph idx="1"/>
          </p:nvPr>
        </p:nvSpPr>
        <p:spPr/>
        <p:txBody>
          <a:bodyPr/>
          <a:lstStyle/>
          <a:p>
            <a:r>
              <a:rPr lang="fr-BE" dirty="0"/>
              <a:t>Privé est rarement utilisée en réel</a:t>
            </a:r>
          </a:p>
          <a:p>
            <a:pPr lvl="1"/>
            <a:r>
              <a:rPr lang="fr-BE" dirty="0"/>
              <a:t>Instaure une différence entre les instances de classe et sous-classes</a:t>
            </a:r>
          </a:p>
          <a:p>
            <a:endParaRPr lang="fr-BE" dirty="0"/>
          </a:p>
          <a:p>
            <a:r>
              <a:rPr lang="fr-BE" dirty="0"/>
              <a:t>Encapsulation de paquetage </a:t>
            </a:r>
            <a:r>
              <a:rPr lang="fr-BE" dirty="0">
                <a:sym typeface="Wingdings" panose="05000000000000000000" pitchFamily="2" charset="2"/>
              </a:rPr>
              <a:t> Très liée à JAVA</a:t>
            </a:r>
          </a:p>
          <a:p>
            <a:endParaRPr lang="fr-BE" dirty="0">
              <a:sym typeface="Wingdings" panose="05000000000000000000" pitchFamily="2" charset="2"/>
            </a:endParaRPr>
          </a:p>
          <a:p>
            <a:r>
              <a:rPr lang="fr-BE" dirty="0">
                <a:sym typeface="Wingdings" panose="05000000000000000000" pitchFamily="2" charset="2"/>
              </a:rPr>
              <a:t>Conseil </a:t>
            </a:r>
            <a:r>
              <a:rPr lang="fr-BE" dirty="0" err="1">
                <a:sym typeface="Wingdings" panose="05000000000000000000" pitchFamily="2" charset="2"/>
              </a:rPr>
              <a:t>Protect</a:t>
            </a:r>
            <a:endParaRPr lang="fr-BE" dirty="0"/>
          </a:p>
        </p:txBody>
      </p:sp>
      <p:sp>
        <p:nvSpPr>
          <p:cNvPr id="3" name="Titre 2">
            <a:extLst>
              <a:ext uri="{FF2B5EF4-FFF2-40B4-BE49-F238E27FC236}">
                <a16:creationId xmlns:a16="http://schemas.microsoft.com/office/drawing/2014/main" id="{7EA5AAC8-7CDB-4229-B82D-C7BEE1A62AED}"/>
              </a:ext>
            </a:extLst>
          </p:cNvPr>
          <p:cNvSpPr>
            <a:spLocks noGrp="1"/>
          </p:cNvSpPr>
          <p:nvPr>
            <p:ph type="title"/>
          </p:nvPr>
        </p:nvSpPr>
        <p:spPr/>
        <p:txBody>
          <a:bodyPr/>
          <a:lstStyle/>
          <a:p>
            <a:r>
              <a:rPr lang="fr-BE" dirty="0"/>
              <a:t>Petit complément</a:t>
            </a:r>
          </a:p>
        </p:txBody>
      </p:sp>
    </p:spTree>
    <p:extLst>
      <p:ext uri="{BB962C8B-B14F-4D97-AF65-F5344CB8AC3E}">
        <p14:creationId xmlns:p14="http://schemas.microsoft.com/office/powerpoint/2010/main" val="25203189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Espace réservé du contenu 4">
            <a:extLst>
              <a:ext uri="{FF2B5EF4-FFF2-40B4-BE49-F238E27FC236}">
                <a16:creationId xmlns:a16="http://schemas.microsoft.com/office/drawing/2014/main" id="{3D08CC3F-20AA-4EC2-8B0D-7342C7E25C38}"/>
              </a:ext>
            </a:extLst>
          </p:cNvPr>
          <p:cNvGraphicFramePr>
            <a:graphicFrameLocks noGrp="1"/>
          </p:cNvGraphicFramePr>
          <p:nvPr>
            <p:ph idx="1"/>
            <p:extLst>
              <p:ext uri="{D42A27DB-BD31-4B8C-83A1-F6EECF244321}">
                <p14:modId xmlns:p14="http://schemas.microsoft.com/office/powerpoint/2010/main" val="386029954"/>
              </p:ext>
            </p:extLst>
          </p:nvPr>
        </p:nvGraphicFramePr>
        <p:xfrm>
          <a:off x="355872" y="1370993"/>
          <a:ext cx="8502378" cy="1484505"/>
        </p:xfrm>
        <a:graphic>
          <a:graphicData uri="http://schemas.openxmlformats.org/drawingml/2006/table">
            <a:tbl>
              <a:tblPr firstRow="1" firstCol="1" bandRow="1">
                <a:tableStyleId>{5C22544A-7EE6-4342-B048-85BDC9FD1C3A}</a:tableStyleId>
              </a:tblPr>
              <a:tblGrid>
                <a:gridCol w="1262484">
                  <a:extLst>
                    <a:ext uri="{9D8B030D-6E8A-4147-A177-3AD203B41FA5}">
                      <a16:colId xmlns:a16="http://schemas.microsoft.com/office/drawing/2014/main" val="693450510"/>
                    </a:ext>
                  </a:extLst>
                </a:gridCol>
                <a:gridCol w="408790">
                  <a:extLst>
                    <a:ext uri="{9D8B030D-6E8A-4147-A177-3AD203B41FA5}">
                      <a16:colId xmlns:a16="http://schemas.microsoft.com/office/drawing/2014/main" val="1477051743"/>
                    </a:ext>
                  </a:extLst>
                </a:gridCol>
                <a:gridCol w="6831104">
                  <a:extLst>
                    <a:ext uri="{9D8B030D-6E8A-4147-A177-3AD203B41FA5}">
                      <a16:colId xmlns:a16="http://schemas.microsoft.com/office/drawing/2014/main" val="393383246"/>
                    </a:ext>
                  </a:extLst>
                </a:gridCol>
              </a:tblGrid>
              <a:tr h="0">
                <a:tc>
                  <a:txBody>
                    <a:bodyPr/>
                    <a:lstStyle/>
                    <a:p>
                      <a:pPr algn="l">
                        <a:lnSpc>
                          <a:spcPct val="107000"/>
                        </a:lnSpc>
                        <a:spcAft>
                          <a:spcPts val="800"/>
                        </a:spcAft>
                      </a:pPr>
                      <a:r>
                        <a:rPr lang="fr-BE" sz="1800" b="0" dirty="0">
                          <a:solidFill>
                            <a:schemeClr val="tx1"/>
                          </a:solidFill>
                          <a:effectLst/>
                        </a:rPr>
                        <a:t>public</a:t>
                      </a:r>
                      <a:endParaRPr lang="fr-BE"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solidFill>
                      <a:srgbClr val="EAEFF7"/>
                    </a:solidFill>
                  </a:tcPr>
                </a:tc>
                <a:tc>
                  <a:txBody>
                    <a:bodyPr/>
                    <a:lstStyle/>
                    <a:p>
                      <a:pPr algn="l">
                        <a:lnSpc>
                          <a:spcPct val="107000"/>
                        </a:lnSpc>
                        <a:spcAft>
                          <a:spcPts val="800"/>
                        </a:spcAft>
                      </a:pPr>
                      <a:r>
                        <a:rPr lang="fr-BE" sz="1800" b="0" kern="1200" dirty="0">
                          <a:solidFill>
                            <a:schemeClr val="dk1"/>
                          </a:solidFill>
                          <a:effectLst/>
                          <a:latin typeface="+mn-lt"/>
                          <a:ea typeface="+mn-ea"/>
                          <a:cs typeface="+mn-cs"/>
                        </a:rPr>
                        <a:t>+</a:t>
                      </a:r>
                    </a:p>
                  </a:txBody>
                  <a:tcPr marL="9525" marR="9525" marT="9525" marB="9525">
                    <a:solidFill>
                      <a:srgbClr val="EAEFF7"/>
                    </a:solidFill>
                  </a:tcPr>
                </a:tc>
                <a:tc>
                  <a:txBody>
                    <a:bodyPr/>
                    <a:lstStyle/>
                    <a:p>
                      <a:pPr algn="l">
                        <a:lnSpc>
                          <a:spcPct val="107000"/>
                        </a:lnSpc>
                        <a:spcAft>
                          <a:spcPts val="800"/>
                        </a:spcAft>
                      </a:pPr>
                      <a:r>
                        <a:rPr lang="fr-BE" sz="1800" b="0" kern="1200" dirty="0">
                          <a:solidFill>
                            <a:schemeClr val="dk1"/>
                          </a:solidFill>
                          <a:effectLst/>
                          <a:latin typeface="+mn-lt"/>
                          <a:ea typeface="+mn-ea"/>
                          <a:cs typeface="+mn-cs"/>
                        </a:rPr>
                        <a:t>Élément non encapsulé visible par tous.</a:t>
                      </a:r>
                    </a:p>
                  </a:txBody>
                  <a:tcPr marL="9525" marR="9525" marT="9525" marB="9525">
                    <a:solidFill>
                      <a:srgbClr val="EAEFF7"/>
                    </a:solidFill>
                  </a:tcPr>
                </a:tc>
                <a:extLst>
                  <a:ext uri="{0D108BD9-81ED-4DB2-BD59-A6C34878D82A}">
                    <a16:rowId xmlns:a16="http://schemas.microsoft.com/office/drawing/2014/main" val="604760590"/>
                  </a:ext>
                </a:extLst>
              </a:tr>
              <a:tr h="0">
                <a:tc>
                  <a:txBody>
                    <a:bodyPr/>
                    <a:lstStyle/>
                    <a:p>
                      <a:pPr algn="l">
                        <a:lnSpc>
                          <a:spcPct val="107000"/>
                        </a:lnSpc>
                        <a:spcAft>
                          <a:spcPts val="800"/>
                        </a:spcAft>
                      </a:pPr>
                      <a:r>
                        <a:rPr lang="fr-BE" sz="1800" b="0" dirty="0">
                          <a:solidFill>
                            <a:schemeClr val="tx1"/>
                          </a:solidFill>
                          <a:effectLst/>
                        </a:rPr>
                        <a:t>protégé</a:t>
                      </a:r>
                      <a:endParaRPr lang="fr-BE"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solidFill>
                      <a:srgbClr val="D2DEEF"/>
                    </a:solidFill>
                  </a:tcPr>
                </a:tc>
                <a:tc>
                  <a:txBody>
                    <a:bodyPr/>
                    <a:lstStyle/>
                    <a:p>
                      <a:pPr algn="l">
                        <a:lnSpc>
                          <a:spcPct val="107000"/>
                        </a:lnSpc>
                        <a:spcAft>
                          <a:spcPts val="800"/>
                        </a:spcAft>
                      </a:pPr>
                      <a:r>
                        <a:rPr lang="fr-BE" sz="1800" dirty="0">
                          <a:effectLst/>
                        </a:rPr>
                        <a:t>#</a:t>
                      </a:r>
                      <a:endParaRPr lang="fr-B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algn="l">
                        <a:lnSpc>
                          <a:spcPct val="107000"/>
                        </a:lnSpc>
                        <a:spcAft>
                          <a:spcPts val="800"/>
                        </a:spcAft>
                      </a:pPr>
                      <a:r>
                        <a:rPr lang="fr-BE" sz="1800">
                          <a:effectLst/>
                        </a:rPr>
                        <a:t>Élément encapsulé visible dans les sous-classes de la classe.</a:t>
                      </a:r>
                      <a:endParaRPr lang="fr-BE"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145046526"/>
                  </a:ext>
                </a:extLst>
              </a:tr>
              <a:tr h="0">
                <a:tc>
                  <a:txBody>
                    <a:bodyPr/>
                    <a:lstStyle/>
                    <a:p>
                      <a:pPr algn="l">
                        <a:lnSpc>
                          <a:spcPct val="107000"/>
                        </a:lnSpc>
                        <a:spcAft>
                          <a:spcPts val="800"/>
                        </a:spcAft>
                      </a:pPr>
                      <a:r>
                        <a:rPr lang="fr-BE" sz="1800" b="0" dirty="0">
                          <a:solidFill>
                            <a:schemeClr val="tx1"/>
                          </a:solidFill>
                          <a:effectLst/>
                        </a:rPr>
                        <a:t>privé</a:t>
                      </a:r>
                      <a:endParaRPr lang="fr-BE"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solidFill>
                      <a:srgbClr val="EAEFF7"/>
                    </a:solidFill>
                  </a:tcPr>
                </a:tc>
                <a:tc>
                  <a:txBody>
                    <a:bodyPr/>
                    <a:lstStyle/>
                    <a:p>
                      <a:pPr algn="l">
                        <a:lnSpc>
                          <a:spcPct val="107000"/>
                        </a:lnSpc>
                        <a:spcAft>
                          <a:spcPts val="800"/>
                        </a:spcAft>
                      </a:pPr>
                      <a:r>
                        <a:rPr lang="fr-BE" sz="1800" dirty="0">
                          <a:effectLst/>
                        </a:rPr>
                        <a:t>-</a:t>
                      </a:r>
                      <a:endParaRPr lang="fr-B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algn="l">
                        <a:lnSpc>
                          <a:spcPct val="107000"/>
                        </a:lnSpc>
                        <a:spcAft>
                          <a:spcPts val="800"/>
                        </a:spcAft>
                      </a:pPr>
                      <a:r>
                        <a:rPr lang="fr-BE" sz="1800" dirty="0">
                          <a:effectLst/>
                        </a:rPr>
                        <a:t>Élément encapsulé visible seulement dans la classe.</a:t>
                      </a:r>
                      <a:endParaRPr lang="fr-B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1447898722"/>
                  </a:ext>
                </a:extLst>
              </a:tr>
              <a:tr h="0">
                <a:tc>
                  <a:txBody>
                    <a:bodyPr/>
                    <a:lstStyle/>
                    <a:p>
                      <a:pPr algn="l">
                        <a:lnSpc>
                          <a:spcPct val="107000"/>
                        </a:lnSpc>
                        <a:spcAft>
                          <a:spcPts val="800"/>
                        </a:spcAft>
                      </a:pPr>
                      <a:r>
                        <a:rPr lang="fr-BE" sz="1800" b="0" dirty="0">
                          <a:solidFill>
                            <a:schemeClr val="tx1"/>
                          </a:solidFill>
                          <a:effectLst/>
                        </a:rPr>
                        <a:t>paquetage</a:t>
                      </a:r>
                      <a:endParaRPr lang="fr-BE"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solidFill>
                      <a:srgbClr val="D2DEEF"/>
                    </a:solidFill>
                  </a:tcPr>
                </a:tc>
                <a:tc>
                  <a:txBody>
                    <a:bodyPr/>
                    <a:lstStyle/>
                    <a:p>
                      <a:pPr algn="l">
                        <a:lnSpc>
                          <a:spcPct val="107000"/>
                        </a:lnSpc>
                        <a:spcAft>
                          <a:spcPts val="800"/>
                        </a:spcAft>
                      </a:pPr>
                      <a:r>
                        <a:rPr lang="fr-BE" sz="1800">
                          <a:effectLst/>
                        </a:rPr>
                        <a:t>~</a:t>
                      </a:r>
                      <a:endParaRPr lang="fr-BE"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algn="l">
                        <a:lnSpc>
                          <a:spcPct val="107000"/>
                        </a:lnSpc>
                        <a:spcAft>
                          <a:spcPts val="800"/>
                        </a:spcAft>
                      </a:pPr>
                      <a:r>
                        <a:rPr lang="fr-BE" sz="1800" dirty="0">
                          <a:effectLst/>
                        </a:rPr>
                        <a:t>Élément encapsulé visible seulement dans les classes du même paquetage.</a:t>
                      </a:r>
                      <a:endParaRPr lang="fr-B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3363520797"/>
                  </a:ext>
                </a:extLst>
              </a:tr>
            </a:tbl>
          </a:graphicData>
        </a:graphic>
      </p:graphicFrame>
      <p:sp>
        <p:nvSpPr>
          <p:cNvPr id="3" name="Titre 2">
            <a:extLst>
              <a:ext uri="{FF2B5EF4-FFF2-40B4-BE49-F238E27FC236}">
                <a16:creationId xmlns:a16="http://schemas.microsoft.com/office/drawing/2014/main" id="{5A9192F2-4259-42D7-9C2A-91D529840EE2}"/>
              </a:ext>
            </a:extLst>
          </p:cNvPr>
          <p:cNvSpPr>
            <a:spLocks noGrp="1"/>
          </p:cNvSpPr>
          <p:nvPr>
            <p:ph type="title"/>
          </p:nvPr>
        </p:nvSpPr>
        <p:spPr/>
        <p:txBody>
          <a:bodyPr/>
          <a:lstStyle/>
          <a:p>
            <a:endParaRPr lang="fr-BE"/>
          </a:p>
        </p:txBody>
      </p:sp>
      <p:pic>
        <p:nvPicPr>
          <p:cNvPr id="53250" name="Picture 2" descr="images/06ri06.png">
            <a:extLst>
              <a:ext uri="{FF2B5EF4-FFF2-40B4-BE49-F238E27FC236}">
                <a16:creationId xmlns:a16="http://schemas.microsoft.com/office/drawing/2014/main" id="{9E19D046-FD05-418E-BB4F-E7E7EC69AE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0924" y="2972001"/>
            <a:ext cx="2002152" cy="3157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2983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F0AF1225-90A5-4DE3-9063-67B9AF4C3B83}"/>
              </a:ext>
            </a:extLst>
          </p:cNvPr>
          <p:cNvSpPr>
            <a:spLocks noGrp="1"/>
          </p:cNvSpPr>
          <p:nvPr>
            <p:ph type="title"/>
          </p:nvPr>
        </p:nvSpPr>
        <p:spPr/>
        <p:txBody>
          <a:bodyPr/>
          <a:lstStyle/>
          <a:p>
            <a:r>
              <a:rPr lang="fr-BE" dirty="0"/>
              <a:t>Composition</a:t>
            </a:r>
          </a:p>
        </p:txBody>
      </p:sp>
      <p:sp>
        <p:nvSpPr>
          <p:cNvPr id="5" name="Espace réservé du contenu 4">
            <a:extLst>
              <a:ext uri="{FF2B5EF4-FFF2-40B4-BE49-F238E27FC236}">
                <a16:creationId xmlns:a16="http://schemas.microsoft.com/office/drawing/2014/main" id="{EF0A90D6-242B-42CE-91F8-4B2EED4AB717}"/>
              </a:ext>
            </a:extLst>
          </p:cNvPr>
          <p:cNvSpPr>
            <a:spLocks noGrp="1"/>
          </p:cNvSpPr>
          <p:nvPr>
            <p:ph idx="1"/>
          </p:nvPr>
        </p:nvSpPr>
        <p:spPr>
          <a:xfrm>
            <a:off x="318977" y="1377665"/>
            <a:ext cx="8539273" cy="4076412"/>
          </a:xfrm>
        </p:spPr>
        <p:txBody>
          <a:bodyPr/>
          <a:lstStyle/>
          <a:p>
            <a:r>
              <a:rPr lang="fr-BE" dirty="0"/>
              <a:t>Objet composé d’autres objets</a:t>
            </a:r>
          </a:p>
          <a:p>
            <a:r>
              <a:rPr lang="fr-BE" dirty="0"/>
              <a:t>Définition sur la classe mais les liens entre les instances</a:t>
            </a:r>
          </a:p>
          <a:p>
            <a:r>
              <a:rPr lang="fr-BE" dirty="0"/>
              <a:t>On les appels composants</a:t>
            </a:r>
          </a:p>
        </p:txBody>
      </p:sp>
      <p:pic>
        <p:nvPicPr>
          <p:cNvPr id="7172" name="Picture 4" descr="images/03ri08.png">
            <a:extLst>
              <a:ext uri="{FF2B5EF4-FFF2-40B4-BE49-F238E27FC236}">
                <a16:creationId xmlns:a16="http://schemas.microsoft.com/office/drawing/2014/main" id="{EC98EE83-E386-43DC-889B-BB4995FF24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0454" y="3170769"/>
            <a:ext cx="3903091" cy="22833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276200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2CAD52EF-A762-4D85-9392-F12D2B87F0D7}"/>
              </a:ext>
            </a:extLst>
          </p:cNvPr>
          <p:cNvSpPr>
            <a:spLocks noGrp="1"/>
          </p:cNvSpPr>
          <p:nvPr>
            <p:ph idx="1"/>
          </p:nvPr>
        </p:nvSpPr>
        <p:spPr/>
        <p:txBody>
          <a:bodyPr/>
          <a:lstStyle/>
          <a:p>
            <a:r>
              <a:rPr lang="fr-BE" dirty="0"/>
              <a:t>Variable : attribut, paramètres, valeur de retour</a:t>
            </a:r>
          </a:p>
          <a:p>
            <a:pPr marL="0" indent="0">
              <a:buNone/>
            </a:pPr>
            <a:r>
              <a:rPr lang="fr-BE" dirty="0"/>
              <a:t>	</a:t>
            </a:r>
            <a:r>
              <a:rPr lang="fr-BE" dirty="0">
                <a:sym typeface="Wingdings" panose="05000000000000000000" pitchFamily="2" charset="2"/>
              </a:rPr>
              <a:t> Tout élément pouvant prendre une valeur </a:t>
            </a:r>
          </a:p>
          <a:p>
            <a:r>
              <a:rPr lang="fr-BE" dirty="0">
                <a:sym typeface="Wingdings" panose="05000000000000000000" pitchFamily="2" charset="2"/>
              </a:rPr>
              <a:t>Le type est une contrainte appliqué à une variable</a:t>
            </a:r>
          </a:p>
          <a:p>
            <a:endParaRPr lang="fr-BE" dirty="0">
              <a:sym typeface="Wingdings" panose="05000000000000000000" pitchFamily="2" charset="2"/>
            </a:endParaRPr>
          </a:p>
          <a:p>
            <a:r>
              <a:rPr lang="fr-BE" dirty="0">
                <a:sym typeface="Wingdings" panose="05000000000000000000" pitchFamily="2" charset="2"/>
              </a:rPr>
              <a:t>Type spécifique comme une classe </a:t>
            </a:r>
          </a:p>
          <a:p>
            <a:endParaRPr lang="fr-BE" dirty="0">
              <a:sym typeface="Wingdings" panose="05000000000000000000" pitchFamily="2" charset="2"/>
            </a:endParaRPr>
          </a:p>
          <a:p>
            <a:r>
              <a:rPr lang="fr-BE" dirty="0">
                <a:sym typeface="Wingdings" panose="05000000000000000000" pitchFamily="2" charset="2"/>
              </a:rPr>
              <a:t>Type standard comme un entier (Integer), un réel(</a:t>
            </a:r>
            <a:r>
              <a:rPr lang="fr-BE" dirty="0" err="1">
                <a:sym typeface="Wingdings" panose="05000000000000000000" pitchFamily="2" charset="2"/>
              </a:rPr>
              <a:t>Float</a:t>
            </a:r>
            <a:r>
              <a:rPr lang="fr-BE" dirty="0">
                <a:sym typeface="Wingdings" panose="05000000000000000000" pitchFamily="2" charset="2"/>
              </a:rPr>
              <a:t> /Real), une chaine de caractères(String), un booléen(Boolean)</a:t>
            </a:r>
            <a:endParaRPr lang="fr-BE" dirty="0"/>
          </a:p>
          <a:p>
            <a:endParaRPr lang="fr-BE" dirty="0"/>
          </a:p>
        </p:txBody>
      </p:sp>
      <p:sp>
        <p:nvSpPr>
          <p:cNvPr id="3" name="Titre 2">
            <a:extLst>
              <a:ext uri="{FF2B5EF4-FFF2-40B4-BE49-F238E27FC236}">
                <a16:creationId xmlns:a16="http://schemas.microsoft.com/office/drawing/2014/main" id="{1B47C3C2-D681-4B0B-8262-BA0775706A5C}"/>
              </a:ext>
            </a:extLst>
          </p:cNvPr>
          <p:cNvSpPr>
            <a:spLocks noGrp="1"/>
          </p:cNvSpPr>
          <p:nvPr>
            <p:ph type="title"/>
          </p:nvPr>
        </p:nvSpPr>
        <p:spPr/>
        <p:txBody>
          <a:bodyPr/>
          <a:lstStyle/>
          <a:p>
            <a:r>
              <a:rPr lang="fr-BE" dirty="0"/>
              <a:t>Les types</a:t>
            </a:r>
          </a:p>
        </p:txBody>
      </p:sp>
    </p:spTree>
    <p:extLst>
      <p:ext uri="{BB962C8B-B14F-4D97-AF65-F5344CB8AC3E}">
        <p14:creationId xmlns:p14="http://schemas.microsoft.com/office/powerpoint/2010/main" val="216104956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533C5CEE-0D7A-4BEE-9FF0-6206589F68D5}"/>
              </a:ext>
            </a:extLst>
          </p:cNvPr>
          <p:cNvSpPr>
            <a:spLocks noGrp="1"/>
          </p:cNvSpPr>
          <p:nvPr>
            <p:ph idx="1"/>
          </p:nvPr>
        </p:nvSpPr>
        <p:spPr/>
        <p:txBody>
          <a:bodyPr/>
          <a:lstStyle/>
          <a:p>
            <a:endParaRPr lang="fr-BE"/>
          </a:p>
        </p:txBody>
      </p:sp>
      <p:sp>
        <p:nvSpPr>
          <p:cNvPr id="3" name="Titre 2">
            <a:extLst>
              <a:ext uri="{FF2B5EF4-FFF2-40B4-BE49-F238E27FC236}">
                <a16:creationId xmlns:a16="http://schemas.microsoft.com/office/drawing/2014/main" id="{C6AE08A4-D531-4CF4-9E51-D66A53BB2536}"/>
              </a:ext>
            </a:extLst>
          </p:cNvPr>
          <p:cNvSpPr>
            <a:spLocks noGrp="1"/>
          </p:cNvSpPr>
          <p:nvPr>
            <p:ph type="title"/>
          </p:nvPr>
        </p:nvSpPr>
        <p:spPr/>
        <p:txBody>
          <a:bodyPr/>
          <a:lstStyle/>
          <a:p>
            <a:endParaRPr lang="fr-BE"/>
          </a:p>
        </p:txBody>
      </p:sp>
      <p:pic>
        <p:nvPicPr>
          <p:cNvPr id="54274" name="Picture 2" descr="images/06ri07.png">
            <a:extLst>
              <a:ext uri="{FF2B5EF4-FFF2-40B4-BE49-F238E27FC236}">
                <a16:creationId xmlns:a16="http://schemas.microsoft.com/office/drawing/2014/main" id="{81F47BAA-93E1-4496-BE4E-0C31EF82CD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1767" y="1898034"/>
            <a:ext cx="3050242" cy="3538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242424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38BD0450-70D1-48D6-A640-CDB550EA9DC0}"/>
              </a:ext>
            </a:extLst>
          </p:cNvPr>
          <p:cNvSpPr>
            <a:spLocks noGrp="1"/>
          </p:cNvSpPr>
          <p:nvPr>
            <p:ph idx="1"/>
          </p:nvPr>
        </p:nvSpPr>
        <p:spPr>
          <a:xfrm>
            <a:off x="318977" y="1263659"/>
            <a:ext cx="8539273" cy="4076412"/>
          </a:xfrm>
        </p:spPr>
        <p:txBody>
          <a:bodyPr/>
          <a:lstStyle/>
          <a:p>
            <a:r>
              <a:rPr lang="fr-BE" sz="2000" dirty="0"/>
              <a:t>Une variable peut contenir plusieurs valeurs </a:t>
            </a:r>
            <a:r>
              <a:rPr lang="fr-BE" sz="2000" dirty="0">
                <a:sym typeface="Wingdings" panose="05000000000000000000" pitchFamily="2" charset="2"/>
              </a:rPr>
              <a:t> Liste/Tableau</a:t>
            </a:r>
          </a:p>
          <a:p>
            <a:endParaRPr lang="fr-BE" sz="2000" dirty="0">
              <a:sym typeface="Wingdings" panose="05000000000000000000" pitchFamily="2" charset="2"/>
            </a:endParaRPr>
          </a:p>
          <a:p>
            <a:r>
              <a:rPr lang="fr-BE" sz="2000" dirty="0"/>
              <a:t>On indique la cardinalité après le type :  [</a:t>
            </a:r>
            <a:r>
              <a:rPr lang="fr-BE" sz="2000" dirty="0" err="1"/>
              <a:t>borneInf</a:t>
            </a:r>
            <a:r>
              <a:rPr lang="fr-BE" sz="2000" dirty="0"/>
              <a:t>..</a:t>
            </a:r>
            <a:r>
              <a:rPr lang="fr-BE" sz="2000" dirty="0" err="1"/>
              <a:t>borneSup</a:t>
            </a:r>
            <a:r>
              <a:rPr lang="fr-BE" sz="2000" dirty="0"/>
              <a:t>]</a:t>
            </a:r>
          </a:p>
          <a:p>
            <a:endParaRPr lang="fr-BE" sz="2000" dirty="0"/>
          </a:p>
          <a:p>
            <a:r>
              <a:rPr lang="fr-BE" sz="2000" dirty="0"/>
              <a:t>Compris entre </a:t>
            </a:r>
            <a:r>
              <a:rPr lang="fr-BE" sz="2000" dirty="0" err="1"/>
              <a:t>borneInf</a:t>
            </a:r>
            <a:r>
              <a:rPr lang="fr-BE" sz="2000" dirty="0"/>
              <a:t> et </a:t>
            </a:r>
            <a:r>
              <a:rPr lang="fr-BE" sz="2000" dirty="0" err="1"/>
              <a:t>borneSup</a:t>
            </a:r>
            <a:endParaRPr lang="fr-BE" sz="2000" dirty="0"/>
          </a:p>
          <a:p>
            <a:endParaRPr lang="fr-BE" sz="2000" dirty="0"/>
          </a:p>
          <a:p>
            <a:r>
              <a:rPr lang="fr-BE" sz="2000" dirty="0"/>
              <a:t>On peut spécifié que un chiffre si il est exact</a:t>
            </a:r>
          </a:p>
          <a:p>
            <a:endParaRPr lang="fr-BE" sz="2000" dirty="0"/>
          </a:p>
          <a:p>
            <a:r>
              <a:rPr lang="fr-BE" sz="2000" dirty="0"/>
              <a:t>* peut-être utilisé comme </a:t>
            </a:r>
            <a:r>
              <a:rPr lang="fr-BE" sz="2000" dirty="0" err="1"/>
              <a:t>borneSup</a:t>
            </a:r>
            <a:endParaRPr lang="fr-BE" sz="2000" dirty="0"/>
          </a:p>
          <a:p>
            <a:endParaRPr lang="fr-BE" sz="2000" dirty="0"/>
          </a:p>
          <a:p>
            <a:r>
              <a:rPr lang="fr-BE" sz="2000" dirty="0"/>
              <a:t>[0..*] peut être simplifié en * </a:t>
            </a:r>
          </a:p>
          <a:p>
            <a:pPr marL="0" indent="0">
              <a:buNone/>
            </a:pPr>
            <a:r>
              <a:rPr lang="fr-BE" dirty="0"/>
              <a:t>			+ nom : String[1..3]</a:t>
            </a:r>
          </a:p>
        </p:txBody>
      </p:sp>
      <p:sp>
        <p:nvSpPr>
          <p:cNvPr id="3" name="Titre 2">
            <a:extLst>
              <a:ext uri="{FF2B5EF4-FFF2-40B4-BE49-F238E27FC236}">
                <a16:creationId xmlns:a16="http://schemas.microsoft.com/office/drawing/2014/main" id="{88F014D6-AB89-4346-96A4-975AEE51FBF1}"/>
              </a:ext>
            </a:extLst>
          </p:cNvPr>
          <p:cNvSpPr>
            <a:spLocks noGrp="1"/>
          </p:cNvSpPr>
          <p:nvPr>
            <p:ph type="title"/>
          </p:nvPr>
        </p:nvSpPr>
        <p:spPr/>
        <p:txBody>
          <a:bodyPr/>
          <a:lstStyle/>
          <a:p>
            <a:r>
              <a:rPr lang="fr-BE" dirty="0"/>
              <a:t>La cardinalité</a:t>
            </a:r>
          </a:p>
        </p:txBody>
      </p:sp>
    </p:spTree>
    <p:extLst>
      <p:ext uri="{BB962C8B-B14F-4D97-AF65-F5344CB8AC3E}">
        <p14:creationId xmlns:p14="http://schemas.microsoft.com/office/powerpoint/2010/main" val="109546609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07B0BABC-893B-49B3-839D-6A84F13DE0EB}"/>
              </a:ext>
            </a:extLst>
          </p:cNvPr>
          <p:cNvSpPr>
            <a:spLocks noGrp="1"/>
          </p:cNvSpPr>
          <p:nvPr>
            <p:ph idx="1"/>
          </p:nvPr>
        </p:nvSpPr>
        <p:spPr>
          <a:xfrm>
            <a:off x="302363" y="1390794"/>
            <a:ext cx="8539273" cy="4076412"/>
          </a:xfrm>
        </p:spPr>
        <p:txBody>
          <a:bodyPr/>
          <a:lstStyle/>
          <a:p>
            <a:r>
              <a:rPr lang="fr-BE" dirty="0"/>
              <a:t>Une propriété s’indique en accolades</a:t>
            </a:r>
          </a:p>
          <a:p>
            <a:pPr lvl="1"/>
            <a:r>
              <a:rPr lang="fr-FR" dirty="0"/>
              <a:t>{</a:t>
            </a:r>
            <a:r>
              <a:rPr lang="fr-FR" dirty="0" err="1"/>
              <a:t>readOnly</a:t>
            </a:r>
            <a:r>
              <a:rPr lang="fr-FR" dirty="0"/>
              <a:t>} : cette propriété indique que la valeur de la variable ne peut pas être modifiée. Elle doit être initialisée avec une valeur par défaut.</a:t>
            </a:r>
          </a:p>
          <a:p>
            <a:pPr lvl="1"/>
            <a:endParaRPr lang="fr-FR" dirty="0"/>
          </a:p>
          <a:p>
            <a:pPr lvl="1"/>
            <a:r>
              <a:rPr lang="fr-FR" dirty="0"/>
              <a:t>{</a:t>
            </a:r>
            <a:r>
              <a:rPr lang="fr-FR" dirty="0" err="1"/>
              <a:t>redefines</a:t>
            </a:r>
            <a:r>
              <a:rPr lang="fr-FR" dirty="0"/>
              <a:t> </a:t>
            </a:r>
            <a:r>
              <a:rPr lang="fr-FR" dirty="0" err="1"/>
              <a:t>nomAttribut</a:t>
            </a:r>
            <a:r>
              <a:rPr lang="fr-FR" dirty="0"/>
              <a:t>} : cette propriété n’est applicable qu’à un attribut. Elle spécifie la redéfinition de l’attribut de nom </a:t>
            </a:r>
            <a:r>
              <a:rPr lang="fr-FR" dirty="0" err="1"/>
              <a:t>nomAttribut</a:t>
            </a:r>
            <a:r>
              <a:rPr lang="fr-FR" dirty="0"/>
              <a:t> de l’une des surclasses. La redéfinition peut notamment porter sur le nom de l’attribut ou sur son type. En cas de changement de type, le nouveau type doit être compatible avec l’ancien, c’est-à-dire que son ensemble de valeurs doit être inclus dans l’ensemble des valeurs de l’ancien type.</a:t>
            </a:r>
          </a:p>
          <a:p>
            <a:pPr lvl="1"/>
            <a:endParaRPr lang="fr-BE" dirty="0"/>
          </a:p>
        </p:txBody>
      </p:sp>
      <p:sp>
        <p:nvSpPr>
          <p:cNvPr id="3" name="Titre 2">
            <a:extLst>
              <a:ext uri="{FF2B5EF4-FFF2-40B4-BE49-F238E27FC236}">
                <a16:creationId xmlns:a16="http://schemas.microsoft.com/office/drawing/2014/main" id="{B1B1AE41-A53F-4245-863C-3DECA657F41C}"/>
              </a:ext>
            </a:extLst>
          </p:cNvPr>
          <p:cNvSpPr>
            <a:spLocks noGrp="1"/>
          </p:cNvSpPr>
          <p:nvPr>
            <p:ph type="title"/>
          </p:nvPr>
        </p:nvSpPr>
        <p:spPr/>
        <p:txBody>
          <a:bodyPr/>
          <a:lstStyle/>
          <a:p>
            <a:r>
              <a:rPr lang="fr-BE" dirty="0"/>
              <a:t>Propriétés des variables </a:t>
            </a:r>
          </a:p>
        </p:txBody>
      </p:sp>
    </p:spTree>
    <p:extLst>
      <p:ext uri="{BB962C8B-B14F-4D97-AF65-F5344CB8AC3E}">
        <p14:creationId xmlns:p14="http://schemas.microsoft.com/office/powerpoint/2010/main" val="397848305"/>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95901231-2AC0-4F7A-82E1-45249B56A899}"/>
              </a:ext>
            </a:extLst>
          </p:cNvPr>
          <p:cNvSpPr>
            <a:spLocks noGrp="1"/>
          </p:cNvSpPr>
          <p:nvPr>
            <p:ph idx="1"/>
          </p:nvPr>
        </p:nvSpPr>
        <p:spPr>
          <a:xfrm>
            <a:off x="302363" y="1390794"/>
            <a:ext cx="8539273" cy="4076412"/>
          </a:xfrm>
        </p:spPr>
        <p:txBody>
          <a:bodyPr/>
          <a:lstStyle/>
          <a:p>
            <a:pPr lvl="1"/>
            <a:r>
              <a:rPr lang="fr-FR" dirty="0"/>
              <a:t>{</a:t>
            </a:r>
            <a:r>
              <a:rPr lang="fr-FR" dirty="0" err="1"/>
              <a:t>ordered</a:t>
            </a:r>
            <a:r>
              <a:rPr lang="fr-FR" dirty="0"/>
              <a:t>} : lorsqu’une variable peut contenir plusieurs valeurs (cardinalité supérieure à 1), les valeurs doivent être ordonnées.</a:t>
            </a:r>
          </a:p>
          <a:p>
            <a:pPr lvl="1"/>
            <a:endParaRPr lang="fr-FR" dirty="0"/>
          </a:p>
          <a:p>
            <a:pPr lvl="1"/>
            <a:r>
              <a:rPr lang="fr-FR" dirty="0"/>
              <a:t>{unique} : lorsqu’une variable peut contenir plusieurs valeurs (cardinalité supérieure à 1), chaque valeur doit être unique (interdiction d’avoir des doublons). Cette propriété s’applique par défaut.</a:t>
            </a:r>
          </a:p>
          <a:p>
            <a:pPr lvl="1"/>
            <a:endParaRPr lang="fr-FR" dirty="0"/>
          </a:p>
          <a:p>
            <a:pPr lvl="1"/>
            <a:r>
              <a:rPr lang="fr-FR" dirty="0"/>
              <a:t>{</a:t>
            </a:r>
            <a:r>
              <a:rPr lang="fr-FR" dirty="0" err="1"/>
              <a:t>nonunique</a:t>
            </a:r>
            <a:r>
              <a:rPr lang="fr-FR" dirty="0"/>
              <a:t>} : lorsqu’une variable peut contenir plusieurs valeurs (cardinalité supérieure à 1), la présence de doublons est possible.</a:t>
            </a:r>
          </a:p>
          <a:p>
            <a:pPr lvl="1"/>
            <a:endParaRPr lang="fr-FR" dirty="0"/>
          </a:p>
          <a:p>
            <a:pPr marL="0" indent="0" algn="ctr">
              <a:buNone/>
            </a:pPr>
            <a:r>
              <a:rPr lang="fr-FR" dirty="0"/>
              <a:t>+ nom : String[1..3]{unique, </a:t>
            </a:r>
            <a:r>
              <a:rPr lang="fr-FR" dirty="0" err="1"/>
              <a:t>ordered</a:t>
            </a:r>
            <a:r>
              <a:rPr lang="fr-FR" dirty="0"/>
              <a:t>} </a:t>
            </a:r>
            <a:endParaRPr lang="fr-BE" dirty="0"/>
          </a:p>
        </p:txBody>
      </p:sp>
      <p:sp>
        <p:nvSpPr>
          <p:cNvPr id="3" name="Titre 2">
            <a:extLst>
              <a:ext uri="{FF2B5EF4-FFF2-40B4-BE49-F238E27FC236}">
                <a16:creationId xmlns:a16="http://schemas.microsoft.com/office/drawing/2014/main" id="{63DAC518-E1C6-46BB-83A2-5DCD20070D13}"/>
              </a:ext>
            </a:extLst>
          </p:cNvPr>
          <p:cNvSpPr>
            <a:spLocks noGrp="1"/>
          </p:cNvSpPr>
          <p:nvPr>
            <p:ph type="title"/>
          </p:nvPr>
        </p:nvSpPr>
        <p:spPr/>
        <p:txBody>
          <a:bodyPr/>
          <a:lstStyle/>
          <a:p>
            <a:endParaRPr lang="fr-BE"/>
          </a:p>
        </p:txBody>
      </p:sp>
    </p:spTree>
    <p:extLst>
      <p:ext uri="{BB962C8B-B14F-4D97-AF65-F5344CB8AC3E}">
        <p14:creationId xmlns:p14="http://schemas.microsoft.com/office/powerpoint/2010/main" val="99811393"/>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551F10C7-F47F-4D62-94A7-3AB9F7818FC5}"/>
              </a:ext>
            </a:extLst>
          </p:cNvPr>
          <p:cNvSpPr>
            <a:spLocks noGrp="1"/>
          </p:cNvSpPr>
          <p:nvPr>
            <p:ph idx="1"/>
          </p:nvPr>
        </p:nvSpPr>
        <p:spPr>
          <a:xfrm>
            <a:off x="318977" y="1390794"/>
            <a:ext cx="8539273" cy="4076412"/>
          </a:xfrm>
        </p:spPr>
        <p:txBody>
          <a:bodyPr/>
          <a:lstStyle/>
          <a:p>
            <a:r>
              <a:rPr lang="fr-BE" sz="2000" dirty="0"/>
              <a:t>Les paramètres sont des valeurs transmises : </a:t>
            </a:r>
          </a:p>
          <a:p>
            <a:pPr lvl="1"/>
            <a:r>
              <a:rPr lang="fr-BE" sz="2000" dirty="0"/>
              <a:t>A l’appel : envoie du message appelant la méthode</a:t>
            </a:r>
          </a:p>
          <a:p>
            <a:pPr lvl="1"/>
            <a:r>
              <a:rPr lang="fr-BE" sz="2000" dirty="0"/>
              <a:t>Au retour d’appel de la méthode</a:t>
            </a:r>
          </a:p>
          <a:p>
            <a:pPr lvl="1"/>
            <a:endParaRPr lang="fr-BE" dirty="0"/>
          </a:p>
          <a:p>
            <a:r>
              <a:rPr lang="fr-BE" sz="2000" dirty="0"/>
              <a:t>Résultat est une valeur transmise à l’objet appelant au retour</a:t>
            </a:r>
          </a:p>
          <a:p>
            <a:endParaRPr lang="fr-BE" sz="2000" dirty="0"/>
          </a:p>
          <a:p>
            <a:r>
              <a:rPr lang="fr-BE" sz="2000" dirty="0"/>
              <a:t>Ils peuvent être typés </a:t>
            </a:r>
          </a:p>
          <a:p>
            <a:endParaRPr lang="fr-BE" sz="2000" dirty="0"/>
          </a:p>
          <a:p>
            <a:r>
              <a:rPr lang="fr-BE" sz="2000" dirty="0"/>
              <a:t>L’ensemble : nom de la méthode, paramètres avec leurs noms, type, cardinalité, propriétés et type de résultat avec sa cardinalité et propriétés   </a:t>
            </a:r>
            <a:r>
              <a:rPr lang="fr-BE" sz="2000" dirty="0">
                <a:sym typeface="Wingdings" panose="05000000000000000000" pitchFamily="2" charset="2"/>
              </a:rPr>
              <a:t> signature de la méthode</a:t>
            </a:r>
            <a:endParaRPr lang="fr-BE" sz="2000" dirty="0"/>
          </a:p>
          <a:p>
            <a:endParaRPr lang="fr-BE" sz="2000" dirty="0"/>
          </a:p>
          <a:p>
            <a:pPr lvl="1"/>
            <a:endParaRPr lang="fr-BE" dirty="0"/>
          </a:p>
        </p:txBody>
      </p:sp>
      <p:sp>
        <p:nvSpPr>
          <p:cNvPr id="3" name="Titre 2">
            <a:extLst>
              <a:ext uri="{FF2B5EF4-FFF2-40B4-BE49-F238E27FC236}">
                <a16:creationId xmlns:a16="http://schemas.microsoft.com/office/drawing/2014/main" id="{2C3584E1-2CCA-4991-BC11-6EC4D52D8580}"/>
              </a:ext>
            </a:extLst>
          </p:cNvPr>
          <p:cNvSpPr>
            <a:spLocks noGrp="1"/>
          </p:cNvSpPr>
          <p:nvPr>
            <p:ph type="title"/>
          </p:nvPr>
        </p:nvSpPr>
        <p:spPr/>
        <p:txBody>
          <a:bodyPr/>
          <a:lstStyle/>
          <a:p>
            <a:r>
              <a:rPr lang="fr-BE" dirty="0"/>
              <a:t>Signature des méthodes</a:t>
            </a:r>
          </a:p>
        </p:txBody>
      </p:sp>
    </p:spTree>
    <p:extLst>
      <p:ext uri="{BB962C8B-B14F-4D97-AF65-F5344CB8AC3E}">
        <p14:creationId xmlns:p14="http://schemas.microsoft.com/office/powerpoint/2010/main" val="4087757461"/>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C01A767A-6BF7-4BAF-869A-4E4548BFC075}"/>
              </a:ext>
            </a:extLst>
          </p:cNvPr>
          <p:cNvSpPr>
            <a:spLocks noGrp="1"/>
          </p:cNvSpPr>
          <p:nvPr>
            <p:ph idx="1"/>
          </p:nvPr>
        </p:nvSpPr>
        <p:spPr>
          <a:xfrm>
            <a:off x="302363" y="1102067"/>
            <a:ext cx="8539273" cy="4076412"/>
          </a:xfrm>
        </p:spPr>
        <p:txBody>
          <a:bodyPr/>
          <a:lstStyle/>
          <a:p>
            <a:pPr marL="0" indent="0">
              <a:buNone/>
            </a:pPr>
            <a:r>
              <a:rPr lang="fr-BE" dirty="0"/>
              <a:t>  </a:t>
            </a:r>
            <a:r>
              <a:rPr lang="fr-BE" dirty="0" err="1"/>
              <a:t>nomMéthode</a:t>
            </a:r>
            <a:r>
              <a:rPr lang="fr-BE" dirty="0"/>
              <a:t> (direction </a:t>
            </a:r>
            <a:r>
              <a:rPr lang="fr-BE" dirty="0" err="1"/>
              <a:t>nomParamètre</a:t>
            </a:r>
            <a:r>
              <a:rPr lang="fr-BE" dirty="0"/>
              <a:t>: </a:t>
            </a:r>
          </a:p>
          <a:p>
            <a:pPr marL="0" indent="0">
              <a:buNone/>
            </a:pPr>
            <a:r>
              <a:rPr lang="fr-BE" dirty="0"/>
              <a:t>  type[</a:t>
            </a:r>
            <a:r>
              <a:rPr lang="fr-BE" dirty="0" err="1"/>
              <a:t>borneInf</a:t>
            </a:r>
            <a:r>
              <a:rPr lang="fr-BE" dirty="0"/>
              <a:t>..</a:t>
            </a:r>
            <a:r>
              <a:rPr lang="fr-BE" dirty="0" err="1"/>
              <a:t>borneSup</a:t>
            </a:r>
            <a:r>
              <a:rPr lang="fr-BE" dirty="0"/>
              <a:t>]=</a:t>
            </a:r>
            <a:r>
              <a:rPr lang="fr-BE" dirty="0" err="1"/>
              <a:t>ValeurDéfaut</a:t>
            </a:r>
            <a:r>
              <a:rPr lang="fr-BE" dirty="0"/>
              <a:t>{propriétés}, ...) :</a:t>
            </a:r>
          </a:p>
          <a:p>
            <a:pPr marL="0" indent="0">
              <a:buNone/>
            </a:pPr>
            <a:r>
              <a:rPr lang="fr-BE" dirty="0"/>
              <a:t>  </a:t>
            </a:r>
            <a:r>
              <a:rPr lang="fr-BE" dirty="0" err="1"/>
              <a:t>typeRésultat</a:t>
            </a:r>
            <a:r>
              <a:rPr lang="fr-BE" dirty="0"/>
              <a:t>[</a:t>
            </a:r>
            <a:r>
              <a:rPr lang="fr-BE" dirty="0" err="1"/>
              <a:t>borneInf</a:t>
            </a:r>
            <a:r>
              <a:rPr lang="fr-BE" dirty="0"/>
              <a:t>..</a:t>
            </a:r>
            <a:r>
              <a:rPr lang="fr-BE" dirty="0" err="1"/>
              <a:t>borneSup</a:t>
            </a:r>
            <a:r>
              <a:rPr lang="fr-BE" dirty="0"/>
              <a:t>]{propriétés} </a:t>
            </a:r>
          </a:p>
          <a:p>
            <a:pPr marL="0" indent="0">
              <a:buNone/>
            </a:pPr>
            <a:endParaRPr lang="fr-BE" sz="1050" dirty="0"/>
          </a:p>
          <a:p>
            <a:r>
              <a:rPr lang="fr-BE" dirty="0"/>
              <a:t>Rappel : Nbr de paramètres peut être nul </a:t>
            </a:r>
          </a:p>
          <a:p>
            <a:pPr marL="0" indent="0">
              <a:buNone/>
            </a:pPr>
            <a:r>
              <a:rPr lang="fr-BE" dirty="0"/>
              <a:t>	       type de résultat optionnel </a:t>
            </a:r>
          </a:p>
          <a:p>
            <a:pPr marL="0" indent="0">
              <a:buNone/>
            </a:pPr>
            <a:endParaRPr lang="fr-BE" sz="900" dirty="0"/>
          </a:p>
          <a:p>
            <a:pPr marL="0" indent="0">
              <a:buNone/>
            </a:pPr>
            <a:r>
              <a:rPr lang="fr-BE" dirty="0"/>
              <a:t>On peut ajouter devant le nom du paramètres : </a:t>
            </a:r>
          </a:p>
          <a:p>
            <a:pPr lvl="1"/>
            <a:r>
              <a:rPr lang="fr-FR" dirty="0"/>
              <a:t>in : la valeur du paramètre n’est transmise qu’à l’appel.</a:t>
            </a:r>
          </a:p>
          <a:p>
            <a:pPr lvl="1"/>
            <a:r>
              <a:rPr lang="fr-FR" dirty="0"/>
              <a:t>out : la valeur du paramètre n’est transmise qu’au retour de l’appel de la méthode. </a:t>
            </a:r>
          </a:p>
          <a:p>
            <a:pPr lvl="1"/>
            <a:r>
              <a:rPr lang="fr-FR" dirty="0" err="1"/>
              <a:t>inout</a:t>
            </a:r>
            <a:r>
              <a:rPr lang="fr-FR" dirty="0"/>
              <a:t> : la valeur du paramètre est transmise à l’appel et au retour.</a:t>
            </a:r>
          </a:p>
          <a:p>
            <a:pPr lvl="1"/>
            <a:r>
              <a:rPr lang="fr-FR" dirty="0"/>
              <a:t>Pas de mot clé = juste à l’appel</a:t>
            </a:r>
          </a:p>
          <a:p>
            <a:pPr marL="0" indent="0">
              <a:buNone/>
            </a:pPr>
            <a:endParaRPr lang="fr-BE" dirty="0"/>
          </a:p>
        </p:txBody>
      </p:sp>
      <p:sp>
        <p:nvSpPr>
          <p:cNvPr id="3" name="Titre 2">
            <a:extLst>
              <a:ext uri="{FF2B5EF4-FFF2-40B4-BE49-F238E27FC236}">
                <a16:creationId xmlns:a16="http://schemas.microsoft.com/office/drawing/2014/main" id="{AA828749-DC03-4E56-A835-16B15BF5BD5F}"/>
              </a:ext>
            </a:extLst>
          </p:cNvPr>
          <p:cNvSpPr>
            <a:spLocks noGrp="1"/>
          </p:cNvSpPr>
          <p:nvPr>
            <p:ph type="title"/>
          </p:nvPr>
        </p:nvSpPr>
        <p:spPr/>
        <p:txBody>
          <a:bodyPr/>
          <a:lstStyle/>
          <a:p>
            <a:endParaRPr lang="fr-BE"/>
          </a:p>
        </p:txBody>
      </p:sp>
    </p:spTree>
    <p:extLst>
      <p:ext uri="{BB962C8B-B14F-4D97-AF65-F5344CB8AC3E}">
        <p14:creationId xmlns:p14="http://schemas.microsoft.com/office/powerpoint/2010/main" val="92080282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B70928D2-EA96-414C-8F87-EC10A53DC0DD}"/>
              </a:ext>
            </a:extLst>
          </p:cNvPr>
          <p:cNvSpPr>
            <a:spLocks noGrp="1"/>
          </p:cNvSpPr>
          <p:nvPr>
            <p:ph idx="1"/>
          </p:nvPr>
        </p:nvSpPr>
        <p:spPr>
          <a:xfrm>
            <a:off x="302363" y="1209872"/>
            <a:ext cx="8579459" cy="4428716"/>
          </a:xfrm>
        </p:spPr>
        <p:txBody>
          <a:bodyPr/>
          <a:lstStyle/>
          <a:p>
            <a:r>
              <a:rPr lang="fr-BE" dirty="0"/>
              <a:t>Exemple : </a:t>
            </a:r>
            <a:r>
              <a:rPr lang="fr-FR" i="1" dirty="0"/>
              <a:t> la classe </a:t>
            </a:r>
            <a:r>
              <a:rPr lang="fr-FR" b="1" i="1" dirty="0"/>
              <a:t>Cheval</a:t>
            </a:r>
            <a:r>
              <a:rPr lang="fr-FR" i="1" dirty="0"/>
              <a:t> dont la méthode </a:t>
            </a:r>
            <a:r>
              <a:rPr lang="fr-FR" b="1" i="1" dirty="0" err="1"/>
              <a:t>fairePeur</a:t>
            </a:r>
            <a:r>
              <a:rPr lang="fr-FR" i="1" dirty="0"/>
              <a:t> a été munie d’un paramètre, à savoir </a:t>
            </a:r>
            <a:r>
              <a:rPr lang="fr-FR" b="1" i="1" dirty="0"/>
              <a:t>l’intensité</a:t>
            </a:r>
            <a:r>
              <a:rPr lang="fr-FR" i="1" dirty="0"/>
              <a:t> avec laquelle le cavalier fait peur, et d’un retour qui est l’intensité de la peur que le cheval ressent. Ces deux valeurs sont des entiers. Quant aux autres méthodes, elles ne prennent pas de paramètres et ne renvoient pas de résultat.</a:t>
            </a:r>
            <a:endParaRPr lang="fr-BE" dirty="0"/>
          </a:p>
        </p:txBody>
      </p:sp>
      <p:sp>
        <p:nvSpPr>
          <p:cNvPr id="3" name="Titre 2">
            <a:extLst>
              <a:ext uri="{FF2B5EF4-FFF2-40B4-BE49-F238E27FC236}">
                <a16:creationId xmlns:a16="http://schemas.microsoft.com/office/drawing/2014/main" id="{73B62FA0-D637-4EA9-8724-13AED2AB14B6}"/>
              </a:ext>
            </a:extLst>
          </p:cNvPr>
          <p:cNvSpPr>
            <a:spLocks noGrp="1"/>
          </p:cNvSpPr>
          <p:nvPr>
            <p:ph type="title"/>
          </p:nvPr>
        </p:nvSpPr>
        <p:spPr/>
        <p:txBody>
          <a:bodyPr/>
          <a:lstStyle/>
          <a:p>
            <a:endParaRPr lang="fr-BE"/>
          </a:p>
        </p:txBody>
      </p:sp>
      <p:pic>
        <p:nvPicPr>
          <p:cNvPr id="56322" name="Picture 2" descr="images/06ri08.png">
            <a:extLst>
              <a:ext uri="{FF2B5EF4-FFF2-40B4-BE49-F238E27FC236}">
                <a16:creationId xmlns:a16="http://schemas.microsoft.com/office/drawing/2014/main" id="{DF8A9F3B-828D-454F-8F1D-C5E03E1828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9383" y="3257023"/>
            <a:ext cx="4665233" cy="36009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9820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3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D4F06DCC-924C-476B-BD26-E4576700B7F1}"/>
              </a:ext>
            </a:extLst>
          </p:cNvPr>
          <p:cNvSpPr>
            <a:spLocks noGrp="1"/>
          </p:cNvSpPr>
          <p:nvPr>
            <p:ph idx="1"/>
          </p:nvPr>
        </p:nvSpPr>
        <p:spPr>
          <a:xfrm>
            <a:off x="302363" y="1390794"/>
            <a:ext cx="8539273" cy="4076412"/>
          </a:xfrm>
        </p:spPr>
        <p:txBody>
          <a:bodyPr/>
          <a:lstStyle/>
          <a:p>
            <a:r>
              <a:rPr lang="fr-BE" dirty="0"/>
              <a:t>Une instance contient une valeur spécifique pour chaque attributs</a:t>
            </a:r>
          </a:p>
          <a:p>
            <a:endParaRPr lang="fr-BE" dirty="0"/>
          </a:p>
          <a:p>
            <a:r>
              <a:rPr lang="fr-BE" dirty="0"/>
              <a:t>Comment avoir des attributs comment ? </a:t>
            </a:r>
          </a:p>
          <a:p>
            <a:pPr lvl="1"/>
            <a:r>
              <a:rPr lang="fr-BE" dirty="0"/>
              <a:t>Attribut de classe  : On souligne le nom dans le diagramme</a:t>
            </a:r>
          </a:p>
          <a:p>
            <a:pPr lvl="1"/>
            <a:r>
              <a:rPr lang="fr-BE" dirty="0"/>
              <a:t>Par habitude on donne une valeur par défaut ! </a:t>
            </a:r>
          </a:p>
          <a:p>
            <a:pPr lvl="1"/>
            <a:endParaRPr lang="fr-BE" dirty="0"/>
          </a:p>
        </p:txBody>
      </p:sp>
      <p:sp>
        <p:nvSpPr>
          <p:cNvPr id="3" name="Titre 2">
            <a:extLst>
              <a:ext uri="{FF2B5EF4-FFF2-40B4-BE49-F238E27FC236}">
                <a16:creationId xmlns:a16="http://schemas.microsoft.com/office/drawing/2014/main" id="{FEF62340-9C17-4D05-A5AE-47A28072FD3C}"/>
              </a:ext>
            </a:extLst>
          </p:cNvPr>
          <p:cNvSpPr>
            <a:spLocks noGrp="1"/>
          </p:cNvSpPr>
          <p:nvPr>
            <p:ph type="title"/>
          </p:nvPr>
        </p:nvSpPr>
        <p:spPr/>
        <p:txBody>
          <a:bodyPr/>
          <a:lstStyle/>
          <a:p>
            <a:r>
              <a:rPr lang="fr-BE" dirty="0"/>
              <a:t>Attributs et méthodes de classes </a:t>
            </a:r>
          </a:p>
        </p:txBody>
      </p:sp>
    </p:spTree>
    <p:extLst>
      <p:ext uri="{BB962C8B-B14F-4D97-AF65-F5344CB8AC3E}">
        <p14:creationId xmlns:p14="http://schemas.microsoft.com/office/powerpoint/2010/main" val="2647664161"/>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FF5F5ED8-F4A4-43EF-86EC-C60E5E1E5100}"/>
              </a:ext>
            </a:extLst>
          </p:cNvPr>
          <p:cNvSpPr>
            <a:spLocks noGrp="1"/>
          </p:cNvSpPr>
          <p:nvPr>
            <p:ph idx="1"/>
          </p:nvPr>
        </p:nvSpPr>
        <p:spPr>
          <a:xfrm>
            <a:off x="318977" y="1390794"/>
            <a:ext cx="8539273" cy="4076412"/>
          </a:xfrm>
        </p:spPr>
        <p:txBody>
          <a:bodyPr/>
          <a:lstStyle/>
          <a:p>
            <a:pPr marL="0" indent="0">
              <a:buNone/>
            </a:pPr>
            <a:r>
              <a:rPr lang="fr-FR" i="1" dirty="0"/>
              <a:t>Exemple : Nous étudions un système qui est une boucherie exclusivement chevaline. </a:t>
            </a:r>
            <a:r>
              <a:rPr lang="fr-FR" i="1" dirty="0" err="1"/>
              <a:t>Introduissons</a:t>
            </a:r>
            <a:r>
              <a:rPr lang="fr-FR" i="1" dirty="0"/>
              <a:t> une nouvelle classe qui décrit un quartier de viande de cheval. Lorsque ce produit est vendu, il est soumis à une TVA dont le montant est le même pour tous les quartiers. Cet attribut est souligné et protégé car il sert à calculer le prix avec TVA incluse. Il est exprimé en pourcentage d’où son type Integer. La valeur par défaut est 210, soit 21 %, le taux de TVA des produits alimentaires en Belgique.</a:t>
            </a:r>
          </a:p>
          <a:p>
            <a:pPr marL="0" indent="0">
              <a:buNone/>
            </a:pPr>
            <a:endParaRPr lang="fr-FR" i="1" dirty="0"/>
          </a:p>
          <a:p>
            <a:pPr marL="0" indent="0">
              <a:buNone/>
            </a:pPr>
            <a:r>
              <a:rPr lang="fr-FR" i="1" dirty="0"/>
              <a:t>Currency implique des montants</a:t>
            </a:r>
          </a:p>
          <a:p>
            <a:pPr marL="0" indent="0">
              <a:buNone/>
            </a:pPr>
            <a:r>
              <a:rPr lang="fr-FR" i="1" dirty="0"/>
              <a:t>monétaires</a:t>
            </a:r>
            <a:endParaRPr lang="fr-BE" dirty="0"/>
          </a:p>
        </p:txBody>
      </p:sp>
      <p:sp>
        <p:nvSpPr>
          <p:cNvPr id="3" name="Titre 2">
            <a:extLst>
              <a:ext uri="{FF2B5EF4-FFF2-40B4-BE49-F238E27FC236}">
                <a16:creationId xmlns:a16="http://schemas.microsoft.com/office/drawing/2014/main" id="{0DD987F5-39B8-42E1-AA15-954394D4D733}"/>
              </a:ext>
            </a:extLst>
          </p:cNvPr>
          <p:cNvSpPr>
            <a:spLocks noGrp="1"/>
          </p:cNvSpPr>
          <p:nvPr>
            <p:ph type="title"/>
          </p:nvPr>
        </p:nvSpPr>
        <p:spPr/>
        <p:txBody>
          <a:bodyPr/>
          <a:lstStyle/>
          <a:p>
            <a:endParaRPr lang="fr-BE"/>
          </a:p>
        </p:txBody>
      </p:sp>
      <p:pic>
        <p:nvPicPr>
          <p:cNvPr id="57346" name="Picture 2" descr="images/06ri10.png">
            <a:extLst>
              <a:ext uri="{FF2B5EF4-FFF2-40B4-BE49-F238E27FC236}">
                <a16:creationId xmlns:a16="http://schemas.microsoft.com/office/drawing/2014/main" id="{4DB4D730-CE51-41A8-89F7-020E4FAA1E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5989" y="4189082"/>
            <a:ext cx="3972261" cy="21847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1908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3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2CEDE633-FE43-4FDD-808F-85E79BCCE920}"/>
              </a:ext>
            </a:extLst>
          </p:cNvPr>
          <p:cNvSpPr>
            <a:spLocks noGrp="1"/>
          </p:cNvSpPr>
          <p:nvPr>
            <p:ph idx="1"/>
          </p:nvPr>
        </p:nvSpPr>
        <p:spPr>
          <a:xfrm>
            <a:off x="318977" y="1390794"/>
            <a:ext cx="8539273" cy="4076412"/>
          </a:xfrm>
        </p:spPr>
        <p:txBody>
          <a:bodyPr/>
          <a:lstStyle/>
          <a:p>
            <a:r>
              <a:rPr lang="fr-BE" dirty="0"/>
              <a:t>Deux types : </a:t>
            </a:r>
          </a:p>
          <a:p>
            <a:pPr lvl="1"/>
            <a:r>
              <a:rPr lang="fr-BE" dirty="0"/>
              <a:t>Faibles : Partage des composants entre plusieurs objets</a:t>
            </a:r>
          </a:p>
          <a:p>
            <a:pPr lvl="1"/>
            <a:endParaRPr lang="fr-BE" dirty="0"/>
          </a:p>
          <a:p>
            <a:pPr lvl="1"/>
            <a:r>
              <a:rPr lang="fr-BE" dirty="0"/>
              <a:t>Fortes : Unique </a:t>
            </a:r>
            <a:r>
              <a:rPr lang="fr-BE" dirty="0">
                <a:sym typeface="Wingdings" panose="05000000000000000000" pitchFamily="2" charset="2"/>
              </a:rPr>
              <a:t> </a:t>
            </a:r>
            <a:r>
              <a:rPr lang="fr-BE" dirty="0"/>
              <a:t>Destruction de l’objet implique destruction des composants</a:t>
            </a:r>
          </a:p>
        </p:txBody>
      </p:sp>
      <p:sp>
        <p:nvSpPr>
          <p:cNvPr id="3" name="Titre 2">
            <a:extLst>
              <a:ext uri="{FF2B5EF4-FFF2-40B4-BE49-F238E27FC236}">
                <a16:creationId xmlns:a16="http://schemas.microsoft.com/office/drawing/2014/main" id="{3AF00042-2A15-4FEF-AF3E-6C140186A016}"/>
              </a:ext>
            </a:extLst>
          </p:cNvPr>
          <p:cNvSpPr>
            <a:spLocks noGrp="1"/>
          </p:cNvSpPr>
          <p:nvPr>
            <p:ph type="title"/>
          </p:nvPr>
        </p:nvSpPr>
        <p:spPr/>
        <p:txBody>
          <a:bodyPr/>
          <a:lstStyle/>
          <a:p>
            <a:endParaRPr lang="fr-BE"/>
          </a:p>
        </p:txBody>
      </p:sp>
      <p:pic>
        <p:nvPicPr>
          <p:cNvPr id="4" name="Picture 2" descr="images/03ri09.png">
            <a:extLst>
              <a:ext uri="{FF2B5EF4-FFF2-40B4-BE49-F238E27FC236}">
                <a16:creationId xmlns:a16="http://schemas.microsoft.com/office/drawing/2014/main" id="{F82AF6D1-BAB6-4DCE-94F0-46FBEA12BB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9821" y="3162464"/>
            <a:ext cx="6504358" cy="35557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1578560"/>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BED956BE-C563-4BC5-9440-C57271EB21D9}"/>
              </a:ext>
            </a:extLst>
          </p:cNvPr>
          <p:cNvSpPr>
            <a:spLocks noGrp="1"/>
          </p:cNvSpPr>
          <p:nvPr>
            <p:ph idx="1"/>
          </p:nvPr>
        </p:nvSpPr>
        <p:spPr/>
        <p:txBody>
          <a:bodyPr/>
          <a:lstStyle/>
          <a:p>
            <a:r>
              <a:rPr lang="fr-BE" dirty="0"/>
              <a:t>Méthodes de classe : On envoie donc le message à la classe lui-même et pas aux instances. </a:t>
            </a:r>
          </a:p>
          <a:p>
            <a:r>
              <a:rPr lang="fr-BE" dirty="0"/>
              <a:t>Ses méthodes ne travaillent qu’avec des attributs de classe</a:t>
            </a:r>
          </a:p>
          <a:p>
            <a:endParaRPr lang="fr-BE" dirty="0"/>
          </a:p>
          <a:p>
            <a:pPr marL="0" indent="0">
              <a:buNone/>
            </a:pPr>
            <a:r>
              <a:rPr lang="fr-BE" dirty="0"/>
              <a:t>Exemple: </a:t>
            </a:r>
            <a:r>
              <a:rPr lang="fr-FR" i="1" dirty="0"/>
              <a:t>ajoute une méthode de classe à la classe </a:t>
            </a:r>
            <a:r>
              <a:rPr lang="fr-FR" b="1" i="1" dirty="0" err="1"/>
              <a:t>QuartierViandeChevaline</a:t>
            </a:r>
            <a:r>
              <a:rPr lang="fr-FR" i="1" dirty="0"/>
              <a:t> qui sert à fixer le taux de TVA. En effet, celui-ci est fixé par la loi et cette dernière peut être modifiée.</a:t>
            </a:r>
            <a:endParaRPr lang="fr-BE" dirty="0"/>
          </a:p>
        </p:txBody>
      </p:sp>
      <p:sp>
        <p:nvSpPr>
          <p:cNvPr id="3" name="Titre 2">
            <a:extLst>
              <a:ext uri="{FF2B5EF4-FFF2-40B4-BE49-F238E27FC236}">
                <a16:creationId xmlns:a16="http://schemas.microsoft.com/office/drawing/2014/main" id="{4B485FE6-F648-4F42-B69C-C7FA48C89767}"/>
              </a:ext>
            </a:extLst>
          </p:cNvPr>
          <p:cNvSpPr>
            <a:spLocks noGrp="1"/>
          </p:cNvSpPr>
          <p:nvPr>
            <p:ph type="title"/>
          </p:nvPr>
        </p:nvSpPr>
        <p:spPr/>
        <p:txBody>
          <a:bodyPr/>
          <a:lstStyle/>
          <a:p>
            <a:endParaRPr lang="fr-BE"/>
          </a:p>
        </p:txBody>
      </p:sp>
      <p:pic>
        <p:nvPicPr>
          <p:cNvPr id="58370" name="Picture 2" descr="images/06ri11.png">
            <a:extLst>
              <a:ext uri="{FF2B5EF4-FFF2-40B4-BE49-F238E27FC236}">
                <a16:creationId xmlns:a16="http://schemas.microsoft.com/office/drawing/2014/main" id="{ACB8A2B1-DDBD-4A43-BCDC-B56313F452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2588" y="4787153"/>
            <a:ext cx="3698823" cy="19839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708313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CFC93CD9-3A26-47BA-9126-80970FC85F49}"/>
              </a:ext>
            </a:extLst>
          </p:cNvPr>
          <p:cNvSpPr>
            <a:spLocks noGrp="1"/>
          </p:cNvSpPr>
          <p:nvPr>
            <p:ph idx="1"/>
          </p:nvPr>
        </p:nvSpPr>
        <p:spPr>
          <a:xfrm>
            <a:off x="318977" y="1274417"/>
            <a:ext cx="8539273" cy="4076412"/>
          </a:xfrm>
        </p:spPr>
        <p:txBody>
          <a:bodyPr/>
          <a:lstStyle/>
          <a:p>
            <a:r>
              <a:rPr lang="fr-BE" dirty="0"/>
              <a:t>On parle de méthodes et attributs statique au lieu de classe en UML et par exemple en JAVA ou C++</a:t>
            </a:r>
          </a:p>
          <a:p>
            <a:endParaRPr lang="fr-BE" dirty="0"/>
          </a:p>
          <a:p>
            <a:r>
              <a:rPr lang="fr-BE" dirty="0"/>
              <a:t>Ils ne sont pas hérités. En effet si il l’était, il y aurait autant d’attributs/méthodes que la classe n’a de sous-classes</a:t>
            </a:r>
          </a:p>
          <a:p>
            <a:endParaRPr lang="fr-BE" dirty="0"/>
          </a:p>
          <a:p>
            <a:r>
              <a:rPr lang="fr-BE" dirty="0"/>
              <a:t>La sous-classes peut accéder aux attributs de la </a:t>
            </a:r>
            <a:r>
              <a:rPr lang="fr-BE" dirty="0" err="1"/>
              <a:t>sur-classe</a:t>
            </a:r>
            <a:r>
              <a:rPr lang="fr-BE" dirty="0"/>
              <a:t> sauf si encapsulation en privé ! </a:t>
            </a:r>
          </a:p>
        </p:txBody>
      </p:sp>
      <p:sp>
        <p:nvSpPr>
          <p:cNvPr id="3" name="Titre 2">
            <a:extLst>
              <a:ext uri="{FF2B5EF4-FFF2-40B4-BE49-F238E27FC236}">
                <a16:creationId xmlns:a16="http://schemas.microsoft.com/office/drawing/2014/main" id="{439B86E3-5CA1-40EF-8AA9-3538D24ECE62}"/>
              </a:ext>
            </a:extLst>
          </p:cNvPr>
          <p:cNvSpPr>
            <a:spLocks noGrp="1"/>
          </p:cNvSpPr>
          <p:nvPr>
            <p:ph type="title"/>
          </p:nvPr>
        </p:nvSpPr>
        <p:spPr/>
        <p:txBody>
          <a:bodyPr/>
          <a:lstStyle/>
          <a:p>
            <a:endParaRPr lang="fr-BE"/>
          </a:p>
        </p:txBody>
      </p:sp>
    </p:spTree>
    <p:extLst>
      <p:ext uri="{BB962C8B-B14F-4D97-AF65-F5344CB8AC3E}">
        <p14:creationId xmlns:p14="http://schemas.microsoft.com/office/powerpoint/2010/main" val="4254632576"/>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F84D753D-FDB1-40A7-8201-70A6044C5A82}"/>
              </a:ext>
            </a:extLst>
          </p:cNvPr>
          <p:cNvSpPr>
            <a:spLocks noGrp="1"/>
          </p:cNvSpPr>
          <p:nvPr>
            <p:ph idx="1"/>
          </p:nvPr>
        </p:nvSpPr>
        <p:spPr>
          <a:xfrm>
            <a:off x="318977" y="1197156"/>
            <a:ext cx="8539273" cy="4076412"/>
          </a:xfrm>
        </p:spPr>
        <p:txBody>
          <a:bodyPr/>
          <a:lstStyle/>
          <a:p>
            <a:r>
              <a:rPr lang="fr-BE" dirty="0"/>
              <a:t>Valeur donnée par une fonction basée sur la valeur d’autres attributs.  </a:t>
            </a:r>
          </a:p>
          <a:p>
            <a:r>
              <a:rPr lang="fr-BE" dirty="0"/>
              <a:t>Il est précédé de / et suivi d’une expression de calcul</a:t>
            </a:r>
          </a:p>
          <a:p>
            <a:endParaRPr lang="fr-BE" dirty="0"/>
          </a:p>
          <a:p>
            <a:pPr marL="0" indent="0">
              <a:buNone/>
            </a:pPr>
            <a:r>
              <a:rPr lang="fr-BE" dirty="0"/>
              <a:t>Exemple : </a:t>
            </a:r>
            <a:r>
              <a:rPr lang="fr-FR" i="1" dirty="0"/>
              <a:t>La méthode </a:t>
            </a:r>
            <a:r>
              <a:rPr lang="fr-FR" i="1" dirty="0" err="1"/>
              <a:t>prixAvecTVA</a:t>
            </a:r>
            <a:r>
              <a:rPr lang="fr-FR" i="1" dirty="0"/>
              <a:t> est remplacée par l’attribut calculé /</a:t>
            </a:r>
            <a:r>
              <a:rPr lang="fr-FR" i="1" dirty="0" err="1"/>
              <a:t>prixAvecTVA</a:t>
            </a:r>
            <a:endParaRPr lang="fr-BE" dirty="0"/>
          </a:p>
        </p:txBody>
      </p:sp>
      <p:sp>
        <p:nvSpPr>
          <p:cNvPr id="3" name="Titre 2">
            <a:extLst>
              <a:ext uri="{FF2B5EF4-FFF2-40B4-BE49-F238E27FC236}">
                <a16:creationId xmlns:a16="http://schemas.microsoft.com/office/drawing/2014/main" id="{96480BD5-AF10-422D-BE37-A2E1BE91EA7E}"/>
              </a:ext>
            </a:extLst>
          </p:cNvPr>
          <p:cNvSpPr>
            <a:spLocks noGrp="1"/>
          </p:cNvSpPr>
          <p:nvPr>
            <p:ph type="title"/>
          </p:nvPr>
        </p:nvSpPr>
        <p:spPr/>
        <p:txBody>
          <a:bodyPr/>
          <a:lstStyle/>
          <a:p>
            <a:r>
              <a:rPr lang="fr-BE" dirty="0"/>
              <a:t>Les attributs calculés </a:t>
            </a:r>
          </a:p>
        </p:txBody>
      </p:sp>
      <p:pic>
        <p:nvPicPr>
          <p:cNvPr id="59394" name="Picture 2" descr="images/06RI12V4.png">
            <a:extLst>
              <a:ext uri="{FF2B5EF4-FFF2-40B4-BE49-F238E27FC236}">
                <a16:creationId xmlns:a16="http://schemas.microsoft.com/office/drawing/2014/main" id="{D2BF463D-D27A-473F-8A69-A153A238CE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1991" y="3786692"/>
            <a:ext cx="7373244" cy="2247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0327063"/>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6A8E08B6-545D-4A10-B1ED-D97819C3ED58}"/>
              </a:ext>
            </a:extLst>
          </p:cNvPr>
          <p:cNvSpPr>
            <a:spLocks noGrp="1"/>
          </p:cNvSpPr>
          <p:nvPr>
            <p:ph idx="1"/>
          </p:nvPr>
        </p:nvSpPr>
        <p:spPr>
          <a:xfrm>
            <a:off x="179128" y="1102067"/>
            <a:ext cx="8539273" cy="4076412"/>
          </a:xfrm>
        </p:spPr>
        <p:txBody>
          <a:bodyPr/>
          <a:lstStyle/>
          <a:p>
            <a:r>
              <a:rPr lang="fr-BE" dirty="0"/>
              <a:t>Permet de lier des objets entre eux : Association </a:t>
            </a:r>
          </a:p>
          <a:p>
            <a:endParaRPr lang="fr-BE" dirty="0"/>
          </a:p>
          <a:p>
            <a:r>
              <a:rPr lang="fr-FR" i="1" u="sng" dirty="0"/>
              <a:t>Exemples</a:t>
            </a:r>
            <a:endParaRPr lang="fr-FR" dirty="0"/>
          </a:p>
          <a:p>
            <a:pPr lvl="1"/>
            <a:r>
              <a:rPr lang="fr-FR" dirty="0"/>
              <a:t>Le lien qui existe entre le poulain Espiègle et son père.</a:t>
            </a:r>
          </a:p>
          <a:p>
            <a:pPr lvl="1"/>
            <a:r>
              <a:rPr lang="fr-FR" dirty="0"/>
              <a:t>Le lien qui existe entre le poulain Espiègle et sa mère.</a:t>
            </a:r>
          </a:p>
          <a:p>
            <a:pPr lvl="1"/>
            <a:r>
              <a:rPr lang="fr-FR" dirty="0"/>
              <a:t>Le lien qui existe entre la jument </a:t>
            </a:r>
            <a:r>
              <a:rPr lang="fr-FR" dirty="0" err="1"/>
              <a:t>Jorphée</a:t>
            </a:r>
            <a:r>
              <a:rPr lang="fr-FR" dirty="0"/>
              <a:t> et l’élevage de chevaux auquel elle appartient.</a:t>
            </a:r>
          </a:p>
          <a:p>
            <a:pPr lvl="1"/>
            <a:r>
              <a:rPr lang="fr-FR" dirty="0"/>
              <a:t>Le lien qui existe entre l’élevage de chevaux </a:t>
            </a:r>
            <a:r>
              <a:rPr lang="fr-FR" dirty="0" err="1"/>
              <a:t>Heyde</a:t>
            </a:r>
            <a:r>
              <a:rPr lang="fr-FR" dirty="0"/>
              <a:t> et son propriétaire.</a:t>
            </a:r>
          </a:p>
          <a:p>
            <a:endParaRPr lang="fr-BE" dirty="0"/>
          </a:p>
          <a:p>
            <a:r>
              <a:rPr lang="fr-BE" dirty="0"/>
              <a:t>Un lien est une occurrence de classe </a:t>
            </a:r>
          </a:p>
          <a:p>
            <a:endParaRPr lang="fr-BE" dirty="0"/>
          </a:p>
          <a:p>
            <a:endParaRPr lang="fr-BE" dirty="0"/>
          </a:p>
          <a:p>
            <a:endParaRPr lang="fr-BE" dirty="0"/>
          </a:p>
        </p:txBody>
      </p:sp>
      <p:sp>
        <p:nvSpPr>
          <p:cNvPr id="3" name="Titre 2">
            <a:extLst>
              <a:ext uri="{FF2B5EF4-FFF2-40B4-BE49-F238E27FC236}">
                <a16:creationId xmlns:a16="http://schemas.microsoft.com/office/drawing/2014/main" id="{02E6759D-A1FB-4CF7-AF26-A1F727E36A9B}"/>
              </a:ext>
            </a:extLst>
          </p:cNvPr>
          <p:cNvSpPr>
            <a:spLocks noGrp="1"/>
          </p:cNvSpPr>
          <p:nvPr>
            <p:ph type="title"/>
          </p:nvPr>
        </p:nvSpPr>
        <p:spPr/>
        <p:txBody>
          <a:bodyPr/>
          <a:lstStyle/>
          <a:p>
            <a:r>
              <a:rPr lang="fr-BE" dirty="0"/>
              <a:t>Associations entre objets </a:t>
            </a:r>
          </a:p>
        </p:txBody>
      </p:sp>
    </p:spTree>
    <p:extLst>
      <p:ext uri="{BB962C8B-B14F-4D97-AF65-F5344CB8AC3E}">
        <p14:creationId xmlns:p14="http://schemas.microsoft.com/office/powerpoint/2010/main" val="2314617642"/>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565729C9-C74E-4AFD-BFB8-CAA88F3F9756}"/>
              </a:ext>
            </a:extLst>
          </p:cNvPr>
          <p:cNvSpPr>
            <a:spLocks noGrp="1"/>
          </p:cNvSpPr>
          <p:nvPr>
            <p:ph idx="1"/>
          </p:nvPr>
        </p:nvSpPr>
        <p:spPr/>
        <p:txBody>
          <a:bodyPr/>
          <a:lstStyle/>
          <a:p>
            <a:endParaRPr lang="fr-BE"/>
          </a:p>
        </p:txBody>
      </p:sp>
      <p:sp>
        <p:nvSpPr>
          <p:cNvPr id="3" name="Titre 2">
            <a:extLst>
              <a:ext uri="{FF2B5EF4-FFF2-40B4-BE49-F238E27FC236}">
                <a16:creationId xmlns:a16="http://schemas.microsoft.com/office/drawing/2014/main" id="{21042FAA-0B57-4DB0-8710-282B7CA53D28}"/>
              </a:ext>
            </a:extLst>
          </p:cNvPr>
          <p:cNvSpPr>
            <a:spLocks noGrp="1"/>
          </p:cNvSpPr>
          <p:nvPr>
            <p:ph type="title"/>
          </p:nvPr>
        </p:nvSpPr>
        <p:spPr/>
        <p:txBody>
          <a:bodyPr/>
          <a:lstStyle/>
          <a:p>
            <a:endParaRPr lang="fr-BE"/>
          </a:p>
        </p:txBody>
      </p:sp>
    </p:spTree>
    <p:extLst>
      <p:ext uri="{BB962C8B-B14F-4D97-AF65-F5344CB8AC3E}">
        <p14:creationId xmlns:p14="http://schemas.microsoft.com/office/powerpoint/2010/main" val="266941469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A97F0ADC-AE8D-40D0-B5EA-7A6136F73E83}"/>
              </a:ext>
            </a:extLst>
          </p:cNvPr>
          <p:cNvSpPr>
            <a:spLocks noGrp="1"/>
          </p:cNvSpPr>
          <p:nvPr>
            <p:ph idx="1"/>
          </p:nvPr>
        </p:nvSpPr>
        <p:spPr>
          <a:xfrm>
            <a:off x="318977" y="1102067"/>
            <a:ext cx="8539273" cy="4076412"/>
          </a:xfrm>
        </p:spPr>
        <p:txBody>
          <a:bodyPr/>
          <a:lstStyle/>
          <a:p>
            <a:r>
              <a:rPr lang="fr-BE" dirty="0"/>
              <a:t>Une association relie des classes et porte un nom </a:t>
            </a:r>
          </a:p>
          <a:p>
            <a:endParaRPr lang="fr-BE" dirty="0"/>
          </a:p>
          <a:p>
            <a:r>
              <a:rPr lang="fr-BE" dirty="0"/>
              <a:t>Chaque occurrence de cette association relie entre elles des instances de ces classes</a:t>
            </a:r>
          </a:p>
          <a:p>
            <a:endParaRPr lang="fr-BE" dirty="0"/>
          </a:p>
          <a:p>
            <a:r>
              <a:rPr lang="fr-FR" i="1" u="sng" dirty="0"/>
              <a:t>Exemples</a:t>
            </a:r>
            <a:endParaRPr lang="fr-FR" dirty="0"/>
          </a:p>
          <a:p>
            <a:pPr lvl="1"/>
            <a:r>
              <a:rPr lang="fr-FR" sz="2000" dirty="0"/>
              <a:t>L’association père entre la classe </a:t>
            </a:r>
            <a:r>
              <a:rPr lang="fr-FR" sz="2000" b="1" dirty="0"/>
              <a:t>Descendant</a:t>
            </a:r>
            <a:r>
              <a:rPr lang="fr-FR" sz="2000" dirty="0"/>
              <a:t> et la classe </a:t>
            </a:r>
            <a:r>
              <a:rPr lang="fr-FR" sz="2000" b="1" dirty="0"/>
              <a:t>Étalon</a:t>
            </a:r>
            <a:r>
              <a:rPr lang="fr-FR" sz="2000" dirty="0"/>
              <a:t>.</a:t>
            </a:r>
          </a:p>
          <a:p>
            <a:pPr lvl="1"/>
            <a:r>
              <a:rPr lang="fr-FR" sz="2000" dirty="0"/>
              <a:t>L’association mère entre la classe </a:t>
            </a:r>
            <a:r>
              <a:rPr lang="fr-FR" sz="2000" b="1" dirty="0"/>
              <a:t>Descendant</a:t>
            </a:r>
            <a:r>
              <a:rPr lang="fr-FR" sz="2000" dirty="0"/>
              <a:t> et la classe </a:t>
            </a:r>
            <a:r>
              <a:rPr lang="fr-FR" sz="2000" b="1" dirty="0"/>
              <a:t>Jument</a:t>
            </a:r>
            <a:r>
              <a:rPr lang="fr-FR" sz="2000" dirty="0"/>
              <a:t>.</a:t>
            </a:r>
          </a:p>
          <a:p>
            <a:pPr lvl="1"/>
            <a:r>
              <a:rPr lang="fr-FR" sz="2000" dirty="0"/>
              <a:t>L’association appartient entre la classe </a:t>
            </a:r>
            <a:r>
              <a:rPr lang="fr-FR" sz="2000" b="1" dirty="0"/>
              <a:t>Cheval</a:t>
            </a:r>
            <a:r>
              <a:rPr lang="fr-FR" sz="2000" dirty="0"/>
              <a:t> et la classe </a:t>
            </a:r>
            <a:r>
              <a:rPr lang="fr-FR" sz="2000" b="1" dirty="0" err="1"/>
              <a:t>ÉlevageChevaux</a:t>
            </a:r>
            <a:r>
              <a:rPr lang="fr-FR" sz="2000" dirty="0"/>
              <a:t>. </a:t>
            </a:r>
          </a:p>
          <a:p>
            <a:pPr lvl="1"/>
            <a:r>
              <a:rPr lang="fr-FR" sz="2000" dirty="0"/>
              <a:t>L’association propriétaire entre la classe </a:t>
            </a:r>
            <a:r>
              <a:rPr lang="fr-FR" sz="2000" b="1" dirty="0" err="1"/>
              <a:t>ÉlevageChevaux</a:t>
            </a:r>
            <a:r>
              <a:rPr lang="fr-FR" sz="2000" dirty="0"/>
              <a:t> et la classe </a:t>
            </a:r>
            <a:r>
              <a:rPr lang="fr-FR" sz="2000" b="1" dirty="0"/>
              <a:t>Personne</a:t>
            </a:r>
            <a:r>
              <a:rPr lang="fr-FR" sz="2000" dirty="0"/>
              <a:t>.</a:t>
            </a:r>
          </a:p>
          <a:p>
            <a:endParaRPr lang="fr-BE" dirty="0"/>
          </a:p>
        </p:txBody>
      </p:sp>
      <p:sp>
        <p:nvSpPr>
          <p:cNvPr id="3" name="Titre 2">
            <a:extLst>
              <a:ext uri="{FF2B5EF4-FFF2-40B4-BE49-F238E27FC236}">
                <a16:creationId xmlns:a16="http://schemas.microsoft.com/office/drawing/2014/main" id="{A46D6D0B-2B18-45A5-9D98-F2FE7B2DED92}"/>
              </a:ext>
            </a:extLst>
          </p:cNvPr>
          <p:cNvSpPr>
            <a:spLocks noGrp="1"/>
          </p:cNvSpPr>
          <p:nvPr>
            <p:ph type="title"/>
          </p:nvPr>
        </p:nvSpPr>
        <p:spPr/>
        <p:txBody>
          <a:bodyPr/>
          <a:lstStyle/>
          <a:p>
            <a:r>
              <a:rPr lang="fr-BE" dirty="0"/>
              <a:t>Lien entre les objets </a:t>
            </a:r>
          </a:p>
        </p:txBody>
      </p:sp>
    </p:spTree>
    <p:extLst>
      <p:ext uri="{BB962C8B-B14F-4D97-AF65-F5344CB8AC3E}">
        <p14:creationId xmlns:p14="http://schemas.microsoft.com/office/powerpoint/2010/main" val="2017999958"/>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291AC9C-C526-4AF1-93F5-60577494280A}"/>
              </a:ext>
            </a:extLst>
          </p:cNvPr>
          <p:cNvSpPr>
            <a:spLocks noGrp="1"/>
          </p:cNvSpPr>
          <p:nvPr>
            <p:ph idx="1"/>
          </p:nvPr>
        </p:nvSpPr>
        <p:spPr/>
        <p:txBody>
          <a:bodyPr/>
          <a:lstStyle/>
          <a:p>
            <a:pPr marL="0" indent="0">
              <a:buNone/>
            </a:pPr>
            <a:r>
              <a:rPr lang="fr-FR" dirty="0"/>
              <a:t>Les associations que nous avons examinées jusqu’à présent, à titre d’exemple, relient deux </a:t>
            </a:r>
            <a:r>
              <a:rPr lang="fr-FR" dirty="0" err="1"/>
              <a:t>classes.De</a:t>
            </a:r>
            <a:r>
              <a:rPr lang="fr-FR" dirty="0"/>
              <a:t> telles associations sont appelées associations binaires. </a:t>
            </a:r>
          </a:p>
          <a:p>
            <a:pPr marL="0" indent="0">
              <a:buNone/>
            </a:pPr>
            <a:r>
              <a:rPr lang="fr-FR" dirty="0"/>
              <a:t>Une association reliant trois classes est appelée association ternaire. Une association reliant n classes est appelée association n-aire. </a:t>
            </a:r>
          </a:p>
          <a:p>
            <a:pPr marL="0" indent="0">
              <a:buNone/>
            </a:pPr>
            <a:r>
              <a:rPr lang="fr-FR" dirty="0"/>
              <a:t>Dans la pratique, la très grande majorité des associations sont binaires et les associations quaternaires et au-delà ne sont quasiment jamais utilisées.</a:t>
            </a:r>
            <a:endParaRPr lang="fr-BE" dirty="0"/>
          </a:p>
        </p:txBody>
      </p:sp>
      <p:sp>
        <p:nvSpPr>
          <p:cNvPr id="3" name="Titre 2">
            <a:extLst>
              <a:ext uri="{FF2B5EF4-FFF2-40B4-BE49-F238E27FC236}">
                <a16:creationId xmlns:a16="http://schemas.microsoft.com/office/drawing/2014/main" id="{DDF1676C-8B58-41D5-9CE4-303337F95E3F}"/>
              </a:ext>
            </a:extLst>
          </p:cNvPr>
          <p:cNvSpPr>
            <a:spLocks noGrp="1"/>
          </p:cNvSpPr>
          <p:nvPr>
            <p:ph type="title"/>
          </p:nvPr>
        </p:nvSpPr>
        <p:spPr/>
        <p:txBody>
          <a:bodyPr/>
          <a:lstStyle/>
          <a:p>
            <a:endParaRPr lang="fr-BE"/>
          </a:p>
        </p:txBody>
      </p:sp>
    </p:spTree>
    <p:extLst>
      <p:ext uri="{BB962C8B-B14F-4D97-AF65-F5344CB8AC3E}">
        <p14:creationId xmlns:p14="http://schemas.microsoft.com/office/powerpoint/2010/main" val="3319414004"/>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F96361E3-E371-4872-8C62-53D49A2CE173}"/>
              </a:ext>
            </a:extLst>
          </p:cNvPr>
          <p:cNvSpPr>
            <a:spLocks noGrp="1"/>
          </p:cNvSpPr>
          <p:nvPr>
            <p:ph idx="1"/>
          </p:nvPr>
        </p:nvSpPr>
        <p:spPr>
          <a:xfrm>
            <a:off x="302363" y="1242144"/>
            <a:ext cx="8539273" cy="4076412"/>
          </a:xfrm>
        </p:spPr>
        <p:txBody>
          <a:bodyPr/>
          <a:lstStyle/>
          <a:p>
            <a:r>
              <a:rPr lang="fr-BE" dirty="0"/>
              <a:t>Association binaire : se représente par un trait continu dont elle associe les instances</a:t>
            </a:r>
          </a:p>
          <a:p>
            <a:endParaRPr lang="fr-BE" dirty="0"/>
          </a:p>
          <a:p>
            <a:endParaRPr lang="fr-BE" dirty="0"/>
          </a:p>
          <a:p>
            <a:endParaRPr lang="fr-BE" dirty="0"/>
          </a:p>
          <a:p>
            <a:r>
              <a:rPr lang="fr-BE" dirty="0"/>
              <a:t>Astuce : &lt;, &gt;,^,v peuvent être mise sur les axes pour préciser le sens de lecture</a:t>
            </a:r>
          </a:p>
          <a:p>
            <a:endParaRPr lang="fr-BE" dirty="0"/>
          </a:p>
          <a:p>
            <a:endParaRPr lang="fr-BE" dirty="0"/>
          </a:p>
        </p:txBody>
      </p:sp>
      <p:sp>
        <p:nvSpPr>
          <p:cNvPr id="3" name="Titre 2">
            <a:extLst>
              <a:ext uri="{FF2B5EF4-FFF2-40B4-BE49-F238E27FC236}">
                <a16:creationId xmlns:a16="http://schemas.microsoft.com/office/drawing/2014/main" id="{BD3530A1-B08D-4425-BA49-DED8A8BF45D8}"/>
              </a:ext>
            </a:extLst>
          </p:cNvPr>
          <p:cNvSpPr>
            <a:spLocks noGrp="1"/>
          </p:cNvSpPr>
          <p:nvPr>
            <p:ph type="title"/>
          </p:nvPr>
        </p:nvSpPr>
        <p:spPr/>
        <p:txBody>
          <a:bodyPr/>
          <a:lstStyle/>
          <a:p>
            <a:r>
              <a:rPr lang="fr-BE" dirty="0"/>
              <a:t>Associations entre classes</a:t>
            </a:r>
          </a:p>
        </p:txBody>
      </p:sp>
      <p:pic>
        <p:nvPicPr>
          <p:cNvPr id="4" name="Image 3">
            <a:extLst>
              <a:ext uri="{FF2B5EF4-FFF2-40B4-BE49-F238E27FC236}">
                <a16:creationId xmlns:a16="http://schemas.microsoft.com/office/drawing/2014/main" id="{A546AECA-EA45-4BF0-AB20-1B1D1CC8BAE5}"/>
              </a:ext>
            </a:extLst>
          </p:cNvPr>
          <p:cNvPicPr>
            <a:picLocks noChangeAspect="1"/>
          </p:cNvPicPr>
          <p:nvPr/>
        </p:nvPicPr>
        <p:blipFill>
          <a:blip r:embed="rId2"/>
          <a:stretch>
            <a:fillRect/>
          </a:stretch>
        </p:blipFill>
        <p:spPr>
          <a:xfrm>
            <a:off x="1683234" y="2061153"/>
            <a:ext cx="4987427" cy="757350"/>
          </a:xfrm>
          <a:prstGeom prst="rect">
            <a:avLst/>
          </a:prstGeom>
        </p:spPr>
      </p:pic>
    </p:spTree>
    <p:extLst>
      <p:ext uri="{BB962C8B-B14F-4D97-AF65-F5344CB8AC3E}">
        <p14:creationId xmlns:p14="http://schemas.microsoft.com/office/powerpoint/2010/main" val="3101899665"/>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B0CE7AD3-6DCF-4AF5-8AA9-5DCE26B301AC}"/>
              </a:ext>
            </a:extLst>
          </p:cNvPr>
          <p:cNvSpPr>
            <a:spLocks noGrp="1"/>
          </p:cNvSpPr>
          <p:nvPr>
            <p:ph idx="1"/>
          </p:nvPr>
        </p:nvSpPr>
        <p:spPr>
          <a:xfrm>
            <a:off x="302363" y="1263660"/>
            <a:ext cx="8539273" cy="4076412"/>
          </a:xfrm>
        </p:spPr>
        <p:txBody>
          <a:bodyPr/>
          <a:lstStyle/>
          <a:p>
            <a:r>
              <a:rPr lang="fr-BE" dirty="0"/>
              <a:t>Nomination des extrémité des associations</a:t>
            </a:r>
          </a:p>
          <a:p>
            <a:pPr lvl="1"/>
            <a:r>
              <a:rPr lang="fr-BE" dirty="0"/>
              <a:t>Nom significatif du rôle que jouent les instances</a:t>
            </a:r>
          </a:p>
          <a:p>
            <a:pPr lvl="1"/>
            <a:r>
              <a:rPr lang="fr-BE" dirty="0"/>
              <a:t>Même nature qu’un attribut dont le type = classe à l’extrémité</a:t>
            </a:r>
          </a:p>
          <a:p>
            <a:pPr lvl="1"/>
            <a:r>
              <a:rPr lang="fr-BE" dirty="0"/>
              <a:t>Peut être privé, public, </a:t>
            </a:r>
            <a:r>
              <a:rPr lang="fr-BE" dirty="0" err="1"/>
              <a:t>protect</a:t>
            </a:r>
            <a:r>
              <a:rPr lang="fr-BE" dirty="0"/>
              <a:t>, ou de paquetage</a:t>
            </a:r>
          </a:p>
          <a:p>
            <a:pPr lvl="1"/>
            <a:r>
              <a:rPr lang="fr-BE" dirty="0"/>
              <a:t>On retire alors souvent le nom de l’association car similaire</a:t>
            </a:r>
          </a:p>
          <a:p>
            <a:pPr marL="457200" lvl="1" indent="0">
              <a:buNone/>
            </a:pPr>
            <a:endParaRPr lang="fr-BE" dirty="0"/>
          </a:p>
          <a:p>
            <a:pPr lvl="1"/>
            <a:endParaRPr lang="fr-BE" dirty="0"/>
          </a:p>
        </p:txBody>
      </p:sp>
      <p:sp>
        <p:nvSpPr>
          <p:cNvPr id="3" name="Titre 2">
            <a:extLst>
              <a:ext uri="{FF2B5EF4-FFF2-40B4-BE49-F238E27FC236}">
                <a16:creationId xmlns:a16="http://schemas.microsoft.com/office/drawing/2014/main" id="{AC568D4D-B10E-468F-94AA-1755F4C312C5}"/>
              </a:ext>
            </a:extLst>
          </p:cNvPr>
          <p:cNvSpPr>
            <a:spLocks noGrp="1"/>
          </p:cNvSpPr>
          <p:nvPr>
            <p:ph type="title"/>
          </p:nvPr>
        </p:nvSpPr>
        <p:spPr/>
        <p:txBody>
          <a:bodyPr/>
          <a:lstStyle/>
          <a:p>
            <a:endParaRPr lang="fr-BE"/>
          </a:p>
        </p:txBody>
      </p:sp>
      <p:pic>
        <p:nvPicPr>
          <p:cNvPr id="60418" name="Picture 2" descr="images/06ri14.png">
            <a:extLst>
              <a:ext uri="{FF2B5EF4-FFF2-40B4-BE49-F238E27FC236}">
                <a16:creationId xmlns:a16="http://schemas.microsoft.com/office/drawing/2014/main" id="{3B9BA9A0-56AA-42EA-BA9A-642D400B08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9963" y="3129744"/>
            <a:ext cx="5074016" cy="634252"/>
          </a:xfrm>
          <a:prstGeom prst="rect">
            <a:avLst/>
          </a:prstGeom>
          <a:noFill/>
          <a:extLst>
            <a:ext uri="{909E8E84-426E-40DD-AFC4-6F175D3DCCD1}">
              <a14:hiddenFill xmlns:a14="http://schemas.microsoft.com/office/drawing/2010/main">
                <a:solidFill>
                  <a:srgbClr val="FFFFFF"/>
                </a:solidFill>
              </a14:hiddenFill>
            </a:ext>
          </a:extLst>
        </p:spPr>
      </p:pic>
      <p:pic>
        <p:nvPicPr>
          <p:cNvPr id="60420" name="Picture 4" descr="images/06ri15.png">
            <a:extLst>
              <a:ext uri="{FF2B5EF4-FFF2-40B4-BE49-F238E27FC236}">
                <a16:creationId xmlns:a16="http://schemas.microsoft.com/office/drawing/2014/main" id="{BAC53187-28F8-42E7-B2D0-E4741A4AA2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9959" y="3763996"/>
            <a:ext cx="4504080" cy="2848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3778567"/>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289B89EE-4CDC-475B-94CA-7E09681783CC}"/>
              </a:ext>
            </a:extLst>
          </p:cNvPr>
          <p:cNvSpPr>
            <a:spLocks noGrp="1"/>
          </p:cNvSpPr>
          <p:nvPr>
            <p:ph idx="1"/>
          </p:nvPr>
        </p:nvSpPr>
        <p:spPr>
          <a:xfrm>
            <a:off x="318977" y="1390794"/>
            <a:ext cx="8539273" cy="4076412"/>
          </a:xfrm>
        </p:spPr>
        <p:txBody>
          <a:bodyPr/>
          <a:lstStyle/>
          <a:p>
            <a:r>
              <a:rPr lang="fr-BE" dirty="0"/>
              <a:t>Représenté par un losange</a:t>
            </a:r>
          </a:p>
          <a:p>
            <a:endParaRPr lang="fr-BE" dirty="0"/>
          </a:p>
          <a:p>
            <a:endParaRPr lang="fr-BE" dirty="0"/>
          </a:p>
          <a:p>
            <a:endParaRPr lang="fr-BE" dirty="0"/>
          </a:p>
          <a:p>
            <a:endParaRPr lang="fr-BE" dirty="0"/>
          </a:p>
          <a:p>
            <a:endParaRPr lang="fr-BE" dirty="0"/>
          </a:p>
          <a:p>
            <a:r>
              <a:rPr lang="fr-BE" dirty="0"/>
              <a:t>Exemple : association famille </a:t>
            </a:r>
          </a:p>
        </p:txBody>
      </p:sp>
      <p:sp>
        <p:nvSpPr>
          <p:cNvPr id="3" name="Titre 2">
            <a:extLst>
              <a:ext uri="{FF2B5EF4-FFF2-40B4-BE49-F238E27FC236}">
                <a16:creationId xmlns:a16="http://schemas.microsoft.com/office/drawing/2014/main" id="{4E82B400-1844-457E-BF89-0159F1F76E21}"/>
              </a:ext>
            </a:extLst>
          </p:cNvPr>
          <p:cNvSpPr>
            <a:spLocks noGrp="1"/>
          </p:cNvSpPr>
          <p:nvPr>
            <p:ph type="title"/>
          </p:nvPr>
        </p:nvSpPr>
        <p:spPr/>
        <p:txBody>
          <a:bodyPr/>
          <a:lstStyle/>
          <a:p>
            <a:r>
              <a:rPr lang="fr-BE" dirty="0"/>
              <a:t>Association ternaire</a:t>
            </a:r>
          </a:p>
        </p:txBody>
      </p:sp>
      <p:pic>
        <p:nvPicPr>
          <p:cNvPr id="61442" name="Picture 2" descr="images/06ri16.png">
            <a:extLst>
              <a:ext uri="{FF2B5EF4-FFF2-40B4-BE49-F238E27FC236}">
                <a16:creationId xmlns:a16="http://schemas.microsoft.com/office/drawing/2014/main" id="{D2BB2FD4-BB93-4BCD-9BD7-0DE44B589A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3008" y="1102067"/>
            <a:ext cx="3710571" cy="2419937"/>
          </a:xfrm>
          <a:prstGeom prst="rect">
            <a:avLst/>
          </a:prstGeom>
          <a:noFill/>
          <a:extLst>
            <a:ext uri="{909E8E84-426E-40DD-AFC4-6F175D3DCCD1}">
              <a14:hiddenFill xmlns:a14="http://schemas.microsoft.com/office/drawing/2010/main">
                <a:solidFill>
                  <a:srgbClr val="FFFFFF"/>
                </a:solidFill>
              </a14:hiddenFill>
            </a:ext>
          </a:extLst>
        </p:spPr>
      </p:pic>
      <p:pic>
        <p:nvPicPr>
          <p:cNvPr id="61444" name="Picture 4" descr="images/06ri17.png">
            <a:extLst>
              <a:ext uri="{FF2B5EF4-FFF2-40B4-BE49-F238E27FC236}">
                <a16:creationId xmlns:a16="http://schemas.microsoft.com/office/drawing/2014/main" id="{27381DE6-6217-4D72-B5CE-4D44769012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8613" y="3743296"/>
            <a:ext cx="4130074" cy="22648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58904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E4A53BCC-F0EC-4F73-B60E-296802E1B144}"/>
              </a:ext>
            </a:extLst>
          </p:cNvPr>
          <p:cNvSpPr>
            <a:spLocks noGrp="1"/>
          </p:cNvSpPr>
          <p:nvPr>
            <p:ph idx="1"/>
          </p:nvPr>
        </p:nvSpPr>
        <p:spPr>
          <a:xfrm>
            <a:off x="183094" y="1390794"/>
            <a:ext cx="8539273" cy="4076412"/>
          </a:xfrm>
        </p:spPr>
        <p:txBody>
          <a:bodyPr/>
          <a:lstStyle/>
          <a:p>
            <a:r>
              <a:rPr lang="fr-BE" dirty="0"/>
              <a:t>Stéréotypes à pour but de spécialiser un concept</a:t>
            </a:r>
          </a:p>
          <a:p>
            <a:endParaRPr lang="fr-BE" dirty="0"/>
          </a:p>
          <a:p>
            <a:r>
              <a:rPr lang="fr-BE" dirty="0"/>
              <a:t>Constitution : Mot clé entre guillemets</a:t>
            </a:r>
          </a:p>
          <a:p>
            <a:endParaRPr lang="fr-BE" dirty="0"/>
          </a:p>
          <a:p>
            <a:r>
              <a:rPr lang="fr-BE" dirty="0"/>
              <a:t>Indépendant du système à modéliser</a:t>
            </a:r>
          </a:p>
          <a:p>
            <a:endParaRPr lang="fr-BE" dirty="0"/>
          </a:p>
          <a:p>
            <a:r>
              <a:rPr lang="fr-BE" dirty="0"/>
              <a:t>On peut aussi simplement placer le</a:t>
            </a:r>
          </a:p>
          <a:p>
            <a:pPr marL="0" indent="0">
              <a:buNone/>
            </a:pPr>
            <a:r>
              <a:rPr lang="fr-BE" dirty="0"/>
              <a:t>nom de la classe en italique </a:t>
            </a:r>
          </a:p>
        </p:txBody>
      </p:sp>
      <p:sp>
        <p:nvSpPr>
          <p:cNvPr id="3" name="Titre 2">
            <a:extLst>
              <a:ext uri="{FF2B5EF4-FFF2-40B4-BE49-F238E27FC236}">
                <a16:creationId xmlns:a16="http://schemas.microsoft.com/office/drawing/2014/main" id="{356AC0E3-46A5-4DF8-8099-06AC2FB83B87}"/>
              </a:ext>
            </a:extLst>
          </p:cNvPr>
          <p:cNvSpPr>
            <a:spLocks noGrp="1"/>
          </p:cNvSpPr>
          <p:nvPr>
            <p:ph type="title"/>
          </p:nvPr>
        </p:nvSpPr>
        <p:spPr/>
        <p:txBody>
          <a:bodyPr/>
          <a:lstStyle/>
          <a:p>
            <a:r>
              <a:rPr lang="fr-BE" dirty="0"/>
              <a:t>Spécialisation (stéréotypes en UML)</a:t>
            </a:r>
          </a:p>
        </p:txBody>
      </p:sp>
      <p:pic>
        <p:nvPicPr>
          <p:cNvPr id="9218" name="Picture 2" descr="https://www.eni-training.com/download/5c07e2bb-891c-463f-a2a6-c13ab6ff9314/images/03ri10.png?id=AAEAAAD%2f%2f%2f%2f%2fAQAAAAAAAAAMAgAAAE1FbmkuRWRpdGlvbnMuTWVkaWFwbHVzLCBWZXJzaW9uPTEuMC4wLjAsIEN1bHR1cmU9bmV1dHJhbCwgUHVibGljS2V5VG9rZW49bnVsbAUBAAAAJ0VuaS5FZGl0aW9ucy5NZWRpYXBsdXMuQ29tbW9uLldhdGVybWFyawIAAAAHcGlzVGV4dAlwaWR0ZURhdGUBAA0CAAAABgMAAAAzRGVzbWV0IEVyd2luIC0gZGYyN2ZmMzgtYWYwMS00ZTk2LTg1ZGEtMWMyNjc4ZGVlODYwu0BVU4Xq2ogL">
            <a:extLst>
              <a:ext uri="{FF2B5EF4-FFF2-40B4-BE49-F238E27FC236}">
                <a16:creationId xmlns:a16="http://schemas.microsoft.com/office/drawing/2014/main" id="{914C080A-F04B-4225-958C-2352587273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8739" y="2728290"/>
            <a:ext cx="3495261" cy="34952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9376249"/>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913E41A1-E426-4BB3-B0A6-A62A6DA95A42}"/>
              </a:ext>
            </a:extLst>
          </p:cNvPr>
          <p:cNvSpPr>
            <a:spLocks noGrp="1"/>
          </p:cNvSpPr>
          <p:nvPr>
            <p:ph idx="1"/>
          </p:nvPr>
        </p:nvSpPr>
        <p:spPr>
          <a:xfrm>
            <a:off x="302363" y="1285175"/>
            <a:ext cx="8539273" cy="4076412"/>
          </a:xfrm>
        </p:spPr>
        <p:txBody>
          <a:bodyPr/>
          <a:lstStyle/>
          <a:p>
            <a:r>
              <a:rPr lang="fr-BE" dirty="0"/>
              <a:t>Se situe aux extrémités d’une association</a:t>
            </a:r>
          </a:p>
          <a:p>
            <a:r>
              <a:rPr lang="fr-BE" dirty="0"/>
              <a:t>Indique le nombre d’instances de cette classe sont liés à la classe de l’autre </a:t>
            </a:r>
            <a:r>
              <a:rPr lang="fr-BE" dirty="0" err="1"/>
              <a:t>extremité</a:t>
            </a:r>
            <a:endParaRPr lang="fr-BE" dirty="0"/>
          </a:p>
          <a:p>
            <a:endParaRPr lang="fr-BE" dirty="0"/>
          </a:p>
          <a:p>
            <a:r>
              <a:rPr lang="fr-BE" dirty="0"/>
              <a:t>En l’absence explicite de spécification, les cardinalités sont à 1</a:t>
            </a:r>
          </a:p>
        </p:txBody>
      </p:sp>
      <p:sp>
        <p:nvSpPr>
          <p:cNvPr id="3" name="Titre 2">
            <a:extLst>
              <a:ext uri="{FF2B5EF4-FFF2-40B4-BE49-F238E27FC236}">
                <a16:creationId xmlns:a16="http://schemas.microsoft.com/office/drawing/2014/main" id="{CA9E4FBA-1D8B-481A-97D6-20B48E5A3D78}"/>
              </a:ext>
            </a:extLst>
          </p:cNvPr>
          <p:cNvSpPr>
            <a:spLocks noGrp="1"/>
          </p:cNvSpPr>
          <p:nvPr>
            <p:ph type="title"/>
          </p:nvPr>
        </p:nvSpPr>
        <p:spPr/>
        <p:txBody>
          <a:bodyPr/>
          <a:lstStyle/>
          <a:p>
            <a:r>
              <a:rPr lang="fr-BE" dirty="0"/>
              <a:t>Cardinalités des associations</a:t>
            </a:r>
          </a:p>
        </p:txBody>
      </p:sp>
      <p:graphicFrame>
        <p:nvGraphicFramePr>
          <p:cNvPr id="4" name="Tableau 3">
            <a:extLst>
              <a:ext uri="{FF2B5EF4-FFF2-40B4-BE49-F238E27FC236}">
                <a16:creationId xmlns:a16="http://schemas.microsoft.com/office/drawing/2014/main" id="{0412D3C5-AADF-4ABB-A3DB-8D4AD5DFCECA}"/>
              </a:ext>
            </a:extLst>
          </p:cNvPr>
          <p:cNvGraphicFramePr>
            <a:graphicFrameLocks noGrp="1"/>
          </p:cNvGraphicFramePr>
          <p:nvPr>
            <p:extLst>
              <p:ext uri="{D42A27DB-BD31-4B8C-83A1-F6EECF244321}">
                <p14:modId xmlns:p14="http://schemas.microsoft.com/office/powerpoint/2010/main" val="155602209"/>
              </p:ext>
            </p:extLst>
          </p:nvPr>
        </p:nvGraphicFramePr>
        <p:xfrm>
          <a:off x="2254818" y="3505893"/>
          <a:ext cx="4634362" cy="3108960"/>
        </p:xfrm>
        <a:graphic>
          <a:graphicData uri="http://schemas.openxmlformats.org/drawingml/2006/table">
            <a:tbl>
              <a:tblPr/>
              <a:tblGrid>
                <a:gridCol w="2317181">
                  <a:extLst>
                    <a:ext uri="{9D8B030D-6E8A-4147-A177-3AD203B41FA5}">
                      <a16:colId xmlns:a16="http://schemas.microsoft.com/office/drawing/2014/main" val="2800508595"/>
                    </a:ext>
                  </a:extLst>
                </a:gridCol>
                <a:gridCol w="2317181">
                  <a:extLst>
                    <a:ext uri="{9D8B030D-6E8A-4147-A177-3AD203B41FA5}">
                      <a16:colId xmlns:a16="http://schemas.microsoft.com/office/drawing/2014/main" val="2605573536"/>
                    </a:ext>
                  </a:extLst>
                </a:gridCol>
              </a:tblGrid>
              <a:tr h="0">
                <a:tc>
                  <a:txBody>
                    <a:bodyPr/>
                    <a:lstStyle/>
                    <a:p>
                      <a:pPr algn="ctr" fontAlgn="t"/>
                      <a:r>
                        <a:rPr lang="fr-BE" dirty="0">
                          <a:effectLst/>
                        </a:rPr>
                        <a:t>Spécification</a:t>
                      </a:r>
                    </a:p>
                  </a:txBody>
                  <a:tcPr marL="38100" marR="7620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D2DEEF"/>
                    </a:solidFill>
                  </a:tcPr>
                </a:tc>
                <a:tc>
                  <a:txBody>
                    <a:bodyPr/>
                    <a:lstStyle/>
                    <a:p>
                      <a:pPr algn="ctr" fontAlgn="t"/>
                      <a:r>
                        <a:rPr lang="fr-BE" dirty="0">
                          <a:effectLst/>
                        </a:rPr>
                        <a:t>Cardinalités</a:t>
                      </a:r>
                    </a:p>
                  </a:txBody>
                  <a:tcPr marL="38100" marR="7620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D2DEEF"/>
                    </a:solidFill>
                  </a:tcPr>
                </a:tc>
                <a:extLst>
                  <a:ext uri="{0D108BD9-81ED-4DB2-BD59-A6C34878D82A}">
                    <a16:rowId xmlns:a16="http://schemas.microsoft.com/office/drawing/2014/main" val="2505760629"/>
                  </a:ext>
                </a:extLst>
              </a:tr>
              <a:tr h="0">
                <a:tc>
                  <a:txBody>
                    <a:bodyPr/>
                    <a:lstStyle/>
                    <a:p>
                      <a:pPr algn="l" fontAlgn="t"/>
                      <a:r>
                        <a:rPr lang="fr-BE">
                          <a:effectLst/>
                          <a:latin typeface="Courier New" panose="02070309020205020404" pitchFamily="49" charset="0"/>
                        </a:rPr>
                        <a:t>0..1</a:t>
                      </a:r>
                      <a:endParaRPr lang="fr-BE">
                        <a:effectLst/>
                      </a:endParaRPr>
                    </a:p>
                  </a:txBody>
                  <a:tcPr marL="38100" marR="7620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D2DEEF"/>
                    </a:solidFill>
                  </a:tcPr>
                </a:tc>
                <a:tc>
                  <a:txBody>
                    <a:bodyPr/>
                    <a:lstStyle/>
                    <a:p>
                      <a:pPr algn="l" fontAlgn="t"/>
                      <a:r>
                        <a:rPr lang="fr-BE" dirty="0">
                          <a:effectLst/>
                        </a:rPr>
                        <a:t>zéro ou une fois</a:t>
                      </a:r>
                    </a:p>
                  </a:txBody>
                  <a:tcPr marL="38100" marR="7620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D2DEEF"/>
                    </a:solidFill>
                  </a:tcPr>
                </a:tc>
                <a:extLst>
                  <a:ext uri="{0D108BD9-81ED-4DB2-BD59-A6C34878D82A}">
                    <a16:rowId xmlns:a16="http://schemas.microsoft.com/office/drawing/2014/main" val="1304551739"/>
                  </a:ext>
                </a:extLst>
              </a:tr>
              <a:tr h="0">
                <a:tc>
                  <a:txBody>
                    <a:bodyPr/>
                    <a:lstStyle/>
                    <a:p>
                      <a:pPr algn="l" fontAlgn="t"/>
                      <a:r>
                        <a:rPr lang="fr-BE">
                          <a:effectLst/>
                          <a:latin typeface="Courier New" panose="02070309020205020404" pitchFamily="49" charset="0"/>
                        </a:rPr>
                        <a:t>1</a:t>
                      </a:r>
                      <a:endParaRPr lang="fr-BE">
                        <a:effectLst/>
                      </a:endParaRPr>
                    </a:p>
                  </a:txBody>
                  <a:tcPr marL="38100" marR="7620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D2DEEF"/>
                    </a:solidFill>
                  </a:tcPr>
                </a:tc>
                <a:tc>
                  <a:txBody>
                    <a:bodyPr/>
                    <a:lstStyle/>
                    <a:p>
                      <a:pPr algn="l" fontAlgn="t"/>
                      <a:r>
                        <a:rPr lang="fr-FR" dirty="0">
                          <a:effectLst/>
                        </a:rPr>
                        <a:t>une et une seule fois</a:t>
                      </a:r>
                    </a:p>
                  </a:txBody>
                  <a:tcPr marL="38100" marR="7620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D2DEEF"/>
                    </a:solidFill>
                  </a:tcPr>
                </a:tc>
                <a:extLst>
                  <a:ext uri="{0D108BD9-81ED-4DB2-BD59-A6C34878D82A}">
                    <a16:rowId xmlns:a16="http://schemas.microsoft.com/office/drawing/2014/main" val="2043078712"/>
                  </a:ext>
                </a:extLst>
              </a:tr>
              <a:tr h="0">
                <a:tc>
                  <a:txBody>
                    <a:bodyPr/>
                    <a:lstStyle/>
                    <a:p>
                      <a:pPr algn="l" fontAlgn="t"/>
                      <a:r>
                        <a:rPr lang="fr-BE">
                          <a:effectLst/>
                          <a:latin typeface="Courier New" panose="02070309020205020404" pitchFamily="49" charset="0"/>
                        </a:rPr>
                        <a:t>*</a:t>
                      </a:r>
                      <a:endParaRPr lang="fr-BE">
                        <a:effectLst/>
                      </a:endParaRPr>
                    </a:p>
                  </a:txBody>
                  <a:tcPr marL="38100" marR="7620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D2DEEF"/>
                    </a:solidFill>
                  </a:tcPr>
                </a:tc>
                <a:tc>
                  <a:txBody>
                    <a:bodyPr/>
                    <a:lstStyle/>
                    <a:p>
                      <a:pPr algn="l" fontAlgn="t"/>
                      <a:r>
                        <a:rPr lang="fr-FR" dirty="0">
                          <a:effectLst/>
                        </a:rPr>
                        <a:t>de zéro à plusieurs fois</a:t>
                      </a:r>
                    </a:p>
                  </a:txBody>
                  <a:tcPr marL="38100" marR="7620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D2DEEF"/>
                    </a:solidFill>
                  </a:tcPr>
                </a:tc>
                <a:extLst>
                  <a:ext uri="{0D108BD9-81ED-4DB2-BD59-A6C34878D82A}">
                    <a16:rowId xmlns:a16="http://schemas.microsoft.com/office/drawing/2014/main" val="2465037570"/>
                  </a:ext>
                </a:extLst>
              </a:tr>
              <a:tr h="0">
                <a:tc>
                  <a:txBody>
                    <a:bodyPr/>
                    <a:lstStyle/>
                    <a:p>
                      <a:pPr algn="l" fontAlgn="t"/>
                      <a:r>
                        <a:rPr lang="fr-BE">
                          <a:effectLst/>
                          <a:latin typeface="Courier New" panose="02070309020205020404" pitchFamily="49" charset="0"/>
                        </a:rPr>
                        <a:t>1..*</a:t>
                      </a:r>
                      <a:endParaRPr lang="fr-BE">
                        <a:effectLst/>
                      </a:endParaRPr>
                    </a:p>
                  </a:txBody>
                  <a:tcPr marL="38100" marR="7620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D2DEEF"/>
                    </a:solidFill>
                  </a:tcPr>
                </a:tc>
                <a:tc>
                  <a:txBody>
                    <a:bodyPr/>
                    <a:lstStyle/>
                    <a:p>
                      <a:pPr algn="l" fontAlgn="t"/>
                      <a:r>
                        <a:rPr lang="fr-FR" dirty="0">
                          <a:effectLst/>
                        </a:rPr>
                        <a:t>de une à plusieurs fois</a:t>
                      </a:r>
                    </a:p>
                  </a:txBody>
                  <a:tcPr marL="38100" marR="7620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D2DEEF"/>
                    </a:solidFill>
                  </a:tcPr>
                </a:tc>
                <a:extLst>
                  <a:ext uri="{0D108BD9-81ED-4DB2-BD59-A6C34878D82A}">
                    <a16:rowId xmlns:a16="http://schemas.microsoft.com/office/drawing/2014/main" val="1015487343"/>
                  </a:ext>
                </a:extLst>
              </a:tr>
              <a:tr h="0">
                <a:tc>
                  <a:txBody>
                    <a:bodyPr/>
                    <a:lstStyle/>
                    <a:p>
                      <a:pPr algn="l" fontAlgn="t"/>
                      <a:r>
                        <a:rPr lang="fr-BE">
                          <a:effectLst/>
                          <a:latin typeface="Courier New" panose="02070309020205020404" pitchFamily="49" charset="0"/>
                        </a:rPr>
                        <a:t>M..N</a:t>
                      </a:r>
                      <a:endParaRPr lang="fr-BE">
                        <a:effectLst/>
                      </a:endParaRPr>
                    </a:p>
                  </a:txBody>
                  <a:tcPr marL="38100" marR="7620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D2DEEF"/>
                    </a:solidFill>
                  </a:tcPr>
                </a:tc>
                <a:tc>
                  <a:txBody>
                    <a:bodyPr/>
                    <a:lstStyle/>
                    <a:p>
                      <a:pPr algn="l" fontAlgn="t"/>
                      <a:r>
                        <a:rPr lang="fr-FR" dirty="0">
                          <a:effectLst/>
                        </a:rPr>
                        <a:t>entre </a:t>
                      </a:r>
                      <a:r>
                        <a:rPr lang="fr-FR" dirty="0">
                          <a:effectLst/>
                          <a:latin typeface="Courier New" panose="02070309020205020404" pitchFamily="49" charset="0"/>
                        </a:rPr>
                        <a:t>M</a:t>
                      </a:r>
                      <a:r>
                        <a:rPr lang="fr-FR" dirty="0">
                          <a:effectLst/>
                        </a:rPr>
                        <a:t> et </a:t>
                      </a:r>
                      <a:r>
                        <a:rPr lang="fr-FR" dirty="0">
                          <a:effectLst/>
                          <a:latin typeface="Courier New" panose="02070309020205020404" pitchFamily="49" charset="0"/>
                        </a:rPr>
                        <a:t>N</a:t>
                      </a:r>
                      <a:r>
                        <a:rPr lang="fr-FR" dirty="0">
                          <a:effectLst/>
                        </a:rPr>
                        <a:t> fois</a:t>
                      </a:r>
                    </a:p>
                  </a:txBody>
                  <a:tcPr marL="38100" marR="7620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D2DEEF"/>
                    </a:solidFill>
                  </a:tcPr>
                </a:tc>
                <a:extLst>
                  <a:ext uri="{0D108BD9-81ED-4DB2-BD59-A6C34878D82A}">
                    <a16:rowId xmlns:a16="http://schemas.microsoft.com/office/drawing/2014/main" val="1575461527"/>
                  </a:ext>
                </a:extLst>
              </a:tr>
              <a:tr h="0">
                <a:tc>
                  <a:txBody>
                    <a:bodyPr/>
                    <a:lstStyle/>
                    <a:p>
                      <a:pPr algn="l" fontAlgn="t"/>
                      <a:r>
                        <a:rPr lang="fr-BE">
                          <a:effectLst/>
                          <a:latin typeface="Courier New" panose="02070309020205020404" pitchFamily="49" charset="0"/>
                        </a:rPr>
                        <a:t>N</a:t>
                      </a:r>
                      <a:endParaRPr lang="fr-BE">
                        <a:effectLst/>
                      </a:endParaRPr>
                    </a:p>
                  </a:txBody>
                  <a:tcPr marL="38100" marR="7620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D2DEEF"/>
                    </a:solidFill>
                  </a:tcPr>
                </a:tc>
                <a:tc>
                  <a:txBody>
                    <a:bodyPr/>
                    <a:lstStyle/>
                    <a:p>
                      <a:pPr algn="l" fontAlgn="t"/>
                      <a:r>
                        <a:rPr lang="fr-BE" dirty="0">
                          <a:effectLst/>
                          <a:latin typeface="Courier New" panose="02070309020205020404" pitchFamily="49" charset="0"/>
                        </a:rPr>
                        <a:t>N</a:t>
                      </a:r>
                      <a:r>
                        <a:rPr lang="fr-BE" dirty="0">
                          <a:effectLst/>
                        </a:rPr>
                        <a:t> fois</a:t>
                      </a:r>
                    </a:p>
                  </a:txBody>
                  <a:tcPr marL="38100" marR="7620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D2DEEF"/>
                    </a:solidFill>
                  </a:tcPr>
                </a:tc>
                <a:extLst>
                  <a:ext uri="{0D108BD9-81ED-4DB2-BD59-A6C34878D82A}">
                    <a16:rowId xmlns:a16="http://schemas.microsoft.com/office/drawing/2014/main" val="3611105043"/>
                  </a:ext>
                </a:extLst>
              </a:tr>
            </a:tbl>
          </a:graphicData>
        </a:graphic>
      </p:graphicFrame>
    </p:spTree>
    <p:extLst>
      <p:ext uri="{BB962C8B-B14F-4D97-AF65-F5344CB8AC3E}">
        <p14:creationId xmlns:p14="http://schemas.microsoft.com/office/powerpoint/2010/main" val="2064283814"/>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0A106042-EF53-45BB-A4A6-10B179D7DE8F}"/>
              </a:ext>
            </a:extLst>
          </p:cNvPr>
          <p:cNvSpPr>
            <a:spLocks noGrp="1"/>
          </p:cNvSpPr>
          <p:nvPr>
            <p:ph idx="1"/>
          </p:nvPr>
        </p:nvSpPr>
        <p:spPr>
          <a:xfrm>
            <a:off x="318977" y="1295932"/>
            <a:ext cx="8539273" cy="4076412"/>
          </a:xfrm>
        </p:spPr>
        <p:txBody>
          <a:bodyPr/>
          <a:lstStyle/>
          <a:p>
            <a:r>
              <a:rPr lang="fr-BE" dirty="0"/>
              <a:t>Exemple : </a:t>
            </a:r>
            <a:r>
              <a:rPr lang="fr-FR" i="1" dirty="0"/>
              <a:t>ajoutons les cardinalités minimale et maximale de chaque association. Un élevage peut avoir plusieurs copropriétaires et une personne peut être propriétaire de plusieurs élevages.</a:t>
            </a:r>
            <a:endParaRPr lang="fr-FR" dirty="0"/>
          </a:p>
          <a:p>
            <a:pPr marL="0" indent="0">
              <a:buNone/>
            </a:pPr>
            <a:r>
              <a:rPr lang="fr-FR" i="1" dirty="0"/>
              <a:t>   À titre d’exemple, la première association se lit ainsi : un descendant possède un seul père, un étalon peut avoir de zéro à plusieurs enfants.</a:t>
            </a:r>
            <a:endParaRPr lang="fr-FR" dirty="0"/>
          </a:p>
          <a:p>
            <a:endParaRPr lang="fr-BE" dirty="0"/>
          </a:p>
        </p:txBody>
      </p:sp>
      <p:sp>
        <p:nvSpPr>
          <p:cNvPr id="3" name="Titre 2">
            <a:extLst>
              <a:ext uri="{FF2B5EF4-FFF2-40B4-BE49-F238E27FC236}">
                <a16:creationId xmlns:a16="http://schemas.microsoft.com/office/drawing/2014/main" id="{9F37A863-23AD-46A8-ACC0-CF0A12360858}"/>
              </a:ext>
            </a:extLst>
          </p:cNvPr>
          <p:cNvSpPr>
            <a:spLocks noGrp="1"/>
          </p:cNvSpPr>
          <p:nvPr>
            <p:ph type="title"/>
          </p:nvPr>
        </p:nvSpPr>
        <p:spPr/>
        <p:txBody>
          <a:bodyPr/>
          <a:lstStyle/>
          <a:p>
            <a:endParaRPr lang="fr-BE"/>
          </a:p>
        </p:txBody>
      </p:sp>
      <p:pic>
        <p:nvPicPr>
          <p:cNvPr id="63490" name="Picture 2" descr="images/06ri18.png">
            <a:extLst>
              <a:ext uri="{FF2B5EF4-FFF2-40B4-BE49-F238E27FC236}">
                <a16:creationId xmlns:a16="http://schemas.microsoft.com/office/drawing/2014/main" id="{028157F0-0EA3-425D-8429-9755C03A39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5927" y="3722147"/>
            <a:ext cx="4597518" cy="29072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1596155"/>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4A2F9F2E-37EF-4188-B91C-E8A9919CF3CB}"/>
              </a:ext>
            </a:extLst>
          </p:cNvPr>
          <p:cNvSpPr>
            <a:spLocks noGrp="1"/>
          </p:cNvSpPr>
          <p:nvPr>
            <p:ph idx="1"/>
          </p:nvPr>
        </p:nvSpPr>
        <p:spPr>
          <a:xfrm>
            <a:off x="318977" y="1252902"/>
            <a:ext cx="8539273" cy="4076412"/>
          </a:xfrm>
        </p:spPr>
        <p:txBody>
          <a:bodyPr/>
          <a:lstStyle/>
          <a:p>
            <a:r>
              <a:rPr lang="fr-BE" dirty="0"/>
              <a:t>Par défaut elle est bidirectionnelle</a:t>
            </a:r>
          </a:p>
          <a:p>
            <a:r>
              <a:rPr lang="fr-BE" dirty="0"/>
              <a:t>Plus complexe à réaliser donc à éviter </a:t>
            </a:r>
          </a:p>
          <a:p>
            <a:r>
              <a:rPr lang="fr-BE" dirty="0"/>
              <a:t>Possible d déterminer les liens de l’association depuis une instance de chaque classe d’origine </a:t>
            </a:r>
          </a:p>
          <a:p>
            <a:r>
              <a:rPr lang="fr-BE" dirty="0"/>
              <a:t>Ajout d’une flèche pour aider les développeurs</a:t>
            </a:r>
          </a:p>
          <a:p>
            <a:endParaRPr lang="fr-BE" sz="1600" dirty="0"/>
          </a:p>
          <a:p>
            <a:r>
              <a:rPr lang="fr-BE" dirty="0"/>
              <a:t>Exemple : </a:t>
            </a:r>
            <a:r>
              <a:rPr lang="fr-FR" i="1" dirty="0"/>
              <a:t>Dans le cadre particulier d’un élevage de chevaux, il est utile de connaître les chevaux que cet élevage possède, mais le contraire, à savoir connaître les élevages qui possèdent un cheval, n’est pas utile.</a:t>
            </a:r>
            <a:endParaRPr lang="fr-BE" dirty="0"/>
          </a:p>
        </p:txBody>
      </p:sp>
      <p:sp>
        <p:nvSpPr>
          <p:cNvPr id="3" name="Titre 2">
            <a:extLst>
              <a:ext uri="{FF2B5EF4-FFF2-40B4-BE49-F238E27FC236}">
                <a16:creationId xmlns:a16="http://schemas.microsoft.com/office/drawing/2014/main" id="{E4365D8D-5DB9-451D-BC15-D8EFC8A5EC76}"/>
              </a:ext>
            </a:extLst>
          </p:cNvPr>
          <p:cNvSpPr>
            <a:spLocks noGrp="1"/>
          </p:cNvSpPr>
          <p:nvPr>
            <p:ph type="title"/>
          </p:nvPr>
        </p:nvSpPr>
        <p:spPr/>
        <p:txBody>
          <a:bodyPr/>
          <a:lstStyle/>
          <a:p>
            <a:r>
              <a:rPr lang="fr-BE" dirty="0"/>
              <a:t>La navigation </a:t>
            </a:r>
          </a:p>
        </p:txBody>
      </p:sp>
      <p:pic>
        <p:nvPicPr>
          <p:cNvPr id="64514" name="Picture 2" descr="images/06ri19.png">
            <a:extLst>
              <a:ext uri="{FF2B5EF4-FFF2-40B4-BE49-F238E27FC236}">
                <a16:creationId xmlns:a16="http://schemas.microsoft.com/office/drawing/2014/main" id="{2F20CEB8-A54F-47C9-98E6-CD228DF24C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3745" y="5123974"/>
            <a:ext cx="6842645" cy="9622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8023765"/>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45AA1F23-75DA-45DA-AB09-EEAFD93CA120}"/>
              </a:ext>
            </a:extLst>
          </p:cNvPr>
          <p:cNvSpPr>
            <a:spLocks noGrp="1"/>
          </p:cNvSpPr>
          <p:nvPr>
            <p:ph idx="1"/>
          </p:nvPr>
        </p:nvSpPr>
        <p:spPr>
          <a:xfrm>
            <a:off x="302363" y="1128597"/>
            <a:ext cx="8539273" cy="4076412"/>
          </a:xfrm>
        </p:spPr>
        <p:txBody>
          <a:bodyPr/>
          <a:lstStyle/>
          <a:p>
            <a:r>
              <a:rPr lang="fr-BE" dirty="0"/>
              <a:t>La même classe sert d’entrée et de sortie</a:t>
            </a:r>
          </a:p>
          <a:p>
            <a:r>
              <a:rPr lang="fr-BE" dirty="0"/>
              <a:t>On nommera le rôle de classe à chaque extrémité </a:t>
            </a:r>
          </a:p>
          <a:p>
            <a:r>
              <a:rPr lang="fr-BE" dirty="0"/>
              <a:t>Sert principalement à décrire au sein des instances: </a:t>
            </a:r>
          </a:p>
          <a:p>
            <a:pPr lvl="1"/>
            <a:r>
              <a:rPr lang="fr-BE" dirty="0"/>
              <a:t>Des groupes d’instances</a:t>
            </a:r>
          </a:p>
          <a:p>
            <a:pPr lvl="1"/>
            <a:r>
              <a:rPr lang="fr-BE" dirty="0"/>
              <a:t>Une Hiérarchie au sein d’une instance</a:t>
            </a:r>
          </a:p>
          <a:p>
            <a:pPr lvl="1"/>
            <a:endParaRPr lang="fr-BE" dirty="0"/>
          </a:p>
          <a:p>
            <a:r>
              <a:rPr lang="fr-BE" dirty="0"/>
              <a:t>Une fois expert on dira que le 1</a:t>
            </a:r>
            <a:r>
              <a:rPr lang="fr-BE" baseline="30000" dirty="0"/>
              <a:t>er</a:t>
            </a:r>
            <a:r>
              <a:rPr lang="fr-BE" dirty="0"/>
              <a:t> cas = association d’équivalence et dans le 2eme cas = association d’ordre</a:t>
            </a:r>
          </a:p>
          <a:p>
            <a:endParaRPr lang="fr-BE" dirty="0"/>
          </a:p>
          <a:p>
            <a:endParaRPr lang="fr-BE" dirty="0"/>
          </a:p>
        </p:txBody>
      </p:sp>
      <p:sp>
        <p:nvSpPr>
          <p:cNvPr id="3" name="Titre 2">
            <a:extLst>
              <a:ext uri="{FF2B5EF4-FFF2-40B4-BE49-F238E27FC236}">
                <a16:creationId xmlns:a16="http://schemas.microsoft.com/office/drawing/2014/main" id="{48844843-6A54-4C8F-8FAD-2B41F8A17A23}"/>
              </a:ext>
            </a:extLst>
          </p:cNvPr>
          <p:cNvSpPr>
            <a:spLocks noGrp="1"/>
          </p:cNvSpPr>
          <p:nvPr>
            <p:ph type="title"/>
          </p:nvPr>
        </p:nvSpPr>
        <p:spPr/>
        <p:txBody>
          <a:bodyPr/>
          <a:lstStyle/>
          <a:p>
            <a:r>
              <a:rPr lang="fr-BE" dirty="0"/>
              <a:t>Association réflexive</a:t>
            </a:r>
          </a:p>
        </p:txBody>
      </p:sp>
    </p:spTree>
    <p:extLst>
      <p:ext uri="{BB962C8B-B14F-4D97-AF65-F5344CB8AC3E}">
        <p14:creationId xmlns:p14="http://schemas.microsoft.com/office/powerpoint/2010/main" val="1814502405"/>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45AA1F23-75DA-45DA-AB09-EEAFD93CA120}"/>
              </a:ext>
            </a:extLst>
          </p:cNvPr>
          <p:cNvSpPr>
            <a:spLocks noGrp="1"/>
          </p:cNvSpPr>
          <p:nvPr>
            <p:ph idx="1"/>
          </p:nvPr>
        </p:nvSpPr>
        <p:spPr>
          <a:xfrm>
            <a:off x="318977" y="1236173"/>
            <a:ext cx="8539273" cy="4076412"/>
          </a:xfrm>
        </p:spPr>
        <p:txBody>
          <a:bodyPr/>
          <a:lstStyle/>
          <a:p>
            <a:pPr marL="0" indent="0">
              <a:buNone/>
            </a:pPr>
            <a:r>
              <a:rPr lang="fr-FR" i="1" dirty="0"/>
              <a:t>Exemple</a:t>
            </a:r>
            <a:r>
              <a:rPr lang="fr-FR" dirty="0"/>
              <a:t>: </a:t>
            </a:r>
            <a:r>
              <a:rPr lang="fr-FR" i="1" dirty="0"/>
              <a:t>Pour pouvoir passer les épreuves de sélection d’un concours hippique international, un cheval doit avoir gagné d’autres concours préalables. Il est donc possible de créer une association entre un concours et ses concours préalables. Cette association crée une hiérarchie au sein des concours.</a:t>
            </a:r>
            <a:endParaRPr lang="fr-FR" dirty="0"/>
          </a:p>
          <a:p>
            <a:endParaRPr lang="fr-BE" dirty="0"/>
          </a:p>
        </p:txBody>
      </p:sp>
      <p:sp>
        <p:nvSpPr>
          <p:cNvPr id="3" name="Titre 2">
            <a:extLst>
              <a:ext uri="{FF2B5EF4-FFF2-40B4-BE49-F238E27FC236}">
                <a16:creationId xmlns:a16="http://schemas.microsoft.com/office/drawing/2014/main" id="{48844843-6A54-4C8F-8FAD-2B41F8A17A23}"/>
              </a:ext>
            </a:extLst>
          </p:cNvPr>
          <p:cNvSpPr>
            <a:spLocks noGrp="1"/>
          </p:cNvSpPr>
          <p:nvPr>
            <p:ph type="title"/>
          </p:nvPr>
        </p:nvSpPr>
        <p:spPr/>
        <p:txBody>
          <a:bodyPr/>
          <a:lstStyle/>
          <a:p>
            <a:r>
              <a:rPr lang="fr-BE" dirty="0"/>
              <a:t>Association réflexive</a:t>
            </a:r>
          </a:p>
        </p:txBody>
      </p:sp>
      <p:pic>
        <p:nvPicPr>
          <p:cNvPr id="65538" name="Picture 2" descr="images/06ri20.png">
            <a:extLst>
              <a:ext uri="{FF2B5EF4-FFF2-40B4-BE49-F238E27FC236}">
                <a16:creationId xmlns:a16="http://schemas.microsoft.com/office/drawing/2014/main" id="{64D2678F-67F2-401E-8679-BACF15F9DD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0763" y="3200756"/>
            <a:ext cx="3737820" cy="2227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970073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45AA1F23-75DA-45DA-AB09-EEAFD93CA120}"/>
              </a:ext>
            </a:extLst>
          </p:cNvPr>
          <p:cNvSpPr>
            <a:spLocks noGrp="1"/>
          </p:cNvSpPr>
          <p:nvPr>
            <p:ph idx="1"/>
          </p:nvPr>
        </p:nvSpPr>
        <p:spPr>
          <a:xfrm>
            <a:off x="302363" y="1128597"/>
            <a:ext cx="8539273" cy="4076412"/>
          </a:xfrm>
        </p:spPr>
        <p:txBody>
          <a:bodyPr/>
          <a:lstStyle/>
          <a:p>
            <a:r>
              <a:rPr lang="fr-FR" i="1" dirty="0"/>
              <a:t>Exemple:  l’association "ascendant/descendant direct" entre les chevaux. Cette association crée une hiérarchie au sein des chevaux.</a:t>
            </a:r>
            <a:endParaRPr lang="fr-FR" dirty="0"/>
          </a:p>
          <a:p>
            <a:pPr marL="0" indent="0">
              <a:buNone/>
            </a:pPr>
            <a:r>
              <a:rPr lang="fr-FR" i="1" dirty="0"/>
              <a:t>   Pour les ascendants, la cardinalité est 2 car tout cheval a     exactement une mère et un père.</a:t>
            </a:r>
            <a:endParaRPr lang="fr-FR" dirty="0"/>
          </a:p>
          <a:p>
            <a:endParaRPr lang="fr-BE" dirty="0"/>
          </a:p>
        </p:txBody>
      </p:sp>
      <p:sp>
        <p:nvSpPr>
          <p:cNvPr id="3" name="Titre 2">
            <a:extLst>
              <a:ext uri="{FF2B5EF4-FFF2-40B4-BE49-F238E27FC236}">
                <a16:creationId xmlns:a16="http://schemas.microsoft.com/office/drawing/2014/main" id="{48844843-6A54-4C8F-8FAD-2B41F8A17A23}"/>
              </a:ext>
            </a:extLst>
          </p:cNvPr>
          <p:cNvSpPr>
            <a:spLocks noGrp="1"/>
          </p:cNvSpPr>
          <p:nvPr>
            <p:ph type="title"/>
          </p:nvPr>
        </p:nvSpPr>
        <p:spPr/>
        <p:txBody>
          <a:bodyPr/>
          <a:lstStyle/>
          <a:p>
            <a:r>
              <a:rPr lang="fr-BE" dirty="0"/>
              <a:t>Association réflexive</a:t>
            </a:r>
          </a:p>
        </p:txBody>
      </p:sp>
      <p:pic>
        <p:nvPicPr>
          <p:cNvPr id="66562" name="Picture 2" descr="images/06ri21.png">
            <a:extLst>
              <a:ext uri="{FF2B5EF4-FFF2-40B4-BE49-F238E27FC236}">
                <a16:creationId xmlns:a16="http://schemas.microsoft.com/office/drawing/2014/main" id="{8AC6EBBB-9C90-45B2-8100-C31A818868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4395" y="3108961"/>
            <a:ext cx="4186483" cy="24616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7610588"/>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164BC93C-D06B-4FBB-880B-0065A0BBA8D1}"/>
              </a:ext>
            </a:extLst>
          </p:cNvPr>
          <p:cNvSpPr>
            <a:spLocks noGrp="1"/>
          </p:cNvSpPr>
          <p:nvPr>
            <p:ph idx="1"/>
          </p:nvPr>
        </p:nvSpPr>
        <p:spPr>
          <a:xfrm>
            <a:off x="302363" y="1252902"/>
            <a:ext cx="8539273" cy="4076412"/>
          </a:xfrm>
        </p:spPr>
        <p:txBody>
          <a:bodyPr/>
          <a:lstStyle/>
          <a:p>
            <a:r>
              <a:rPr lang="fr-BE" dirty="0"/>
              <a:t>Exemple : </a:t>
            </a:r>
            <a:r>
              <a:rPr lang="fr-FR" i="1" dirty="0"/>
              <a:t> l’association entre les chevaux qui se trouvent dans le même élevage. Cette association crée des groupes au sein de l’ensemble des instances de la classe Cheval, chaque groupe correspondant à un élevage.</a:t>
            </a:r>
            <a:endParaRPr lang="fr-BE" dirty="0"/>
          </a:p>
        </p:txBody>
      </p:sp>
      <p:sp>
        <p:nvSpPr>
          <p:cNvPr id="3" name="Titre 2">
            <a:extLst>
              <a:ext uri="{FF2B5EF4-FFF2-40B4-BE49-F238E27FC236}">
                <a16:creationId xmlns:a16="http://schemas.microsoft.com/office/drawing/2014/main" id="{175AE332-8CD1-41F1-B05A-98DDC0B76BC3}"/>
              </a:ext>
            </a:extLst>
          </p:cNvPr>
          <p:cNvSpPr>
            <a:spLocks noGrp="1"/>
          </p:cNvSpPr>
          <p:nvPr>
            <p:ph type="title"/>
          </p:nvPr>
        </p:nvSpPr>
        <p:spPr/>
        <p:txBody>
          <a:bodyPr/>
          <a:lstStyle/>
          <a:p>
            <a:r>
              <a:rPr lang="fr-BE" dirty="0"/>
              <a:t>Association </a:t>
            </a:r>
            <a:r>
              <a:rPr lang="fr-BE" dirty="0" err="1"/>
              <a:t>reflexive</a:t>
            </a:r>
            <a:endParaRPr lang="fr-BE" dirty="0"/>
          </a:p>
        </p:txBody>
      </p:sp>
      <p:pic>
        <p:nvPicPr>
          <p:cNvPr id="67586" name="Picture 2" descr="images/06ri22.png">
            <a:extLst>
              <a:ext uri="{FF2B5EF4-FFF2-40B4-BE49-F238E27FC236}">
                <a16:creationId xmlns:a16="http://schemas.microsoft.com/office/drawing/2014/main" id="{C91E4295-D5F7-4AD3-8745-0D9F0094DF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3128" y="2779308"/>
            <a:ext cx="3351455" cy="29157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8117451"/>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F996188-2A37-4EE4-8B98-A91E70545D37}"/>
              </a:ext>
            </a:extLst>
          </p:cNvPr>
          <p:cNvSpPr>
            <a:spLocks noGrp="1"/>
          </p:cNvSpPr>
          <p:nvPr>
            <p:ph idx="1"/>
          </p:nvPr>
        </p:nvSpPr>
        <p:spPr>
          <a:xfrm>
            <a:off x="302363" y="1274417"/>
            <a:ext cx="8539273" cy="4076412"/>
          </a:xfrm>
        </p:spPr>
        <p:txBody>
          <a:bodyPr/>
          <a:lstStyle/>
          <a:p>
            <a:r>
              <a:rPr lang="fr-BE" dirty="0"/>
              <a:t>Les extrémités des associations peuvent avoir des propriétés </a:t>
            </a:r>
            <a:r>
              <a:rPr lang="fr-BE" dirty="0">
                <a:sym typeface="Wingdings" panose="05000000000000000000" pitchFamily="2" charset="2"/>
              </a:rPr>
              <a:t> comme un attribut </a:t>
            </a:r>
          </a:p>
          <a:p>
            <a:endParaRPr lang="fr-BE" dirty="0">
              <a:sym typeface="Wingdings" panose="05000000000000000000" pitchFamily="2" charset="2"/>
            </a:endParaRPr>
          </a:p>
          <a:p>
            <a:r>
              <a:rPr lang="fr-BE" dirty="0">
                <a:sym typeface="Wingdings" panose="05000000000000000000" pitchFamily="2" charset="2"/>
              </a:rPr>
              <a:t>Les principales : </a:t>
            </a:r>
          </a:p>
          <a:p>
            <a:pPr lvl="1"/>
            <a:r>
              <a:rPr lang="fr-BE" dirty="0">
                <a:sym typeface="Wingdings" panose="05000000000000000000" pitchFamily="2" charset="2"/>
              </a:rPr>
              <a:t>{</a:t>
            </a:r>
            <a:r>
              <a:rPr lang="fr-BE" dirty="0" err="1">
                <a:sym typeface="Wingdings" panose="05000000000000000000" pitchFamily="2" charset="2"/>
              </a:rPr>
              <a:t>Ordered</a:t>
            </a:r>
            <a:r>
              <a:rPr lang="fr-BE" dirty="0">
                <a:sym typeface="Wingdings" panose="05000000000000000000" pitchFamily="2" charset="2"/>
              </a:rPr>
              <a:t>} : L</a:t>
            </a:r>
            <a:r>
              <a:rPr lang="fr-FR" dirty="0" err="1"/>
              <a:t>orsqu’une</a:t>
            </a:r>
            <a:r>
              <a:rPr lang="fr-FR" dirty="0"/>
              <a:t> extrémité possède une cardinalité supérieure à 1, les occurrences doivent être ordonnées.</a:t>
            </a:r>
          </a:p>
          <a:p>
            <a:pPr lvl="1"/>
            <a:r>
              <a:rPr lang="fr-FR" dirty="0"/>
              <a:t>{</a:t>
            </a:r>
            <a:r>
              <a:rPr lang="fr-FR" dirty="0" err="1"/>
              <a:t>nonunique</a:t>
            </a:r>
            <a:r>
              <a:rPr lang="fr-FR" dirty="0"/>
              <a:t>}: cette propriété permet d’indiquer qu’une instance située à l’extrémité où se trouve la propriété peut être liée plusieurs fois à une instance située à l’autre extrémité. La cardinalité doit être supérieure à 1. Cette propriété n’est pas utilisée par défaut.</a:t>
            </a:r>
            <a:endParaRPr lang="fr-BE" dirty="0"/>
          </a:p>
        </p:txBody>
      </p:sp>
      <p:sp>
        <p:nvSpPr>
          <p:cNvPr id="3" name="Titre 2">
            <a:extLst>
              <a:ext uri="{FF2B5EF4-FFF2-40B4-BE49-F238E27FC236}">
                <a16:creationId xmlns:a16="http://schemas.microsoft.com/office/drawing/2014/main" id="{B22B8EFB-99C8-44E3-8A98-7FAB6EB69DED}"/>
              </a:ext>
            </a:extLst>
          </p:cNvPr>
          <p:cNvSpPr>
            <a:spLocks noGrp="1"/>
          </p:cNvSpPr>
          <p:nvPr>
            <p:ph type="title"/>
          </p:nvPr>
        </p:nvSpPr>
        <p:spPr/>
        <p:txBody>
          <a:bodyPr/>
          <a:lstStyle/>
          <a:p>
            <a:r>
              <a:rPr lang="fr-BE" dirty="0"/>
              <a:t>Propriétés des extrémités des associations</a:t>
            </a:r>
          </a:p>
        </p:txBody>
      </p:sp>
    </p:spTree>
    <p:extLst>
      <p:ext uri="{BB962C8B-B14F-4D97-AF65-F5344CB8AC3E}">
        <p14:creationId xmlns:p14="http://schemas.microsoft.com/office/powerpoint/2010/main" val="368292416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F84B7F8-2F58-4FEF-A79D-F7DB0B61A7B4}"/>
              </a:ext>
            </a:extLst>
          </p:cNvPr>
          <p:cNvSpPr>
            <a:spLocks noGrp="1"/>
          </p:cNvSpPr>
          <p:nvPr>
            <p:ph idx="1"/>
          </p:nvPr>
        </p:nvSpPr>
        <p:spPr>
          <a:xfrm>
            <a:off x="318977" y="1209872"/>
            <a:ext cx="8539273" cy="4076412"/>
          </a:xfrm>
        </p:spPr>
        <p:txBody>
          <a:bodyPr/>
          <a:lstStyle/>
          <a:p>
            <a:pPr marL="0" indent="0">
              <a:buNone/>
            </a:pPr>
            <a:r>
              <a:rPr lang="fr-BE" dirty="0"/>
              <a:t>Exemple : </a:t>
            </a:r>
            <a:r>
              <a:rPr lang="fr-FR" i="1" dirty="0"/>
              <a:t>La partie supérieure montre la description d’un ensemble ordonné. </a:t>
            </a:r>
          </a:p>
          <a:p>
            <a:pPr marL="0" indent="0">
              <a:buNone/>
            </a:pPr>
            <a:r>
              <a:rPr lang="fr-FR" i="1" dirty="0"/>
              <a:t>Dans un ensemble, un même élément ne peut pas apparaître plus d’une fois. À l’opposé, dans une liste, un même élément peut apparaître plusieurs fois. </a:t>
            </a:r>
          </a:p>
          <a:p>
            <a:pPr marL="0" indent="0">
              <a:buNone/>
            </a:pPr>
            <a:r>
              <a:rPr lang="fr-FR" i="1" dirty="0"/>
              <a:t>Dans la partie inférieure, une liste ordonnée est décrite. La propriété{</a:t>
            </a:r>
            <a:r>
              <a:rPr lang="fr-FR" i="1" dirty="0" err="1"/>
              <a:t>nonunique</a:t>
            </a:r>
            <a:r>
              <a:rPr lang="fr-FR" i="1" dirty="0"/>
              <a:t>} est donc utilisée.</a:t>
            </a:r>
            <a:endParaRPr lang="fr-BE" dirty="0"/>
          </a:p>
        </p:txBody>
      </p:sp>
      <p:sp>
        <p:nvSpPr>
          <p:cNvPr id="3" name="Titre 2">
            <a:extLst>
              <a:ext uri="{FF2B5EF4-FFF2-40B4-BE49-F238E27FC236}">
                <a16:creationId xmlns:a16="http://schemas.microsoft.com/office/drawing/2014/main" id="{85980E88-8BD0-4ADD-8357-FD51BDB46FBA}"/>
              </a:ext>
            </a:extLst>
          </p:cNvPr>
          <p:cNvSpPr>
            <a:spLocks noGrp="1"/>
          </p:cNvSpPr>
          <p:nvPr>
            <p:ph type="title"/>
          </p:nvPr>
        </p:nvSpPr>
        <p:spPr/>
        <p:txBody>
          <a:bodyPr/>
          <a:lstStyle/>
          <a:p>
            <a:r>
              <a:rPr lang="fr-BE" dirty="0"/>
              <a:t>Propriétés des extrémités des associations</a:t>
            </a:r>
          </a:p>
        </p:txBody>
      </p:sp>
      <p:pic>
        <p:nvPicPr>
          <p:cNvPr id="68610" name="Picture 2" descr="images/06RI23V4.png">
            <a:extLst>
              <a:ext uri="{FF2B5EF4-FFF2-40B4-BE49-F238E27FC236}">
                <a16:creationId xmlns:a16="http://schemas.microsoft.com/office/drawing/2014/main" id="{E4319883-C6F3-4439-B7F3-544A340286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9536" y="3848549"/>
            <a:ext cx="6184927" cy="2558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4966789"/>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062B95F5-67DC-4C06-B906-94DC13B88D42}"/>
              </a:ext>
            </a:extLst>
          </p:cNvPr>
          <p:cNvSpPr>
            <a:spLocks noGrp="1"/>
          </p:cNvSpPr>
          <p:nvPr>
            <p:ph idx="1"/>
          </p:nvPr>
        </p:nvSpPr>
        <p:spPr>
          <a:xfrm>
            <a:off x="302363" y="1306691"/>
            <a:ext cx="8539273" cy="4076412"/>
          </a:xfrm>
        </p:spPr>
        <p:txBody>
          <a:bodyPr/>
          <a:lstStyle/>
          <a:p>
            <a:r>
              <a:rPr lang="fr-BE" dirty="0"/>
              <a:t>Les liens entre les instances peuvent porter des infos</a:t>
            </a:r>
          </a:p>
          <a:p>
            <a:r>
              <a:rPr lang="fr-BE" dirty="0"/>
              <a:t>Elles sont spécifiques au lien </a:t>
            </a:r>
          </a:p>
          <a:p>
            <a:pPr marL="0" indent="0">
              <a:buNone/>
            </a:pPr>
            <a:r>
              <a:rPr lang="fr-BE" dirty="0">
                <a:sym typeface="Wingdings" panose="05000000000000000000" pitchFamily="2" charset="2"/>
              </a:rPr>
              <a:t>L’association reçoit alors le statut de classe </a:t>
            </a:r>
          </a:p>
          <a:p>
            <a:pPr marL="0" indent="0">
              <a:buNone/>
            </a:pPr>
            <a:r>
              <a:rPr lang="fr-BE" dirty="0">
                <a:sym typeface="Wingdings" panose="05000000000000000000" pitchFamily="2" charset="2"/>
              </a:rPr>
              <a:t>   	</a:t>
            </a:r>
            <a:r>
              <a:rPr lang="fr-BE" sz="2000" dirty="0">
                <a:sym typeface="Wingdings" panose="05000000000000000000" pitchFamily="2" charset="2"/>
              </a:rPr>
              <a:t>Ces instances sont donc des occurrences de l’association</a:t>
            </a:r>
          </a:p>
          <a:p>
            <a:pPr marL="0" indent="0">
              <a:buNone/>
            </a:pPr>
            <a:r>
              <a:rPr lang="fr-BE" sz="2000" dirty="0">
                <a:sym typeface="Wingdings" panose="05000000000000000000" pitchFamily="2" charset="2"/>
              </a:rPr>
              <a:t>	Peut avoir des attributs, opérations et des associations</a:t>
            </a:r>
          </a:p>
          <a:p>
            <a:r>
              <a:rPr lang="fr-BE" sz="2000" dirty="0">
                <a:sym typeface="Wingdings" panose="05000000000000000000" pitchFamily="2" charset="2"/>
              </a:rPr>
              <a:t>On représente avec un trait pointillé</a:t>
            </a:r>
          </a:p>
          <a:p>
            <a:pPr marL="0" indent="0">
              <a:buNone/>
            </a:pPr>
            <a:endParaRPr lang="fr-BE" sz="2000" dirty="0">
              <a:sym typeface="Wingdings" panose="05000000000000000000" pitchFamily="2" charset="2"/>
            </a:endParaRPr>
          </a:p>
          <a:p>
            <a:pPr marL="0" indent="0">
              <a:buNone/>
            </a:pPr>
            <a:endParaRPr lang="fr-BE" sz="2000" dirty="0">
              <a:sym typeface="Wingdings" panose="05000000000000000000" pitchFamily="2" charset="2"/>
            </a:endParaRPr>
          </a:p>
          <a:p>
            <a:pPr marL="0" indent="0">
              <a:buNone/>
            </a:pPr>
            <a:endParaRPr lang="fr-BE" sz="2000" dirty="0"/>
          </a:p>
        </p:txBody>
      </p:sp>
      <p:sp>
        <p:nvSpPr>
          <p:cNvPr id="3" name="Titre 2">
            <a:extLst>
              <a:ext uri="{FF2B5EF4-FFF2-40B4-BE49-F238E27FC236}">
                <a16:creationId xmlns:a16="http://schemas.microsoft.com/office/drawing/2014/main" id="{664D6CD6-285A-4800-BE10-FB2709BE4A90}"/>
              </a:ext>
            </a:extLst>
          </p:cNvPr>
          <p:cNvSpPr>
            <a:spLocks noGrp="1"/>
          </p:cNvSpPr>
          <p:nvPr>
            <p:ph type="title"/>
          </p:nvPr>
        </p:nvSpPr>
        <p:spPr/>
        <p:txBody>
          <a:bodyPr/>
          <a:lstStyle/>
          <a:p>
            <a:r>
              <a:rPr lang="fr-BE" dirty="0"/>
              <a:t>Les classes-associations</a:t>
            </a:r>
          </a:p>
        </p:txBody>
      </p:sp>
      <p:pic>
        <p:nvPicPr>
          <p:cNvPr id="69634" name="Picture 2" descr="images/06ri23.png">
            <a:extLst>
              <a:ext uri="{FF2B5EF4-FFF2-40B4-BE49-F238E27FC236}">
                <a16:creationId xmlns:a16="http://schemas.microsoft.com/office/drawing/2014/main" id="{55B0738B-C426-4BF6-AB7F-1266A541F9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4938" y="4173967"/>
            <a:ext cx="4954121" cy="1811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08496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E37BF9BE-CB1E-4D8D-A41D-324404C5B08B}"/>
              </a:ext>
            </a:extLst>
          </p:cNvPr>
          <p:cNvSpPr>
            <a:spLocks noGrp="1"/>
          </p:cNvSpPr>
          <p:nvPr>
            <p:ph idx="1"/>
          </p:nvPr>
        </p:nvSpPr>
        <p:spPr/>
        <p:txBody>
          <a:bodyPr/>
          <a:lstStyle/>
          <a:p>
            <a:endParaRPr lang="fr-BE"/>
          </a:p>
        </p:txBody>
      </p:sp>
      <p:sp>
        <p:nvSpPr>
          <p:cNvPr id="3" name="Titre 2">
            <a:extLst>
              <a:ext uri="{FF2B5EF4-FFF2-40B4-BE49-F238E27FC236}">
                <a16:creationId xmlns:a16="http://schemas.microsoft.com/office/drawing/2014/main" id="{00B9104E-141D-47E7-9E09-7C4495D96652}"/>
              </a:ext>
            </a:extLst>
          </p:cNvPr>
          <p:cNvSpPr>
            <a:spLocks noGrp="1"/>
          </p:cNvSpPr>
          <p:nvPr>
            <p:ph type="title"/>
          </p:nvPr>
        </p:nvSpPr>
        <p:spPr/>
        <p:txBody>
          <a:bodyPr/>
          <a:lstStyle/>
          <a:p>
            <a:r>
              <a:rPr lang="fr-BE" dirty="0"/>
              <a:t>Petit Quizz</a:t>
            </a:r>
          </a:p>
        </p:txBody>
      </p:sp>
    </p:spTree>
    <p:extLst>
      <p:ext uri="{BB962C8B-B14F-4D97-AF65-F5344CB8AC3E}">
        <p14:creationId xmlns:p14="http://schemas.microsoft.com/office/powerpoint/2010/main" val="610991790"/>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5B2525C2-14DD-4FB7-8EBA-A75F45340FB9}"/>
              </a:ext>
            </a:extLst>
          </p:cNvPr>
          <p:cNvSpPr>
            <a:spLocks noGrp="1"/>
          </p:cNvSpPr>
          <p:nvPr>
            <p:ph idx="1"/>
          </p:nvPr>
        </p:nvSpPr>
        <p:spPr/>
        <p:txBody>
          <a:bodyPr/>
          <a:lstStyle/>
          <a:p>
            <a:r>
              <a:rPr lang="fr-BE" dirty="0"/>
              <a:t>Exemple : Un c</a:t>
            </a:r>
            <a:r>
              <a:rPr lang="fr-FR" dirty="0"/>
              <a:t>lient achète un produit pour cheval (produits d’entretien, etc.), il convient de spécifier la quantité de produits acquis par une classe association, ici la classe Acquisition</a:t>
            </a:r>
            <a:endParaRPr lang="fr-BE" dirty="0"/>
          </a:p>
        </p:txBody>
      </p:sp>
      <p:sp>
        <p:nvSpPr>
          <p:cNvPr id="3" name="Titre 2">
            <a:extLst>
              <a:ext uri="{FF2B5EF4-FFF2-40B4-BE49-F238E27FC236}">
                <a16:creationId xmlns:a16="http://schemas.microsoft.com/office/drawing/2014/main" id="{FADFCB4B-BC61-48E3-8AF8-91193C82EB68}"/>
              </a:ext>
            </a:extLst>
          </p:cNvPr>
          <p:cNvSpPr>
            <a:spLocks noGrp="1"/>
          </p:cNvSpPr>
          <p:nvPr>
            <p:ph type="title"/>
          </p:nvPr>
        </p:nvSpPr>
        <p:spPr/>
        <p:txBody>
          <a:bodyPr/>
          <a:lstStyle/>
          <a:p>
            <a:endParaRPr lang="fr-BE"/>
          </a:p>
        </p:txBody>
      </p:sp>
      <p:pic>
        <p:nvPicPr>
          <p:cNvPr id="70658" name="Picture 2" descr="https://www.eni-training.com/download/5c07e2bb-891c-463f-a2a6-c13ab6ff9314/images/06ri24.png?id=AAEAAAD%2f%2f%2f%2f%2fAQAAAAAAAAAMAgAAAE1FbmkuRWRpdGlvbnMuTWVkaWFwbHVzLCBWZXJzaW9uPTEuMC4wLjAsIEN1bHR1cmU9bmV1dHJhbCwgUHVibGljS2V5VG9rZW49bnVsbAUBAAAAJ0VuaS5FZGl0aW9ucy5NZWRpYXBsdXMuQ29tbW9uLldhdGVybWFyawIAAAAHcGlzVGV4dAlwaWR0ZURhdGUBAA0CAAAABgMAAAAzRGVzbWV0IEVyd2luIC0gZGYyN2ZmMzgtYWYwMS00ZTk2LTg1ZGEtMWMyNjc4ZGVlODYw4VmjYM7v2ogL">
            <a:extLst>
              <a:ext uri="{FF2B5EF4-FFF2-40B4-BE49-F238E27FC236}">
                <a16:creationId xmlns:a16="http://schemas.microsoft.com/office/drawing/2014/main" id="{C332F5C0-382D-44C1-A41D-B7F5B760B6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4762" y="3429000"/>
            <a:ext cx="7054476" cy="2673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3830092"/>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092D686D-FF41-408D-A505-EDC17872E057}"/>
              </a:ext>
            </a:extLst>
          </p:cNvPr>
          <p:cNvSpPr>
            <a:spLocks noGrp="1"/>
          </p:cNvSpPr>
          <p:nvPr>
            <p:ph idx="1"/>
          </p:nvPr>
        </p:nvSpPr>
        <p:spPr>
          <a:xfrm>
            <a:off x="302363" y="1390794"/>
            <a:ext cx="8539273" cy="4076412"/>
          </a:xfrm>
        </p:spPr>
        <p:txBody>
          <a:bodyPr/>
          <a:lstStyle/>
          <a:p>
            <a:r>
              <a:rPr lang="fr-BE" dirty="0"/>
              <a:t>Cas de cardinalité max non finie mais quantifiables</a:t>
            </a:r>
          </a:p>
          <a:p>
            <a:pPr marL="457200" lvl="1" indent="0">
              <a:buNone/>
            </a:pPr>
            <a:r>
              <a:rPr lang="fr-BE" dirty="0">
                <a:sym typeface="Wingdings" panose="05000000000000000000" pitchFamily="2" charset="2"/>
              </a:rPr>
              <a:t>On peut passer la cardinalité à 1 avec cette option</a:t>
            </a:r>
          </a:p>
          <a:p>
            <a:endParaRPr lang="fr-BE" dirty="0">
              <a:sym typeface="Wingdings" panose="05000000000000000000" pitchFamily="2" charset="2"/>
            </a:endParaRPr>
          </a:p>
          <a:p>
            <a:r>
              <a:rPr lang="fr-BE" dirty="0">
                <a:sym typeface="Wingdings" panose="05000000000000000000" pitchFamily="2" charset="2"/>
              </a:rPr>
              <a:t>Valeur ou ensemble de valeurs qui ciblent l’instance</a:t>
            </a:r>
          </a:p>
          <a:p>
            <a:pPr lvl="1"/>
            <a:r>
              <a:rPr lang="fr-BE" dirty="0">
                <a:sym typeface="Wingdings" panose="05000000000000000000" pitchFamily="2" charset="2"/>
              </a:rPr>
              <a:t>Souvent un index par ex retrouvé indice dans un tab</a:t>
            </a:r>
          </a:p>
          <a:p>
            <a:endParaRPr lang="fr-BE" dirty="0">
              <a:sym typeface="Wingdings" panose="05000000000000000000" pitchFamily="2" charset="2"/>
            </a:endParaRPr>
          </a:p>
          <a:p>
            <a:r>
              <a:rPr lang="fr-BE" dirty="0">
                <a:sym typeface="Wingdings" panose="05000000000000000000" pitchFamily="2" charset="2"/>
              </a:rPr>
              <a:t>Inséré coté opposé ou est la cardinalité max</a:t>
            </a:r>
          </a:p>
          <a:p>
            <a:endParaRPr lang="fr-BE" dirty="0">
              <a:sym typeface="Wingdings" panose="05000000000000000000" pitchFamily="2" charset="2"/>
            </a:endParaRPr>
          </a:p>
          <a:p>
            <a:r>
              <a:rPr lang="fr-BE" dirty="0">
                <a:sym typeface="Wingdings" panose="05000000000000000000" pitchFamily="2" charset="2"/>
              </a:rPr>
              <a:t>Représenté par 1 ou plusieurs attributs</a:t>
            </a:r>
          </a:p>
          <a:p>
            <a:endParaRPr lang="fr-BE" dirty="0">
              <a:sym typeface="Wingdings" panose="05000000000000000000" pitchFamily="2" charset="2"/>
            </a:endParaRPr>
          </a:p>
          <a:p>
            <a:endParaRPr lang="fr-BE" dirty="0"/>
          </a:p>
        </p:txBody>
      </p:sp>
      <p:sp>
        <p:nvSpPr>
          <p:cNvPr id="3" name="Titre 2">
            <a:extLst>
              <a:ext uri="{FF2B5EF4-FFF2-40B4-BE49-F238E27FC236}">
                <a16:creationId xmlns:a16="http://schemas.microsoft.com/office/drawing/2014/main" id="{3CE02384-99A6-4BE0-B9F2-8E447E65B196}"/>
              </a:ext>
            </a:extLst>
          </p:cNvPr>
          <p:cNvSpPr>
            <a:spLocks noGrp="1"/>
          </p:cNvSpPr>
          <p:nvPr>
            <p:ph type="title"/>
          </p:nvPr>
        </p:nvSpPr>
        <p:spPr/>
        <p:txBody>
          <a:bodyPr/>
          <a:lstStyle/>
          <a:p>
            <a:r>
              <a:rPr lang="fr-BE" dirty="0"/>
              <a:t>Qualification des associations</a:t>
            </a:r>
          </a:p>
        </p:txBody>
      </p:sp>
      <p:pic>
        <p:nvPicPr>
          <p:cNvPr id="71682" name="Picture 2" descr="images/06ri25.png">
            <a:extLst>
              <a:ext uri="{FF2B5EF4-FFF2-40B4-BE49-F238E27FC236}">
                <a16:creationId xmlns:a16="http://schemas.microsoft.com/office/drawing/2014/main" id="{5D66BC9C-986B-4A90-B967-51D1FE2625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034" y="5358487"/>
            <a:ext cx="8598803" cy="9622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0926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6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532E2BCB-6553-4246-9BA5-635D5DB294E3}"/>
              </a:ext>
            </a:extLst>
          </p:cNvPr>
          <p:cNvSpPr>
            <a:spLocks noGrp="1"/>
          </p:cNvSpPr>
          <p:nvPr>
            <p:ph idx="1"/>
          </p:nvPr>
        </p:nvSpPr>
        <p:spPr>
          <a:xfrm>
            <a:off x="302363" y="1242145"/>
            <a:ext cx="8539273" cy="4076412"/>
          </a:xfrm>
        </p:spPr>
        <p:txBody>
          <a:bodyPr/>
          <a:lstStyle/>
          <a:p>
            <a:r>
              <a:rPr lang="fr-BE" dirty="0"/>
              <a:t>Exemple : </a:t>
            </a:r>
            <a:r>
              <a:rPr lang="fr-FR" i="1" dirty="0"/>
              <a:t>Un tableau est constitué d’éléments. La figure décrit deux possibilités de modélisation en UML. La première ne fait pas appel à la qualification tandis que, dans la seconde, le qualificateur indice permet de retrouver un seul élément du tableau ; par conséquent, la cardinalité maximale passe à 1.</a:t>
            </a:r>
            <a:endParaRPr lang="fr-BE" dirty="0"/>
          </a:p>
        </p:txBody>
      </p:sp>
      <p:sp>
        <p:nvSpPr>
          <p:cNvPr id="3" name="Titre 2">
            <a:extLst>
              <a:ext uri="{FF2B5EF4-FFF2-40B4-BE49-F238E27FC236}">
                <a16:creationId xmlns:a16="http://schemas.microsoft.com/office/drawing/2014/main" id="{41E70867-19AB-4513-8F7C-E0F97FA5835E}"/>
              </a:ext>
            </a:extLst>
          </p:cNvPr>
          <p:cNvSpPr>
            <a:spLocks noGrp="1"/>
          </p:cNvSpPr>
          <p:nvPr>
            <p:ph type="title"/>
          </p:nvPr>
        </p:nvSpPr>
        <p:spPr/>
        <p:txBody>
          <a:bodyPr/>
          <a:lstStyle/>
          <a:p>
            <a:endParaRPr lang="fr-BE"/>
          </a:p>
        </p:txBody>
      </p:sp>
      <p:pic>
        <p:nvPicPr>
          <p:cNvPr id="72706" name="Picture 2" descr="images/06RI27V4.png">
            <a:extLst>
              <a:ext uri="{FF2B5EF4-FFF2-40B4-BE49-F238E27FC236}">
                <a16:creationId xmlns:a16="http://schemas.microsoft.com/office/drawing/2014/main" id="{F4608A36-4370-4101-A289-F72ED73559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0864" y="3579608"/>
            <a:ext cx="7431061" cy="21868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8160441"/>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E3345101-AEDA-4B7A-BB0C-FD637FC4A9DD}"/>
              </a:ext>
            </a:extLst>
          </p:cNvPr>
          <p:cNvSpPr>
            <a:spLocks noGrp="1"/>
          </p:cNvSpPr>
          <p:nvPr>
            <p:ph idx="1"/>
          </p:nvPr>
        </p:nvSpPr>
        <p:spPr>
          <a:xfrm>
            <a:off x="318977" y="1390794"/>
            <a:ext cx="8539273" cy="4076412"/>
          </a:xfrm>
        </p:spPr>
        <p:txBody>
          <a:bodyPr/>
          <a:lstStyle/>
          <a:p>
            <a:r>
              <a:rPr lang="fr-FR" i="1" dirty="0"/>
              <a:t>Lors d’une course de chevaux, chaque cheval est numéroté. La figure illustre l’ensemble des participants d’une course en les qualifiant par leur numéro.</a:t>
            </a:r>
            <a:endParaRPr lang="fr-BE" dirty="0"/>
          </a:p>
        </p:txBody>
      </p:sp>
      <p:sp>
        <p:nvSpPr>
          <p:cNvPr id="3" name="Titre 2">
            <a:extLst>
              <a:ext uri="{FF2B5EF4-FFF2-40B4-BE49-F238E27FC236}">
                <a16:creationId xmlns:a16="http://schemas.microsoft.com/office/drawing/2014/main" id="{FE75E2DC-09A1-4AD3-947D-C05A9DAEF617}"/>
              </a:ext>
            </a:extLst>
          </p:cNvPr>
          <p:cNvSpPr>
            <a:spLocks noGrp="1"/>
          </p:cNvSpPr>
          <p:nvPr>
            <p:ph type="title"/>
          </p:nvPr>
        </p:nvSpPr>
        <p:spPr/>
        <p:txBody>
          <a:bodyPr/>
          <a:lstStyle/>
          <a:p>
            <a:endParaRPr lang="fr-BE"/>
          </a:p>
        </p:txBody>
      </p:sp>
      <p:pic>
        <p:nvPicPr>
          <p:cNvPr id="73730" name="Picture 2" descr="images/06ri27.png">
            <a:extLst>
              <a:ext uri="{FF2B5EF4-FFF2-40B4-BE49-F238E27FC236}">
                <a16:creationId xmlns:a16="http://schemas.microsoft.com/office/drawing/2014/main" id="{29884C59-E55B-4039-BDCC-0941227046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1633" y="3238052"/>
            <a:ext cx="6259284" cy="10706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9093778"/>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35B7D9B8-2FF1-4B16-A04F-8D81E3225D47}"/>
              </a:ext>
            </a:extLst>
          </p:cNvPr>
          <p:cNvSpPr>
            <a:spLocks noGrp="1"/>
          </p:cNvSpPr>
          <p:nvPr>
            <p:ph idx="1"/>
          </p:nvPr>
        </p:nvSpPr>
        <p:spPr>
          <a:xfrm>
            <a:off x="302363" y="1390794"/>
            <a:ext cx="8539273" cy="4076412"/>
          </a:xfrm>
        </p:spPr>
        <p:txBody>
          <a:bodyPr/>
          <a:lstStyle/>
          <a:p>
            <a:r>
              <a:rPr lang="fr-BE" dirty="0"/>
              <a:t>Un expression complémentaire permet de gérer les contraintes sur les associations</a:t>
            </a:r>
          </a:p>
          <a:p>
            <a:r>
              <a:rPr lang="fr-BE" dirty="0"/>
              <a:t>{XOR} : La contrainte exprime que chaque instance de la classe commune ne peut participer aux deux associations</a:t>
            </a:r>
          </a:p>
          <a:p>
            <a:r>
              <a:rPr lang="fr-FR" sz="2000" i="1" dirty="0"/>
              <a:t>Exemple</a:t>
            </a:r>
            <a:r>
              <a:rPr lang="fr-FR" sz="2000" dirty="0"/>
              <a:t> </a:t>
            </a:r>
            <a:r>
              <a:rPr lang="fr-FR" sz="2000" i="1" dirty="0"/>
              <a:t>: Un repas pour un cheval contient les éléments suivants :</a:t>
            </a:r>
            <a:endParaRPr lang="fr-FR" sz="2000" dirty="0"/>
          </a:p>
          <a:p>
            <a:pPr lvl="1"/>
            <a:r>
              <a:rPr lang="fr-FR" sz="1800" dirty="0"/>
              <a:t>Paille</a:t>
            </a:r>
          </a:p>
          <a:p>
            <a:pPr lvl="1"/>
            <a:r>
              <a:rPr lang="fr-FR" sz="1800" dirty="0"/>
              <a:t>Minéraux</a:t>
            </a:r>
          </a:p>
          <a:p>
            <a:pPr lvl="1"/>
            <a:r>
              <a:rPr lang="fr-FR" sz="1800" dirty="0"/>
              <a:t>Foin ou granulés</a:t>
            </a:r>
          </a:p>
          <a:p>
            <a:pPr marL="0" indent="0">
              <a:buNone/>
            </a:pPr>
            <a:r>
              <a:rPr lang="fr-FR" sz="2000" i="1" dirty="0"/>
              <a:t>La figure illustre le repas et ses différents constituants. Qu’il contienne soit du foin, soit des granulés est une contrainte exprimée par l’opérateur XOR. Celui-ci exprime la contrainte du ou exclusif entre les deux associations.</a:t>
            </a:r>
            <a:endParaRPr lang="fr-FR" sz="2000" dirty="0"/>
          </a:p>
          <a:p>
            <a:pPr marL="0" indent="0">
              <a:buNone/>
            </a:pPr>
            <a:endParaRPr lang="fr-BE" dirty="0"/>
          </a:p>
        </p:txBody>
      </p:sp>
      <p:sp>
        <p:nvSpPr>
          <p:cNvPr id="3" name="Titre 2">
            <a:extLst>
              <a:ext uri="{FF2B5EF4-FFF2-40B4-BE49-F238E27FC236}">
                <a16:creationId xmlns:a16="http://schemas.microsoft.com/office/drawing/2014/main" id="{CB17C1E6-C06C-4DA8-9438-DE94CECD940E}"/>
              </a:ext>
            </a:extLst>
          </p:cNvPr>
          <p:cNvSpPr>
            <a:spLocks noGrp="1"/>
          </p:cNvSpPr>
          <p:nvPr>
            <p:ph type="title"/>
          </p:nvPr>
        </p:nvSpPr>
        <p:spPr/>
        <p:txBody>
          <a:bodyPr/>
          <a:lstStyle/>
          <a:p>
            <a:r>
              <a:rPr lang="fr-BE" dirty="0"/>
              <a:t>Contraintes sur les associations</a:t>
            </a:r>
          </a:p>
        </p:txBody>
      </p:sp>
      <p:pic>
        <p:nvPicPr>
          <p:cNvPr id="74754" name="Picture 2" descr="https://www.eni-training.com/download/5c07e2bb-891c-463f-a2a6-c13ab6ff9314/images/06RI29V4.png?id=AAEAAAD%2f%2f%2f%2f%2fAQAAAAAAAAAMAgAAAE1FbmkuRWRpdGlvbnMuTWVkaWFwbHVzLCBWZXJzaW9uPTEuMC4wLjAsIEN1bHR1cmU9bmV1dHJhbCwgUHVibGljS2V5VG9rZW49bnVsbAUBAAAAJ0VuaS5FZGl0aW9ucy5NZWRpYXBsdXMuQ29tbW9uLldhdGVybWFyawIAAAAHcGlzVGV4dAlwaWR0ZURhdGUBAA0CAAAABgMAAAAzRGVzbWV0IEVyd2luIC0gZGYyN2ZmMzgtYWYwMS00ZTk2LTg1ZGEtMWMyNjc4ZGVlODYwyqfPqNHv2ogL">
            <a:extLst>
              <a:ext uri="{FF2B5EF4-FFF2-40B4-BE49-F238E27FC236}">
                <a16:creationId xmlns:a16="http://schemas.microsoft.com/office/drawing/2014/main" id="{3827761C-6ED9-4FB5-8496-0CE0E9D0F0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9879" y="1602890"/>
            <a:ext cx="6464239" cy="2480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1060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7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5F8EA65D-A119-4EAF-AC06-1B5351A0CCA7}"/>
              </a:ext>
            </a:extLst>
          </p:cNvPr>
          <p:cNvSpPr>
            <a:spLocks noGrp="1"/>
          </p:cNvSpPr>
          <p:nvPr>
            <p:ph idx="1"/>
          </p:nvPr>
        </p:nvSpPr>
        <p:spPr>
          <a:xfrm>
            <a:off x="302363" y="1478813"/>
            <a:ext cx="8539273" cy="4076412"/>
          </a:xfrm>
        </p:spPr>
        <p:txBody>
          <a:bodyPr/>
          <a:lstStyle/>
          <a:p>
            <a:r>
              <a:rPr lang="fr-BE" dirty="0"/>
              <a:t>Contraintes entre deux associations ayant les mêmes classes d’extrémités</a:t>
            </a:r>
          </a:p>
          <a:p>
            <a:r>
              <a:rPr lang="fr-BE" dirty="0"/>
              <a:t>{</a:t>
            </a:r>
            <a:r>
              <a:rPr lang="fr-BE" dirty="0" err="1"/>
              <a:t>subset</a:t>
            </a:r>
            <a:r>
              <a:rPr lang="fr-BE" dirty="0"/>
              <a:t>} : Les occurrences de l’une son un sous ensemble de l’autre</a:t>
            </a:r>
          </a:p>
          <a:p>
            <a:endParaRPr lang="fr-BE" dirty="0"/>
          </a:p>
          <a:p>
            <a:r>
              <a:rPr lang="fr-BE" dirty="0"/>
              <a:t>Ligne pointillé du sous ensemble vers l’autre</a:t>
            </a:r>
          </a:p>
          <a:p>
            <a:pPr marL="0" indent="0">
              <a:buNone/>
            </a:pPr>
            <a:endParaRPr lang="fr-BE" dirty="0"/>
          </a:p>
          <a:p>
            <a:pPr marL="0" indent="0">
              <a:buNone/>
            </a:pPr>
            <a:r>
              <a:rPr lang="fr-BE" dirty="0"/>
              <a:t>Exemple : </a:t>
            </a:r>
            <a:r>
              <a:rPr lang="fr-FR" i="1" dirty="0"/>
              <a:t>L’association </a:t>
            </a:r>
            <a:r>
              <a:rPr lang="fr-FR" i="1" dirty="0" err="1"/>
              <a:t>membreDirection</a:t>
            </a:r>
            <a:r>
              <a:rPr lang="fr-FR" i="1" dirty="0"/>
              <a:t> entre une société et ses employés est une association de type sous-ensemble de l’association membre entre les employés et ladite société.</a:t>
            </a:r>
            <a:endParaRPr lang="fr-BE" dirty="0"/>
          </a:p>
        </p:txBody>
      </p:sp>
      <p:sp>
        <p:nvSpPr>
          <p:cNvPr id="3" name="Titre 2">
            <a:extLst>
              <a:ext uri="{FF2B5EF4-FFF2-40B4-BE49-F238E27FC236}">
                <a16:creationId xmlns:a16="http://schemas.microsoft.com/office/drawing/2014/main" id="{71FF4A02-82C2-432C-911A-69EDF89DD698}"/>
              </a:ext>
            </a:extLst>
          </p:cNvPr>
          <p:cNvSpPr>
            <a:spLocks noGrp="1"/>
          </p:cNvSpPr>
          <p:nvPr>
            <p:ph type="title"/>
          </p:nvPr>
        </p:nvSpPr>
        <p:spPr/>
        <p:txBody>
          <a:bodyPr/>
          <a:lstStyle/>
          <a:p>
            <a:endParaRPr lang="fr-BE"/>
          </a:p>
        </p:txBody>
      </p:sp>
      <p:pic>
        <p:nvPicPr>
          <p:cNvPr id="75778" name="Picture 2" descr="images/06RI30V4.png">
            <a:extLst>
              <a:ext uri="{FF2B5EF4-FFF2-40B4-BE49-F238E27FC236}">
                <a16:creationId xmlns:a16="http://schemas.microsoft.com/office/drawing/2014/main" id="{D7FC6D98-635A-4805-843E-67B9643E07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9468" y="1957892"/>
            <a:ext cx="6965064" cy="2036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6711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7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B575E042-B109-4821-82D9-AD21A20B3F3F}"/>
              </a:ext>
            </a:extLst>
          </p:cNvPr>
          <p:cNvSpPr>
            <a:spLocks noGrp="1"/>
          </p:cNvSpPr>
          <p:nvPr>
            <p:ph idx="1"/>
          </p:nvPr>
        </p:nvSpPr>
        <p:spPr>
          <a:xfrm>
            <a:off x="302363" y="1390794"/>
            <a:ext cx="8539273" cy="4076412"/>
          </a:xfrm>
        </p:spPr>
        <p:txBody>
          <a:bodyPr/>
          <a:lstStyle/>
          <a:p>
            <a:r>
              <a:rPr lang="fr-BE" dirty="0"/>
              <a:t>Et bien non … </a:t>
            </a:r>
          </a:p>
          <a:p>
            <a:endParaRPr lang="fr-BE" dirty="0"/>
          </a:p>
          <a:p>
            <a:r>
              <a:rPr lang="fr-BE" dirty="0" err="1"/>
              <a:t>Uml</a:t>
            </a:r>
            <a:r>
              <a:rPr lang="fr-BE" dirty="0"/>
              <a:t> propose de s’appuyer sur OCL  (ou langage naturel)</a:t>
            </a:r>
          </a:p>
          <a:p>
            <a:pPr lvl="1"/>
            <a:r>
              <a:rPr lang="fr-BE" sz="2000" dirty="0"/>
              <a:t>Langage sous forme de contrainte logique </a:t>
            </a:r>
          </a:p>
          <a:p>
            <a:pPr lvl="1"/>
            <a:r>
              <a:rPr lang="fr-BE" sz="2000" dirty="0"/>
              <a:t>On ajoute des notes aux diagrammes</a:t>
            </a:r>
          </a:p>
          <a:p>
            <a:pPr lvl="1"/>
            <a:r>
              <a:rPr lang="fr-BE" sz="2000" dirty="0"/>
              <a:t>Contraintes OCL toujours vrai ou fausse </a:t>
            </a:r>
          </a:p>
          <a:p>
            <a:pPr lvl="1"/>
            <a:r>
              <a:rPr lang="fr-BE" sz="2000" dirty="0"/>
              <a:t>Utilisation des opérateurs applicables sur des attributs par apport à leur type</a:t>
            </a:r>
          </a:p>
          <a:p>
            <a:pPr lvl="1"/>
            <a:r>
              <a:rPr lang="fr-BE" sz="2000" dirty="0"/>
              <a:t>On peut utiliser les méthodes des objets dans les conditions</a:t>
            </a:r>
          </a:p>
          <a:p>
            <a:pPr lvl="1"/>
            <a:r>
              <a:rPr lang="fr-BE" sz="2000" dirty="0"/>
              <a:t>Pour les ensembles OCL propose : </a:t>
            </a:r>
            <a:r>
              <a:rPr lang="fr-BE" sz="2000" b="1" dirty="0"/>
              <a:t>union, intersection, </a:t>
            </a:r>
            <a:r>
              <a:rPr lang="fr-BE" sz="2000" b="1" dirty="0" err="1"/>
              <a:t>diffrence</a:t>
            </a:r>
            <a:endParaRPr lang="fr-BE" sz="2000" b="1" dirty="0"/>
          </a:p>
          <a:p>
            <a:pPr lvl="1"/>
            <a:r>
              <a:rPr lang="fr-BE" sz="2000" dirty="0"/>
              <a:t>Pour les collections d’objets : </a:t>
            </a:r>
            <a:r>
              <a:rPr lang="fr-BE" sz="2000" b="1" dirty="0" err="1"/>
              <a:t>collect</a:t>
            </a:r>
            <a:r>
              <a:rPr lang="fr-BE" sz="2000" b="1" dirty="0"/>
              <a:t>, </a:t>
            </a:r>
            <a:r>
              <a:rPr lang="fr-BE" sz="2000" b="1" dirty="0" err="1"/>
              <a:t>includes</a:t>
            </a:r>
            <a:r>
              <a:rPr lang="fr-BE" sz="2000" b="1" dirty="0"/>
              <a:t>, </a:t>
            </a:r>
            <a:r>
              <a:rPr lang="fr-BE" sz="2000" b="1" dirty="0" err="1"/>
              <a:t>includesAll</a:t>
            </a:r>
            <a:r>
              <a:rPr lang="fr-BE" sz="2000" b="1" dirty="0"/>
              <a:t>, </a:t>
            </a:r>
            <a:r>
              <a:rPr lang="fr-BE" sz="2000" b="1" dirty="0" err="1"/>
              <a:t>asSet</a:t>
            </a:r>
            <a:r>
              <a:rPr lang="fr-BE" sz="2000" b="1" dirty="0"/>
              <a:t>, </a:t>
            </a:r>
            <a:r>
              <a:rPr lang="fr-BE" sz="2000" b="1" dirty="0" err="1"/>
              <a:t>exists</a:t>
            </a:r>
            <a:r>
              <a:rPr lang="fr-BE" sz="2000" b="1" dirty="0"/>
              <a:t>, </a:t>
            </a:r>
            <a:r>
              <a:rPr lang="fr-BE" sz="2000" b="1" dirty="0" err="1"/>
              <a:t>forAll</a:t>
            </a:r>
            <a:endParaRPr lang="fr-BE" sz="2000" b="1" dirty="0"/>
          </a:p>
        </p:txBody>
      </p:sp>
      <p:sp>
        <p:nvSpPr>
          <p:cNvPr id="3" name="Titre 2">
            <a:extLst>
              <a:ext uri="{FF2B5EF4-FFF2-40B4-BE49-F238E27FC236}">
                <a16:creationId xmlns:a16="http://schemas.microsoft.com/office/drawing/2014/main" id="{FA800962-CAC8-41BA-BF5D-19AC904C46BC}"/>
              </a:ext>
            </a:extLst>
          </p:cNvPr>
          <p:cNvSpPr>
            <a:spLocks noGrp="1"/>
          </p:cNvSpPr>
          <p:nvPr>
            <p:ph type="title"/>
          </p:nvPr>
        </p:nvSpPr>
        <p:spPr/>
        <p:txBody>
          <a:bodyPr/>
          <a:lstStyle/>
          <a:p>
            <a:r>
              <a:rPr lang="fr-BE" dirty="0"/>
              <a:t>Est-ce suffisant ? </a:t>
            </a:r>
          </a:p>
        </p:txBody>
      </p:sp>
    </p:spTree>
    <p:extLst>
      <p:ext uri="{BB962C8B-B14F-4D97-AF65-F5344CB8AC3E}">
        <p14:creationId xmlns:p14="http://schemas.microsoft.com/office/powerpoint/2010/main" val="2917998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B3B69EFB-B8F9-4F23-B8AA-4ACA82835DC0}"/>
              </a:ext>
            </a:extLst>
          </p:cNvPr>
          <p:cNvSpPr>
            <a:spLocks noGrp="1"/>
          </p:cNvSpPr>
          <p:nvPr>
            <p:ph idx="1"/>
          </p:nvPr>
        </p:nvSpPr>
        <p:spPr>
          <a:xfrm>
            <a:off x="285750" y="1102067"/>
            <a:ext cx="8539273" cy="4076412"/>
          </a:xfrm>
        </p:spPr>
        <p:txBody>
          <a:bodyPr/>
          <a:lstStyle/>
          <a:p>
            <a:r>
              <a:rPr lang="fr-BE" dirty="0"/>
              <a:t>Pour utiliser une méthode ou un attribut </a:t>
            </a:r>
            <a:r>
              <a:rPr lang="fr-BE" dirty="0">
                <a:sym typeface="Wingdings" panose="05000000000000000000" pitchFamily="2" charset="2"/>
              </a:rPr>
              <a:t> Self </a:t>
            </a:r>
          </a:p>
          <a:p>
            <a:endParaRPr lang="fr-BE" sz="1100" dirty="0">
              <a:sym typeface="Wingdings" panose="05000000000000000000" pitchFamily="2" charset="2"/>
            </a:endParaRPr>
          </a:p>
          <a:p>
            <a:r>
              <a:rPr lang="fr-BE" dirty="0"/>
              <a:t>Exemple : </a:t>
            </a:r>
          </a:p>
          <a:p>
            <a:pPr lvl="1"/>
            <a:r>
              <a:rPr lang="fr-BE" b="1" dirty="0" err="1"/>
              <a:t>self.attribut</a:t>
            </a:r>
            <a:endParaRPr lang="fr-BE" b="1" dirty="0"/>
          </a:p>
          <a:p>
            <a:pPr lvl="1"/>
            <a:r>
              <a:rPr lang="fr-BE" b="1" dirty="0" err="1"/>
              <a:t>self.methode</a:t>
            </a:r>
            <a:endParaRPr lang="fr-BE" b="1" dirty="0"/>
          </a:p>
          <a:p>
            <a:pPr lvl="1"/>
            <a:r>
              <a:rPr lang="fr-BE" b="1" dirty="0" err="1"/>
              <a:t>self.role.role</a:t>
            </a:r>
            <a:r>
              <a:rPr lang="fr-BE" b="1" dirty="0"/>
              <a:t>. …. .</a:t>
            </a:r>
            <a:r>
              <a:rPr lang="fr-BE" b="1" dirty="0" err="1"/>
              <a:t>role.attribut</a:t>
            </a:r>
            <a:endParaRPr lang="fr-BE" b="1" dirty="0"/>
          </a:p>
          <a:p>
            <a:pPr lvl="1"/>
            <a:r>
              <a:rPr lang="fr-BE" b="1" dirty="0" err="1"/>
              <a:t>Self.role.role</a:t>
            </a:r>
            <a:r>
              <a:rPr lang="fr-BE" b="1" dirty="0"/>
              <a:t>…. .</a:t>
            </a:r>
            <a:r>
              <a:rPr lang="fr-BE" b="1" dirty="0" err="1"/>
              <a:t>role.methode</a:t>
            </a:r>
            <a:endParaRPr lang="fr-BE" b="1" dirty="0"/>
          </a:p>
          <a:p>
            <a:endParaRPr lang="fr-BE" sz="900" b="1" dirty="0"/>
          </a:p>
          <a:p>
            <a:r>
              <a:rPr lang="fr-BE" dirty="0"/>
              <a:t>Si pas directement dans le diagramme de classes, préciser le contexte </a:t>
            </a:r>
          </a:p>
          <a:p>
            <a:pPr lvl="1"/>
            <a:r>
              <a:rPr lang="fr-BE" b="1" dirty="0" err="1"/>
              <a:t>Context</a:t>
            </a:r>
            <a:r>
              <a:rPr lang="fr-BE" b="1" dirty="0"/>
              <a:t> Classe </a:t>
            </a:r>
            <a:r>
              <a:rPr lang="fr-BE" b="1" dirty="0" err="1"/>
              <a:t>inv</a:t>
            </a:r>
            <a:r>
              <a:rPr lang="fr-BE" b="1" dirty="0"/>
              <a:t> Contrainte : </a:t>
            </a:r>
          </a:p>
          <a:p>
            <a:pPr lvl="1"/>
            <a:endParaRPr lang="fr-BE" sz="1100" b="1" dirty="0"/>
          </a:p>
          <a:p>
            <a:pPr marL="0" indent="0">
              <a:buNone/>
            </a:pPr>
            <a:r>
              <a:rPr lang="fr-BE" sz="1800" dirty="0"/>
              <a:t>Source OCL : The Object </a:t>
            </a:r>
            <a:r>
              <a:rPr lang="fr-BE" sz="1800" dirty="0" err="1"/>
              <a:t>Constraint</a:t>
            </a:r>
            <a:r>
              <a:rPr lang="fr-BE" sz="1800" dirty="0"/>
              <a:t> </a:t>
            </a:r>
            <a:r>
              <a:rPr lang="fr-BE" sz="1800" dirty="0" err="1"/>
              <a:t>Language</a:t>
            </a:r>
            <a:r>
              <a:rPr lang="fr-BE" sz="1800" dirty="0"/>
              <a:t> : </a:t>
            </a:r>
            <a:r>
              <a:rPr lang="fr-BE" sz="1800" dirty="0" err="1"/>
              <a:t>Getting</a:t>
            </a:r>
            <a:r>
              <a:rPr lang="fr-BE" sz="1800" dirty="0"/>
              <a:t> </a:t>
            </a:r>
            <a:r>
              <a:rPr lang="fr-BE" sz="1800" dirty="0" err="1"/>
              <a:t>Your</a:t>
            </a:r>
            <a:r>
              <a:rPr lang="fr-BE" sz="1800" dirty="0"/>
              <a:t> </a:t>
            </a:r>
            <a:r>
              <a:rPr lang="fr-BE" sz="1800" dirty="0" err="1"/>
              <a:t>Models</a:t>
            </a:r>
            <a:r>
              <a:rPr lang="fr-BE" sz="1800" dirty="0"/>
              <a:t> </a:t>
            </a:r>
            <a:r>
              <a:rPr lang="fr-BE" sz="1800" dirty="0" err="1"/>
              <a:t>ready</a:t>
            </a:r>
            <a:r>
              <a:rPr lang="fr-BE" sz="1800" dirty="0"/>
              <a:t> for MDA, Second Edition de Jos </a:t>
            </a:r>
            <a:r>
              <a:rPr lang="fr-BE" sz="1800" dirty="0" err="1"/>
              <a:t>Warmer</a:t>
            </a:r>
            <a:r>
              <a:rPr lang="fr-BE" sz="1800" dirty="0"/>
              <a:t> et </a:t>
            </a:r>
            <a:r>
              <a:rPr lang="fr-BE" sz="1800" dirty="0" err="1"/>
              <a:t>Anneke</a:t>
            </a:r>
            <a:r>
              <a:rPr lang="fr-BE" sz="1800" dirty="0"/>
              <a:t> </a:t>
            </a:r>
            <a:r>
              <a:rPr lang="fr-BE" sz="1800" dirty="0" err="1"/>
              <a:t>Kleppe</a:t>
            </a:r>
            <a:r>
              <a:rPr lang="fr-BE" sz="1800" dirty="0"/>
              <a:t>, Addison-Wesley, 2003.</a:t>
            </a:r>
            <a:endParaRPr lang="fr-BE" sz="1800" b="1" dirty="0"/>
          </a:p>
        </p:txBody>
      </p:sp>
      <p:sp>
        <p:nvSpPr>
          <p:cNvPr id="3" name="Titre 2">
            <a:extLst>
              <a:ext uri="{FF2B5EF4-FFF2-40B4-BE49-F238E27FC236}">
                <a16:creationId xmlns:a16="http://schemas.microsoft.com/office/drawing/2014/main" id="{582A1631-F912-4AA3-978E-21BA57AA143B}"/>
              </a:ext>
            </a:extLst>
          </p:cNvPr>
          <p:cNvSpPr>
            <a:spLocks noGrp="1"/>
          </p:cNvSpPr>
          <p:nvPr>
            <p:ph type="title"/>
          </p:nvPr>
        </p:nvSpPr>
        <p:spPr/>
        <p:txBody>
          <a:bodyPr/>
          <a:lstStyle/>
          <a:p>
            <a:endParaRPr lang="fr-BE"/>
          </a:p>
        </p:txBody>
      </p:sp>
    </p:spTree>
    <p:extLst>
      <p:ext uri="{BB962C8B-B14F-4D97-AF65-F5344CB8AC3E}">
        <p14:creationId xmlns:p14="http://schemas.microsoft.com/office/powerpoint/2010/main" val="2515974967"/>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91A482CE-7F5A-4D63-BB5E-979B172C1B6D}"/>
              </a:ext>
            </a:extLst>
          </p:cNvPr>
          <p:cNvSpPr>
            <a:spLocks noGrp="1"/>
          </p:cNvSpPr>
          <p:nvPr>
            <p:ph idx="1"/>
          </p:nvPr>
        </p:nvSpPr>
        <p:spPr>
          <a:xfrm>
            <a:off x="302363" y="1295933"/>
            <a:ext cx="8539273" cy="4076412"/>
          </a:xfrm>
        </p:spPr>
        <p:txBody>
          <a:bodyPr/>
          <a:lstStyle/>
          <a:p>
            <a:pPr marL="0" indent="0">
              <a:buNone/>
            </a:pPr>
            <a:r>
              <a:rPr lang="fr-BE" dirty="0"/>
              <a:t>Exemple : </a:t>
            </a:r>
            <a:r>
              <a:rPr lang="fr-FR" i="1" dirty="0"/>
              <a:t>Un hippodrome fait courir des chevaux. Les jockeys dont il est l’employeur doivent participer aux courses qu’il organise. Ceci peut être reformulé ainsi : l’ensemble des jockeys employés par l’hippodrome doit être inclus dans l’ensemble de tous les jockeys qui montent les chevaux participant aux courses de l’hippodrome.</a:t>
            </a:r>
            <a:endParaRPr lang="fr-FR" dirty="0"/>
          </a:p>
          <a:p>
            <a:pPr marL="0" indent="0">
              <a:buNone/>
            </a:pPr>
            <a:endParaRPr lang="fr-FR" i="1" dirty="0"/>
          </a:p>
          <a:p>
            <a:pPr marL="0" indent="0">
              <a:buNone/>
            </a:pPr>
            <a:r>
              <a:rPr lang="fr-FR" i="1" dirty="0"/>
              <a:t>En OCL, cette contrainte s’écrit ainsi :</a:t>
            </a:r>
            <a:endParaRPr lang="fr-FR" dirty="0"/>
          </a:p>
          <a:p>
            <a:pPr marL="0" indent="0">
              <a:buNone/>
            </a:pPr>
            <a:endParaRPr lang="fr-BE" dirty="0"/>
          </a:p>
          <a:p>
            <a:pPr marL="1371600" lvl="3" indent="0">
              <a:buNone/>
            </a:pPr>
            <a:r>
              <a:rPr lang="fr-BE" sz="2000" b="1" dirty="0" err="1"/>
              <a:t>Context</a:t>
            </a:r>
            <a:r>
              <a:rPr lang="fr-BE" sz="2000" dirty="0"/>
              <a:t> Hippodrome </a:t>
            </a:r>
            <a:r>
              <a:rPr lang="fr-BE" sz="2000" b="1" dirty="0" err="1"/>
              <a:t>inv</a:t>
            </a:r>
            <a:r>
              <a:rPr lang="fr-BE" sz="2000" dirty="0"/>
              <a:t> </a:t>
            </a:r>
            <a:r>
              <a:rPr lang="fr-BE" sz="2000" dirty="0" err="1"/>
              <a:t>jockeysEmployés</a:t>
            </a:r>
            <a:r>
              <a:rPr lang="fr-BE" sz="2000" dirty="0"/>
              <a:t>:  </a:t>
            </a:r>
          </a:p>
          <a:p>
            <a:pPr marL="1371600" lvl="3" indent="0">
              <a:buNone/>
            </a:pPr>
            <a:r>
              <a:rPr lang="fr-BE" sz="2000" dirty="0" err="1">
                <a:solidFill>
                  <a:schemeClr val="accent1"/>
                </a:solidFill>
              </a:rPr>
              <a:t>self</a:t>
            </a:r>
            <a:r>
              <a:rPr lang="fr-BE" sz="2000" dirty="0" err="1"/>
              <a:t>.participeCourse</a:t>
            </a:r>
            <a:r>
              <a:rPr lang="fr-BE" sz="2000" dirty="0"/>
              <a:t>-&gt;</a:t>
            </a:r>
            <a:r>
              <a:rPr lang="fr-BE" sz="2000" dirty="0" err="1"/>
              <a:t>collect</a:t>
            </a:r>
            <a:r>
              <a:rPr lang="fr-BE" sz="2000" dirty="0"/>
              <a:t>(c | </a:t>
            </a:r>
            <a:r>
              <a:rPr lang="fr-BE" sz="2000" dirty="0" err="1"/>
              <a:t>c.monte</a:t>
            </a:r>
            <a:r>
              <a:rPr lang="fr-BE" sz="2000" dirty="0"/>
              <a:t>)-&gt;</a:t>
            </a:r>
            <a:r>
              <a:rPr lang="fr-BE" sz="2000" dirty="0" err="1"/>
              <a:t>includesAll</a:t>
            </a:r>
            <a:r>
              <a:rPr lang="fr-BE" sz="2000" dirty="0"/>
              <a:t> </a:t>
            </a:r>
          </a:p>
          <a:p>
            <a:pPr marL="1371600" lvl="3" indent="0">
              <a:buNone/>
            </a:pPr>
            <a:r>
              <a:rPr lang="fr-BE" sz="2000" dirty="0"/>
              <a:t>(</a:t>
            </a:r>
            <a:r>
              <a:rPr lang="fr-BE" sz="2000" dirty="0" err="1">
                <a:solidFill>
                  <a:schemeClr val="accent1"/>
                </a:solidFill>
              </a:rPr>
              <a:t>self</a:t>
            </a:r>
            <a:r>
              <a:rPr lang="fr-BE" sz="2000" dirty="0" err="1"/>
              <a:t>.employé</a:t>
            </a:r>
            <a:r>
              <a:rPr lang="fr-BE" sz="2000" dirty="0"/>
              <a:t>)</a:t>
            </a:r>
          </a:p>
        </p:txBody>
      </p:sp>
      <p:sp>
        <p:nvSpPr>
          <p:cNvPr id="3" name="Titre 2">
            <a:extLst>
              <a:ext uri="{FF2B5EF4-FFF2-40B4-BE49-F238E27FC236}">
                <a16:creationId xmlns:a16="http://schemas.microsoft.com/office/drawing/2014/main" id="{2B01E385-9909-4F0A-8BC7-B2311E7CA83B}"/>
              </a:ext>
            </a:extLst>
          </p:cNvPr>
          <p:cNvSpPr>
            <a:spLocks noGrp="1"/>
          </p:cNvSpPr>
          <p:nvPr>
            <p:ph type="title"/>
          </p:nvPr>
        </p:nvSpPr>
        <p:spPr/>
        <p:txBody>
          <a:bodyPr/>
          <a:lstStyle/>
          <a:p>
            <a:endParaRPr lang="fr-BE"/>
          </a:p>
        </p:txBody>
      </p:sp>
      <p:pic>
        <p:nvPicPr>
          <p:cNvPr id="77826" name="Picture 2" descr="images/N06RI29.png">
            <a:extLst>
              <a:ext uri="{FF2B5EF4-FFF2-40B4-BE49-F238E27FC236}">
                <a16:creationId xmlns:a16="http://schemas.microsoft.com/office/drawing/2014/main" id="{AFBC0782-35CA-4335-801A-BE27978E50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0" y="1102067"/>
            <a:ext cx="8418048" cy="3419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9484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78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B5C1D4FE-F34B-49D8-8B3B-9F9ECD0E6360}"/>
              </a:ext>
            </a:extLst>
          </p:cNvPr>
          <p:cNvSpPr>
            <a:spLocks noGrp="1"/>
          </p:cNvSpPr>
          <p:nvPr>
            <p:ph idx="1"/>
          </p:nvPr>
        </p:nvSpPr>
        <p:spPr>
          <a:xfrm>
            <a:off x="318977" y="1390794"/>
            <a:ext cx="8539273" cy="4076412"/>
          </a:xfrm>
        </p:spPr>
        <p:txBody>
          <a:bodyPr/>
          <a:lstStyle/>
          <a:p>
            <a:r>
              <a:rPr lang="fr-BE" dirty="0"/>
              <a:t>Un objet composé d’autres objets </a:t>
            </a:r>
          </a:p>
          <a:p>
            <a:r>
              <a:rPr lang="fr-BE" dirty="0"/>
              <a:t>On parle d’association de composition </a:t>
            </a:r>
          </a:p>
          <a:p>
            <a:r>
              <a:rPr lang="fr-BE" dirty="0"/>
              <a:t>Type faible ou fort </a:t>
            </a:r>
          </a:p>
        </p:txBody>
      </p:sp>
      <p:sp>
        <p:nvSpPr>
          <p:cNvPr id="3" name="Titre 2">
            <a:extLst>
              <a:ext uri="{FF2B5EF4-FFF2-40B4-BE49-F238E27FC236}">
                <a16:creationId xmlns:a16="http://schemas.microsoft.com/office/drawing/2014/main" id="{077E0EEF-1CFD-4327-9180-4FF8D596C29D}"/>
              </a:ext>
            </a:extLst>
          </p:cNvPr>
          <p:cNvSpPr>
            <a:spLocks noGrp="1"/>
          </p:cNvSpPr>
          <p:nvPr>
            <p:ph type="title"/>
          </p:nvPr>
        </p:nvSpPr>
        <p:spPr/>
        <p:txBody>
          <a:bodyPr/>
          <a:lstStyle/>
          <a:p>
            <a:r>
              <a:rPr lang="fr-BE" dirty="0"/>
              <a:t>Les objets composés</a:t>
            </a:r>
          </a:p>
        </p:txBody>
      </p:sp>
    </p:spTree>
    <p:extLst>
      <p:ext uri="{BB962C8B-B14F-4D97-AF65-F5344CB8AC3E}">
        <p14:creationId xmlns:p14="http://schemas.microsoft.com/office/powerpoint/2010/main" val="23833383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98888B35-630F-4C5B-AC85-F82C947D328F}"/>
              </a:ext>
            </a:extLst>
          </p:cNvPr>
          <p:cNvSpPr>
            <a:spLocks noGrp="1"/>
          </p:cNvSpPr>
          <p:nvPr>
            <p:ph idx="1"/>
          </p:nvPr>
        </p:nvSpPr>
        <p:spPr/>
        <p:txBody>
          <a:bodyPr/>
          <a:lstStyle/>
          <a:p>
            <a:endParaRPr lang="fr-BE"/>
          </a:p>
        </p:txBody>
      </p:sp>
      <p:sp>
        <p:nvSpPr>
          <p:cNvPr id="3" name="Titre 2">
            <a:extLst>
              <a:ext uri="{FF2B5EF4-FFF2-40B4-BE49-F238E27FC236}">
                <a16:creationId xmlns:a16="http://schemas.microsoft.com/office/drawing/2014/main" id="{52CECDF2-7CAF-4CB3-B6C1-0CD8E0484D20}"/>
              </a:ext>
            </a:extLst>
          </p:cNvPr>
          <p:cNvSpPr>
            <a:spLocks noGrp="1"/>
          </p:cNvSpPr>
          <p:nvPr>
            <p:ph type="title"/>
          </p:nvPr>
        </p:nvSpPr>
        <p:spPr/>
        <p:txBody>
          <a:bodyPr/>
          <a:lstStyle/>
          <a:p>
            <a:endParaRPr lang="fr-BE"/>
          </a:p>
        </p:txBody>
      </p:sp>
    </p:spTree>
    <p:extLst>
      <p:ext uri="{BB962C8B-B14F-4D97-AF65-F5344CB8AC3E}">
        <p14:creationId xmlns:p14="http://schemas.microsoft.com/office/powerpoint/2010/main" val="836647513"/>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B5C1D4FE-F34B-49D8-8B3B-9F9ECD0E6360}"/>
              </a:ext>
            </a:extLst>
          </p:cNvPr>
          <p:cNvSpPr>
            <a:spLocks noGrp="1"/>
          </p:cNvSpPr>
          <p:nvPr>
            <p:ph idx="1"/>
          </p:nvPr>
        </p:nvSpPr>
        <p:spPr>
          <a:xfrm>
            <a:off x="318977" y="1390794"/>
            <a:ext cx="8539273" cy="4076412"/>
          </a:xfrm>
        </p:spPr>
        <p:txBody>
          <a:bodyPr/>
          <a:lstStyle/>
          <a:p>
            <a:r>
              <a:rPr lang="fr-BE" dirty="0"/>
              <a:t>Les composants sont une partie de l’objet composé</a:t>
            </a:r>
          </a:p>
          <a:p>
            <a:r>
              <a:rPr lang="fr-BE" dirty="0"/>
              <a:t>Un composant ne peut appartenir qu’a un composé </a:t>
            </a:r>
          </a:p>
          <a:p>
            <a:r>
              <a:rPr lang="fr-BE" dirty="0"/>
              <a:t>La suppression du composé entraine la suppression des composants</a:t>
            </a:r>
          </a:p>
          <a:p>
            <a:endParaRPr lang="fr-BE" dirty="0"/>
          </a:p>
          <a:p>
            <a:endParaRPr lang="fr-BE" dirty="0"/>
          </a:p>
          <a:p>
            <a:endParaRPr lang="fr-BE" dirty="0"/>
          </a:p>
          <a:p>
            <a:r>
              <a:rPr lang="fr-BE" dirty="0"/>
              <a:t>Nous prendrons comme norme d’appeler composition forte : composition</a:t>
            </a:r>
          </a:p>
        </p:txBody>
      </p:sp>
      <p:sp>
        <p:nvSpPr>
          <p:cNvPr id="3" name="Titre 2">
            <a:extLst>
              <a:ext uri="{FF2B5EF4-FFF2-40B4-BE49-F238E27FC236}">
                <a16:creationId xmlns:a16="http://schemas.microsoft.com/office/drawing/2014/main" id="{077E0EEF-1CFD-4327-9180-4FF8D596C29D}"/>
              </a:ext>
            </a:extLst>
          </p:cNvPr>
          <p:cNvSpPr>
            <a:spLocks noGrp="1"/>
          </p:cNvSpPr>
          <p:nvPr>
            <p:ph type="title"/>
          </p:nvPr>
        </p:nvSpPr>
        <p:spPr/>
        <p:txBody>
          <a:bodyPr/>
          <a:lstStyle/>
          <a:p>
            <a:r>
              <a:rPr lang="fr-BE" dirty="0"/>
              <a:t>Les objets composés : composition forte</a:t>
            </a:r>
          </a:p>
        </p:txBody>
      </p:sp>
      <p:pic>
        <p:nvPicPr>
          <p:cNvPr id="78850" name="Picture 2" descr="images/06ri30.png">
            <a:extLst>
              <a:ext uri="{FF2B5EF4-FFF2-40B4-BE49-F238E27FC236}">
                <a16:creationId xmlns:a16="http://schemas.microsoft.com/office/drawing/2014/main" id="{B3BDAF07-9584-4C58-AB9F-C814A58B32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1925" y="3292288"/>
            <a:ext cx="7697968" cy="9622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5808826"/>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B5C1D4FE-F34B-49D8-8B3B-9F9ECD0E6360}"/>
              </a:ext>
            </a:extLst>
          </p:cNvPr>
          <p:cNvSpPr>
            <a:spLocks noGrp="1"/>
          </p:cNvSpPr>
          <p:nvPr>
            <p:ph idx="1"/>
          </p:nvPr>
        </p:nvSpPr>
        <p:spPr>
          <a:xfrm>
            <a:off x="318977" y="1390794"/>
            <a:ext cx="8539273" cy="4076412"/>
          </a:xfrm>
        </p:spPr>
        <p:txBody>
          <a:bodyPr/>
          <a:lstStyle/>
          <a:p>
            <a:pPr marL="0" indent="0">
              <a:buNone/>
            </a:pPr>
            <a:r>
              <a:rPr lang="fr-BE" dirty="0"/>
              <a:t>Exemple : </a:t>
            </a:r>
            <a:r>
              <a:rPr lang="fr-FR" i="1" dirty="0"/>
              <a:t>Un cheval est composé d’un cerveau. Le cerveau n’est pas partagé. La mort du cheval entraîne la mort de son cerveau. Il s’agit donc d’une association de composition</a:t>
            </a:r>
          </a:p>
          <a:p>
            <a:pPr marL="0" indent="0">
              <a:buNone/>
            </a:pPr>
            <a:endParaRPr lang="fr-FR" i="1" dirty="0"/>
          </a:p>
          <a:p>
            <a:pPr marL="0" indent="0">
              <a:buNone/>
            </a:pPr>
            <a:endParaRPr lang="fr-FR" i="1" dirty="0"/>
          </a:p>
          <a:p>
            <a:pPr marL="0" indent="0">
              <a:buNone/>
            </a:pPr>
            <a:r>
              <a:rPr lang="fr-FR" i="1" dirty="0"/>
              <a:t>Exemple : Une course hippique est constituée de prix. Ces prix ne sont pas partagés avec d’autres courses (un prix est spécifique à une course). Si la course n’est pas organisée, les prix ne sont pas attribués et ils disparaissent. Il s’agit d’une relation de composition.</a:t>
            </a:r>
            <a:endParaRPr lang="fr-BE" dirty="0"/>
          </a:p>
        </p:txBody>
      </p:sp>
      <p:sp>
        <p:nvSpPr>
          <p:cNvPr id="3" name="Titre 2">
            <a:extLst>
              <a:ext uri="{FF2B5EF4-FFF2-40B4-BE49-F238E27FC236}">
                <a16:creationId xmlns:a16="http://schemas.microsoft.com/office/drawing/2014/main" id="{077E0EEF-1CFD-4327-9180-4FF8D596C29D}"/>
              </a:ext>
            </a:extLst>
          </p:cNvPr>
          <p:cNvSpPr>
            <a:spLocks noGrp="1"/>
          </p:cNvSpPr>
          <p:nvPr>
            <p:ph type="title"/>
          </p:nvPr>
        </p:nvSpPr>
        <p:spPr/>
        <p:txBody>
          <a:bodyPr/>
          <a:lstStyle/>
          <a:p>
            <a:r>
              <a:rPr lang="fr-BE" dirty="0"/>
              <a:t>Les objets composés : composition forte</a:t>
            </a:r>
          </a:p>
        </p:txBody>
      </p:sp>
      <p:pic>
        <p:nvPicPr>
          <p:cNvPr id="79874" name="Picture 2" descr="images/06ri31.png">
            <a:extLst>
              <a:ext uri="{FF2B5EF4-FFF2-40B4-BE49-F238E27FC236}">
                <a16:creationId xmlns:a16="http://schemas.microsoft.com/office/drawing/2014/main" id="{7569DED5-25AB-46A1-A39F-A4A55E9DC9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6475" y="2589511"/>
            <a:ext cx="5066515" cy="680813"/>
          </a:xfrm>
          <a:prstGeom prst="rect">
            <a:avLst/>
          </a:prstGeom>
          <a:noFill/>
          <a:extLst>
            <a:ext uri="{909E8E84-426E-40DD-AFC4-6F175D3DCCD1}">
              <a14:hiddenFill xmlns:a14="http://schemas.microsoft.com/office/drawing/2010/main">
                <a:solidFill>
                  <a:srgbClr val="FFFFFF"/>
                </a:solidFill>
              </a14:hiddenFill>
            </a:ext>
          </a:extLst>
        </p:spPr>
      </p:pic>
      <p:pic>
        <p:nvPicPr>
          <p:cNvPr id="79876" name="Picture 4" descr="images/06ri32.png">
            <a:extLst>
              <a:ext uri="{FF2B5EF4-FFF2-40B4-BE49-F238E27FC236}">
                <a16:creationId xmlns:a16="http://schemas.microsoft.com/office/drawing/2014/main" id="{F475C6EB-F73B-4216-89AB-2FC0DFD9FA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773" y="5212920"/>
            <a:ext cx="6005767" cy="825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2485598"/>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B5C1D4FE-F34B-49D8-8B3B-9F9ECD0E6360}"/>
              </a:ext>
            </a:extLst>
          </p:cNvPr>
          <p:cNvSpPr>
            <a:spLocks noGrp="1"/>
          </p:cNvSpPr>
          <p:nvPr>
            <p:ph idx="1"/>
          </p:nvPr>
        </p:nvSpPr>
        <p:spPr>
          <a:xfrm>
            <a:off x="318977" y="1390794"/>
            <a:ext cx="8539273" cy="4076412"/>
          </a:xfrm>
        </p:spPr>
        <p:txBody>
          <a:bodyPr/>
          <a:lstStyle/>
          <a:p>
            <a:r>
              <a:rPr lang="fr-BE" dirty="0"/>
              <a:t>On l’appelle agrégation.</a:t>
            </a:r>
          </a:p>
          <a:p>
            <a:r>
              <a:rPr lang="fr-BE" dirty="0"/>
              <a:t>Un composants peut être partagés à plusieurs composés</a:t>
            </a:r>
          </a:p>
          <a:p>
            <a:r>
              <a:rPr lang="fr-BE" dirty="0"/>
              <a:t>La destruction du composé n’implique pas la fin du composants</a:t>
            </a:r>
          </a:p>
          <a:p>
            <a:r>
              <a:rPr lang="fr-BE" dirty="0"/>
              <a:t>Est plus fréquente</a:t>
            </a:r>
          </a:p>
          <a:p>
            <a:r>
              <a:rPr lang="fr-BE" dirty="0"/>
              <a:t>En modélisation, en phase1 on mets souvent que des agrégation (sauf certitude)</a:t>
            </a:r>
          </a:p>
          <a:p>
            <a:endParaRPr lang="fr-BE" dirty="0"/>
          </a:p>
          <a:p>
            <a:endParaRPr lang="fr-BE" dirty="0"/>
          </a:p>
        </p:txBody>
      </p:sp>
      <p:sp>
        <p:nvSpPr>
          <p:cNvPr id="3" name="Titre 2">
            <a:extLst>
              <a:ext uri="{FF2B5EF4-FFF2-40B4-BE49-F238E27FC236}">
                <a16:creationId xmlns:a16="http://schemas.microsoft.com/office/drawing/2014/main" id="{077E0EEF-1CFD-4327-9180-4FF8D596C29D}"/>
              </a:ext>
            </a:extLst>
          </p:cNvPr>
          <p:cNvSpPr>
            <a:spLocks noGrp="1"/>
          </p:cNvSpPr>
          <p:nvPr>
            <p:ph type="title"/>
          </p:nvPr>
        </p:nvSpPr>
        <p:spPr/>
        <p:txBody>
          <a:bodyPr/>
          <a:lstStyle/>
          <a:p>
            <a:r>
              <a:rPr lang="fr-BE" dirty="0"/>
              <a:t>Les objets composés composition faible ou agrégation</a:t>
            </a:r>
          </a:p>
        </p:txBody>
      </p:sp>
    </p:spTree>
    <p:extLst>
      <p:ext uri="{BB962C8B-B14F-4D97-AF65-F5344CB8AC3E}">
        <p14:creationId xmlns:p14="http://schemas.microsoft.com/office/powerpoint/2010/main" val="2913676623"/>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B5C1D4FE-F34B-49D8-8B3B-9F9ECD0E6360}"/>
              </a:ext>
            </a:extLst>
          </p:cNvPr>
          <p:cNvSpPr>
            <a:spLocks noGrp="1"/>
          </p:cNvSpPr>
          <p:nvPr>
            <p:ph idx="1"/>
          </p:nvPr>
        </p:nvSpPr>
        <p:spPr>
          <a:xfrm>
            <a:off x="318977" y="1102067"/>
            <a:ext cx="8539273" cy="4076412"/>
          </a:xfrm>
        </p:spPr>
        <p:txBody>
          <a:bodyPr/>
          <a:lstStyle/>
          <a:p>
            <a:pPr marL="0" indent="0">
              <a:buNone/>
            </a:pPr>
            <a:br>
              <a:rPr lang="fr-FR" dirty="0"/>
            </a:br>
            <a:r>
              <a:rPr lang="fr-FR" dirty="0"/>
              <a:t>Déterminer, sur un modèle, qu’une association d’agrégation est une association de composition, revient à ajouter des contraintes, au même titre que donner un type ou préciser des cardinalités. </a:t>
            </a:r>
          </a:p>
          <a:p>
            <a:pPr marL="0" indent="0">
              <a:buNone/>
            </a:pPr>
            <a:r>
              <a:rPr lang="fr-FR" dirty="0"/>
              <a:t>Nous avons étudié les contraintes en UML, en langage naturel ou en OCL. </a:t>
            </a:r>
          </a:p>
          <a:p>
            <a:pPr marL="0" indent="0">
              <a:buNone/>
            </a:pPr>
            <a:r>
              <a:rPr lang="fr-FR" dirty="0"/>
              <a:t>Ajouter des contraintes, c’est ajouter du sens, de la sémantique à un modèle, c’est l’enrichir. Il est donc normal que ce processus d’enrichissement requière des phases successives.</a:t>
            </a:r>
            <a:endParaRPr lang="fr-BE" dirty="0"/>
          </a:p>
        </p:txBody>
      </p:sp>
      <p:sp>
        <p:nvSpPr>
          <p:cNvPr id="3" name="Titre 2">
            <a:extLst>
              <a:ext uri="{FF2B5EF4-FFF2-40B4-BE49-F238E27FC236}">
                <a16:creationId xmlns:a16="http://schemas.microsoft.com/office/drawing/2014/main" id="{077E0EEF-1CFD-4327-9180-4FF8D596C29D}"/>
              </a:ext>
            </a:extLst>
          </p:cNvPr>
          <p:cNvSpPr>
            <a:spLocks noGrp="1"/>
          </p:cNvSpPr>
          <p:nvPr>
            <p:ph type="title"/>
          </p:nvPr>
        </p:nvSpPr>
        <p:spPr/>
        <p:txBody>
          <a:bodyPr/>
          <a:lstStyle/>
          <a:p>
            <a:r>
              <a:rPr lang="fr-BE" dirty="0"/>
              <a:t>Les objets composés : Rappel </a:t>
            </a:r>
          </a:p>
        </p:txBody>
      </p:sp>
    </p:spTree>
    <p:extLst>
      <p:ext uri="{BB962C8B-B14F-4D97-AF65-F5344CB8AC3E}">
        <p14:creationId xmlns:p14="http://schemas.microsoft.com/office/powerpoint/2010/main" val="3377456231"/>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B5C1D4FE-F34B-49D8-8B3B-9F9ECD0E6360}"/>
              </a:ext>
            </a:extLst>
          </p:cNvPr>
          <p:cNvSpPr>
            <a:spLocks noGrp="1"/>
          </p:cNvSpPr>
          <p:nvPr>
            <p:ph idx="1"/>
          </p:nvPr>
        </p:nvSpPr>
        <p:spPr>
          <a:xfrm>
            <a:off x="318977" y="1390794"/>
            <a:ext cx="8539273" cy="4076412"/>
          </a:xfrm>
        </p:spPr>
        <p:txBody>
          <a:bodyPr/>
          <a:lstStyle/>
          <a:p>
            <a:pPr marL="0" indent="0">
              <a:buNone/>
            </a:pPr>
            <a:r>
              <a:rPr lang="fr-BE" dirty="0"/>
              <a:t>Exemple : </a:t>
            </a:r>
            <a:r>
              <a:rPr lang="fr-FR" i="1" dirty="0"/>
              <a:t>Un cheval harnaché est composé d’une selle. Une selle est elle-même composée d’une sangle, d’étriers et d’un tapis de selle. Cette composition relève de l’agrégation. En effet, la perte du cheval n’entraîne pas la perte de ces objets et la perte de la selle n’entraîne pas la perte de ses composants.</a:t>
            </a:r>
            <a:endParaRPr lang="fr-BE" dirty="0"/>
          </a:p>
        </p:txBody>
      </p:sp>
      <p:sp>
        <p:nvSpPr>
          <p:cNvPr id="3" name="Titre 2">
            <a:extLst>
              <a:ext uri="{FF2B5EF4-FFF2-40B4-BE49-F238E27FC236}">
                <a16:creationId xmlns:a16="http://schemas.microsoft.com/office/drawing/2014/main" id="{077E0EEF-1CFD-4327-9180-4FF8D596C29D}"/>
              </a:ext>
            </a:extLst>
          </p:cNvPr>
          <p:cNvSpPr>
            <a:spLocks noGrp="1"/>
          </p:cNvSpPr>
          <p:nvPr>
            <p:ph type="title"/>
          </p:nvPr>
        </p:nvSpPr>
        <p:spPr/>
        <p:txBody>
          <a:bodyPr/>
          <a:lstStyle/>
          <a:p>
            <a:r>
              <a:rPr lang="fr-BE" dirty="0"/>
              <a:t>Les objets composés : agrégation</a:t>
            </a:r>
          </a:p>
        </p:txBody>
      </p:sp>
      <p:pic>
        <p:nvPicPr>
          <p:cNvPr id="80898" name="Picture 2" descr="images/06ri33.png">
            <a:extLst>
              <a:ext uri="{FF2B5EF4-FFF2-40B4-BE49-F238E27FC236}">
                <a16:creationId xmlns:a16="http://schemas.microsoft.com/office/drawing/2014/main" id="{4809E006-0921-4BDD-9CDE-A8734A93A6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2997" y="3220907"/>
            <a:ext cx="4213412" cy="29888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4031710"/>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B5C1D4FE-F34B-49D8-8B3B-9F9ECD0E6360}"/>
              </a:ext>
            </a:extLst>
          </p:cNvPr>
          <p:cNvSpPr>
            <a:spLocks noGrp="1"/>
          </p:cNvSpPr>
          <p:nvPr>
            <p:ph idx="1"/>
          </p:nvPr>
        </p:nvSpPr>
        <p:spPr>
          <a:xfrm>
            <a:off x="302363" y="1102067"/>
            <a:ext cx="8539273" cy="4076412"/>
          </a:xfrm>
        </p:spPr>
        <p:txBody>
          <a:bodyPr/>
          <a:lstStyle/>
          <a:p>
            <a:pPr marL="0" indent="0">
              <a:buNone/>
            </a:pPr>
            <a:r>
              <a:rPr lang="fr-BE" sz="2000" dirty="0"/>
              <a:t>Exemple :</a:t>
            </a:r>
            <a:r>
              <a:rPr lang="fr-FR" sz="2000" i="1" dirty="0"/>
              <a:t>Un propriétaire équestre possède une collection de chevaux. Un cheval domestiqué appartient à une seule collection et peut simultanément être confié ou non à un élevage. Il peut être alors composant des deux agrégations</a:t>
            </a:r>
          </a:p>
          <a:p>
            <a:pPr marL="0" indent="0">
              <a:buNone/>
            </a:pPr>
            <a:endParaRPr lang="fr-FR" i="1" dirty="0"/>
          </a:p>
          <a:p>
            <a:pPr marL="0" indent="0">
              <a:buNone/>
            </a:pPr>
            <a:endParaRPr lang="fr-FR" i="1" dirty="0"/>
          </a:p>
          <a:p>
            <a:pPr marL="0" indent="0">
              <a:buNone/>
            </a:pPr>
            <a:endParaRPr lang="fr-FR" i="1" dirty="0"/>
          </a:p>
          <a:p>
            <a:pPr marL="0" indent="0">
              <a:buNone/>
            </a:pPr>
            <a:endParaRPr lang="fr-FR" i="1" dirty="0"/>
          </a:p>
          <a:p>
            <a:pPr marL="0" indent="0">
              <a:buNone/>
            </a:pPr>
            <a:r>
              <a:rPr lang="fr-FR" sz="2000" i="1" dirty="0"/>
              <a:t>De façon plus précise, un cheval peut appartenir à plusieurs propriétaires. Dans ce cas, la cardinalité au niveau de la collection du propriétaire n’est plus 1 mais 1..* pour exprimer la multiplicité. Le cheval peut être alors partagé plusieurs fois dans une même agrégation</a:t>
            </a:r>
            <a:endParaRPr lang="fr-BE" sz="2000" dirty="0"/>
          </a:p>
        </p:txBody>
      </p:sp>
      <p:sp>
        <p:nvSpPr>
          <p:cNvPr id="3" name="Titre 2">
            <a:extLst>
              <a:ext uri="{FF2B5EF4-FFF2-40B4-BE49-F238E27FC236}">
                <a16:creationId xmlns:a16="http://schemas.microsoft.com/office/drawing/2014/main" id="{077E0EEF-1CFD-4327-9180-4FF8D596C29D}"/>
              </a:ext>
            </a:extLst>
          </p:cNvPr>
          <p:cNvSpPr>
            <a:spLocks noGrp="1"/>
          </p:cNvSpPr>
          <p:nvPr>
            <p:ph type="title"/>
          </p:nvPr>
        </p:nvSpPr>
        <p:spPr/>
        <p:txBody>
          <a:bodyPr/>
          <a:lstStyle/>
          <a:p>
            <a:r>
              <a:rPr lang="fr-BE" dirty="0"/>
              <a:t>Les objets composés</a:t>
            </a:r>
          </a:p>
        </p:txBody>
      </p:sp>
      <p:pic>
        <p:nvPicPr>
          <p:cNvPr id="81922" name="Picture 2" descr="images/06ri34.png">
            <a:extLst>
              <a:ext uri="{FF2B5EF4-FFF2-40B4-BE49-F238E27FC236}">
                <a16:creationId xmlns:a16="http://schemas.microsoft.com/office/drawing/2014/main" id="{428A9865-0EF6-459A-BED1-33A6846D70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7127" y="2312616"/>
            <a:ext cx="3061852" cy="1655314"/>
          </a:xfrm>
          <a:prstGeom prst="rect">
            <a:avLst/>
          </a:prstGeom>
          <a:noFill/>
          <a:extLst>
            <a:ext uri="{909E8E84-426E-40DD-AFC4-6F175D3DCCD1}">
              <a14:hiddenFill xmlns:a14="http://schemas.microsoft.com/office/drawing/2010/main">
                <a:solidFill>
                  <a:srgbClr val="FFFFFF"/>
                </a:solidFill>
              </a14:hiddenFill>
            </a:ext>
          </a:extLst>
        </p:spPr>
      </p:pic>
      <p:pic>
        <p:nvPicPr>
          <p:cNvPr id="81924" name="Picture 4" descr="images/06ri35.png">
            <a:extLst>
              <a:ext uri="{FF2B5EF4-FFF2-40B4-BE49-F238E27FC236}">
                <a16:creationId xmlns:a16="http://schemas.microsoft.com/office/drawing/2014/main" id="{8B62433A-1480-476E-9930-A591A697D3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5415" y="5476234"/>
            <a:ext cx="5189633" cy="6973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4104749"/>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ce réservé du contenu 3">
            <a:extLst>
              <a:ext uri="{FF2B5EF4-FFF2-40B4-BE49-F238E27FC236}">
                <a16:creationId xmlns:a16="http://schemas.microsoft.com/office/drawing/2014/main" id="{9CCDF166-CAEE-47AC-B4D9-AA0FEF18CE93}"/>
              </a:ext>
            </a:extLst>
          </p:cNvPr>
          <p:cNvGraphicFramePr>
            <a:graphicFrameLocks noGrp="1"/>
          </p:cNvGraphicFramePr>
          <p:nvPr>
            <p:ph idx="1"/>
            <p:extLst>
              <p:ext uri="{D42A27DB-BD31-4B8C-83A1-F6EECF244321}">
                <p14:modId xmlns:p14="http://schemas.microsoft.com/office/powerpoint/2010/main" val="4246327879"/>
              </p:ext>
            </p:extLst>
          </p:nvPr>
        </p:nvGraphicFramePr>
        <p:xfrm>
          <a:off x="1094110" y="1965960"/>
          <a:ext cx="6989117" cy="2926080"/>
        </p:xfrm>
        <a:graphic>
          <a:graphicData uri="http://schemas.openxmlformats.org/drawingml/2006/table">
            <a:tbl>
              <a:tblPr/>
              <a:tblGrid>
                <a:gridCol w="3495252">
                  <a:extLst>
                    <a:ext uri="{9D8B030D-6E8A-4147-A177-3AD203B41FA5}">
                      <a16:colId xmlns:a16="http://schemas.microsoft.com/office/drawing/2014/main" val="4244996890"/>
                    </a:ext>
                  </a:extLst>
                </a:gridCol>
                <a:gridCol w="1965386">
                  <a:extLst>
                    <a:ext uri="{9D8B030D-6E8A-4147-A177-3AD203B41FA5}">
                      <a16:colId xmlns:a16="http://schemas.microsoft.com/office/drawing/2014/main" val="3980021867"/>
                    </a:ext>
                  </a:extLst>
                </a:gridCol>
                <a:gridCol w="1528479">
                  <a:extLst>
                    <a:ext uri="{9D8B030D-6E8A-4147-A177-3AD203B41FA5}">
                      <a16:colId xmlns:a16="http://schemas.microsoft.com/office/drawing/2014/main" val="269265542"/>
                    </a:ext>
                  </a:extLst>
                </a:gridCol>
              </a:tblGrid>
              <a:tr h="0">
                <a:tc>
                  <a:txBody>
                    <a:bodyPr/>
                    <a:lstStyle/>
                    <a:p>
                      <a:pPr algn="l" fontAlgn="t"/>
                      <a:endParaRPr lang="fr-BE" dirty="0">
                        <a:effectLst/>
                      </a:endParaRPr>
                    </a:p>
                  </a:txBody>
                  <a:tcPr marL="38100" marR="7620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tcPr>
                </a:tc>
                <a:tc>
                  <a:txBody>
                    <a:bodyPr/>
                    <a:lstStyle/>
                    <a:p>
                      <a:pPr algn="ctr" fontAlgn="t"/>
                      <a:r>
                        <a:rPr lang="fr-BE">
                          <a:effectLst/>
                        </a:rPr>
                        <a:t>Agrégation</a:t>
                      </a:r>
                    </a:p>
                  </a:txBody>
                  <a:tcPr marL="38100" marR="7620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tcPr>
                </a:tc>
                <a:tc>
                  <a:txBody>
                    <a:bodyPr/>
                    <a:lstStyle/>
                    <a:p>
                      <a:pPr algn="ctr" fontAlgn="t"/>
                      <a:r>
                        <a:rPr lang="fr-BE">
                          <a:effectLst/>
                        </a:rPr>
                        <a:t>Composition</a:t>
                      </a:r>
                    </a:p>
                  </a:txBody>
                  <a:tcPr marL="38100" marR="7620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3246349063"/>
                  </a:ext>
                </a:extLst>
              </a:tr>
              <a:tr h="0">
                <a:tc>
                  <a:txBody>
                    <a:bodyPr/>
                    <a:lstStyle/>
                    <a:p>
                      <a:pPr algn="l" fontAlgn="t"/>
                      <a:r>
                        <a:rPr lang="fr-BE">
                          <a:effectLst/>
                        </a:rPr>
                        <a:t>Représentation</a:t>
                      </a:r>
                    </a:p>
                  </a:txBody>
                  <a:tcPr marL="38100" marR="7620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tcPr>
                </a:tc>
                <a:tc>
                  <a:txBody>
                    <a:bodyPr/>
                    <a:lstStyle/>
                    <a:p>
                      <a:pPr algn="l" fontAlgn="t"/>
                      <a:r>
                        <a:rPr lang="fr-BE">
                          <a:effectLst/>
                        </a:rPr>
                        <a:t>losange transparent</a:t>
                      </a:r>
                    </a:p>
                  </a:txBody>
                  <a:tcPr marL="38100" marR="7620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tcPr>
                </a:tc>
                <a:tc>
                  <a:txBody>
                    <a:bodyPr/>
                    <a:lstStyle/>
                    <a:p>
                      <a:pPr algn="l" fontAlgn="t"/>
                      <a:r>
                        <a:rPr lang="fr-BE" dirty="0">
                          <a:effectLst/>
                        </a:rPr>
                        <a:t>losange noirci</a:t>
                      </a:r>
                    </a:p>
                  </a:txBody>
                  <a:tcPr marL="38100" marR="7620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3578005292"/>
                  </a:ext>
                </a:extLst>
              </a:tr>
              <a:tr h="0">
                <a:tc>
                  <a:txBody>
                    <a:bodyPr/>
                    <a:lstStyle/>
                    <a:p>
                      <a:pPr algn="l" fontAlgn="t"/>
                      <a:r>
                        <a:rPr lang="fr-FR">
                          <a:effectLst/>
                        </a:rPr>
                        <a:t>Partage des composants par plusieurs associations</a:t>
                      </a:r>
                    </a:p>
                  </a:txBody>
                  <a:tcPr marL="38100" marR="7620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tcPr>
                </a:tc>
                <a:tc>
                  <a:txBody>
                    <a:bodyPr/>
                    <a:lstStyle/>
                    <a:p>
                      <a:pPr algn="l" fontAlgn="t"/>
                      <a:r>
                        <a:rPr lang="fr-BE">
                          <a:effectLst/>
                        </a:rPr>
                        <a:t>oui</a:t>
                      </a:r>
                    </a:p>
                  </a:txBody>
                  <a:tcPr marL="38100" marR="7620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tcPr>
                </a:tc>
                <a:tc>
                  <a:txBody>
                    <a:bodyPr/>
                    <a:lstStyle/>
                    <a:p>
                      <a:pPr algn="l" fontAlgn="t"/>
                      <a:r>
                        <a:rPr lang="fr-BE">
                          <a:effectLst/>
                        </a:rPr>
                        <a:t>non</a:t>
                      </a:r>
                    </a:p>
                  </a:txBody>
                  <a:tcPr marL="38100" marR="7620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4070760454"/>
                  </a:ext>
                </a:extLst>
              </a:tr>
              <a:tr h="0">
                <a:tc>
                  <a:txBody>
                    <a:bodyPr/>
                    <a:lstStyle/>
                    <a:p>
                      <a:pPr algn="l" fontAlgn="t"/>
                      <a:r>
                        <a:rPr lang="fr-FR">
                          <a:effectLst/>
                        </a:rPr>
                        <a:t>Destruction des composants lors de la destruction du composé</a:t>
                      </a:r>
                    </a:p>
                  </a:txBody>
                  <a:tcPr marL="38100" marR="7620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tcPr>
                </a:tc>
                <a:tc>
                  <a:txBody>
                    <a:bodyPr/>
                    <a:lstStyle/>
                    <a:p>
                      <a:pPr algn="l" fontAlgn="t"/>
                      <a:r>
                        <a:rPr lang="fr-BE">
                          <a:effectLst/>
                        </a:rPr>
                        <a:t>non</a:t>
                      </a:r>
                    </a:p>
                  </a:txBody>
                  <a:tcPr marL="38100" marR="7620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tcPr>
                </a:tc>
                <a:tc>
                  <a:txBody>
                    <a:bodyPr/>
                    <a:lstStyle/>
                    <a:p>
                      <a:pPr algn="l" fontAlgn="t"/>
                      <a:r>
                        <a:rPr lang="fr-BE">
                          <a:effectLst/>
                        </a:rPr>
                        <a:t>oui</a:t>
                      </a:r>
                    </a:p>
                  </a:txBody>
                  <a:tcPr marL="38100" marR="7620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3261087429"/>
                  </a:ext>
                </a:extLst>
              </a:tr>
              <a:tr h="0">
                <a:tc>
                  <a:txBody>
                    <a:bodyPr/>
                    <a:lstStyle/>
                    <a:p>
                      <a:pPr algn="l" fontAlgn="t"/>
                      <a:r>
                        <a:rPr lang="fr-FR">
                          <a:effectLst/>
                        </a:rPr>
                        <a:t>Cardinalité au niveau du composé</a:t>
                      </a:r>
                    </a:p>
                  </a:txBody>
                  <a:tcPr marL="38100" marR="7620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tcPr>
                </a:tc>
                <a:tc>
                  <a:txBody>
                    <a:bodyPr/>
                    <a:lstStyle/>
                    <a:p>
                      <a:pPr algn="l" fontAlgn="t"/>
                      <a:r>
                        <a:rPr lang="fr-BE">
                          <a:effectLst/>
                        </a:rPr>
                        <a:t>quelconque</a:t>
                      </a:r>
                    </a:p>
                  </a:txBody>
                  <a:tcPr marL="38100" marR="7620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tcPr>
                </a:tc>
                <a:tc>
                  <a:txBody>
                    <a:bodyPr/>
                    <a:lstStyle/>
                    <a:p>
                      <a:pPr algn="l" fontAlgn="t"/>
                      <a:r>
                        <a:rPr lang="fr-BE" dirty="0">
                          <a:effectLst/>
                        </a:rPr>
                        <a:t>0..1 ou 1</a:t>
                      </a:r>
                    </a:p>
                  </a:txBody>
                  <a:tcPr marL="38100" marR="7620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3163598246"/>
                  </a:ext>
                </a:extLst>
              </a:tr>
            </a:tbl>
          </a:graphicData>
        </a:graphic>
      </p:graphicFrame>
      <p:sp>
        <p:nvSpPr>
          <p:cNvPr id="3" name="Titre 2">
            <a:extLst>
              <a:ext uri="{FF2B5EF4-FFF2-40B4-BE49-F238E27FC236}">
                <a16:creationId xmlns:a16="http://schemas.microsoft.com/office/drawing/2014/main" id="{077E0EEF-1CFD-4327-9180-4FF8D596C29D}"/>
              </a:ext>
            </a:extLst>
          </p:cNvPr>
          <p:cNvSpPr>
            <a:spLocks noGrp="1"/>
          </p:cNvSpPr>
          <p:nvPr>
            <p:ph type="title"/>
          </p:nvPr>
        </p:nvSpPr>
        <p:spPr/>
        <p:txBody>
          <a:bodyPr/>
          <a:lstStyle/>
          <a:p>
            <a:r>
              <a:rPr lang="fr-BE" dirty="0"/>
              <a:t>Les objets composés : résumés </a:t>
            </a:r>
          </a:p>
        </p:txBody>
      </p:sp>
      <p:sp>
        <p:nvSpPr>
          <p:cNvPr id="5" name="Rectangle 1">
            <a:extLst>
              <a:ext uri="{FF2B5EF4-FFF2-40B4-BE49-F238E27FC236}">
                <a16:creationId xmlns:a16="http://schemas.microsoft.com/office/drawing/2014/main" id="{83655373-4222-4492-8819-494F67FED416}"/>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500" b="0" i="0" u="none" strike="noStrike" cap="none" normalizeH="0" baseline="0">
                <a:ln>
                  <a:noFill/>
                </a:ln>
                <a:solidFill>
                  <a:srgbClr val="FFFFFF"/>
                </a:solidFill>
                <a:effectLst/>
                <a:latin typeface="Roboto"/>
              </a:rPr>
              <a:t>Le tableau suivant résume l’ensemble des différences entre agrégation et composition.</a:t>
            </a:r>
            <a:endParaRPr kumimoji="0" lang="fr-FR" altLang="fr-FR"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41998456"/>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9E175214-4F5E-41E7-9392-7DE19395BC58}"/>
              </a:ext>
            </a:extLst>
          </p:cNvPr>
          <p:cNvSpPr>
            <a:spLocks noGrp="1"/>
          </p:cNvSpPr>
          <p:nvPr>
            <p:ph idx="1"/>
          </p:nvPr>
        </p:nvSpPr>
        <p:spPr>
          <a:xfrm>
            <a:off x="318977" y="1390794"/>
            <a:ext cx="8539273" cy="4076412"/>
          </a:xfrm>
        </p:spPr>
        <p:txBody>
          <a:bodyPr/>
          <a:lstStyle/>
          <a:p>
            <a:endParaRPr lang="fr-BE" dirty="0"/>
          </a:p>
        </p:txBody>
      </p:sp>
      <p:sp>
        <p:nvSpPr>
          <p:cNvPr id="3" name="Titre 2">
            <a:extLst>
              <a:ext uri="{FF2B5EF4-FFF2-40B4-BE49-F238E27FC236}">
                <a16:creationId xmlns:a16="http://schemas.microsoft.com/office/drawing/2014/main" id="{EFBB5E93-E1A6-4A12-A80B-916318E1E3EA}"/>
              </a:ext>
            </a:extLst>
          </p:cNvPr>
          <p:cNvSpPr>
            <a:spLocks noGrp="1"/>
          </p:cNvSpPr>
          <p:nvPr>
            <p:ph type="title"/>
          </p:nvPr>
        </p:nvSpPr>
        <p:spPr/>
        <p:txBody>
          <a:bodyPr/>
          <a:lstStyle/>
          <a:p>
            <a:r>
              <a:rPr lang="fr-BE" dirty="0"/>
              <a:t>La dépendance </a:t>
            </a:r>
          </a:p>
        </p:txBody>
      </p:sp>
    </p:spTree>
    <p:extLst>
      <p:ext uri="{BB962C8B-B14F-4D97-AF65-F5344CB8AC3E}">
        <p14:creationId xmlns:p14="http://schemas.microsoft.com/office/powerpoint/2010/main" val="682157695"/>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9E175214-4F5E-41E7-9392-7DE19395BC58}"/>
              </a:ext>
            </a:extLst>
          </p:cNvPr>
          <p:cNvSpPr>
            <a:spLocks noGrp="1"/>
          </p:cNvSpPr>
          <p:nvPr>
            <p:ph idx="1"/>
          </p:nvPr>
        </p:nvSpPr>
        <p:spPr>
          <a:xfrm>
            <a:off x="318977" y="1390794"/>
            <a:ext cx="8539273" cy="4076412"/>
          </a:xfrm>
        </p:spPr>
        <p:txBody>
          <a:bodyPr/>
          <a:lstStyle/>
          <a:p>
            <a:r>
              <a:rPr lang="fr-BE" dirty="0"/>
              <a:t>Une classe à besoin d’une autre</a:t>
            </a:r>
          </a:p>
          <a:p>
            <a:r>
              <a:rPr lang="fr-BE" dirty="0"/>
              <a:t>Représente par une flèche pointillé allant vers la classe du besoin</a:t>
            </a:r>
          </a:p>
          <a:p>
            <a:pPr marL="0" indent="0">
              <a:buNone/>
            </a:pPr>
            <a:endParaRPr lang="fr-BE" dirty="0"/>
          </a:p>
          <a:p>
            <a:pPr marL="0" indent="0">
              <a:buNone/>
            </a:pPr>
            <a:r>
              <a:rPr lang="fr-BE" dirty="0"/>
              <a:t>Exemple : </a:t>
            </a:r>
            <a:r>
              <a:rPr lang="fr-FR" i="1" dirty="0"/>
              <a:t>La classe </a:t>
            </a:r>
            <a:r>
              <a:rPr lang="fr-FR" b="1" i="1" dirty="0"/>
              <a:t>Client</a:t>
            </a:r>
            <a:r>
              <a:rPr lang="fr-FR" i="1" dirty="0"/>
              <a:t> possède une méthode dont le type de l’un des paramètres ou le type de retour est la classe </a:t>
            </a:r>
            <a:r>
              <a:rPr lang="fr-FR" b="1" i="1" dirty="0"/>
              <a:t>Fournisseur</a:t>
            </a:r>
            <a:r>
              <a:rPr lang="fr-FR" i="1" dirty="0"/>
              <a:t>.</a:t>
            </a:r>
            <a:endParaRPr lang="fr-BE" dirty="0"/>
          </a:p>
        </p:txBody>
      </p:sp>
      <p:sp>
        <p:nvSpPr>
          <p:cNvPr id="3" name="Titre 2">
            <a:extLst>
              <a:ext uri="{FF2B5EF4-FFF2-40B4-BE49-F238E27FC236}">
                <a16:creationId xmlns:a16="http://schemas.microsoft.com/office/drawing/2014/main" id="{EFBB5E93-E1A6-4A12-A80B-916318E1E3EA}"/>
              </a:ext>
            </a:extLst>
          </p:cNvPr>
          <p:cNvSpPr>
            <a:spLocks noGrp="1"/>
          </p:cNvSpPr>
          <p:nvPr>
            <p:ph type="title"/>
          </p:nvPr>
        </p:nvSpPr>
        <p:spPr/>
        <p:txBody>
          <a:bodyPr/>
          <a:lstStyle/>
          <a:p>
            <a:r>
              <a:rPr lang="fr-BE" dirty="0"/>
              <a:t>La dépendance </a:t>
            </a:r>
          </a:p>
        </p:txBody>
      </p:sp>
      <p:pic>
        <p:nvPicPr>
          <p:cNvPr id="83970" name="Picture 2" descr="images/06RI38V4.png">
            <a:extLst>
              <a:ext uri="{FF2B5EF4-FFF2-40B4-BE49-F238E27FC236}">
                <a16:creationId xmlns:a16="http://schemas.microsoft.com/office/drawing/2014/main" id="{DCB728F6-D21D-4F55-8316-A9745B50F8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649" y="4335332"/>
            <a:ext cx="8509374" cy="9785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6149596"/>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D14FA10C-F35D-421B-80B4-2F3A580D4CA4}"/>
              </a:ext>
            </a:extLst>
          </p:cNvPr>
          <p:cNvSpPr>
            <a:spLocks noGrp="1"/>
          </p:cNvSpPr>
          <p:nvPr>
            <p:ph idx="1"/>
          </p:nvPr>
        </p:nvSpPr>
        <p:spPr>
          <a:xfrm>
            <a:off x="318977" y="1390794"/>
            <a:ext cx="8539273" cy="4076412"/>
          </a:xfrm>
        </p:spPr>
        <p:txBody>
          <a:bodyPr/>
          <a:lstStyle/>
          <a:p>
            <a:r>
              <a:rPr lang="fr-BE" dirty="0"/>
              <a:t>On peut ajouter un stéréotype pour définir la sémantique</a:t>
            </a:r>
          </a:p>
          <a:p>
            <a:endParaRPr lang="fr-BE" dirty="0"/>
          </a:p>
          <a:p>
            <a:r>
              <a:rPr lang="fr-FR" sz="2000" dirty="0"/>
              <a:t>«</a:t>
            </a:r>
            <a:r>
              <a:rPr lang="fr-FR" sz="2000" b="1" dirty="0"/>
              <a:t>call</a:t>
            </a:r>
            <a:r>
              <a:rPr lang="fr-FR" sz="2000" dirty="0"/>
              <a:t>» : l’implantation de la classe Client invoque une méthode de la classe Fournisseur.</a:t>
            </a:r>
          </a:p>
          <a:p>
            <a:r>
              <a:rPr lang="fr-FR" sz="2000" dirty="0"/>
              <a:t>«</a:t>
            </a:r>
            <a:r>
              <a:rPr lang="fr-FR" sz="2000" b="1" dirty="0" err="1"/>
              <a:t>create</a:t>
            </a:r>
            <a:r>
              <a:rPr lang="fr-FR" sz="2000" dirty="0"/>
              <a:t>» : l’implantation de la classe Client crée une instance de la classe Fournisseur pour un usage interne.</a:t>
            </a:r>
          </a:p>
          <a:p>
            <a:r>
              <a:rPr lang="fr-FR" sz="2000" dirty="0"/>
              <a:t>«</a:t>
            </a:r>
            <a:r>
              <a:rPr lang="fr-FR" sz="2000" b="1" dirty="0" err="1"/>
              <a:t>derive</a:t>
            </a:r>
            <a:r>
              <a:rPr lang="fr-FR" sz="2000" dirty="0"/>
              <a:t>» : la spécification et l’implantation de la classe Client sont uniquement obtenues à partir de la spécification et de l’implantation de la classe Fournisseur. Le client est donc une redondance qui a été construite, par exemple, pour des raisons d’optimisation ou de facilité d’utilisation.</a:t>
            </a:r>
          </a:p>
          <a:p>
            <a:r>
              <a:rPr lang="fr-FR" sz="2000" dirty="0"/>
              <a:t>«</a:t>
            </a:r>
            <a:r>
              <a:rPr lang="fr-FR" sz="2000" b="1" dirty="0"/>
              <a:t>use</a:t>
            </a:r>
            <a:r>
              <a:rPr lang="fr-FR" sz="2000" dirty="0"/>
              <a:t>» : il s’agit du stéréotype plus général qui spécifie que la classe Client a besoin, sans fournir plus de précisions, de la classe Fournisseur.</a:t>
            </a:r>
          </a:p>
          <a:p>
            <a:endParaRPr lang="fr-FR" dirty="0"/>
          </a:p>
          <a:p>
            <a:endParaRPr lang="fr-BE" dirty="0"/>
          </a:p>
        </p:txBody>
      </p:sp>
      <p:sp>
        <p:nvSpPr>
          <p:cNvPr id="3" name="Titre 2">
            <a:extLst>
              <a:ext uri="{FF2B5EF4-FFF2-40B4-BE49-F238E27FC236}">
                <a16:creationId xmlns:a16="http://schemas.microsoft.com/office/drawing/2014/main" id="{9CC340AA-2828-4A43-A6BE-F90EC8F8215A}"/>
              </a:ext>
            </a:extLst>
          </p:cNvPr>
          <p:cNvSpPr>
            <a:spLocks noGrp="1"/>
          </p:cNvSpPr>
          <p:nvPr>
            <p:ph type="title"/>
          </p:nvPr>
        </p:nvSpPr>
        <p:spPr/>
        <p:txBody>
          <a:bodyPr/>
          <a:lstStyle/>
          <a:p>
            <a:r>
              <a:rPr lang="fr-BE" dirty="0"/>
              <a:t>Dépendances</a:t>
            </a:r>
          </a:p>
        </p:txBody>
      </p:sp>
    </p:spTree>
    <p:extLst>
      <p:ext uri="{BB962C8B-B14F-4D97-AF65-F5344CB8AC3E}">
        <p14:creationId xmlns:p14="http://schemas.microsoft.com/office/powerpoint/2010/main" val="35470874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D47CC452-D647-40F0-8F9D-720B5B691C26}"/>
              </a:ext>
            </a:extLst>
          </p:cNvPr>
          <p:cNvSpPr>
            <a:spLocks noGrp="1"/>
          </p:cNvSpPr>
          <p:nvPr>
            <p:ph idx="1"/>
          </p:nvPr>
        </p:nvSpPr>
        <p:spPr/>
        <p:txBody>
          <a:bodyPr/>
          <a:lstStyle/>
          <a:p>
            <a:r>
              <a:rPr lang="fr-BE" dirty="0"/>
              <a:t>Les cas d’utilisation : </a:t>
            </a:r>
          </a:p>
          <a:p>
            <a:pPr lvl="1"/>
            <a:r>
              <a:rPr lang="fr-BE" dirty="0"/>
              <a:t>Liste d’actions  et d’interactions</a:t>
            </a:r>
          </a:p>
          <a:p>
            <a:pPr lvl="1"/>
            <a:r>
              <a:rPr lang="fr-BE" dirty="0"/>
              <a:t>Limites du systèmes</a:t>
            </a:r>
          </a:p>
          <a:p>
            <a:pPr marL="457200" lvl="1" indent="0">
              <a:buNone/>
            </a:pPr>
            <a:endParaRPr lang="fr-BE" dirty="0"/>
          </a:p>
          <a:p>
            <a:pPr marL="457200" lvl="1" indent="0">
              <a:buNone/>
            </a:pPr>
            <a:r>
              <a:rPr lang="fr-FR" b="1" i="1" dirty="0"/>
              <a:t>Entre un acteur et le système, un cas d’utilisation décrit les actions et interactions liées à un objectif fonctionnel de l’acteur.</a:t>
            </a:r>
            <a:r>
              <a:rPr lang="fr-BE" b="1" i="1" dirty="0"/>
              <a:t> </a:t>
            </a:r>
          </a:p>
          <a:p>
            <a:pPr marL="457200" lvl="1" indent="0">
              <a:buNone/>
            </a:pPr>
            <a:endParaRPr lang="fr-BE" b="1" i="1" dirty="0"/>
          </a:p>
          <a:p>
            <a:pPr lvl="1"/>
            <a:r>
              <a:rPr lang="fr-BE" i="1" dirty="0"/>
              <a:t>Exemple :</a:t>
            </a:r>
            <a:r>
              <a:rPr lang="fr-BE" b="1" i="1" dirty="0"/>
              <a:t> </a:t>
            </a:r>
            <a:r>
              <a:rPr lang="fr-FR" i="1" dirty="0"/>
              <a:t>Considérons comme système un élevage de chevaux. L’achat d’un cheval par un client constitue un cas d’utilisation.</a:t>
            </a:r>
            <a:endParaRPr lang="fr-BE" b="1" i="1" dirty="0"/>
          </a:p>
          <a:p>
            <a:pPr lvl="1"/>
            <a:endParaRPr lang="fr-BE" dirty="0"/>
          </a:p>
        </p:txBody>
      </p:sp>
      <p:sp>
        <p:nvSpPr>
          <p:cNvPr id="3" name="Titre 2">
            <a:extLst>
              <a:ext uri="{FF2B5EF4-FFF2-40B4-BE49-F238E27FC236}">
                <a16:creationId xmlns:a16="http://schemas.microsoft.com/office/drawing/2014/main" id="{604A61AB-149A-4D9E-A8FE-E165C94D950F}"/>
              </a:ext>
            </a:extLst>
          </p:cNvPr>
          <p:cNvSpPr>
            <a:spLocks noGrp="1"/>
          </p:cNvSpPr>
          <p:nvPr>
            <p:ph type="title"/>
          </p:nvPr>
        </p:nvSpPr>
        <p:spPr/>
        <p:txBody>
          <a:bodyPr/>
          <a:lstStyle/>
          <a:p>
            <a:r>
              <a:rPr lang="fr-BE" dirty="0" err="1"/>
              <a:t>Chap</a:t>
            </a:r>
            <a:r>
              <a:rPr lang="fr-BE" dirty="0"/>
              <a:t> 2 : Modélisation des exigences </a:t>
            </a:r>
          </a:p>
        </p:txBody>
      </p:sp>
    </p:spTree>
    <p:extLst>
      <p:ext uri="{BB962C8B-B14F-4D97-AF65-F5344CB8AC3E}">
        <p14:creationId xmlns:p14="http://schemas.microsoft.com/office/powerpoint/2010/main" val="710378603"/>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BF0E6B92-C643-43D8-A084-FDE8AECCF55A}"/>
              </a:ext>
            </a:extLst>
          </p:cNvPr>
          <p:cNvSpPr>
            <a:spLocks noGrp="1"/>
          </p:cNvSpPr>
          <p:nvPr>
            <p:ph idx="1"/>
          </p:nvPr>
        </p:nvSpPr>
        <p:spPr>
          <a:xfrm>
            <a:off x="318977" y="1252902"/>
            <a:ext cx="8539273" cy="4076412"/>
          </a:xfrm>
        </p:spPr>
        <p:txBody>
          <a:bodyPr/>
          <a:lstStyle/>
          <a:p>
            <a:r>
              <a:rPr lang="fr-FR" sz="2000" dirty="0"/>
              <a:t>«</a:t>
            </a:r>
            <a:r>
              <a:rPr lang="fr-FR" sz="2000" b="1" dirty="0" err="1"/>
              <a:t>instantiate</a:t>
            </a:r>
            <a:r>
              <a:rPr lang="fr-FR" sz="2000" dirty="0"/>
              <a:t>» : le client est une fabrique d’objets du fournisseur. Une fabrique est une classe dont le seul but est de créer des instances d’une ou de plusieurs autres classes. La figure 6.38 illustre une fabrique. En effet, la classe Client possède une méthode publique </a:t>
            </a:r>
            <a:r>
              <a:rPr lang="fr-FR" sz="2000" dirty="0" err="1"/>
              <a:t>créeFournisseur</a:t>
            </a:r>
            <a:r>
              <a:rPr lang="fr-FR" sz="2000" dirty="0"/>
              <a:t> qui crée une nouvelle instance de la classe Fournisseur.</a:t>
            </a:r>
          </a:p>
          <a:p>
            <a:r>
              <a:rPr lang="fr-FR" sz="2000" dirty="0"/>
              <a:t>«</a:t>
            </a:r>
            <a:r>
              <a:rPr lang="fr-FR" sz="2000" b="1" dirty="0"/>
              <a:t>permit</a:t>
            </a:r>
            <a:r>
              <a:rPr lang="fr-FR" sz="2000" dirty="0"/>
              <a:t>» : la classe Fournisseur autorise la classe Client à accéder à plusieurs ou à la totalité de ses attributs privés et/ou de ses méthodes privées.</a:t>
            </a:r>
          </a:p>
          <a:p>
            <a:r>
              <a:rPr lang="fr-FR" sz="2000" dirty="0"/>
              <a:t>«</a:t>
            </a:r>
            <a:r>
              <a:rPr lang="fr-FR" sz="2000" b="1" dirty="0" err="1"/>
              <a:t>refine</a:t>
            </a:r>
            <a:r>
              <a:rPr lang="fr-FR" sz="2000" dirty="0"/>
              <a:t>» : la classe Client spécialise la classe Fournisseur. L’utilisation de ce stéréotype à la place de la relation de spécialisation est souvent mise en œuvre lors des premières étapes de la conception des diagrammes UML d’un système, avant que cette relation soit remplacée par la relation de spécialisation.</a:t>
            </a:r>
          </a:p>
          <a:p>
            <a:endParaRPr lang="fr-BE" dirty="0"/>
          </a:p>
        </p:txBody>
      </p:sp>
      <p:sp>
        <p:nvSpPr>
          <p:cNvPr id="3" name="Titre 2">
            <a:extLst>
              <a:ext uri="{FF2B5EF4-FFF2-40B4-BE49-F238E27FC236}">
                <a16:creationId xmlns:a16="http://schemas.microsoft.com/office/drawing/2014/main" id="{A5E61EFE-E853-4AB6-8B66-C52250ED91BE}"/>
              </a:ext>
            </a:extLst>
          </p:cNvPr>
          <p:cNvSpPr>
            <a:spLocks noGrp="1"/>
          </p:cNvSpPr>
          <p:nvPr>
            <p:ph type="title"/>
          </p:nvPr>
        </p:nvSpPr>
        <p:spPr/>
        <p:txBody>
          <a:bodyPr/>
          <a:lstStyle/>
          <a:p>
            <a:endParaRPr lang="fr-BE"/>
          </a:p>
        </p:txBody>
      </p:sp>
    </p:spTree>
    <p:extLst>
      <p:ext uri="{BB962C8B-B14F-4D97-AF65-F5344CB8AC3E}">
        <p14:creationId xmlns:p14="http://schemas.microsoft.com/office/powerpoint/2010/main" val="422700473"/>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24902811-C99E-4AD5-B109-4870A71486C3}"/>
              </a:ext>
            </a:extLst>
          </p:cNvPr>
          <p:cNvSpPr>
            <a:spLocks noGrp="1"/>
          </p:cNvSpPr>
          <p:nvPr>
            <p:ph idx="1"/>
          </p:nvPr>
        </p:nvSpPr>
        <p:spPr/>
        <p:txBody>
          <a:bodyPr/>
          <a:lstStyle/>
          <a:p>
            <a:endParaRPr lang="fr-BE"/>
          </a:p>
        </p:txBody>
      </p:sp>
      <p:sp>
        <p:nvSpPr>
          <p:cNvPr id="3" name="Titre 2">
            <a:extLst>
              <a:ext uri="{FF2B5EF4-FFF2-40B4-BE49-F238E27FC236}">
                <a16:creationId xmlns:a16="http://schemas.microsoft.com/office/drawing/2014/main" id="{9286C1DC-E0E0-457F-A154-4687D2BE1BEB}"/>
              </a:ext>
            </a:extLst>
          </p:cNvPr>
          <p:cNvSpPr>
            <a:spLocks noGrp="1"/>
          </p:cNvSpPr>
          <p:nvPr>
            <p:ph type="title"/>
          </p:nvPr>
        </p:nvSpPr>
        <p:spPr/>
        <p:txBody>
          <a:bodyPr/>
          <a:lstStyle/>
          <a:p>
            <a:endParaRPr lang="fr-BE"/>
          </a:p>
        </p:txBody>
      </p:sp>
    </p:spTree>
    <p:extLst>
      <p:ext uri="{BB962C8B-B14F-4D97-AF65-F5344CB8AC3E}">
        <p14:creationId xmlns:p14="http://schemas.microsoft.com/office/powerpoint/2010/main" val="63056599"/>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922EC903-6C63-4E7C-82BC-9840B258DD6A}"/>
              </a:ext>
            </a:extLst>
          </p:cNvPr>
          <p:cNvSpPr>
            <a:spLocks noGrp="1"/>
          </p:cNvSpPr>
          <p:nvPr>
            <p:ph idx="1"/>
          </p:nvPr>
        </p:nvSpPr>
        <p:spPr>
          <a:xfrm>
            <a:off x="318977" y="1390794"/>
            <a:ext cx="8539273" cy="4076412"/>
          </a:xfrm>
        </p:spPr>
        <p:txBody>
          <a:bodyPr/>
          <a:lstStyle/>
          <a:p>
            <a:r>
              <a:rPr lang="fr-BE" dirty="0"/>
              <a:t>Une classe est dite spécifique si toutes ses instances sont également instances d’une autre.</a:t>
            </a:r>
          </a:p>
          <a:p>
            <a:r>
              <a:rPr lang="fr-BE" dirty="0"/>
              <a:t>La classe spécifique est la sous-classe de l’autre. </a:t>
            </a:r>
          </a:p>
          <a:p>
            <a:r>
              <a:rPr lang="fr-BE" dirty="0"/>
              <a:t>La classe générale est la </a:t>
            </a:r>
            <a:r>
              <a:rPr lang="fr-BE" dirty="0" err="1"/>
              <a:t>sur-classe</a:t>
            </a:r>
            <a:r>
              <a:rPr lang="fr-BE" dirty="0"/>
              <a:t>. </a:t>
            </a:r>
          </a:p>
        </p:txBody>
      </p:sp>
      <p:sp>
        <p:nvSpPr>
          <p:cNvPr id="3" name="Titre 2">
            <a:extLst>
              <a:ext uri="{FF2B5EF4-FFF2-40B4-BE49-F238E27FC236}">
                <a16:creationId xmlns:a16="http://schemas.microsoft.com/office/drawing/2014/main" id="{A441BB5A-881E-4225-9C7B-09D11142B917}"/>
              </a:ext>
            </a:extLst>
          </p:cNvPr>
          <p:cNvSpPr>
            <a:spLocks noGrp="1"/>
          </p:cNvSpPr>
          <p:nvPr>
            <p:ph type="title"/>
          </p:nvPr>
        </p:nvSpPr>
        <p:spPr/>
        <p:txBody>
          <a:bodyPr/>
          <a:lstStyle/>
          <a:p>
            <a:r>
              <a:rPr lang="fr-BE" dirty="0"/>
              <a:t>Généralisation/spécialisation de classe</a:t>
            </a:r>
          </a:p>
        </p:txBody>
      </p:sp>
      <p:pic>
        <p:nvPicPr>
          <p:cNvPr id="84994" name="Picture 2" descr="images/06ri36.png">
            <a:extLst>
              <a:ext uri="{FF2B5EF4-FFF2-40B4-BE49-F238E27FC236}">
                <a16:creationId xmlns:a16="http://schemas.microsoft.com/office/drawing/2014/main" id="{C9504128-A11D-4035-859F-D4986C5852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9006" y="3181575"/>
            <a:ext cx="6745987" cy="2743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9057616"/>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0AAB5551-19E9-4125-B3F4-030CE10EB08B}"/>
              </a:ext>
            </a:extLst>
          </p:cNvPr>
          <p:cNvSpPr>
            <a:spLocks noGrp="1"/>
          </p:cNvSpPr>
          <p:nvPr>
            <p:ph idx="1"/>
          </p:nvPr>
        </p:nvSpPr>
        <p:spPr>
          <a:xfrm>
            <a:off x="318977" y="1390794"/>
            <a:ext cx="8539273" cy="4076412"/>
          </a:xfrm>
        </p:spPr>
        <p:txBody>
          <a:bodyPr/>
          <a:lstStyle/>
          <a:p>
            <a:pPr marL="0" indent="0">
              <a:buNone/>
            </a:pPr>
            <a:r>
              <a:rPr lang="fr-BE" dirty="0"/>
              <a:t>Exemple : </a:t>
            </a:r>
            <a:r>
              <a:rPr lang="fr-FR" i="1" dirty="0"/>
              <a:t>Le cheval est une spécialisation de l’équidé, elle-même spécialisation de l’animal. Le zèbre est une autre spécialisation de l’équidé</a:t>
            </a:r>
            <a:endParaRPr lang="fr-BE" dirty="0"/>
          </a:p>
        </p:txBody>
      </p:sp>
      <p:sp>
        <p:nvSpPr>
          <p:cNvPr id="3" name="Titre 2">
            <a:extLst>
              <a:ext uri="{FF2B5EF4-FFF2-40B4-BE49-F238E27FC236}">
                <a16:creationId xmlns:a16="http://schemas.microsoft.com/office/drawing/2014/main" id="{04B1438C-EBA1-4FF8-BCAF-298F6CF2BDC0}"/>
              </a:ext>
            </a:extLst>
          </p:cNvPr>
          <p:cNvSpPr>
            <a:spLocks noGrp="1"/>
          </p:cNvSpPr>
          <p:nvPr>
            <p:ph type="title"/>
          </p:nvPr>
        </p:nvSpPr>
        <p:spPr/>
        <p:txBody>
          <a:bodyPr/>
          <a:lstStyle/>
          <a:p>
            <a:endParaRPr lang="fr-BE"/>
          </a:p>
        </p:txBody>
      </p:sp>
      <p:pic>
        <p:nvPicPr>
          <p:cNvPr id="86018" name="Picture 2" descr="images/06ri37.png">
            <a:extLst>
              <a:ext uri="{FF2B5EF4-FFF2-40B4-BE49-F238E27FC236}">
                <a16:creationId xmlns:a16="http://schemas.microsoft.com/office/drawing/2014/main" id="{7562AEBB-9B15-4295-8BAD-FD553E6EBC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53" y="2684121"/>
            <a:ext cx="3500801" cy="3467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8708911"/>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39AC0965-8282-461F-BBCE-E9C6BADCE49A}"/>
              </a:ext>
            </a:extLst>
          </p:cNvPr>
          <p:cNvSpPr>
            <a:spLocks noGrp="1"/>
          </p:cNvSpPr>
          <p:nvPr>
            <p:ph idx="1"/>
          </p:nvPr>
        </p:nvSpPr>
        <p:spPr>
          <a:xfrm>
            <a:off x="302363" y="1468055"/>
            <a:ext cx="8539273" cy="4076412"/>
          </a:xfrm>
        </p:spPr>
        <p:txBody>
          <a:bodyPr/>
          <a:lstStyle/>
          <a:p>
            <a:r>
              <a:rPr lang="fr-BE" dirty="0"/>
              <a:t>Les instances d’une classe sont aussi instances de la ou des sous-classes.</a:t>
            </a:r>
          </a:p>
          <a:p>
            <a:r>
              <a:rPr lang="fr-BE" dirty="0"/>
              <a:t>Elles profitent donc en + des attributs/méthodes dans la/les surclasse(s)</a:t>
            </a:r>
          </a:p>
          <a:p>
            <a:r>
              <a:rPr lang="fr-BE" dirty="0"/>
              <a:t>On représente avec un ^</a:t>
            </a:r>
          </a:p>
          <a:p>
            <a:r>
              <a:rPr lang="fr-BE" dirty="0"/>
              <a:t>Si attributs/méthodes privés </a:t>
            </a:r>
            <a:r>
              <a:rPr lang="fr-BE" dirty="0">
                <a:sym typeface="Wingdings" panose="05000000000000000000" pitchFamily="2" charset="2"/>
              </a:rPr>
              <a:t> hérité mais non visible</a:t>
            </a:r>
          </a:p>
          <a:p>
            <a:r>
              <a:rPr lang="fr-BE" dirty="0">
                <a:sym typeface="Wingdings" panose="05000000000000000000" pitchFamily="2" charset="2"/>
              </a:rPr>
              <a:t>On peut redéfinir méthode/attributs dans la sous-classe (souvent le cas dans les classes abstraites) </a:t>
            </a:r>
            <a:endParaRPr lang="fr-BE" dirty="0"/>
          </a:p>
        </p:txBody>
      </p:sp>
      <p:sp>
        <p:nvSpPr>
          <p:cNvPr id="3" name="Titre 2">
            <a:extLst>
              <a:ext uri="{FF2B5EF4-FFF2-40B4-BE49-F238E27FC236}">
                <a16:creationId xmlns:a16="http://schemas.microsoft.com/office/drawing/2014/main" id="{707C4A8B-94C8-4AD1-ADED-A0CDD93EAA7A}"/>
              </a:ext>
            </a:extLst>
          </p:cNvPr>
          <p:cNvSpPr>
            <a:spLocks noGrp="1"/>
          </p:cNvSpPr>
          <p:nvPr>
            <p:ph type="title"/>
          </p:nvPr>
        </p:nvSpPr>
        <p:spPr/>
        <p:txBody>
          <a:bodyPr/>
          <a:lstStyle/>
          <a:p>
            <a:r>
              <a:rPr lang="fr-BE" dirty="0"/>
              <a:t>L’héritage</a:t>
            </a:r>
          </a:p>
        </p:txBody>
      </p:sp>
    </p:spTree>
    <p:extLst>
      <p:ext uri="{BB962C8B-B14F-4D97-AF65-F5344CB8AC3E}">
        <p14:creationId xmlns:p14="http://schemas.microsoft.com/office/powerpoint/2010/main" val="875402475"/>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A419A5EF-A1C1-48D9-A0E4-4E901C6E7535}"/>
              </a:ext>
            </a:extLst>
          </p:cNvPr>
          <p:cNvSpPr>
            <a:spLocks noGrp="1"/>
          </p:cNvSpPr>
          <p:nvPr>
            <p:ph idx="1"/>
          </p:nvPr>
        </p:nvSpPr>
        <p:spPr>
          <a:xfrm>
            <a:off x="318977" y="1252902"/>
            <a:ext cx="8539273" cy="4076412"/>
          </a:xfrm>
        </p:spPr>
        <p:txBody>
          <a:bodyPr/>
          <a:lstStyle/>
          <a:p>
            <a:pPr marL="0" indent="0">
              <a:buNone/>
            </a:pPr>
            <a:r>
              <a:rPr lang="fr-FR" i="1" dirty="0"/>
              <a:t>Les attributs et les méthodes de la classe Cheval sont hérités dans ses deux sous-classes.</a:t>
            </a:r>
            <a:endParaRPr lang="fr-FR" dirty="0"/>
          </a:p>
          <a:p>
            <a:pPr marL="0" indent="0">
              <a:buNone/>
            </a:pPr>
            <a:r>
              <a:rPr lang="fr-FR" i="1" dirty="0"/>
              <a:t>Cet héritage signifie qu’un cheval de course, comme un cheval de trait, possède un nom, un poids, un âge et qu’il peut avancer et manger.</a:t>
            </a:r>
            <a:endParaRPr lang="fr-FR" dirty="0"/>
          </a:p>
          <a:p>
            <a:endParaRPr lang="fr-BE" dirty="0"/>
          </a:p>
        </p:txBody>
      </p:sp>
      <p:sp>
        <p:nvSpPr>
          <p:cNvPr id="3" name="Titre 2">
            <a:extLst>
              <a:ext uri="{FF2B5EF4-FFF2-40B4-BE49-F238E27FC236}">
                <a16:creationId xmlns:a16="http://schemas.microsoft.com/office/drawing/2014/main" id="{138441DF-E1BC-494B-AD31-02EB552B0EE9}"/>
              </a:ext>
            </a:extLst>
          </p:cNvPr>
          <p:cNvSpPr>
            <a:spLocks noGrp="1"/>
          </p:cNvSpPr>
          <p:nvPr>
            <p:ph type="title"/>
          </p:nvPr>
        </p:nvSpPr>
        <p:spPr/>
        <p:txBody>
          <a:bodyPr/>
          <a:lstStyle/>
          <a:p>
            <a:endParaRPr lang="fr-BE" dirty="0"/>
          </a:p>
        </p:txBody>
      </p:sp>
      <p:pic>
        <p:nvPicPr>
          <p:cNvPr id="87042" name="Picture 2" descr="images/06ri38.png">
            <a:extLst>
              <a:ext uri="{FF2B5EF4-FFF2-40B4-BE49-F238E27FC236}">
                <a16:creationId xmlns:a16="http://schemas.microsoft.com/office/drawing/2014/main" id="{7AA77BAA-F0A8-44F0-BF01-F1EE6CC0D1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7895" y="3163188"/>
            <a:ext cx="3028054" cy="3147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4005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70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CDBD91FD-22E0-4612-8546-7FEE62F718CF}"/>
              </a:ext>
            </a:extLst>
          </p:cNvPr>
          <p:cNvSpPr>
            <a:spLocks noGrp="1"/>
          </p:cNvSpPr>
          <p:nvPr>
            <p:ph idx="1"/>
          </p:nvPr>
        </p:nvSpPr>
        <p:spPr>
          <a:xfrm>
            <a:off x="318977" y="1390794"/>
            <a:ext cx="8539273" cy="4076412"/>
          </a:xfrm>
        </p:spPr>
        <p:txBody>
          <a:bodyPr/>
          <a:lstStyle/>
          <a:p>
            <a:r>
              <a:rPr lang="fr-BE" dirty="0"/>
              <a:t>Faisons </a:t>
            </a:r>
            <a:r>
              <a:rPr lang="fr-FR" i="1" dirty="0"/>
              <a:t>apparaître la même hiérarchie en indiquant les attributs et les méthodes hérités qui sont alors précédés du symbole ^. Le type et l’encapsulation des attributs et des méthodes ont également été ajoutés.</a:t>
            </a:r>
            <a:endParaRPr lang="fr-BE" dirty="0"/>
          </a:p>
        </p:txBody>
      </p:sp>
      <p:sp>
        <p:nvSpPr>
          <p:cNvPr id="3" name="Titre 2">
            <a:extLst>
              <a:ext uri="{FF2B5EF4-FFF2-40B4-BE49-F238E27FC236}">
                <a16:creationId xmlns:a16="http://schemas.microsoft.com/office/drawing/2014/main" id="{6199F238-1519-4C81-964E-0067C09483A2}"/>
              </a:ext>
            </a:extLst>
          </p:cNvPr>
          <p:cNvSpPr>
            <a:spLocks noGrp="1"/>
          </p:cNvSpPr>
          <p:nvPr>
            <p:ph type="title"/>
          </p:nvPr>
        </p:nvSpPr>
        <p:spPr/>
        <p:txBody>
          <a:bodyPr/>
          <a:lstStyle/>
          <a:p>
            <a:endParaRPr lang="fr-BE"/>
          </a:p>
        </p:txBody>
      </p:sp>
      <p:pic>
        <p:nvPicPr>
          <p:cNvPr id="88066" name="Picture 2" descr="images/06RI42V4.png">
            <a:extLst>
              <a:ext uri="{FF2B5EF4-FFF2-40B4-BE49-F238E27FC236}">
                <a16:creationId xmlns:a16="http://schemas.microsoft.com/office/drawing/2014/main" id="{B877C83D-CD4F-4C40-B683-B923278BBA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1865" y="2808722"/>
            <a:ext cx="4133496" cy="3909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1778465"/>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912ACC6-66CD-40D2-A76D-148A7A7C6DE7}"/>
              </a:ext>
            </a:extLst>
          </p:cNvPr>
          <p:cNvSpPr>
            <a:spLocks noGrp="1"/>
          </p:cNvSpPr>
          <p:nvPr>
            <p:ph idx="1"/>
          </p:nvPr>
        </p:nvSpPr>
        <p:spPr>
          <a:xfrm>
            <a:off x="318977" y="1252902"/>
            <a:ext cx="8539273" cy="4076412"/>
          </a:xfrm>
        </p:spPr>
        <p:txBody>
          <a:bodyPr/>
          <a:lstStyle/>
          <a:p>
            <a:pPr marL="0" indent="0">
              <a:buNone/>
            </a:pPr>
            <a:r>
              <a:rPr lang="fr-BE" dirty="0"/>
              <a:t>Exemple : </a:t>
            </a:r>
            <a:r>
              <a:rPr lang="fr-FR" i="1" dirty="0"/>
              <a:t>Un animal peut dormir ou manger, mais de façon distincte selon la nature de l’animal. Ces méthodes possèdent pour unique description, au niveau de la classe Animal, leur signature. Il s’agit donc de méthodes abstraites.</a:t>
            </a:r>
            <a:endParaRPr lang="fr-FR" dirty="0"/>
          </a:p>
          <a:p>
            <a:pPr marL="0" indent="0">
              <a:buNone/>
            </a:pPr>
            <a:r>
              <a:rPr lang="fr-FR" i="1" dirty="0"/>
              <a:t>La figure illustre ces méthodes abstraites au sein de la classe abstraite Animal. Elle montre aussi leur redéfinition pour les rendre concrètes (c’est-à-dire leur attribuer du code) dans les classes Cheval et Loup. En effet, un cheval dort debout alors qu’un loup dort couché. Ils ne mangent pas de la même façon : un loup est carnivore alors qu’un cheval est un herbivore.</a:t>
            </a:r>
            <a:endParaRPr lang="fr-FR" dirty="0"/>
          </a:p>
          <a:p>
            <a:pPr marL="0" indent="0">
              <a:buNone/>
            </a:pPr>
            <a:endParaRPr lang="fr-BE" dirty="0"/>
          </a:p>
        </p:txBody>
      </p:sp>
      <p:sp>
        <p:nvSpPr>
          <p:cNvPr id="3" name="Titre 2">
            <a:extLst>
              <a:ext uri="{FF2B5EF4-FFF2-40B4-BE49-F238E27FC236}">
                <a16:creationId xmlns:a16="http://schemas.microsoft.com/office/drawing/2014/main" id="{3D31C180-A887-4A1F-AC7A-E83164DD033C}"/>
              </a:ext>
            </a:extLst>
          </p:cNvPr>
          <p:cNvSpPr>
            <a:spLocks noGrp="1"/>
          </p:cNvSpPr>
          <p:nvPr>
            <p:ph type="title"/>
          </p:nvPr>
        </p:nvSpPr>
        <p:spPr/>
        <p:txBody>
          <a:bodyPr/>
          <a:lstStyle/>
          <a:p>
            <a:r>
              <a:rPr lang="fr-BE" dirty="0"/>
              <a:t>Classes concrètes ou abstraites</a:t>
            </a:r>
          </a:p>
        </p:txBody>
      </p:sp>
      <p:pic>
        <p:nvPicPr>
          <p:cNvPr id="89090" name="Picture 2" descr="images/06ri39.png">
            <a:extLst>
              <a:ext uri="{FF2B5EF4-FFF2-40B4-BE49-F238E27FC236}">
                <a16:creationId xmlns:a16="http://schemas.microsoft.com/office/drawing/2014/main" id="{9DE0C3D5-84CA-4764-9D45-AAE7CDC96B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8233" y="1252902"/>
            <a:ext cx="4066054" cy="46275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9588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90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CAF7CA23-5F08-483E-B363-64E116E2784E}"/>
              </a:ext>
            </a:extLst>
          </p:cNvPr>
          <p:cNvSpPr>
            <a:spLocks noGrp="1"/>
          </p:cNvSpPr>
          <p:nvPr>
            <p:ph idx="1"/>
          </p:nvPr>
        </p:nvSpPr>
        <p:spPr>
          <a:xfrm>
            <a:off x="318977" y="1390794"/>
            <a:ext cx="8663658" cy="4076412"/>
          </a:xfrm>
        </p:spPr>
        <p:txBody>
          <a:bodyPr/>
          <a:lstStyle/>
          <a:p>
            <a:r>
              <a:rPr lang="fr-BE" dirty="0"/>
              <a:t>Deux classes concrètes Cheval et Loup</a:t>
            </a:r>
          </a:p>
          <a:p>
            <a:r>
              <a:rPr lang="fr-BE" dirty="0"/>
              <a:t>Une abstraite </a:t>
            </a:r>
            <a:r>
              <a:rPr lang="fr-BE" i="1" dirty="0"/>
              <a:t>Animal</a:t>
            </a:r>
          </a:p>
          <a:p>
            <a:endParaRPr lang="fr-BE" i="1" dirty="0"/>
          </a:p>
          <a:p>
            <a:r>
              <a:rPr lang="fr-BE" dirty="0"/>
              <a:t>Concrète = possède des instances, modèles complet décrits </a:t>
            </a:r>
          </a:p>
          <a:p>
            <a:endParaRPr lang="fr-BE" dirty="0"/>
          </a:p>
          <a:p>
            <a:r>
              <a:rPr lang="fr-BE" dirty="0"/>
              <a:t>Abstraite = Aucune instance car pas de description complète</a:t>
            </a:r>
          </a:p>
          <a:p>
            <a:pPr lvl="1"/>
            <a:r>
              <a:rPr lang="fr-BE" dirty="0"/>
              <a:t>Vocation de posséder des sous classes</a:t>
            </a:r>
          </a:p>
          <a:p>
            <a:pPr lvl="1"/>
            <a:r>
              <a:rPr lang="fr-BE" dirty="0"/>
              <a:t>Factorise des attributs/méthodes communes</a:t>
            </a:r>
          </a:p>
          <a:p>
            <a:pPr lvl="1"/>
            <a:endParaRPr lang="fr-BE" dirty="0"/>
          </a:p>
          <a:p>
            <a:r>
              <a:rPr lang="fr-FR" dirty="0"/>
              <a:t>La factorisation de méthodes communes aux sous-classes se traduit par la seule factorisation de la signature. On parle de méthode abstraite</a:t>
            </a:r>
            <a:endParaRPr lang="fr-BE" dirty="0"/>
          </a:p>
        </p:txBody>
      </p:sp>
      <p:sp>
        <p:nvSpPr>
          <p:cNvPr id="3" name="Titre 2">
            <a:extLst>
              <a:ext uri="{FF2B5EF4-FFF2-40B4-BE49-F238E27FC236}">
                <a16:creationId xmlns:a16="http://schemas.microsoft.com/office/drawing/2014/main" id="{4DF68B3E-5F87-4066-9799-679C0D600319}"/>
              </a:ext>
            </a:extLst>
          </p:cNvPr>
          <p:cNvSpPr>
            <a:spLocks noGrp="1"/>
          </p:cNvSpPr>
          <p:nvPr>
            <p:ph type="title"/>
          </p:nvPr>
        </p:nvSpPr>
        <p:spPr/>
        <p:txBody>
          <a:bodyPr/>
          <a:lstStyle/>
          <a:p>
            <a:endParaRPr lang="fr-BE"/>
          </a:p>
        </p:txBody>
      </p:sp>
    </p:spTree>
    <p:extLst>
      <p:ext uri="{BB962C8B-B14F-4D97-AF65-F5344CB8AC3E}">
        <p14:creationId xmlns:p14="http://schemas.microsoft.com/office/powerpoint/2010/main" val="1763536041"/>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24820D13-3284-4004-B515-EFC116C4C3A0}"/>
              </a:ext>
            </a:extLst>
          </p:cNvPr>
          <p:cNvSpPr>
            <a:spLocks noGrp="1"/>
          </p:cNvSpPr>
          <p:nvPr>
            <p:ph idx="1"/>
          </p:nvPr>
        </p:nvSpPr>
        <p:spPr>
          <a:xfrm>
            <a:off x="318977" y="1390794"/>
            <a:ext cx="8539273" cy="4076412"/>
          </a:xfrm>
        </p:spPr>
        <p:txBody>
          <a:bodyPr/>
          <a:lstStyle/>
          <a:p>
            <a:r>
              <a:rPr lang="fr-BE" dirty="0"/>
              <a:t>En UML : Classe et méthode abstraite sont représenté par le stéréotype « abstract »</a:t>
            </a:r>
          </a:p>
          <a:p>
            <a:r>
              <a:rPr lang="fr-BE" dirty="0"/>
              <a:t>On l’écrit ou on met le nom en italique </a:t>
            </a:r>
          </a:p>
        </p:txBody>
      </p:sp>
      <p:sp>
        <p:nvSpPr>
          <p:cNvPr id="3" name="Titre 2">
            <a:extLst>
              <a:ext uri="{FF2B5EF4-FFF2-40B4-BE49-F238E27FC236}">
                <a16:creationId xmlns:a16="http://schemas.microsoft.com/office/drawing/2014/main" id="{1FF04259-01E8-4205-A158-41CDFD248E17}"/>
              </a:ext>
            </a:extLst>
          </p:cNvPr>
          <p:cNvSpPr>
            <a:spLocks noGrp="1"/>
          </p:cNvSpPr>
          <p:nvPr>
            <p:ph type="title"/>
          </p:nvPr>
        </p:nvSpPr>
        <p:spPr/>
        <p:txBody>
          <a:bodyPr/>
          <a:lstStyle/>
          <a:p>
            <a:endParaRPr lang="fr-BE"/>
          </a:p>
        </p:txBody>
      </p:sp>
    </p:spTree>
    <p:extLst>
      <p:ext uri="{BB962C8B-B14F-4D97-AF65-F5344CB8AC3E}">
        <p14:creationId xmlns:p14="http://schemas.microsoft.com/office/powerpoint/2010/main" val="6392295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D48CECA4-F8E7-4190-96D3-C5040F3DB075}"/>
              </a:ext>
            </a:extLst>
          </p:cNvPr>
          <p:cNvSpPr>
            <a:spLocks noGrp="1"/>
          </p:cNvSpPr>
          <p:nvPr>
            <p:ph idx="1"/>
          </p:nvPr>
        </p:nvSpPr>
        <p:spPr>
          <a:xfrm>
            <a:off x="302363" y="1231768"/>
            <a:ext cx="8539273" cy="4076412"/>
          </a:xfrm>
        </p:spPr>
        <p:txBody>
          <a:bodyPr/>
          <a:lstStyle/>
          <a:p>
            <a:r>
              <a:rPr lang="fr-BE" dirty="0"/>
              <a:t>Les acteurs</a:t>
            </a:r>
          </a:p>
          <a:p>
            <a:pPr lvl="1"/>
            <a:r>
              <a:rPr lang="fr-BE" dirty="0"/>
              <a:t>Rôle d’un utilisateur externe</a:t>
            </a:r>
          </a:p>
          <a:p>
            <a:pPr lvl="1"/>
            <a:r>
              <a:rPr lang="fr-BE" dirty="0"/>
              <a:t> Définition étendue aux autres systèmes </a:t>
            </a:r>
          </a:p>
          <a:p>
            <a:pPr lvl="1"/>
            <a:endParaRPr lang="fr-BE" dirty="0"/>
          </a:p>
          <a:p>
            <a:pPr lvl="1"/>
            <a:r>
              <a:rPr lang="fr-FR" dirty="0"/>
              <a:t>Deux catégories d’acteurs doivent être distinguées :</a:t>
            </a:r>
          </a:p>
          <a:p>
            <a:pPr lvl="2"/>
            <a:r>
              <a:rPr lang="fr-FR" dirty="0"/>
              <a:t>Les acteurs primaires, pour lesquels l’objectif du cas d’utilisation est essentiel et constitue un objectif de l’acteur.</a:t>
            </a:r>
          </a:p>
          <a:p>
            <a:pPr lvl="2"/>
            <a:r>
              <a:rPr lang="fr-FR" dirty="0"/>
              <a:t>Les acteurs secondaires, pour lesquels l’objectif du cas d’utilisation n’est pas essentiel bien qu’ils interagissent avec lui.</a:t>
            </a:r>
          </a:p>
          <a:p>
            <a:pPr lvl="1"/>
            <a:endParaRPr lang="fr-BE" dirty="0"/>
          </a:p>
          <a:p>
            <a:pPr lvl="1"/>
            <a:r>
              <a:rPr lang="fr-BE" dirty="0"/>
              <a:t>Exemple :</a:t>
            </a:r>
            <a:r>
              <a:rPr lang="fr-FR" i="1" dirty="0"/>
              <a:t>Reprenons l’exemple précédent du cas d’utilisation de l’achat d’un cheval par un client. L’acheteur d’un cheval est un acteur primaire. Les haras nationaux qui enregistrent le certificat de vente constituent un acteur secondaire.</a:t>
            </a:r>
            <a:endParaRPr lang="fr-BE" dirty="0"/>
          </a:p>
        </p:txBody>
      </p:sp>
      <p:sp>
        <p:nvSpPr>
          <p:cNvPr id="3" name="Titre 2">
            <a:extLst>
              <a:ext uri="{FF2B5EF4-FFF2-40B4-BE49-F238E27FC236}">
                <a16:creationId xmlns:a16="http://schemas.microsoft.com/office/drawing/2014/main" id="{9AD9618B-9764-4F23-A2E9-081443315F77}"/>
              </a:ext>
            </a:extLst>
          </p:cNvPr>
          <p:cNvSpPr>
            <a:spLocks noGrp="1"/>
          </p:cNvSpPr>
          <p:nvPr>
            <p:ph type="title"/>
          </p:nvPr>
        </p:nvSpPr>
        <p:spPr/>
        <p:txBody>
          <a:bodyPr/>
          <a:lstStyle/>
          <a:p>
            <a:r>
              <a:rPr lang="fr-BE" dirty="0"/>
              <a:t>Modélisation des exigences </a:t>
            </a:r>
          </a:p>
        </p:txBody>
      </p:sp>
    </p:spTree>
    <p:extLst>
      <p:ext uri="{BB962C8B-B14F-4D97-AF65-F5344CB8AC3E}">
        <p14:creationId xmlns:p14="http://schemas.microsoft.com/office/powerpoint/2010/main" val="1947393733"/>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043836C9-5593-41CA-869D-F48AAC88FD09}"/>
              </a:ext>
            </a:extLst>
          </p:cNvPr>
          <p:cNvSpPr>
            <a:spLocks noGrp="1"/>
          </p:cNvSpPr>
          <p:nvPr>
            <p:ph idx="1"/>
          </p:nvPr>
        </p:nvSpPr>
        <p:spPr>
          <a:xfrm>
            <a:off x="302363" y="1285175"/>
            <a:ext cx="8539273" cy="4076412"/>
          </a:xfrm>
        </p:spPr>
        <p:txBody>
          <a:bodyPr/>
          <a:lstStyle/>
          <a:p>
            <a:r>
              <a:rPr lang="fr-FR" dirty="0"/>
              <a:t>La signature est l’ensemble constitué du nom de la méthode, des paramètres avec leur nom et leur type, ainsi que du type du résultat, à l’exclusion du code de la méthode.</a:t>
            </a:r>
          </a:p>
          <a:p>
            <a:endParaRPr lang="fr-FR" dirty="0"/>
          </a:p>
          <a:p>
            <a:r>
              <a:rPr lang="fr-FR" dirty="0"/>
              <a:t>Toute classe possédant au moins une méthode abstraite est une classe abstraite. En effet, la seule présence d’une méthode incomplète (le code est absent) implique que la classe n’est pas une description complète d’objets.</a:t>
            </a:r>
          </a:p>
          <a:p>
            <a:endParaRPr lang="fr-FR" dirty="0"/>
          </a:p>
          <a:p>
            <a:r>
              <a:rPr lang="fr-FR" dirty="0"/>
              <a:t>Une classe peut être abstraite même si elle n’introduit aucune méthode abstraite. </a:t>
            </a:r>
            <a:endParaRPr lang="fr-BE" dirty="0"/>
          </a:p>
        </p:txBody>
      </p:sp>
      <p:sp>
        <p:nvSpPr>
          <p:cNvPr id="3" name="Titre 2">
            <a:extLst>
              <a:ext uri="{FF2B5EF4-FFF2-40B4-BE49-F238E27FC236}">
                <a16:creationId xmlns:a16="http://schemas.microsoft.com/office/drawing/2014/main" id="{9383114A-3D1E-4E68-8E3D-037308573681}"/>
              </a:ext>
            </a:extLst>
          </p:cNvPr>
          <p:cNvSpPr>
            <a:spLocks noGrp="1"/>
          </p:cNvSpPr>
          <p:nvPr>
            <p:ph type="title"/>
          </p:nvPr>
        </p:nvSpPr>
        <p:spPr/>
        <p:txBody>
          <a:bodyPr/>
          <a:lstStyle/>
          <a:p>
            <a:endParaRPr lang="fr-BE"/>
          </a:p>
        </p:txBody>
      </p:sp>
    </p:spTree>
    <p:extLst>
      <p:ext uri="{BB962C8B-B14F-4D97-AF65-F5344CB8AC3E}">
        <p14:creationId xmlns:p14="http://schemas.microsoft.com/office/powerpoint/2010/main" val="3189335320"/>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68827537-9296-4A11-A5E7-8AB17EEE717C}"/>
              </a:ext>
            </a:extLst>
          </p:cNvPr>
          <p:cNvSpPr>
            <a:spLocks noGrp="1"/>
          </p:cNvSpPr>
          <p:nvPr>
            <p:ph idx="1"/>
          </p:nvPr>
        </p:nvSpPr>
        <p:spPr>
          <a:xfrm>
            <a:off x="302363" y="1272460"/>
            <a:ext cx="8539273" cy="4076412"/>
          </a:xfrm>
        </p:spPr>
        <p:txBody>
          <a:bodyPr/>
          <a:lstStyle/>
          <a:p>
            <a:r>
              <a:rPr lang="fr-FR" dirty="0"/>
              <a:t>La contrainte {</a:t>
            </a:r>
            <a:r>
              <a:rPr lang="fr-FR" b="1" dirty="0" err="1"/>
              <a:t>incomplete</a:t>
            </a:r>
            <a:r>
              <a:rPr lang="fr-FR" dirty="0"/>
              <a:t>} signifie que l’ensemble des sous-classes est incomplet et qu’il ne couvre pas la surclasse ou encore que l’ensemble des instances des sous-classes est un sous-ensemble de l’ensemble des instances de la surclasse.</a:t>
            </a:r>
          </a:p>
          <a:p>
            <a:r>
              <a:rPr lang="fr-FR" dirty="0"/>
              <a:t>La contrainte {</a:t>
            </a:r>
            <a:r>
              <a:rPr lang="fr-FR" b="1" dirty="0" err="1"/>
              <a:t>complete</a:t>
            </a:r>
            <a:r>
              <a:rPr lang="fr-FR" dirty="0"/>
              <a:t>} signifie au contraire que l’ensemble des sous-classes est complet et qu’il couvre la surclasse.</a:t>
            </a:r>
          </a:p>
          <a:p>
            <a:r>
              <a:rPr lang="fr-FR" dirty="0"/>
              <a:t>La contrainte {</a:t>
            </a:r>
            <a:r>
              <a:rPr lang="fr-FR" b="1" dirty="0"/>
              <a:t>disjoint</a:t>
            </a:r>
            <a:r>
              <a:rPr lang="fr-FR" dirty="0"/>
              <a:t>} signifie que les sous-classes n’ont aucune instance en commun.</a:t>
            </a:r>
          </a:p>
          <a:p>
            <a:r>
              <a:rPr lang="fr-FR" dirty="0"/>
              <a:t>La contrainte {</a:t>
            </a:r>
            <a:r>
              <a:rPr lang="fr-FR" b="1" dirty="0" err="1"/>
              <a:t>overlapping</a:t>
            </a:r>
            <a:r>
              <a:rPr lang="fr-FR" dirty="0"/>
              <a:t>} signifie que les sous-classes peuvent avoir une ou plusieurs instances en commun.</a:t>
            </a:r>
          </a:p>
          <a:p>
            <a:endParaRPr lang="fr-BE" dirty="0"/>
          </a:p>
        </p:txBody>
      </p:sp>
      <p:sp>
        <p:nvSpPr>
          <p:cNvPr id="3" name="Titre 2">
            <a:extLst>
              <a:ext uri="{FF2B5EF4-FFF2-40B4-BE49-F238E27FC236}">
                <a16:creationId xmlns:a16="http://schemas.microsoft.com/office/drawing/2014/main" id="{74AB6C1D-5085-494D-B58D-03ECDCB2DC2B}"/>
              </a:ext>
            </a:extLst>
          </p:cNvPr>
          <p:cNvSpPr>
            <a:spLocks noGrp="1"/>
          </p:cNvSpPr>
          <p:nvPr>
            <p:ph type="title"/>
          </p:nvPr>
        </p:nvSpPr>
        <p:spPr/>
        <p:txBody>
          <a:bodyPr/>
          <a:lstStyle/>
          <a:p>
            <a:r>
              <a:rPr lang="fr-BE" dirty="0"/>
              <a:t>Contraintes sur la relation d’héritage</a:t>
            </a:r>
          </a:p>
        </p:txBody>
      </p:sp>
    </p:spTree>
    <p:extLst>
      <p:ext uri="{BB962C8B-B14F-4D97-AF65-F5344CB8AC3E}">
        <p14:creationId xmlns:p14="http://schemas.microsoft.com/office/powerpoint/2010/main" val="1219638531"/>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569F3010-C55A-42E1-8E18-65FCABCF2C28}"/>
              </a:ext>
            </a:extLst>
          </p:cNvPr>
          <p:cNvSpPr>
            <a:spLocks noGrp="1"/>
          </p:cNvSpPr>
          <p:nvPr>
            <p:ph idx="1"/>
          </p:nvPr>
        </p:nvSpPr>
        <p:spPr>
          <a:xfrm>
            <a:off x="346132" y="1420746"/>
            <a:ext cx="8539273" cy="4076412"/>
          </a:xfrm>
        </p:spPr>
        <p:txBody>
          <a:bodyPr/>
          <a:lstStyle/>
          <a:p>
            <a:pPr marL="0" indent="0">
              <a:buNone/>
            </a:pPr>
            <a:r>
              <a:rPr lang="fr-BE" dirty="0"/>
              <a:t>Exemple : </a:t>
            </a:r>
            <a:r>
              <a:rPr lang="fr-FR" i="1" dirty="0"/>
              <a:t>une relation d’héritage entre la surclasse Équidé et deux sous-classes : Cheval et Âne. Ces deux sous-classes ne couvrent pas la classe des équidés (d’autres sous-classes existent comme les zèbres). Par ailleurs, il existe les mulets, qui sont issus d’un croisement. Ils sont à la fois des chevaux et des ânes. D’où l’utilisation des contraintes {</a:t>
            </a:r>
            <a:r>
              <a:rPr lang="fr-FR" i="1" dirty="0" err="1"/>
              <a:t>incomplete</a:t>
            </a:r>
            <a:r>
              <a:rPr lang="fr-FR" i="1" dirty="0"/>
              <a:t>} et {</a:t>
            </a:r>
            <a:r>
              <a:rPr lang="fr-FR" i="1" dirty="0" err="1"/>
              <a:t>overlapping</a:t>
            </a:r>
            <a:r>
              <a:rPr lang="fr-FR" i="1" dirty="0"/>
              <a:t>}.</a:t>
            </a:r>
            <a:endParaRPr lang="fr-BE" dirty="0"/>
          </a:p>
        </p:txBody>
      </p:sp>
      <p:sp>
        <p:nvSpPr>
          <p:cNvPr id="3" name="Titre 2">
            <a:extLst>
              <a:ext uri="{FF2B5EF4-FFF2-40B4-BE49-F238E27FC236}">
                <a16:creationId xmlns:a16="http://schemas.microsoft.com/office/drawing/2014/main" id="{0C05A087-92ED-4538-B434-F8634A992F3F}"/>
              </a:ext>
            </a:extLst>
          </p:cNvPr>
          <p:cNvSpPr>
            <a:spLocks noGrp="1"/>
          </p:cNvSpPr>
          <p:nvPr>
            <p:ph type="title"/>
          </p:nvPr>
        </p:nvSpPr>
        <p:spPr/>
        <p:txBody>
          <a:bodyPr/>
          <a:lstStyle/>
          <a:p>
            <a:endParaRPr lang="fr-BE"/>
          </a:p>
        </p:txBody>
      </p:sp>
      <p:pic>
        <p:nvPicPr>
          <p:cNvPr id="90114" name="Picture 2" descr="images/06ri40.png">
            <a:extLst>
              <a:ext uri="{FF2B5EF4-FFF2-40B4-BE49-F238E27FC236}">
                <a16:creationId xmlns:a16="http://schemas.microsoft.com/office/drawing/2014/main" id="{96DE9271-7FEC-43B9-B834-BA15FC7243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1027" y="4045055"/>
            <a:ext cx="4073562" cy="2151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3547339"/>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A4040E07-5A5D-40AB-AFDF-F8096AC3B745}"/>
              </a:ext>
            </a:extLst>
          </p:cNvPr>
          <p:cNvSpPr>
            <a:spLocks noGrp="1"/>
          </p:cNvSpPr>
          <p:nvPr>
            <p:ph idx="1"/>
          </p:nvPr>
        </p:nvSpPr>
        <p:spPr>
          <a:xfrm>
            <a:off x="96819" y="1390794"/>
            <a:ext cx="9047181" cy="4076412"/>
          </a:xfrm>
        </p:spPr>
        <p:txBody>
          <a:bodyPr/>
          <a:lstStyle/>
          <a:p>
            <a:pPr marL="0" indent="0">
              <a:buNone/>
            </a:pPr>
            <a:r>
              <a:rPr lang="fr-FR" i="1" dirty="0"/>
              <a:t>Exemple: Une autre relation d’héritage entre la surclasse Cheval et deux sous-classes : 	</a:t>
            </a:r>
            <a:r>
              <a:rPr lang="fr-FR" i="1" dirty="0" err="1"/>
              <a:t>ChevalMâle</a:t>
            </a:r>
            <a:r>
              <a:rPr lang="fr-FR" i="1" dirty="0"/>
              <a:t> et </a:t>
            </a:r>
            <a:r>
              <a:rPr lang="fr-FR" i="1" dirty="0" err="1"/>
              <a:t>ChevalFemelle</a:t>
            </a:r>
            <a:r>
              <a:rPr lang="fr-FR" i="1" dirty="0"/>
              <a:t>. </a:t>
            </a:r>
          </a:p>
          <a:p>
            <a:pPr marL="0" indent="0">
              <a:buNone/>
            </a:pPr>
            <a:r>
              <a:rPr lang="fr-FR" i="1" dirty="0"/>
              <a:t>Ces deux sous-classes couvrent la classe des chevaux et il n’existe aucun cheval qui soit à la fois mâle et femelle. D’où l’utilisation des contraintes {</a:t>
            </a:r>
            <a:r>
              <a:rPr lang="fr-FR" i="1" dirty="0" err="1"/>
              <a:t>complete</a:t>
            </a:r>
            <a:r>
              <a:rPr lang="fr-FR" i="1" dirty="0"/>
              <a:t>} et {disjoint}.</a:t>
            </a:r>
            <a:endParaRPr lang="fr-BE" dirty="0"/>
          </a:p>
        </p:txBody>
      </p:sp>
      <p:sp>
        <p:nvSpPr>
          <p:cNvPr id="3" name="Titre 2">
            <a:extLst>
              <a:ext uri="{FF2B5EF4-FFF2-40B4-BE49-F238E27FC236}">
                <a16:creationId xmlns:a16="http://schemas.microsoft.com/office/drawing/2014/main" id="{1AF228A7-8F2E-4284-AAD3-072853B0C715}"/>
              </a:ext>
            </a:extLst>
          </p:cNvPr>
          <p:cNvSpPr>
            <a:spLocks noGrp="1"/>
          </p:cNvSpPr>
          <p:nvPr>
            <p:ph type="title"/>
          </p:nvPr>
        </p:nvSpPr>
        <p:spPr/>
        <p:txBody>
          <a:bodyPr/>
          <a:lstStyle/>
          <a:p>
            <a:endParaRPr lang="fr-BE"/>
          </a:p>
        </p:txBody>
      </p:sp>
      <p:pic>
        <p:nvPicPr>
          <p:cNvPr id="91138" name="Picture 2" descr="images/06ri41.png">
            <a:extLst>
              <a:ext uri="{FF2B5EF4-FFF2-40B4-BE49-F238E27FC236}">
                <a16:creationId xmlns:a16="http://schemas.microsoft.com/office/drawing/2014/main" id="{9CC302A2-4CC8-4B18-88DD-A546562570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3651" y="3786692"/>
            <a:ext cx="4756698" cy="21880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9764318"/>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B49F5DA5-E0E8-4FE9-824D-263B89508D03}"/>
              </a:ext>
            </a:extLst>
          </p:cNvPr>
          <p:cNvSpPr>
            <a:spLocks noGrp="1"/>
          </p:cNvSpPr>
          <p:nvPr>
            <p:ph idx="1"/>
          </p:nvPr>
        </p:nvSpPr>
        <p:spPr>
          <a:xfrm>
            <a:off x="318977" y="1390794"/>
            <a:ext cx="8539273" cy="4076412"/>
          </a:xfrm>
        </p:spPr>
        <p:txBody>
          <a:bodyPr/>
          <a:lstStyle/>
          <a:p>
            <a:r>
              <a:rPr lang="fr-BE" dirty="0"/>
              <a:t>Une sous-classe hérite de plusieurs surclasses</a:t>
            </a:r>
          </a:p>
          <a:p>
            <a:endParaRPr lang="fr-BE" dirty="0"/>
          </a:p>
          <a:p>
            <a:r>
              <a:rPr lang="fr-BE" dirty="0"/>
              <a:t>Pose un gros problème = une même méthode (dotée de la même signature) est héritée plusieurs fois la sous-classe.</a:t>
            </a:r>
          </a:p>
          <a:p>
            <a:pPr lvl="1"/>
            <a:r>
              <a:rPr lang="fr-BE" dirty="0"/>
              <a:t>Il faudra préciser un critère pour choisir parmi celles héritées</a:t>
            </a:r>
          </a:p>
          <a:p>
            <a:pPr lvl="1"/>
            <a:r>
              <a:rPr lang="fr-BE" dirty="0"/>
              <a:t>Une Solution : redéfinir la méthode dans la sous-classe</a:t>
            </a:r>
          </a:p>
          <a:p>
            <a:pPr lvl="1"/>
            <a:endParaRPr lang="fr-BE" dirty="0"/>
          </a:p>
          <a:p>
            <a:r>
              <a:rPr lang="fr-BE" dirty="0"/>
              <a:t>Idem pour les attributs de même : on utilisera pour résoudre </a:t>
            </a:r>
          </a:p>
          <a:p>
            <a:pPr marL="0" indent="0">
              <a:buNone/>
            </a:pPr>
            <a:r>
              <a:rPr lang="fr-BE" dirty="0"/>
              <a:t> {</a:t>
            </a:r>
            <a:r>
              <a:rPr lang="fr-BE" dirty="0" err="1"/>
              <a:t>redefines</a:t>
            </a:r>
            <a:r>
              <a:rPr lang="fr-BE" dirty="0"/>
              <a:t> </a:t>
            </a:r>
            <a:r>
              <a:rPr lang="fr-BE" dirty="0" err="1"/>
              <a:t>nomAttribut</a:t>
            </a:r>
            <a:r>
              <a:rPr lang="fr-BE" dirty="0"/>
              <a:t>} pour le </a:t>
            </a:r>
            <a:r>
              <a:rPr lang="fr-BE" dirty="0" err="1"/>
              <a:t>redef</a:t>
            </a:r>
            <a:r>
              <a:rPr lang="fr-BE" dirty="0"/>
              <a:t> dans la sous-classe </a:t>
            </a:r>
          </a:p>
        </p:txBody>
      </p:sp>
      <p:sp>
        <p:nvSpPr>
          <p:cNvPr id="3" name="Titre 2">
            <a:extLst>
              <a:ext uri="{FF2B5EF4-FFF2-40B4-BE49-F238E27FC236}">
                <a16:creationId xmlns:a16="http://schemas.microsoft.com/office/drawing/2014/main" id="{48A7E213-B00F-4F13-9943-3EE6647C7CC8}"/>
              </a:ext>
            </a:extLst>
          </p:cNvPr>
          <p:cNvSpPr>
            <a:spLocks noGrp="1"/>
          </p:cNvSpPr>
          <p:nvPr>
            <p:ph type="title"/>
          </p:nvPr>
        </p:nvSpPr>
        <p:spPr/>
        <p:txBody>
          <a:bodyPr/>
          <a:lstStyle/>
          <a:p>
            <a:r>
              <a:rPr lang="fr-BE" dirty="0"/>
              <a:t>L’héritage multiple </a:t>
            </a:r>
          </a:p>
        </p:txBody>
      </p:sp>
    </p:spTree>
    <p:extLst>
      <p:ext uri="{BB962C8B-B14F-4D97-AF65-F5344CB8AC3E}">
        <p14:creationId xmlns:p14="http://schemas.microsoft.com/office/powerpoint/2010/main" val="4262770261"/>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B0D35464-8295-4427-B368-F369B91790FD}"/>
              </a:ext>
            </a:extLst>
          </p:cNvPr>
          <p:cNvSpPr>
            <a:spLocks noGrp="1"/>
          </p:cNvSpPr>
          <p:nvPr>
            <p:ph idx="1"/>
          </p:nvPr>
        </p:nvSpPr>
        <p:spPr>
          <a:xfrm>
            <a:off x="318977" y="1306691"/>
            <a:ext cx="8539273" cy="4076412"/>
          </a:xfrm>
        </p:spPr>
        <p:txBody>
          <a:bodyPr/>
          <a:lstStyle/>
          <a:p>
            <a:r>
              <a:rPr lang="fr-FR" dirty="0"/>
              <a:t>Si l’utilisation de l’héritage multiple est bien sûr possible en modélisation, il est souvent nécessaire de transformer les diagrammes de classes pour le supprimer lors du passage au développement. En effet, rares sont les langages de programmation supportant cette forme d’héritage. Pour cela, il existe différentes techniques parmi lesquelles la transformation de chaque héritage multiple en une agrégation.</a:t>
            </a:r>
            <a:endParaRPr lang="fr-BE" dirty="0"/>
          </a:p>
        </p:txBody>
      </p:sp>
      <p:sp>
        <p:nvSpPr>
          <p:cNvPr id="3" name="Titre 2">
            <a:extLst>
              <a:ext uri="{FF2B5EF4-FFF2-40B4-BE49-F238E27FC236}">
                <a16:creationId xmlns:a16="http://schemas.microsoft.com/office/drawing/2014/main" id="{8BD869BF-32F4-4240-AC0A-400ABA546DF1}"/>
              </a:ext>
            </a:extLst>
          </p:cNvPr>
          <p:cNvSpPr>
            <a:spLocks noGrp="1"/>
          </p:cNvSpPr>
          <p:nvPr>
            <p:ph type="title"/>
          </p:nvPr>
        </p:nvSpPr>
        <p:spPr/>
        <p:txBody>
          <a:bodyPr/>
          <a:lstStyle/>
          <a:p>
            <a:r>
              <a:rPr lang="fr-BE" dirty="0"/>
              <a:t>Conseil</a:t>
            </a:r>
          </a:p>
        </p:txBody>
      </p:sp>
    </p:spTree>
    <p:extLst>
      <p:ext uri="{BB962C8B-B14F-4D97-AF65-F5344CB8AC3E}">
        <p14:creationId xmlns:p14="http://schemas.microsoft.com/office/powerpoint/2010/main" val="242689639"/>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E50ADDAE-C7D1-4BCB-9BA4-97741502F97F}"/>
              </a:ext>
            </a:extLst>
          </p:cNvPr>
          <p:cNvSpPr>
            <a:spLocks noGrp="1"/>
          </p:cNvSpPr>
          <p:nvPr>
            <p:ph idx="1"/>
          </p:nvPr>
        </p:nvSpPr>
        <p:spPr>
          <a:xfrm>
            <a:off x="318977" y="1306463"/>
            <a:ext cx="8539273" cy="4076412"/>
          </a:xfrm>
        </p:spPr>
        <p:txBody>
          <a:bodyPr/>
          <a:lstStyle/>
          <a:p>
            <a:r>
              <a:rPr lang="fr-FR" i="1" dirty="0"/>
              <a:t>La figure reprend les deux sous-classes Cheval et Âne et introduit une sous-classe commune, à savoir Mulet.</a:t>
            </a:r>
            <a:endParaRPr lang="fr-FR" dirty="0"/>
          </a:p>
          <a:p>
            <a:r>
              <a:rPr lang="fr-FR" i="1" dirty="0"/>
              <a:t>Elle illustre également la méthode trotter, abstraite dans la classe Equidé, rendue concrète dans ses sous-classes immédiates, et redéfinie dans la sous-classe fruit de leur héritage multiple. En effet, lorsque son cavalier lui demande de trotter, un mulet répond à la fois par des réactions de cheval et des réactions d’âne. Il peut être dangereux comme un cheval et agaçant comme un âne.</a:t>
            </a:r>
            <a:endParaRPr lang="fr-FR" dirty="0"/>
          </a:p>
          <a:p>
            <a:endParaRPr lang="fr-BE" dirty="0"/>
          </a:p>
        </p:txBody>
      </p:sp>
      <p:sp>
        <p:nvSpPr>
          <p:cNvPr id="3" name="Titre 2">
            <a:extLst>
              <a:ext uri="{FF2B5EF4-FFF2-40B4-BE49-F238E27FC236}">
                <a16:creationId xmlns:a16="http://schemas.microsoft.com/office/drawing/2014/main" id="{AA1E6266-B7CA-4E05-AC0D-6FC30B1A5DCF}"/>
              </a:ext>
            </a:extLst>
          </p:cNvPr>
          <p:cNvSpPr>
            <a:spLocks noGrp="1"/>
          </p:cNvSpPr>
          <p:nvPr>
            <p:ph type="title"/>
          </p:nvPr>
        </p:nvSpPr>
        <p:spPr/>
        <p:txBody>
          <a:bodyPr/>
          <a:lstStyle/>
          <a:p>
            <a:endParaRPr lang="fr-BE"/>
          </a:p>
        </p:txBody>
      </p:sp>
      <p:pic>
        <p:nvPicPr>
          <p:cNvPr id="92162" name="Picture 2" descr="images/06ri42.png">
            <a:extLst>
              <a:ext uri="{FF2B5EF4-FFF2-40B4-BE49-F238E27FC236}">
                <a16:creationId xmlns:a16="http://schemas.microsoft.com/office/drawing/2014/main" id="{50D2FEC8-9B12-4583-9F52-2417600922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6603" y="2265293"/>
            <a:ext cx="4364019" cy="4350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2703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DDD4BD28-3295-462A-8519-E536E6DC7EA2}"/>
              </a:ext>
            </a:extLst>
          </p:cNvPr>
          <p:cNvSpPr>
            <a:spLocks noGrp="1"/>
          </p:cNvSpPr>
          <p:nvPr>
            <p:ph idx="1"/>
          </p:nvPr>
        </p:nvSpPr>
        <p:spPr>
          <a:xfrm>
            <a:off x="302363" y="1250945"/>
            <a:ext cx="8539273" cy="4076412"/>
          </a:xfrm>
        </p:spPr>
        <p:txBody>
          <a:bodyPr/>
          <a:lstStyle/>
          <a:p>
            <a:r>
              <a:rPr lang="fr-BE" dirty="0"/>
              <a:t>Utilisation des classes abstraites pour factoriser</a:t>
            </a:r>
          </a:p>
          <a:p>
            <a:endParaRPr lang="fr-BE" dirty="0"/>
          </a:p>
          <a:p>
            <a:pPr marL="0" indent="0">
              <a:buNone/>
            </a:pPr>
            <a:r>
              <a:rPr lang="fr-BE" dirty="0"/>
              <a:t>Exemple : Cheval et loup possède deux yeux et un nez (fig1)</a:t>
            </a:r>
          </a:p>
          <a:p>
            <a:pPr marL="0" indent="0">
              <a:buNone/>
            </a:pPr>
            <a:r>
              <a:rPr lang="fr-FR" i="1" dirty="0" err="1"/>
              <a:t>Fig</a:t>
            </a:r>
            <a:r>
              <a:rPr lang="fr-FR" i="1" dirty="0"/>
              <a:t> 2 montre qu’une fois créée, la classe abstraite Mammifère surclasse des classes Cheval et Loup, les deux associations de composition sont factorisées.</a:t>
            </a:r>
            <a:endParaRPr lang="fr-BE" dirty="0"/>
          </a:p>
          <a:p>
            <a:pPr marL="0" indent="0">
              <a:buNone/>
            </a:pPr>
            <a:endParaRPr lang="fr-BE" dirty="0"/>
          </a:p>
        </p:txBody>
      </p:sp>
      <p:sp>
        <p:nvSpPr>
          <p:cNvPr id="3" name="Titre 2">
            <a:extLst>
              <a:ext uri="{FF2B5EF4-FFF2-40B4-BE49-F238E27FC236}">
                <a16:creationId xmlns:a16="http://schemas.microsoft.com/office/drawing/2014/main" id="{42643AE6-25A9-4BD1-BCB9-ECD1D99BE99C}"/>
              </a:ext>
            </a:extLst>
          </p:cNvPr>
          <p:cNvSpPr>
            <a:spLocks noGrp="1"/>
          </p:cNvSpPr>
          <p:nvPr>
            <p:ph type="title"/>
          </p:nvPr>
        </p:nvSpPr>
        <p:spPr/>
        <p:txBody>
          <a:bodyPr/>
          <a:lstStyle/>
          <a:p>
            <a:r>
              <a:rPr lang="fr-BE" dirty="0"/>
              <a:t>Factorisation des relations</a:t>
            </a:r>
          </a:p>
        </p:txBody>
      </p:sp>
      <p:pic>
        <p:nvPicPr>
          <p:cNvPr id="93186" name="Picture 2" descr="images/06RI47V4.png">
            <a:extLst>
              <a:ext uri="{FF2B5EF4-FFF2-40B4-BE49-F238E27FC236}">
                <a16:creationId xmlns:a16="http://schemas.microsoft.com/office/drawing/2014/main" id="{21D4635F-109C-4544-B336-43D20863AD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784" y="3819351"/>
            <a:ext cx="2884424" cy="2346872"/>
          </a:xfrm>
          <a:prstGeom prst="rect">
            <a:avLst/>
          </a:prstGeom>
          <a:noFill/>
          <a:extLst>
            <a:ext uri="{909E8E84-426E-40DD-AFC4-6F175D3DCCD1}">
              <a14:hiddenFill xmlns:a14="http://schemas.microsoft.com/office/drawing/2010/main">
                <a:solidFill>
                  <a:srgbClr val="FFFFFF"/>
                </a:solidFill>
              </a14:hiddenFill>
            </a:ext>
          </a:extLst>
        </p:spPr>
      </p:pic>
      <p:sp>
        <p:nvSpPr>
          <p:cNvPr id="6" name="Flèche : droite 5">
            <a:extLst>
              <a:ext uri="{FF2B5EF4-FFF2-40B4-BE49-F238E27FC236}">
                <a16:creationId xmlns:a16="http://schemas.microsoft.com/office/drawing/2014/main" id="{1D070A63-F798-48D5-BD4A-1820948147A8}"/>
              </a:ext>
            </a:extLst>
          </p:cNvPr>
          <p:cNvSpPr/>
          <p:nvPr/>
        </p:nvSpPr>
        <p:spPr>
          <a:xfrm>
            <a:off x="3831628" y="4651020"/>
            <a:ext cx="1480742" cy="3417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pic>
        <p:nvPicPr>
          <p:cNvPr id="93188" name="Picture 4" descr="images/06RI48V4.png">
            <a:extLst>
              <a:ext uri="{FF2B5EF4-FFF2-40B4-BE49-F238E27FC236}">
                <a16:creationId xmlns:a16="http://schemas.microsoft.com/office/drawing/2014/main" id="{46CED29C-086A-43C6-957B-D64DB10420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6522" y="3905766"/>
            <a:ext cx="3269313" cy="21185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8441934"/>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473BDDD1-AE26-48F0-B63B-AB731F3C0C86}"/>
              </a:ext>
            </a:extLst>
          </p:cNvPr>
          <p:cNvSpPr>
            <a:spLocks noGrp="1"/>
          </p:cNvSpPr>
          <p:nvPr>
            <p:ph idx="1"/>
          </p:nvPr>
        </p:nvSpPr>
        <p:spPr>
          <a:xfrm>
            <a:off x="302363" y="1274417"/>
            <a:ext cx="8539273" cy="4076412"/>
          </a:xfrm>
        </p:spPr>
        <p:txBody>
          <a:bodyPr/>
          <a:lstStyle/>
          <a:p>
            <a:r>
              <a:rPr lang="fr-BE" dirty="0"/>
              <a:t>Est une classe totalement abstraite </a:t>
            </a:r>
            <a:r>
              <a:rPr lang="fr-BE" dirty="0">
                <a:sym typeface="Wingdings" panose="05000000000000000000" pitchFamily="2" charset="2"/>
              </a:rPr>
              <a:t> 0 attribut avec méthodes abstraites et publiques</a:t>
            </a:r>
          </a:p>
          <a:p>
            <a:r>
              <a:rPr lang="fr-BE" dirty="0">
                <a:sym typeface="Wingdings" panose="05000000000000000000" pitchFamily="2" charset="2"/>
              </a:rPr>
              <a:t>Ne contient aucun élément d’implantation des méthodes</a:t>
            </a:r>
          </a:p>
          <a:p>
            <a:r>
              <a:rPr lang="fr-BE" dirty="0">
                <a:sym typeface="Wingdings" panose="05000000000000000000" pitchFamily="2" charset="2"/>
              </a:rPr>
              <a:t>Représente avec le stéréotype « interface »</a:t>
            </a:r>
          </a:p>
          <a:p>
            <a:endParaRPr lang="fr-BE" dirty="0">
              <a:sym typeface="Wingdings" panose="05000000000000000000" pitchFamily="2" charset="2"/>
            </a:endParaRPr>
          </a:p>
          <a:p>
            <a:r>
              <a:rPr lang="fr-BE" dirty="0">
                <a:sym typeface="Wingdings" panose="05000000000000000000" pitchFamily="2" charset="2"/>
              </a:rPr>
              <a:t>Implémentation des méthodes dans les sous-classes</a:t>
            </a:r>
          </a:p>
          <a:p>
            <a:pPr marL="457200" lvl="1" indent="0">
              <a:buNone/>
            </a:pPr>
            <a:r>
              <a:rPr lang="fr-BE" dirty="0">
                <a:sym typeface="Wingdings" panose="05000000000000000000" pitchFamily="2" charset="2"/>
              </a:rPr>
              <a:t> On parle de relation de réalisation </a:t>
            </a:r>
          </a:p>
          <a:p>
            <a:r>
              <a:rPr lang="fr-BE" dirty="0">
                <a:sym typeface="Wingdings" panose="05000000000000000000" pitchFamily="2" charset="2"/>
              </a:rPr>
              <a:t>Représentée par un trait pointillé </a:t>
            </a:r>
          </a:p>
        </p:txBody>
      </p:sp>
      <p:sp>
        <p:nvSpPr>
          <p:cNvPr id="3" name="Titre 2">
            <a:extLst>
              <a:ext uri="{FF2B5EF4-FFF2-40B4-BE49-F238E27FC236}">
                <a16:creationId xmlns:a16="http://schemas.microsoft.com/office/drawing/2014/main" id="{8FAE55EA-7AF0-4F88-86D9-F81A6D4D75DC}"/>
              </a:ext>
            </a:extLst>
          </p:cNvPr>
          <p:cNvSpPr>
            <a:spLocks noGrp="1"/>
          </p:cNvSpPr>
          <p:nvPr>
            <p:ph type="title"/>
          </p:nvPr>
        </p:nvSpPr>
        <p:spPr/>
        <p:txBody>
          <a:bodyPr/>
          <a:lstStyle/>
          <a:p>
            <a:r>
              <a:rPr lang="fr-BE" dirty="0"/>
              <a:t>L’interface</a:t>
            </a:r>
          </a:p>
        </p:txBody>
      </p:sp>
      <p:pic>
        <p:nvPicPr>
          <p:cNvPr id="94210" name="Picture 2" descr="images/06ri45.png">
            <a:extLst>
              <a:ext uri="{FF2B5EF4-FFF2-40B4-BE49-F238E27FC236}">
                <a16:creationId xmlns:a16="http://schemas.microsoft.com/office/drawing/2014/main" id="{BB75BE87-97AD-4601-8F9F-BDC7B5C450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3108" y="3813776"/>
            <a:ext cx="1394666" cy="2998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7713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2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1F763284-1E35-47C5-97F3-538D1BEA3D10}"/>
              </a:ext>
            </a:extLst>
          </p:cNvPr>
          <p:cNvSpPr>
            <a:spLocks noGrp="1"/>
          </p:cNvSpPr>
          <p:nvPr>
            <p:ph idx="1"/>
          </p:nvPr>
        </p:nvSpPr>
        <p:spPr>
          <a:xfrm>
            <a:off x="302363" y="1390794"/>
            <a:ext cx="8539273" cy="4076412"/>
          </a:xfrm>
        </p:spPr>
        <p:txBody>
          <a:bodyPr/>
          <a:lstStyle/>
          <a:p>
            <a:r>
              <a:rPr lang="fr-BE" dirty="0"/>
              <a:t>Représentation en </a:t>
            </a:r>
            <a:r>
              <a:rPr lang="fr-BE" dirty="0" err="1"/>
              <a:t>lollipop</a:t>
            </a:r>
            <a:endParaRPr lang="fr-BE" dirty="0"/>
          </a:p>
          <a:p>
            <a:endParaRPr lang="fr-BE" dirty="0"/>
          </a:p>
          <a:p>
            <a:endParaRPr lang="fr-BE" dirty="0"/>
          </a:p>
          <a:p>
            <a:endParaRPr lang="fr-BE" dirty="0"/>
          </a:p>
          <a:p>
            <a:endParaRPr lang="fr-BE" dirty="0"/>
          </a:p>
          <a:p>
            <a:r>
              <a:rPr lang="fr-FR" dirty="0"/>
              <a:t>Une même classe peut réaliser plusieurs interfaces. Il s’agit d’un cas particulier de l’héritage multiple. En effet, aucun conflit n’est possible car seules les signatures des méthodes sont héritées dans la classe de réalisation. Si plusieurs interfaces contiennent la même signature, cette signature est implantée par une seule méthode dans la classe commune de réalisation.</a:t>
            </a:r>
            <a:endParaRPr lang="fr-BE" dirty="0"/>
          </a:p>
        </p:txBody>
      </p:sp>
      <p:sp>
        <p:nvSpPr>
          <p:cNvPr id="3" name="Titre 2">
            <a:extLst>
              <a:ext uri="{FF2B5EF4-FFF2-40B4-BE49-F238E27FC236}">
                <a16:creationId xmlns:a16="http://schemas.microsoft.com/office/drawing/2014/main" id="{D18813DD-0EC3-4080-80DA-A8095866033B}"/>
              </a:ext>
            </a:extLst>
          </p:cNvPr>
          <p:cNvSpPr>
            <a:spLocks noGrp="1"/>
          </p:cNvSpPr>
          <p:nvPr>
            <p:ph type="title"/>
          </p:nvPr>
        </p:nvSpPr>
        <p:spPr/>
        <p:txBody>
          <a:bodyPr/>
          <a:lstStyle/>
          <a:p>
            <a:r>
              <a:rPr lang="fr-BE" dirty="0"/>
              <a:t>Astuce </a:t>
            </a:r>
          </a:p>
        </p:txBody>
      </p:sp>
      <p:pic>
        <p:nvPicPr>
          <p:cNvPr id="96260" name="Picture 4" descr="images/06ri47.png">
            <a:extLst>
              <a:ext uri="{FF2B5EF4-FFF2-40B4-BE49-F238E27FC236}">
                <a16:creationId xmlns:a16="http://schemas.microsoft.com/office/drawing/2014/main" id="{3557F9D3-D2B3-4F21-80DB-D04D29724F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3389" y="1390794"/>
            <a:ext cx="2400577" cy="22245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24849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6A0EAAF5-DB2C-4161-A968-230B446D083C}"/>
              </a:ext>
            </a:extLst>
          </p:cNvPr>
          <p:cNvSpPr>
            <a:spLocks noGrp="1"/>
          </p:cNvSpPr>
          <p:nvPr>
            <p:ph idx="1"/>
          </p:nvPr>
        </p:nvSpPr>
        <p:spPr>
          <a:xfrm>
            <a:off x="302363" y="1275509"/>
            <a:ext cx="8539273" cy="4076412"/>
          </a:xfrm>
        </p:spPr>
        <p:txBody>
          <a:bodyPr/>
          <a:lstStyle/>
          <a:p>
            <a:r>
              <a:rPr lang="fr-BE" dirty="0"/>
              <a:t>Les scénarios </a:t>
            </a:r>
          </a:p>
          <a:p>
            <a:pPr lvl="1"/>
            <a:r>
              <a:rPr lang="fr-BE" dirty="0"/>
              <a:t>Instance d’un cas d’utilisation </a:t>
            </a:r>
          </a:p>
          <a:p>
            <a:pPr lvl="1"/>
            <a:r>
              <a:rPr lang="fr-BE" dirty="0"/>
              <a:t>Un cas = plusieurs instances</a:t>
            </a:r>
          </a:p>
          <a:p>
            <a:pPr lvl="1"/>
            <a:endParaRPr lang="fr-BE" dirty="0"/>
          </a:p>
          <a:p>
            <a:pPr marL="457200" lvl="1" indent="0">
              <a:buNone/>
            </a:pPr>
            <a:r>
              <a:rPr lang="fr-FR" b="1" i="1" dirty="0"/>
              <a:t>Comme une classe qui détient les aspects communs de ses instances, un cas d’utilisation décrit de façon commune l’ensemble de ses scénarios en utilisant des branchements conditionnels pour représenter les différentes alternatives.</a:t>
            </a:r>
            <a:endParaRPr lang="fr-BE" b="1" i="1" dirty="0"/>
          </a:p>
          <a:p>
            <a:pPr lvl="1"/>
            <a:endParaRPr lang="fr-BE" dirty="0"/>
          </a:p>
          <a:p>
            <a:r>
              <a:rPr lang="fr-BE" dirty="0"/>
              <a:t>Exemple : </a:t>
            </a:r>
            <a:r>
              <a:rPr lang="fr-FR" i="1" dirty="0"/>
              <a:t>L’achat de Sun par Florence constitue un exemple de scénario du cas d’utilisation d’achat d’un cheval. Toutes les alternatives du déroulement sont connues, car Florence a acquis Sun.</a:t>
            </a:r>
            <a:endParaRPr lang="fr-BE" dirty="0"/>
          </a:p>
        </p:txBody>
      </p:sp>
      <p:sp>
        <p:nvSpPr>
          <p:cNvPr id="3" name="Titre 2">
            <a:extLst>
              <a:ext uri="{FF2B5EF4-FFF2-40B4-BE49-F238E27FC236}">
                <a16:creationId xmlns:a16="http://schemas.microsoft.com/office/drawing/2014/main" id="{EED5B110-05D7-489E-B463-DB7223D639DF}"/>
              </a:ext>
            </a:extLst>
          </p:cNvPr>
          <p:cNvSpPr>
            <a:spLocks noGrp="1"/>
          </p:cNvSpPr>
          <p:nvPr>
            <p:ph type="title"/>
          </p:nvPr>
        </p:nvSpPr>
        <p:spPr/>
        <p:txBody>
          <a:bodyPr/>
          <a:lstStyle/>
          <a:p>
            <a:r>
              <a:rPr lang="fr-BE" dirty="0"/>
              <a:t>Modélisation des exigences </a:t>
            </a:r>
          </a:p>
        </p:txBody>
      </p:sp>
    </p:spTree>
    <p:extLst>
      <p:ext uri="{BB962C8B-B14F-4D97-AF65-F5344CB8AC3E}">
        <p14:creationId xmlns:p14="http://schemas.microsoft.com/office/powerpoint/2010/main" val="1286338785"/>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BF32E611-C26D-4005-990E-910DB10EE0A7}"/>
              </a:ext>
            </a:extLst>
          </p:cNvPr>
          <p:cNvSpPr>
            <a:spLocks noGrp="1"/>
          </p:cNvSpPr>
          <p:nvPr>
            <p:ph idx="1"/>
          </p:nvPr>
        </p:nvSpPr>
        <p:spPr>
          <a:xfrm>
            <a:off x="302363" y="1274417"/>
            <a:ext cx="8539273" cy="4076412"/>
          </a:xfrm>
        </p:spPr>
        <p:txBody>
          <a:bodyPr/>
          <a:lstStyle/>
          <a:p>
            <a:pPr marL="0" indent="0">
              <a:buNone/>
            </a:pPr>
            <a:r>
              <a:rPr lang="fr-BE" dirty="0"/>
              <a:t>Exemple : </a:t>
            </a:r>
            <a:r>
              <a:rPr lang="fr-FR" i="1" dirty="0"/>
              <a:t>Un cheval de course peut être considéré comme une interface. Celle-ci est composée de plusieurs méthodes : </a:t>
            </a:r>
            <a:r>
              <a:rPr lang="fr-FR" b="1" i="1" dirty="0"/>
              <a:t>courir</a:t>
            </a:r>
            <a:r>
              <a:rPr lang="fr-FR" i="1" dirty="0"/>
              <a:t>, </a:t>
            </a:r>
            <a:r>
              <a:rPr lang="fr-FR" b="1" i="1" dirty="0"/>
              <a:t>arrêter</a:t>
            </a:r>
            <a:r>
              <a:rPr lang="fr-FR" i="1" dirty="0"/>
              <a:t>, etc.</a:t>
            </a:r>
            <a:endParaRPr lang="fr-FR" dirty="0"/>
          </a:p>
          <a:p>
            <a:pPr marL="0" indent="0">
              <a:buNone/>
            </a:pPr>
            <a:r>
              <a:rPr lang="fr-FR" i="1" dirty="0"/>
              <a:t>L’implantation peut ensuite différer. Une course de galop ou de trot se fait seulement avec des chevaux entraînés pour l’une ou l’autre de ces courses. Pour des chevaux de galop, courir signifie galoper. Pour des chevaux de trot (un trotteur), courir signifie trotter. Tous deux répondent à l’interface </a:t>
            </a:r>
            <a:r>
              <a:rPr lang="fr-FR" b="1" i="1" dirty="0" err="1"/>
              <a:t>ChevalCourse</a:t>
            </a:r>
            <a:r>
              <a:rPr lang="fr-FR" i="1" dirty="0"/>
              <a:t> mais avec une implantation différente due à leur entraînement.</a:t>
            </a:r>
            <a:endParaRPr lang="fr-FR" dirty="0"/>
          </a:p>
          <a:p>
            <a:pPr marL="0" indent="0">
              <a:buNone/>
            </a:pPr>
            <a:endParaRPr lang="fr-BE" dirty="0"/>
          </a:p>
        </p:txBody>
      </p:sp>
      <p:sp>
        <p:nvSpPr>
          <p:cNvPr id="3" name="Titre 2">
            <a:extLst>
              <a:ext uri="{FF2B5EF4-FFF2-40B4-BE49-F238E27FC236}">
                <a16:creationId xmlns:a16="http://schemas.microsoft.com/office/drawing/2014/main" id="{9CECE8FF-3077-4379-990A-3C0342D5BBA1}"/>
              </a:ext>
            </a:extLst>
          </p:cNvPr>
          <p:cNvSpPr>
            <a:spLocks noGrp="1"/>
          </p:cNvSpPr>
          <p:nvPr>
            <p:ph type="title"/>
          </p:nvPr>
        </p:nvSpPr>
        <p:spPr/>
        <p:txBody>
          <a:bodyPr/>
          <a:lstStyle/>
          <a:p>
            <a:endParaRPr lang="fr-BE"/>
          </a:p>
        </p:txBody>
      </p:sp>
      <p:pic>
        <p:nvPicPr>
          <p:cNvPr id="95234" name="Picture 2" descr="images/06RI50V4.png">
            <a:extLst>
              <a:ext uri="{FF2B5EF4-FFF2-40B4-BE49-F238E27FC236}">
                <a16:creationId xmlns:a16="http://schemas.microsoft.com/office/drawing/2014/main" id="{A7AAFC53-146D-4848-97C0-2A4E882B1D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2487" y="2088525"/>
            <a:ext cx="4795893" cy="3692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3791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52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DB1C9451-48BB-4134-959C-E4A864DD7163}"/>
              </a:ext>
            </a:extLst>
          </p:cNvPr>
          <p:cNvSpPr>
            <a:spLocks noGrp="1"/>
          </p:cNvSpPr>
          <p:nvPr>
            <p:ph idx="1"/>
          </p:nvPr>
        </p:nvSpPr>
        <p:spPr>
          <a:xfrm>
            <a:off x="1" y="1102067"/>
            <a:ext cx="9144000" cy="4076412"/>
          </a:xfrm>
        </p:spPr>
        <p:txBody>
          <a:bodyPr/>
          <a:lstStyle/>
          <a:p>
            <a:r>
              <a:rPr lang="fr-BE" dirty="0"/>
              <a:t>Classe qui dépend d’une interface pour ses opérations</a:t>
            </a:r>
          </a:p>
          <a:p>
            <a:pPr lvl="1"/>
            <a:r>
              <a:rPr lang="fr-BE" dirty="0"/>
              <a:t>On utilise l’interface comme type dans la classe</a:t>
            </a:r>
          </a:p>
          <a:p>
            <a:pPr lvl="1"/>
            <a:r>
              <a:rPr lang="fr-BE" dirty="0"/>
              <a:t>On dit que la classe est cliente de l’interface</a:t>
            </a:r>
          </a:p>
          <a:p>
            <a:pPr lvl="1"/>
            <a:endParaRPr lang="fr-BE" dirty="0"/>
          </a:p>
          <a:p>
            <a:pPr lvl="1"/>
            <a:endParaRPr lang="fr-BE" dirty="0"/>
          </a:p>
          <a:p>
            <a:pPr lvl="1"/>
            <a:endParaRPr lang="fr-BE" dirty="0"/>
          </a:p>
          <a:p>
            <a:pPr lvl="1"/>
            <a:endParaRPr lang="fr-BE" dirty="0"/>
          </a:p>
          <a:p>
            <a:pPr lvl="1"/>
            <a:endParaRPr lang="fr-BE" dirty="0"/>
          </a:p>
          <a:p>
            <a:pPr marL="457200" lvl="1" indent="0">
              <a:buNone/>
            </a:pPr>
            <a:endParaRPr lang="fr-BE" dirty="0"/>
          </a:p>
          <a:p>
            <a:pPr marL="0" indent="0">
              <a:buNone/>
            </a:pPr>
            <a:r>
              <a:rPr lang="fr-BE" dirty="0"/>
              <a:t>Exemple : </a:t>
            </a:r>
            <a:r>
              <a:rPr lang="fr-FR" i="1" dirty="0"/>
              <a:t>Une course a besoin de chevaux de course pour être organisée. La classe Course dépend donc de l’interface </a:t>
            </a:r>
            <a:r>
              <a:rPr lang="fr-FR" i="1" dirty="0" err="1"/>
              <a:t>ChevalCourse</a:t>
            </a:r>
            <a:endParaRPr lang="fr-BE" dirty="0"/>
          </a:p>
        </p:txBody>
      </p:sp>
      <p:sp>
        <p:nvSpPr>
          <p:cNvPr id="3" name="Titre 2">
            <a:extLst>
              <a:ext uri="{FF2B5EF4-FFF2-40B4-BE49-F238E27FC236}">
                <a16:creationId xmlns:a16="http://schemas.microsoft.com/office/drawing/2014/main" id="{0E78C53B-76E5-4D58-96F6-967C812E2CE6}"/>
              </a:ext>
            </a:extLst>
          </p:cNvPr>
          <p:cNvSpPr>
            <a:spLocks noGrp="1"/>
          </p:cNvSpPr>
          <p:nvPr>
            <p:ph type="title"/>
          </p:nvPr>
        </p:nvSpPr>
        <p:spPr/>
        <p:txBody>
          <a:bodyPr/>
          <a:lstStyle/>
          <a:p>
            <a:endParaRPr lang="fr-BE" dirty="0"/>
          </a:p>
        </p:txBody>
      </p:sp>
      <p:pic>
        <p:nvPicPr>
          <p:cNvPr id="97282" name="Picture 2" descr="images/06RI52V4.png">
            <a:extLst>
              <a:ext uri="{FF2B5EF4-FFF2-40B4-BE49-F238E27FC236}">
                <a16:creationId xmlns:a16="http://schemas.microsoft.com/office/drawing/2014/main" id="{62785C33-9B08-4D94-B94D-C026287BF7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371" y="2205653"/>
            <a:ext cx="3869453" cy="2022101"/>
          </a:xfrm>
          <a:prstGeom prst="rect">
            <a:avLst/>
          </a:prstGeom>
          <a:noFill/>
          <a:extLst>
            <a:ext uri="{909E8E84-426E-40DD-AFC4-6F175D3DCCD1}">
              <a14:hiddenFill xmlns:a14="http://schemas.microsoft.com/office/drawing/2010/main">
                <a:solidFill>
                  <a:srgbClr val="FFFFFF"/>
                </a:solidFill>
              </a14:hiddenFill>
            </a:ext>
          </a:extLst>
        </p:spPr>
      </p:pic>
      <p:pic>
        <p:nvPicPr>
          <p:cNvPr id="97284" name="Picture 4" descr="images/06ri49.png">
            <a:extLst>
              <a:ext uri="{FF2B5EF4-FFF2-40B4-BE49-F238E27FC236}">
                <a16:creationId xmlns:a16="http://schemas.microsoft.com/office/drawing/2014/main" id="{2A99C970-64A1-4695-93D9-5F8A767788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2194" y="2153813"/>
            <a:ext cx="2403662" cy="22233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3800537"/>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C4384298-29B2-436C-B327-3499D1C2ADC0}"/>
              </a:ext>
            </a:extLst>
          </p:cNvPr>
          <p:cNvSpPr>
            <a:spLocks noGrp="1"/>
          </p:cNvSpPr>
          <p:nvPr>
            <p:ph idx="1"/>
          </p:nvPr>
        </p:nvSpPr>
        <p:spPr/>
        <p:txBody>
          <a:bodyPr/>
          <a:lstStyle/>
          <a:p>
            <a:endParaRPr lang="fr-BE"/>
          </a:p>
        </p:txBody>
      </p:sp>
      <p:sp>
        <p:nvSpPr>
          <p:cNvPr id="3" name="Titre 2">
            <a:extLst>
              <a:ext uri="{FF2B5EF4-FFF2-40B4-BE49-F238E27FC236}">
                <a16:creationId xmlns:a16="http://schemas.microsoft.com/office/drawing/2014/main" id="{E6751A48-6147-4BEB-B5D8-0A63DAC724EF}"/>
              </a:ext>
            </a:extLst>
          </p:cNvPr>
          <p:cNvSpPr>
            <a:spLocks noGrp="1"/>
          </p:cNvSpPr>
          <p:nvPr>
            <p:ph type="title"/>
          </p:nvPr>
        </p:nvSpPr>
        <p:spPr/>
        <p:txBody>
          <a:bodyPr/>
          <a:lstStyle/>
          <a:p>
            <a:endParaRPr lang="fr-BE"/>
          </a:p>
        </p:txBody>
      </p:sp>
    </p:spTree>
    <p:extLst>
      <p:ext uri="{BB962C8B-B14F-4D97-AF65-F5344CB8AC3E}">
        <p14:creationId xmlns:p14="http://schemas.microsoft.com/office/powerpoint/2010/main" val="2865988426"/>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18E136AE-5D25-4ADB-B194-847E8AFE47DB}"/>
              </a:ext>
            </a:extLst>
          </p:cNvPr>
          <p:cNvSpPr>
            <a:spLocks noGrp="1"/>
          </p:cNvSpPr>
          <p:nvPr>
            <p:ph idx="1"/>
          </p:nvPr>
        </p:nvSpPr>
        <p:spPr>
          <a:xfrm>
            <a:off x="189885" y="1102067"/>
            <a:ext cx="8539273" cy="4997290"/>
          </a:xfrm>
        </p:spPr>
        <p:txBody>
          <a:bodyPr/>
          <a:lstStyle/>
          <a:p>
            <a:r>
              <a:rPr lang="fr-FR" dirty="0"/>
              <a:t>«</a:t>
            </a:r>
            <a:r>
              <a:rPr lang="fr-FR" b="1" dirty="0"/>
              <a:t>abstract</a:t>
            </a:r>
            <a:r>
              <a:rPr lang="fr-FR" dirty="0"/>
              <a:t>» : ce stéréotype indique qu’une classe est abstraite.</a:t>
            </a:r>
          </a:p>
          <a:p>
            <a:r>
              <a:rPr lang="fr-FR" dirty="0"/>
              <a:t>«</a:t>
            </a:r>
            <a:r>
              <a:rPr lang="fr-FR" b="1" dirty="0" err="1"/>
              <a:t>auxiliary</a:t>
            </a:r>
            <a:r>
              <a:rPr lang="fr-FR" dirty="0"/>
              <a:t>» : il s’agit d’une classe secondaire d’un système. Les classes secondaires servent au support des classes principales.</a:t>
            </a:r>
          </a:p>
          <a:p>
            <a:r>
              <a:rPr lang="fr-FR" dirty="0"/>
              <a:t>«</a:t>
            </a:r>
            <a:r>
              <a:rPr lang="fr-FR" b="1" dirty="0"/>
              <a:t>focus</a:t>
            </a:r>
            <a:r>
              <a:rPr lang="fr-FR" dirty="0"/>
              <a:t>» : il s’agit d’une classe principale d’un système. Ce stéréotype s’oppose au stéréotype «</a:t>
            </a:r>
            <a:r>
              <a:rPr lang="fr-FR" b="1" dirty="0" err="1"/>
              <a:t>auxiliary</a:t>
            </a:r>
            <a:r>
              <a:rPr lang="fr-FR" dirty="0"/>
              <a:t>».</a:t>
            </a:r>
          </a:p>
          <a:p>
            <a:r>
              <a:rPr lang="fr-FR" dirty="0"/>
              <a:t>«</a:t>
            </a:r>
            <a:r>
              <a:rPr lang="fr-FR" b="1" dirty="0" err="1"/>
              <a:t>implementation</a:t>
            </a:r>
            <a:r>
              <a:rPr lang="fr-FR" dirty="0"/>
              <a:t> class» : une classe d’implantation fournit la réalisation d’une classe «</a:t>
            </a:r>
            <a:r>
              <a:rPr lang="fr-FR" b="1" dirty="0"/>
              <a:t>type</a:t>
            </a:r>
            <a:r>
              <a:rPr lang="fr-FR" dirty="0"/>
              <a:t>».</a:t>
            </a:r>
          </a:p>
          <a:p>
            <a:r>
              <a:rPr lang="fr-FR" dirty="0"/>
              <a:t>«</a:t>
            </a:r>
            <a:r>
              <a:rPr lang="fr-FR" b="1" dirty="0"/>
              <a:t>type</a:t>
            </a:r>
            <a:r>
              <a:rPr lang="fr-FR" dirty="0"/>
              <a:t>» : une classe «</a:t>
            </a:r>
            <a:r>
              <a:rPr lang="fr-FR" b="1" dirty="0"/>
              <a:t>type</a:t>
            </a:r>
            <a:r>
              <a:rPr lang="fr-FR" dirty="0"/>
              <a:t>» correspond à un type de données abstrait en introduisant les attributs et les méthodes abstraites, mais sans fournir aucune réalisation. Une telle classe est abstraite et se distingue d’une interface par l’introduction d’attributs.</a:t>
            </a:r>
            <a:endParaRPr lang="fr-BE" dirty="0"/>
          </a:p>
        </p:txBody>
      </p:sp>
      <p:sp>
        <p:nvSpPr>
          <p:cNvPr id="3" name="Titre 2">
            <a:extLst>
              <a:ext uri="{FF2B5EF4-FFF2-40B4-BE49-F238E27FC236}">
                <a16:creationId xmlns:a16="http://schemas.microsoft.com/office/drawing/2014/main" id="{9FC4FBCA-3483-4AEB-BDD5-36FC4563DD9C}"/>
              </a:ext>
            </a:extLst>
          </p:cNvPr>
          <p:cNvSpPr>
            <a:spLocks noGrp="1"/>
          </p:cNvSpPr>
          <p:nvPr>
            <p:ph type="title"/>
          </p:nvPr>
        </p:nvSpPr>
        <p:spPr/>
        <p:txBody>
          <a:bodyPr/>
          <a:lstStyle/>
          <a:p>
            <a:r>
              <a:rPr lang="fr-BE" dirty="0"/>
              <a:t>Les stéréotypes de classe</a:t>
            </a:r>
          </a:p>
        </p:txBody>
      </p:sp>
    </p:spTree>
    <p:extLst>
      <p:ext uri="{BB962C8B-B14F-4D97-AF65-F5344CB8AC3E}">
        <p14:creationId xmlns:p14="http://schemas.microsoft.com/office/powerpoint/2010/main" val="4062397169"/>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D0BE6FD2-C45D-49D7-9788-986B14B25A4A}"/>
              </a:ext>
            </a:extLst>
          </p:cNvPr>
          <p:cNvSpPr>
            <a:spLocks noGrp="1"/>
          </p:cNvSpPr>
          <p:nvPr>
            <p:ph idx="1"/>
          </p:nvPr>
        </p:nvSpPr>
        <p:spPr>
          <a:xfrm>
            <a:off x="318977" y="1252902"/>
            <a:ext cx="8846617" cy="6458380"/>
          </a:xfrm>
        </p:spPr>
        <p:txBody>
          <a:bodyPr/>
          <a:lstStyle/>
          <a:p>
            <a:r>
              <a:rPr lang="fr-FR" dirty="0"/>
              <a:t>«</a:t>
            </a:r>
            <a:r>
              <a:rPr lang="fr-FR" b="1" dirty="0"/>
              <a:t>interface</a:t>
            </a:r>
            <a:r>
              <a:rPr lang="fr-FR" dirty="0"/>
              <a:t>» : ce stéréotype précise qu’une classe est une interface.</a:t>
            </a:r>
          </a:p>
          <a:p>
            <a:r>
              <a:rPr lang="fr-FR" dirty="0"/>
              <a:t>«</a:t>
            </a:r>
            <a:r>
              <a:rPr lang="fr-FR" b="1" dirty="0"/>
              <a:t>utility</a:t>
            </a:r>
            <a:r>
              <a:rPr lang="fr-FR" dirty="0"/>
              <a:t>» : ce stéréotype introduit la notion de classe utilitaire qui ne possède que des attributs de classe dotés de la propriété {</a:t>
            </a:r>
            <a:r>
              <a:rPr lang="fr-FR" dirty="0" err="1"/>
              <a:t>readOnly</a:t>
            </a:r>
            <a:r>
              <a:rPr lang="fr-FR" dirty="0"/>
              <a:t>}, c’est-à-dire des constantes ainsi que des méthodes de classe. Une telle classe n’a pas vocation à être instanciée.</a:t>
            </a:r>
          </a:p>
          <a:p>
            <a:r>
              <a:rPr lang="fr-FR" dirty="0"/>
              <a:t>«</a:t>
            </a:r>
            <a:r>
              <a:rPr lang="fr-FR" b="1" dirty="0" err="1"/>
              <a:t>enumeration</a:t>
            </a:r>
            <a:r>
              <a:rPr lang="fr-FR" dirty="0"/>
              <a:t>» : une énumération est une classe particulière qui introduit un type de données dont les valeurs sont précisées par une liste fixe de constantes. Ces valeurs sont appelées littéraux.</a:t>
            </a:r>
          </a:p>
          <a:p>
            <a:pPr marL="0" indent="0">
              <a:buNone/>
            </a:pPr>
            <a:r>
              <a:rPr lang="fr-FR" dirty="0"/>
              <a:t>   Une énumération est représentée graphiquement par cette liste de littéraux.</a:t>
            </a:r>
          </a:p>
          <a:p>
            <a:endParaRPr lang="fr-BE" dirty="0"/>
          </a:p>
        </p:txBody>
      </p:sp>
      <p:sp>
        <p:nvSpPr>
          <p:cNvPr id="3" name="Titre 2">
            <a:extLst>
              <a:ext uri="{FF2B5EF4-FFF2-40B4-BE49-F238E27FC236}">
                <a16:creationId xmlns:a16="http://schemas.microsoft.com/office/drawing/2014/main" id="{685F3654-5677-4D2D-8575-AC9132C9057F}"/>
              </a:ext>
            </a:extLst>
          </p:cNvPr>
          <p:cNvSpPr>
            <a:spLocks noGrp="1"/>
          </p:cNvSpPr>
          <p:nvPr>
            <p:ph type="title"/>
          </p:nvPr>
        </p:nvSpPr>
        <p:spPr/>
        <p:txBody>
          <a:bodyPr/>
          <a:lstStyle/>
          <a:p>
            <a:endParaRPr lang="fr-BE"/>
          </a:p>
        </p:txBody>
      </p:sp>
      <p:pic>
        <p:nvPicPr>
          <p:cNvPr id="98306" name="Picture 2" descr="images/06RI54V4.png">
            <a:extLst>
              <a:ext uri="{FF2B5EF4-FFF2-40B4-BE49-F238E27FC236}">
                <a16:creationId xmlns:a16="http://schemas.microsoft.com/office/drawing/2014/main" id="{80F9EC19-A207-46C3-B3BB-4A0E030CCA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2141" y="1958620"/>
            <a:ext cx="3262145" cy="3289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5174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83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968604C9-493D-4E57-8665-DA71AF30034A}"/>
              </a:ext>
            </a:extLst>
          </p:cNvPr>
          <p:cNvSpPr>
            <a:spLocks noGrp="1"/>
          </p:cNvSpPr>
          <p:nvPr>
            <p:ph idx="1"/>
          </p:nvPr>
        </p:nvSpPr>
        <p:spPr>
          <a:xfrm>
            <a:off x="318977" y="1102067"/>
            <a:ext cx="8539273" cy="4076412"/>
          </a:xfrm>
        </p:spPr>
        <p:txBody>
          <a:bodyPr/>
          <a:lstStyle/>
          <a:p>
            <a:r>
              <a:rPr lang="fr-BE" dirty="0"/>
              <a:t>Modèle de classe</a:t>
            </a:r>
          </a:p>
          <a:p>
            <a:r>
              <a:rPr lang="fr-BE" dirty="0"/>
              <a:t>Possède paramètres qui donne aspect générique</a:t>
            </a:r>
          </a:p>
          <a:p>
            <a:r>
              <a:rPr lang="fr-BE" dirty="0"/>
              <a:t>On type les paramètres</a:t>
            </a:r>
          </a:p>
          <a:p>
            <a:pPr lvl="1"/>
            <a:r>
              <a:rPr lang="fr-BE" dirty="0"/>
              <a:t>En UML , type </a:t>
            </a:r>
            <a:r>
              <a:rPr lang="fr-BE" b="1" dirty="0" err="1"/>
              <a:t>Type</a:t>
            </a:r>
            <a:r>
              <a:rPr lang="fr-BE" b="1" dirty="0"/>
              <a:t> </a:t>
            </a:r>
            <a:r>
              <a:rPr lang="fr-BE" dirty="0"/>
              <a:t>(même niveau que Int, String…)</a:t>
            </a:r>
            <a:endParaRPr lang="fr-BE" b="1" dirty="0"/>
          </a:p>
          <a:p>
            <a:pPr lvl="1"/>
            <a:endParaRPr lang="fr-BE" b="1" dirty="0"/>
          </a:p>
          <a:p>
            <a:r>
              <a:rPr lang="fr-BE" dirty="0"/>
              <a:t>Valeur fixé par liaison (binding) entre classe </a:t>
            </a:r>
            <a:r>
              <a:rPr lang="fr-BE" dirty="0" err="1"/>
              <a:t>template</a:t>
            </a:r>
            <a:r>
              <a:rPr lang="fr-BE" dirty="0"/>
              <a:t> et instancié</a:t>
            </a:r>
          </a:p>
          <a:p>
            <a:r>
              <a:rPr lang="fr-BE" dirty="0"/>
              <a:t>Equivalent à la relation objet – classe</a:t>
            </a:r>
          </a:p>
          <a:p>
            <a:endParaRPr lang="fr-BE" dirty="0"/>
          </a:p>
          <a:p>
            <a:r>
              <a:rPr lang="fr-BE" dirty="0"/>
              <a:t>Syntaxe :  </a:t>
            </a:r>
            <a:r>
              <a:rPr lang="fr-BE" dirty="0" err="1"/>
              <a:t>nomParamètre</a:t>
            </a:r>
            <a:r>
              <a:rPr lang="fr-BE" dirty="0"/>
              <a:t> : </a:t>
            </a:r>
            <a:r>
              <a:rPr lang="fr-BE" dirty="0">
                <a:solidFill>
                  <a:schemeClr val="accent1"/>
                </a:solidFill>
              </a:rPr>
              <a:t>type</a:t>
            </a:r>
            <a:r>
              <a:rPr lang="fr-BE" dirty="0"/>
              <a:t>=</a:t>
            </a:r>
            <a:r>
              <a:rPr lang="fr-BE" dirty="0" err="1"/>
              <a:t>valeurDéfaut</a:t>
            </a:r>
            <a:r>
              <a:rPr lang="fr-BE" dirty="0"/>
              <a:t> </a:t>
            </a:r>
          </a:p>
          <a:p>
            <a:pPr marL="914400" lvl="2" indent="0">
              <a:buNone/>
            </a:pPr>
            <a:r>
              <a:rPr lang="fr-BE" sz="1800" dirty="0"/>
              <a:t>Type et valeur par défaut son optionnel</a:t>
            </a:r>
          </a:p>
          <a:p>
            <a:pPr marL="457200" lvl="1" indent="0">
              <a:buNone/>
            </a:pPr>
            <a:endParaRPr lang="fr-BE" sz="1800" dirty="0"/>
          </a:p>
        </p:txBody>
      </p:sp>
      <p:sp>
        <p:nvSpPr>
          <p:cNvPr id="3" name="Titre 2">
            <a:extLst>
              <a:ext uri="{FF2B5EF4-FFF2-40B4-BE49-F238E27FC236}">
                <a16:creationId xmlns:a16="http://schemas.microsoft.com/office/drawing/2014/main" id="{2E70B160-2F99-4398-9EBC-FEAC254CB57A}"/>
              </a:ext>
            </a:extLst>
          </p:cNvPr>
          <p:cNvSpPr>
            <a:spLocks noGrp="1"/>
          </p:cNvSpPr>
          <p:nvPr>
            <p:ph type="title"/>
          </p:nvPr>
        </p:nvSpPr>
        <p:spPr/>
        <p:txBody>
          <a:bodyPr/>
          <a:lstStyle/>
          <a:p>
            <a:r>
              <a:rPr lang="fr-BE" dirty="0"/>
              <a:t>Les classes </a:t>
            </a:r>
            <a:r>
              <a:rPr lang="fr-BE" dirty="0" err="1"/>
              <a:t>templates</a:t>
            </a:r>
            <a:r>
              <a:rPr lang="fr-BE" dirty="0"/>
              <a:t> </a:t>
            </a:r>
          </a:p>
        </p:txBody>
      </p:sp>
    </p:spTree>
    <p:extLst>
      <p:ext uri="{BB962C8B-B14F-4D97-AF65-F5344CB8AC3E}">
        <p14:creationId xmlns:p14="http://schemas.microsoft.com/office/powerpoint/2010/main" val="337896721"/>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B2F91FB7-DA29-4582-8BFA-74C30740BC47}"/>
              </a:ext>
            </a:extLst>
          </p:cNvPr>
          <p:cNvSpPr>
            <a:spLocks noGrp="1"/>
          </p:cNvSpPr>
          <p:nvPr>
            <p:ph idx="1"/>
          </p:nvPr>
        </p:nvSpPr>
        <p:spPr>
          <a:xfrm>
            <a:off x="452970" y="1272460"/>
            <a:ext cx="8539273" cy="4076412"/>
          </a:xfrm>
        </p:spPr>
        <p:txBody>
          <a:bodyPr/>
          <a:lstStyle/>
          <a:p>
            <a:pPr marL="0" indent="0">
              <a:buNone/>
            </a:pPr>
            <a:r>
              <a:rPr lang="fr-BE" dirty="0"/>
              <a:t>Exemple : </a:t>
            </a:r>
            <a:r>
              <a:rPr lang="fr-FR" i="1" dirty="0"/>
              <a:t>Voyons la classe </a:t>
            </a:r>
            <a:r>
              <a:rPr lang="fr-FR" i="1" dirty="0" err="1"/>
              <a:t>template</a:t>
            </a:r>
            <a:r>
              <a:rPr lang="fr-FR" i="1" dirty="0"/>
              <a:t> </a:t>
            </a:r>
            <a:r>
              <a:rPr lang="fr-FR" b="1" i="1" dirty="0" err="1"/>
              <a:t>CollectionGénérique</a:t>
            </a:r>
            <a:r>
              <a:rPr lang="fr-FR" i="1" dirty="0"/>
              <a:t>. Elle possède un paramètre </a:t>
            </a:r>
            <a:r>
              <a:rPr lang="fr-FR" b="1" i="1" dirty="0"/>
              <a:t>T </a:t>
            </a:r>
            <a:r>
              <a:rPr lang="fr-FR" i="1" dirty="0"/>
              <a:t>ayant pour type la classe </a:t>
            </a:r>
            <a:r>
              <a:rPr lang="fr-FR" b="1" i="1" dirty="0"/>
              <a:t>Type</a:t>
            </a:r>
            <a:r>
              <a:rPr lang="fr-FR" i="1" dirty="0"/>
              <a:t>. Elle implante une collection où les éléments sont stockés dans un tableau introduit par l’attribut contenu. La méthode </a:t>
            </a:r>
            <a:r>
              <a:rPr lang="fr-FR" b="1" i="1" dirty="0"/>
              <a:t>ajoute</a:t>
            </a:r>
            <a:r>
              <a:rPr lang="fr-FR" i="1" dirty="0"/>
              <a:t> insère un élément, la méthode </a:t>
            </a:r>
            <a:r>
              <a:rPr lang="fr-FR" b="1" i="1" dirty="0"/>
              <a:t>retire</a:t>
            </a:r>
            <a:r>
              <a:rPr lang="fr-FR" i="1" dirty="0"/>
              <a:t> enlève un élément et la méthode </a:t>
            </a:r>
            <a:r>
              <a:rPr lang="fr-FR" b="1" i="1" dirty="0" err="1"/>
              <a:t>getContenu</a:t>
            </a:r>
            <a:r>
              <a:rPr lang="fr-FR" i="1" dirty="0"/>
              <a:t> retourne son contenu sous la forme d’un tableau.</a:t>
            </a:r>
            <a:endParaRPr lang="fr-BE" dirty="0"/>
          </a:p>
        </p:txBody>
      </p:sp>
      <p:sp>
        <p:nvSpPr>
          <p:cNvPr id="3" name="Titre 2">
            <a:extLst>
              <a:ext uri="{FF2B5EF4-FFF2-40B4-BE49-F238E27FC236}">
                <a16:creationId xmlns:a16="http://schemas.microsoft.com/office/drawing/2014/main" id="{83B99FED-9F71-4775-90DD-209E2E6888AD}"/>
              </a:ext>
            </a:extLst>
          </p:cNvPr>
          <p:cNvSpPr>
            <a:spLocks noGrp="1"/>
          </p:cNvSpPr>
          <p:nvPr>
            <p:ph type="title"/>
          </p:nvPr>
        </p:nvSpPr>
        <p:spPr/>
        <p:txBody>
          <a:bodyPr/>
          <a:lstStyle/>
          <a:p>
            <a:endParaRPr lang="fr-BE"/>
          </a:p>
        </p:txBody>
      </p:sp>
      <p:pic>
        <p:nvPicPr>
          <p:cNvPr id="99330" name="Picture 2" descr="images/06RI55V4.png">
            <a:extLst>
              <a:ext uri="{FF2B5EF4-FFF2-40B4-BE49-F238E27FC236}">
                <a16:creationId xmlns:a16="http://schemas.microsoft.com/office/drawing/2014/main" id="{37A68123-3EA0-4E99-B8D9-08A74E159F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9969" y="3810230"/>
            <a:ext cx="2444061" cy="19046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0912075"/>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CA54DD9A-F86F-4E8A-91F8-170625FF6FCE}"/>
              </a:ext>
            </a:extLst>
          </p:cNvPr>
          <p:cNvSpPr>
            <a:spLocks noGrp="1"/>
          </p:cNvSpPr>
          <p:nvPr>
            <p:ph idx="1"/>
          </p:nvPr>
        </p:nvSpPr>
        <p:spPr>
          <a:xfrm>
            <a:off x="86061" y="1478813"/>
            <a:ext cx="8939605" cy="4076412"/>
          </a:xfrm>
        </p:spPr>
        <p:txBody>
          <a:bodyPr/>
          <a:lstStyle/>
          <a:p>
            <a:r>
              <a:rPr lang="fr-BE" dirty="0"/>
              <a:t>La relation de liaison basé sur le mot clé </a:t>
            </a:r>
            <a:r>
              <a:rPr lang="fr-BE" dirty="0" err="1"/>
              <a:t>bind</a:t>
            </a:r>
            <a:r>
              <a:rPr lang="fr-BE" dirty="0"/>
              <a:t> </a:t>
            </a:r>
            <a:r>
              <a:rPr lang="fr-BE" dirty="0">
                <a:sym typeface="Wingdings" panose="05000000000000000000" pitchFamily="2" charset="2"/>
              </a:rPr>
              <a:t> Elle permet de fixer la valeur de chaque paramètre</a:t>
            </a:r>
          </a:p>
          <a:p>
            <a:endParaRPr lang="fr-BE" dirty="0">
              <a:sym typeface="Wingdings" panose="05000000000000000000" pitchFamily="2" charset="2"/>
            </a:endParaRPr>
          </a:p>
          <a:p>
            <a:r>
              <a:rPr lang="fr-BE" dirty="0">
                <a:solidFill>
                  <a:schemeClr val="accent1"/>
                </a:solidFill>
              </a:rPr>
              <a:t>&lt;&lt;</a:t>
            </a:r>
            <a:r>
              <a:rPr lang="fr-BE" dirty="0" err="1">
                <a:solidFill>
                  <a:srgbClr val="FF0000"/>
                </a:solidFill>
              </a:rPr>
              <a:t>bind</a:t>
            </a:r>
            <a:r>
              <a:rPr lang="fr-BE" dirty="0">
                <a:solidFill>
                  <a:schemeClr val="accent1"/>
                </a:solidFill>
              </a:rPr>
              <a:t>&gt;</a:t>
            </a:r>
            <a:r>
              <a:rPr lang="fr-BE" dirty="0">
                <a:solidFill>
                  <a:schemeClr val="tx1"/>
                </a:solidFill>
              </a:rPr>
              <a:t>&gt;</a:t>
            </a:r>
            <a:r>
              <a:rPr lang="fr-BE" dirty="0">
                <a:solidFill>
                  <a:schemeClr val="accent1"/>
                </a:solidFill>
              </a:rPr>
              <a:t> &lt;</a:t>
            </a:r>
            <a:r>
              <a:rPr lang="fr-BE" dirty="0" err="1">
                <a:solidFill>
                  <a:schemeClr val="accent1"/>
                </a:solidFill>
              </a:rPr>
              <a:t>nomParamètre</a:t>
            </a:r>
            <a:r>
              <a:rPr lang="fr-BE" dirty="0"/>
              <a:t> </a:t>
            </a:r>
            <a:r>
              <a:rPr lang="fr-BE" dirty="0">
                <a:solidFill>
                  <a:srgbClr val="FF0000"/>
                </a:solidFill>
              </a:rPr>
              <a:t>-</a:t>
            </a:r>
            <a:r>
              <a:rPr lang="fr-BE" dirty="0">
                <a:solidFill>
                  <a:schemeClr val="accent1"/>
                </a:solidFill>
              </a:rPr>
              <a:t>&gt;</a:t>
            </a:r>
            <a:r>
              <a:rPr lang="fr-BE" dirty="0"/>
              <a:t> valeur, ... </a:t>
            </a:r>
            <a:r>
              <a:rPr lang="fr-BE" dirty="0">
                <a:solidFill>
                  <a:schemeClr val="tx1"/>
                </a:solidFill>
              </a:rPr>
              <a:t>&gt; </a:t>
            </a:r>
            <a:br>
              <a:rPr lang="fr-BE" dirty="0">
                <a:solidFill>
                  <a:schemeClr val="tx1"/>
                </a:solidFill>
              </a:rPr>
            </a:br>
            <a:endParaRPr lang="fr-BE" dirty="0">
              <a:solidFill>
                <a:schemeClr val="tx1"/>
              </a:solidFill>
            </a:endParaRPr>
          </a:p>
          <a:p>
            <a:pPr marL="0" indent="0">
              <a:buNone/>
            </a:pPr>
            <a:r>
              <a:rPr lang="fr-BE" dirty="0">
                <a:solidFill>
                  <a:schemeClr val="tx1"/>
                </a:solidFill>
              </a:rPr>
              <a:t>Exemple : </a:t>
            </a:r>
            <a:r>
              <a:rPr lang="fr-FR" i="1" dirty="0"/>
              <a:t>liaison entre la classe </a:t>
            </a:r>
            <a:r>
              <a:rPr lang="fr-FR" b="1" i="1" dirty="0" err="1"/>
              <a:t>MaCollection</a:t>
            </a:r>
            <a:r>
              <a:rPr lang="fr-FR" i="1" dirty="0"/>
              <a:t> qui décrit ma collection de chevaux et la classe </a:t>
            </a:r>
            <a:r>
              <a:rPr lang="fr-FR" i="1" dirty="0" err="1"/>
              <a:t>template</a:t>
            </a:r>
            <a:r>
              <a:rPr lang="fr-FR" i="1" dirty="0"/>
              <a:t> </a:t>
            </a:r>
            <a:r>
              <a:rPr lang="fr-FR" b="1" i="1" dirty="0" err="1"/>
              <a:t>CollectionGénérique</a:t>
            </a:r>
            <a:r>
              <a:rPr lang="fr-FR" b="1" i="1" dirty="0"/>
              <a:t>.</a:t>
            </a:r>
            <a:r>
              <a:rPr lang="fr-FR" i="1" dirty="0"/>
              <a:t> La valeur de T est fixée à Cheval.</a:t>
            </a:r>
            <a:endParaRPr lang="fr-BE" dirty="0">
              <a:solidFill>
                <a:schemeClr val="tx1"/>
              </a:solidFill>
            </a:endParaRPr>
          </a:p>
        </p:txBody>
      </p:sp>
      <p:sp>
        <p:nvSpPr>
          <p:cNvPr id="3" name="Titre 2">
            <a:extLst>
              <a:ext uri="{FF2B5EF4-FFF2-40B4-BE49-F238E27FC236}">
                <a16:creationId xmlns:a16="http://schemas.microsoft.com/office/drawing/2014/main" id="{AEB6AB0B-9BF9-4A0C-A142-D4572FF8D5AE}"/>
              </a:ext>
            </a:extLst>
          </p:cNvPr>
          <p:cNvSpPr>
            <a:spLocks noGrp="1"/>
          </p:cNvSpPr>
          <p:nvPr>
            <p:ph type="title"/>
          </p:nvPr>
        </p:nvSpPr>
        <p:spPr/>
        <p:txBody>
          <a:bodyPr/>
          <a:lstStyle/>
          <a:p>
            <a:endParaRPr lang="fr-BE"/>
          </a:p>
        </p:txBody>
      </p:sp>
      <p:pic>
        <p:nvPicPr>
          <p:cNvPr id="100354" name="Picture 2" descr="images/06RI56V4.png">
            <a:extLst>
              <a:ext uri="{FF2B5EF4-FFF2-40B4-BE49-F238E27FC236}">
                <a16:creationId xmlns:a16="http://schemas.microsoft.com/office/drawing/2014/main" id="{0FFD59A3-D57B-4AB0-8621-DADA40F437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3789" y="736297"/>
            <a:ext cx="3422164" cy="53854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6359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03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7ACFCBF4-CBF0-4D63-B0E4-33418B04CD4C}"/>
              </a:ext>
            </a:extLst>
          </p:cNvPr>
          <p:cNvSpPr>
            <a:spLocks noGrp="1"/>
          </p:cNvSpPr>
          <p:nvPr>
            <p:ph idx="1"/>
          </p:nvPr>
        </p:nvSpPr>
        <p:spPr/>
        <p:txBody>
          <a:bodyPr/>
          <a:lstStyle/>
          <a:p>
            <a:pPr marL="0" indent="0">
              <a:buNone/>
            </a:pPr>
            <a:r>
              <a:rPr lang="fr-BE" dirty="0"/>
              <a:t>Exemple : Représentation où la classe </a:t>
            </a:r>
            <a:r>
              <a:rPr lang="fr-BE" b="1" dirty="0" err="1"/>
              <a:t>MaCollection</a:t>
            </a:r>
            <a:r>
              <a:rPr lang="fr-BE" dirty="0"/>
              <a:t> n’est pas détaillée( pas obligatoire) </a:t>
            </a:r>
          </a:p>
        </p:txBody>
      </p:sp>
      <p:sp>
        <p:nvSpPr>
          <p:cNvPr id="3" name="Titre 2">
            <a:extLst>
              <a:ext uri="{FF2B5EF4-FFF2-40B4-BE49-F238E27FC236}">
                <a16:creationId xmlns:a16="http://schemas.microsoft.com/office/drawing/2014/main" id="{77573246-481B-4CD2-BCFE-3F2F7D756B80}"/>
              </a:ext>
            </a:extLst>
          </p:cNvPr>
          <p:cNvSpPr>
            <a:spLocks noGrp="1"/>
          </p:cNvSpPr>
          <p:nvPr>
            <p:ph type="title"/>
          </p:nvPr>
        </p:nvSpPr>
        <p:spPr/>
        <p:txBody>
          <a:bodyPr/>
          <a:lstStyle/>
          <a:p>
            <a:endParaRPr lang="fr-BE"/>
          </a:p>
        </p:txBody>
      </p:sp>
      <p:pic>
        <p:nvPicPr>
          <p:cNvPr id="101378" name="Picture 2" descr="images/06RI57V4.png">
            <a:extLst>
              <a:ext uri="{FF2B5EF4-FFF2-40B4-BE49-F238E27FC236}">
                <a16:creationId xmlns:a16="http://schemas.microsoft.com/office/drawing/2014/main" id="{E8931F0A-6B71-44DB-AFF0-2E149AD72A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0359" y="2778256"/>
            <a:ext cx="2490135" cy="30996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4524658"/>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10EEBE65-801D-4E90-83A3-82B72629FF88}"/>
              </a:ext>
            </a:extLst>
          </p:cNvPr>
          <p:cNvSpPr>
            <a:spLocks noGrp="1"/>
          </p:cNvSpPr>
          <p:nvPr>
            <p:ph idx="1"/>
          </p:nvPr>
        </p:nvSpPr>
        <p:spPr>
          <a:xfrm>
            <a:off x="302363" y="1137397"/>
            <a:ext cx="8539273" cy="4076412"/>
          </a:xfrm>
        </p:spPr>
        <p:txBody>
          <a:bodyPr/>
          <a:lstStyle/>
          <a:p>
            <a:r>
              <a:rPr lang="fr-FR" dirty="0"/>
              <a:t>Le diagramme de classes est une représentation statique du système. Il peut également montrer les objets, c’est-à-dire, à un moment donné, les instances créées et leurs liens lorsque le système est actif.</a:t>
            </a:r>
          </a:p>
          <a:p>
            <a:endParaRPr lang="fr-FR" dirty="0"/>
          </a:p>
          <a:p>
            <a:r>
              <a:rPr lang="fr-FR" dirty="0"/>
              <a:t>Chaque instance est représentée dans un rectangle qui contient son nom en style souligné et, éventuellement, la valeur d’un ou de plusieurs attributs. (le nom de celle-ci est optionnel) </a:t>
            </a:r>
          </a:p>
          <a:p>
            <a:endParaRPr lang="fr-FR" dirty="0"/>
          </a:p>
          <a:p>
            <a:endParaRPr lang="fr-FR" dirty="0"/>
          </a:p>
          <a:p>
            <a:r>
              <a:rPr lang="fr-FR" dirty="0"/>
              <a:t>Un attribut </a:t>
            </a:r>
          </a:p>
          <a:p>
            <a:endParaRPr lang="fr-FR" dirty="0"/>
          </a:p>
          <a:p>
            <a:endParaRPr lang="fr-BE" dirty="0"/>
          </a:p>
        </p:txBody>
      </p:sp>
      <p:sp>
        <p:nvSpPr>
          <p:cNvPr id="3" name="Titre 2">
            <a:extLst>
              <a:ext uri="{FF2B5EF4-FFF2-40B4-BE49-F238E27FC236}">
                <a16:creationId xmlns:a16="http://schemas.microsoft.com/office/drawing/2014/main" id="{C2AA2C92-E6DC-471E-A87F-CEC6EAB4B5CD}"/>
              </a:ext>
            </a:extLst>
          </p:cNvPr>
          <p:cNvSpPr>
            <a:spLocks noGrp="1"/>
          </p:cNvSpPr>
          <p:nvPr>
            <p:ph type="title"/>
          </p:nvPr>
        </p:nvSpPr>
        <p:spPr/>
        <p:txBody>
          <a:bodyPr/>
          <a:lstStyle/>
          <a:p>
            <a:r>
              <a:rPr lang="fr-BE" dirty="0"/>
              <a:t>Objets ou Instances ? </a:t>
            </a:r>
          </a:p>
        </p:txBody>
      </p:sp>
      <p:pic>
        <p:nvPicPr>
          <p:cNvPr id="4" name="Image 3">
            <a:extLst>
              <a:ext uri="{FF2B5EF4-FFF2-40B4-BE49-F238E27FC236}">
                <a16:creationId xmlns:a16="http://schemas.microsoft.com/office/drawing/2014/main" id="{BDBBF19B-CA32-4C05-9379-39C08C8AF55C}"/>
              </a:ext>
            </a:extLst>
          </p:cNvPr>
          <p:cNvPicPr>
            <a:picLocks noChangeAspect="1"/>
          </p:cNvPicPr>
          <p:nvPr/>
        </p:nvPicPr>
        <p:blipFill>
          <a:blip r:embed="rId2"/>
          <a:stretch>
            <a:fillRect/>
          </a:stretch>
        </p:blipFill>
        <p:spPr>
          <a:xfrm>
            <a:off x="2112871" y="4144224"/>
            <a:ext cx="5397230" cy="699038"/>
          </a:xfrm>
          <a:prstGeom prst="rect">
            <a:avLst/>
          </a:prstGeom>
        </p:spPr>
      </p:pic>
      <p:pic>
        <p:nvPicPr>
          <p:cNvPr id="5" name="Image 4">
            <a:extLst>
              <a:ext uri="{FF2B5EF4-FFF2-40B4-BE49-F238E27FC236}">
                <a16:creationId xmlns:a16="http://schemas.microsoft.com/office/drawing/2014/main" id="{4A4C1FB5-EE3B-4BD0-AC39-07596D9C2EC4}"/>
              </a:ext>
            </a:extLst>
          </p:cNvPr>
          <p:cNvPicPr>
            <a:picLocks noChangeAspect="1"/>
          </p:cNvPicPr>
          <p:nvPr/>
        </p:nvPicPr>
        <p:blipFill>
          <a:blip r:embed="rId3"/>
          <a:stretch>
            <a:fillRect/>
          </a:stretch>
        </p:blipFill>
        <p:spPr>
          <a:xfrm>
            <a:off x="2343954" y="5339418"/>
            <a:ext cx="4692810" cy="762370"/>
          </a:xfrm>
          <a:prstGeom prst="rect">
            <a:avLst/>
          </a:prstGeom>
        </p:spPr>
      </p:pic>
    </p:spTree>
    <p:extLst>
      <p:ext uri="{BB962C8B-B14F-4D97-AF65-F5344CB8AC3E}">
        <p14:creationId xmlns:p14="http://schemas.microsoft.com/office/powerpoint/2010/main" val="2093485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F57227BA-8C27-4F04-AC97-A48B3CC12222}"/>
              </a:ext>
            </a:extLst>
          </p:cNvPr>
          <p:cNvSpPr>
            <a:spLocks noGrp="1"/>
          </p:cNvSpPr>
          <p:nvPr>
            <p:ph idx="1"/>
          </p:nvPr>
        </p:nvSpPr>
        <p:spPr/>
        <p:txBody>
          <a:bodyPr/>
          <a:lstStyle/>
          <a:p>
            <a:r>
              <a:rPr lang="fr-BE" dirty="0"/>
              <a:t>Analyse du concept objet</a:t>
            </a:r>
          </a:p>
          <a:p>
            <a:pPr lvl="1"/>
            <a:r>
              <a:rPr lang="fr-BE" dirty="0"/>
              <a:t>Classes</a:t>
            </a:r>
          </a:p>
          <a:p>
            <a:pPr lvl="1"/>
            <a:r>
              <a:rPr lang="fr-BE" dirty="0"/>
              <a:t>Encapsulation</a:t>
            </a:r>
          </a:p>
          <a:p>
            <a:pPr lvl="1"/>
            <a:r>
              <a:rPr lang="fr-BE" dirty="0"/>
              <a:t>Spécialisation</a:t>
            </a:r>
          </a:p>
          <a:p>
            <a:pPr lvl="1"/>
            <a:r>
              <a:rPr lang="fr-BE" dirty="0"/>
              <a:t>Polymorphisme </a:t>
            </a:r>
          </a:p>
          <a:p>
            <a:pPr lvl="1"/>
            <a:r>
              <a:rPr lang="fr-BE" dirty="0"/>
              <a:t>….</a:t>
            </a:r>
          </a:p>
          <a:p>
            <a:pPr marL="457200" lvl="1" indent="0">
              <a:buNone/>
            </a:pPr>
            <a:endParaRPr lang="fr-BE" dirty="0"/>
          </a:p>
          <a:p>
            <a:r>
              <a:rPr lang="fr-BE" dirty="0"/>
              <a:t>Modélisation de ce concept</a:t>
            </a:r>
          </a:p>
          <a:p>
            <a:endParaRPr lang="fr-BE" dirty="0"/>
          </a:p>
        </p:txBody>
      </p:sp>
      <p:sp>
        <p:nvSpPr>
          <p:cNvPr id="3" name="Titre 2">
            <a:extLst>
              <a:ext uri="{FF2B5EF4-FFF2-40B4-BE49-F238E27FC236}">
                <a16:creationId xmlns:a16="http://schemas.microsoft.com/office/drawing/2014/main" id="{D1128275-7BCB-44CF-A112-208E1E9E57F3}"/>
              </a:ext>
            </a:extLst>
          </p:cNvPr>
          <p:cNvSpPr>
            <a:spLocks noGrp="1"/>
          </p:cNvSpPr>
          <p:nvPr>
            <p:ph type="title"/>
          </p:nvPr>
        </p:nvSpPr>
        <p:spPr/>
        <p:txBody>
          <a:bodyPr/>
          <a:lstStyle/>
          <a:p>
            <a:r>
              <a:rPr lang="fr-BE" dirty="0" err="1"/>
              <a:t>Chap</a:t>
            </a:r>
            <a:r>
              <a:rPr lang="fr-BE" dirty="0"/>
              <a:t> 1: A la découverte de l’objet</a:t>
            </a:r>
          </a:p>
        </p:txBody>
      </p:sp>
      <p:pic>
        <p:nvPicPr>
          <p:cNvPr id="4" name="Picture 2" descr="Carré blanc">
            <a:extLst>
              <a:ext uri="{FF2B5EF4-FFF2-40B4-BE49-F238E27FC236}">
                <a16:creationId xmlns:a16="http://schemas.microsoft.com/office/drawing/2014/main" id="{D6908799-6FB8-4F12-ABD5-B8CA581FC3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1056" y="6249880"/>
            <a:ext cx="4057095" cy="608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49373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E3DD2B43-EEDE-4102-B269-863C12B0640B}"/>
              </a:ext>
            </a:extLst>
          </p:cNvPr>
          <p:cNvSpPr>
            <a:spLocks noGrp="1"/>
          </p:cNvSpPr>
          <p:nvPr>
            <p:ph idx="1"/>
          </p:nvPr>
        </p:nvSpPr>
        <p:spPr>
          <a:xfrm>
            <a:off x="411614" y="1235753"/>
            <a:ext cx="8539273" cy="4076412"/>
          </a:xfrm>
        </p:spPr>
        <p:txBody>
          <a:bodyPr/>
          <a:lstStyle/>
          <a:p>
            <a:r>
              <a:rPr lang="fr-BE" dirty="0"/>
              <a:t>Association entre acteurs et cas d’utilisation </a:t>
            </a:r>
          </a:p>
          <a:p>
            <a:pPr lvl="1"/>
            <a:r>
              <a:rPr lang="fr-BE" dirty="0"/>
              <a:t>Acteur </a:t>
            </a:r>
            <a:r>
              <a:rPr lang="fr-BE" dirty="0">
                <a:sym typeface="Wingdings" panose="05000000000000000000" pitchFamily="2" charset="2"/>
              </a:rPr>
              <a:t> interaction définie par le cas</a:t>
            </a:r>
          </a:p>
          <a:p>
            <a:pPr lvl="1"/>
            <a:endParaRPr lang="fr-BE" dirty="0">
              <a:sym typeface="Wingdings" panose="05000000000000000000" pitchFamily="2" charset="2"/>
            </a:endParaRPr>
          </a:p>
          <a:p>
            <a:pPr lvl="1"/>
            <a:r>
              <a:rPr lang="fr-BE" dirty="0">
                <a:sym typeface="Wingdings" panose="05000000000000000000" pitchFamily="2" charset="2"/>
              </a:rPr>
              <a:t>Graphiquement = un trait </a:t>
            </a:r>
          </a:p>
          <a:p>
            <a:pPr lvl="1"/>
            <a:endParaRPr lang="fr-BE" dirty="0"/>
          </a:p>
          <a:p>
            <a:pPr lvl="1"/>
            <a:endParaRPr lang="fr-BE" dirty="0"/>
          </a:p>
          <a:p>
            <a:pPr lvl="1"/>
            <a:endParaRPr lang="fr-BE" dirty="0"/>
          </a:p>
          <a:p>
            <a:pPr lvl="1"/>
            <a:r>
              <a:rPr lang="fr-BE" dirty="0"/>
              <a:t>On peut orienté avec une flèche (allant du demandeur vers receveur)</a:t>
            </a:r>
          </a:p>
          <a:p>
            <a:pPr lvl="1"/>
            <a:endParaRPr lang="fr-BE" dirty="0"/>
          </a:p>
          <a:p>
            <a:pPr lvl="1"/>
            <a:r>
              <a:rPr lang="fr-FR" i="1" dirty="0"/>
              <a:t>Exemple : L’association qui lie l’acteur </a:t>
            </a:r>
            <a:r>
              <a:rPr lang="fr-FR" b="1" i="1" dirty="0"/>
              <a:t>Acheteur</a:t>
            </a:r>
            <a:r>
              <a:rPr lang="fr-FR" i="1" dirty="0"/>
              <a:t> au cas d’utilisation </a:t>
            </a:r>
            <a:r>
              <a:rPr lang="fr-FR" b="1" i="1" dirty="0"/>
              <a:t>Achat Cheval</a:t>
            </a:r>
            <a:r>
              <a:rPr lang="fr-FR" i="1" dirty="0"/>
              <a:t> indique que cet acteur détient la capacité d’acheter un cheval en interagissant avec ce cas d’utilisation.</a:t>
            </a:r>
            <a:endParaRPr lang="fr-BE" dirty="0"/>
          </a:p>
        </p:txBody>
      </p:sp>
      <p:sp>
        <p:nvSpPr>
          <p:cNvPr id="3" name="Titre 2">
            <a:extLst>
              <a:ext uri="{FF2B5EF4-FFF2-40B4-BE49-F238E27FC236}">
                <a16:creationId xmlns:a16="http://schemas.microsoft.com/office/drawing/2014/main" id="{953F2402-68C9-41DC-B494-75B8FD9DB914}"/>
              </a:ext>
            </a:extLst>
          </p:cNvPr>
          <p:cNvSpPr>
            <a:spLocks noGrp="1"/>
          </p:cNvSpPr>
          <p:nvPr>
            <p:ph type="title"/>
          </p:nvPr>
        </p:nvSpPr>
        <p:spPr/>
        <p:txBody>
          <a:bodyPr/>
          <a:lstStyle/>
          <a:p>
            <a:r>
              <a:rPr lang="fr-BE" dirty="0"/>
              <a:t>Modélisation des exigences </a:t>
            </a:r>
          </a:p>
        </p:txBody>
      </p:sp>
      <p:pic>
        <p:nvPicPr>
          <p:cNvPr id="4" name="Image 3">
            <a:extLst>
              <a:ext uri="{FF2B5EF4-FFF2-40B4-BE49-F238E27FC236}">
                <a16:creationId xmlns:a16="http://schemas.microsoft.com/office/drawing/2014/main" id="{D167A197-19DD-4A39-A8C9-0D953DB3A88D}"/>
              </a:ext>
            </a:extLst>
          </p:cNvPr>
          <p:cNvPicPr>
            <a:picLocks noChangeAspect="1"/>
          </p:cNvPicPr>
          <p:nvPr/>
        </p:nvPicPr>
        <p:blipFill>
          <a:blip r:embed="rId2"/>
          <a:stretch>
            <a:fillRect/>
          </a:stretch>
        </p:blipFill>
        <p:spPr>
          <a:xfrm>
            <a:off x="2568789" y="2721461"/>
            <a:ext cx="3795089" cy="1104996"/>
          </a:xfrm>
          <a:prstGeom prst="rect">
            <a:avLst/>
          </a:prstGeom>
        </p:spPr>
      </p:pic>
    </p:spTree>
    <p:extLst>
      <p:ext uri="{BB962C8B-B14F-4D97-AF65-F5344CB8AC3E}">
        <p14:creationId xmlns:p14="http://schemas.microsoft.com/office/powerpoint/2010/main" val="1569059108"/>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CBCA4894-224A-4F13-A502-D97B1E5C5960}"/>
              </a:ext>
            </a:extLst>
          </p:cNvPr>
          <p:cNvSpPr>
            <a:spLocks noGrp="1"/>
          </p:cNvSpPr>
          <p:nvPr>
            <p:ph idx="1"/>
          </p:nvPr>
        </p:nvSpPr>
        <p:spPr/>
        <p:txBody>
          <a:bodyPr/>
          <a:lstStyle/>
          <a:p>
            <a:pPr marL="0" indent="0">
              <a:buNone/>
            </a:pPr>
            <a:r>
              <a:rPr lang="fr-BE" dirty="0"/>
              <a:t>Exemple : </a:t>
            </a:r>
            <a:r>
              <a:rPr lang="fr-BE" dirty="0" err="1"/>
              <a:t>Joprhée</a:t>
            </a:r>
            <a:r>
              <a:rPr lang="fr-BE" dirty="0"/>
              <a:t>, une instance de la classe Cheval</a:t>
            </a:r>
          </a:p>
        </p:txBody>
      </p:sp>
      <p:sp>
        <p:nvSpPr>
          <p:cNvPr id="3" name="Titre 2">
            <a:extLst>
              <a:ext uri="{FF2B5EF4-FFF2-40B4-BE49-F238E27FC236}">
                <a16:creationId xmlns:a16="http://schemas.microsoft.com/office/drawing/2014/main" id="{3BDCB029-6AE4-4ED4-9354-92C6000A38B5}"/>
              </a:ext>
            </a:extLst>
          </p:cNvPr>
          <p:cNvSpPr>
            <a:spLocks noGrp="1"/>
          </p:cNvSpPr>
          <p:nvPr>
            <p:ph type="title"/>
          </p:nvPr>
        </p:nvSpPr>
        <p:spPr/>
        <p:txBody>
          <a:bodyPr/>
          <a:lstStyle/>
          <a:p>
            <a:r>
              <a:rPr lang="fr-BE" dirty="0"/>
              <a:t>Objets ou Instances ? </a:t>
            </a:r>
          </a:p>
        </p:txBody>
      </p:sp>
      <p:pic>
        <p:nvPicPr>
          <p:cNvPr id="102402" name="Picture 2" descr="images/06RI58V4.png">
            <a:extLst>
              <a:ext uri="{FF2B5EF4-FFF2-40B4-BE49-F238E27FC236}">
                <a16:creationId xmlns:a16="http://schemas.microsoft.com/office/drawing/2014/main" id="{FE208EB6-43D1-4F03-9D65-FDC189B7CD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8880" y="2446498"/>
            <a:ext cx="2707369" cy="2707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4242181"/>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95DAA581-BDC4-47A9-BD30-24CAF42E3299}"/>
              </a:ext>
            </a:extLst>
          </p:cNvPr>
          <p:cNvSpPr>
            <a:spLocks noGrp="1"/>
          </p:cNvSpPr>
          <p:nvPr>
            <p:ph idx="1"/>
          </p:nvPr>
        </p:nvSpPr>
        <p:spPr>
          <a:xfrm>
            <a:off x="318977" y="1390794"/>
            <a:ext cx="8539273" cy="4076412"/>
          </a:xfrm>
        </p:spPr>
        <p:txBody>
          <a:bodyPr/>
          <a:lstStyle/>
          <a:p>
            <a:r>
              <a:rPr lang="fr-BE" dirty="0"/>
              <a:t>La relation d’instanciation : </a:t>
            </a:r>
          </a:p>
          <a:p>
            <a:pPr lvl="1"/>
            <a:r>
              <a:rPr lang="fr-BE" dirty="0"/>
              <a:t>Décrit le lien entre instance et sa classe</a:t>
            </a:r>
          </a:p>
          <a:p>
            <a:pPr lvl="1"/>
            <a:r>
              <a:rPr lang="fr-BE" dirty="0"/>
              <a:t>Décrit dans le nom de l’instance suffixé par la classe</a:t>
            </a:r>
          </a:p>
          <a:p>
            <a:pPr lvl="1"/>
            <a:r>
              <a:rPr lang="fr-BE" dirty="0"/>
              <a:t>Peut aussi par relation de dépendance muni du stéréotype « </a:t>
            </a:r>
            <a:r>
              <a:rPr lang="fr-BE" dirty="0" err="1"/>
              <a:t>instanceOf</a:t>
            </a:r>
            <a:r>
              <a:rPr lang="fr-BE" dirty="0"/>
              <a:t> » (moins courant) </a:t>
            </a:r>
          </a:p>
        </p:txBody>
      </p:sp>
      <p:sp>
        <p:nvSpPr>
          <p:cNvPr id="3" name="Titre 2">
            <a:extLst>
              <a:ext uri="{FF2B5EF4-FFF2-40B4-BE49-F238E27FC236}">
                <a16:creationId xmlns:a16="http://schemas.microsoft.com/office/drawing/2014/main" id="{33C1FBA9-A660-49CA-AB6F-D741F4C3B809}"/>
              </a:ext>
            </a:extLst>
          </p:cNvPr>
          <p:cNvSpPr>
            <a:spLocks noGrp="1"/>
          </p:cNvSpPr>
          <p:nvPr>
            <p:ph type="title"/>
          </p:nvPr>
        </p:nvSpPr>
        <p:spPr/>
        <p:txBody>
          <a:bodyPr/>
          <a:lstStyle/>
          <a:p>
            <a:r>
              <a:rPr lang="fr-BE" dirty="0"/>
              <a:t>Objets ou Instances ? </a:t>
            </a:r>
          </a:p>
        </p:txBody>
      </p:sp>
      <p:pic>
        <p:nvPicPr>
          <p:cNvPr id="103426" name="Picture 2" descr="images/06RI59V4.png">
            <a:extLst>
              <a:ext uri="{FF2B5EF4-FFF2-40B4-BE49-F238E27FC236}">
                <a16:creationId xmlns:a16="http://schemas.microsoft.com/office/drawing/2014/main" id="{D2147ECD-E606-4A73-9503-9188E33A27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5323" y="3541955"/>
            <a:ext cx="6713353" cy="2213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288199"/>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3855BE32-AE9B-4775-8FCB-5BAB52AD9FD9}"/>
              </a:ext>
            </a:extLst>
          </p:cNvPr>
          <p:cNvSpPr>
            <a:spLocks noGrp="1"/>
          </p:cNvSpPr>
          <p:nvPr>
            <p:ph idx="1"/>
          </p:nvPr>
        </p:nvSpPr>
        <p:spPr>
          <a:xfrm>
            <a:off x="302363" y="1390794"/>
            <a:ext cx="8539273" cy="4076412"/>
          </a:xfrm>
        </p:spPr>
        <p:txBody>
          <a:bodyPr/>
          <a:lstStyle/>
          <a:p>
            <a:r>
              <a:rPr lang="fr-BE" dirty="0"/>
              <a:t>Les liens entre instances = des simples traits continus</a:t>
            </a:r>
          </a:p>
          <a:p>
            <a:r>
              <a:rPr lang="fr-BE" dirty="0"/>
              <a:t>On dit qu’ils sont les occurrences de relations </a:t>
            </a:r>
            <a:r>
              <a:rPr lang="fr-BE" dirty="0" err="1"/>
              <a:t>interobjets</a:t>
            </a:r>
            <a:endParaRPr lang="fr-BE" dirty="0"/>
          </a:p>
          <a:p>
            <a:r>
              <a:rPr lang="fr-BE" dirty="0"/>
              <a:t>On les souligne comme pour les objets et les suffixe comme pour l’association </a:t>
            </a:r>
          </a:p>
          <a:p>
            <a:r>
              <a:rPr lang="fr-BE" dirty="0"/>
              <a:t>On peut ajouter le nom des rôles</a:t>
            </a:r>
          </a:p>
          <a:p>
            <a:endParaRPr lang="fr-BE" dirty="0"/>
          </a:p>
        </p:txBody>
      </p:sp>
      <p:sp>
        <p:nvSpPr>
          <p:cNvPr id="3" name="Titre 2">
            <a:extLst>
              <a:ext uri="{FF2B5EF4-FFF2-40B4-BE49-F238E27FC236}">
                <a16:creationId xmlns:a16="http://schemas.microsoft.com/office/drawing/2014/main" id="{A18B5C34-9CFE-427A-83CA-E5717A893794}"/>
              </a:ext>
            </a:extLst>
          </p:cNvPr>
          <p:cNvSpPr>
            <a:spLocks noGrp="1"/>
          </p:cNvSpPr>
          <p:nvPr>
            <p:ph type="title"/>
          </p:nvPr>
        </p:nvSpPr>
        <p:spPr/>
        <p:txBody>
          <a:bodyPr/>
          <a:lstStyle/>
          <a:p>
            <a:r>
              <a:rPr lang="fr-BE" dirty="0"/>
              <a:t>Objets ou Instances ? </a:t>
            </a:r>
          </a:p>
        </p:txBody>
      </p:sp>
    </p:spTree>
    <p:extLst>
      <p:ext uri="{BB962C8B-B14F-4D97-AF65-F5344CB8AC3E}">
        <p14:creationId xmlns:p14="http://schemas.microsoft.com/office/powerpoint/2010/main" val="2894640181"/>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4257C79A-3B18-45DF-977B-1C92B607872B}"/>
              </a:ext>
            </a:extLst>
          </p:cNvPr>
          <p:cNvSpPr>
            <a:spLocks noGrp="1"/>
          </p:cNvSpPr>
          <p:nvPr>
            <p:ph idx="1"/>
          </p:nvPr>
        </p:nvSpPr>
        <p:spPr>
          <a:xfrm>
            <a:off x="318977" y="1543359"/>
            <a:ext cx="8539273" cy="4076412"/>
          </a:xfrm>
        </p:spPr>
        <p:txBody>
          <a:bodyPr/>
          <a:lstStyle/>
          <a:p>
            <a:pPr marL="0" indent="0">
              <a:buNone/>
            </a:pPr>
            <a:r>
              <a:rPr lang="fr-FR" i="1" dirty="0"/>
              <a:t>Exemple :Représentation d’objets. Les classes dont ils sont issus sont représentées au-dessus. Les différents liens qui unissent les produits et les clients montrent des représentations différentes. Le lien entre </a:t>
            </a:r>
            <a:r>
              <a:rPr lang="fr-FR" b="1" i="1" dirty="0"/>
              <a:t>Foin</a:t>
            </a:r>
            <a:r>
              <a:rPr lang="fr-FR" i="1" dirty="0"/>
              <a:t> et </a:t>
            </a:r>
            <a:r>
              <a:rPr lang="fr-FR" b="1" i="1" dirty="0" err="1"/>
              <a:t>Fien</a:t>
            </a:r>
            <a:r>
              <a:rPr lang="fr-FR" i="1" dirty="0"/>
              <a:t> ne montre que les rôles. Le lien entre </a:t>
            </a:r>
            <a:r>
              <a:rPr lang="fr-FR" b="1" i="1" dirty="0"/>
              <a:t>Paille</a:t>
            </a:r>
            <a:r>
              <a:rPr lang="fr-FR" i="1" dirty="0"/>
              <a:t> et </a:t>
            </a:r>
            <a:r>
              <a:rPr lang="fr-FR" b="1" i="1" dirty="0" err="1"/>
              <a:t>Fien</a:t>
            </a:r>
            <a:r>
              <a:rPr lang="fr-FR" i="1" dirty="0"/>
              <a:t> ne montre que le nom du lien qui n’est constitué que d’un deux-points suivi du nom de l’association. Le lien entre </a:t>
            </a:r>
            <a:r>
              <a:rPr lang="fr-FR" b="1" i="1" dirty="0"/>
              <a:t>Paille</a:t>
            </a:r>
            <a:r>
              <a:rPr lang="fr-FR" i="1" dirty="0"/>
              <a:t> et </a:t>
            </a:r>
            <a:r>
              <a:rPr lang="fr-FR" b="1" i="1" dirty="0"/>
              <a:t>Laurent</a:t>
            </a:r>
            <a:r>
              <a:rPr lang="fr-FR" i="1" dirty="0"/>
              <a:t> montre le rôle </a:t>
            </a:r>
            <a:r>
              <a:rPr lang="fr-FR" b="1" i="1" dirty="0" err="1"/>
              <a:t>produitAcheté</a:t>
            </a:r>
            <a:r>
              <a:rPr lang="fr-FR" i="1" dirty="0"/>
              <a:t> et le nom du lien suffixé par le nom de l’association. Enfin, le lien entre </a:t>
            </a:r>
            <a:r>
              <a:rPr lang="fr-FR" b="1" i="1" dirty="0"/>
              <a:t>Eau</a:t>
            </a:r>
            <a:r>
              <a:rPr lang="fr-FR" i="1" dirty="0"/>
              <a:t> et </a:t>
            </a:r>
            <a:r>
              <a:rPr lang="fr-FR" b="1" i="1" dirty="0"/>
              <a:t>Laurent</a:t>
            </a:r>
            <a:r>
              <a:rPr lang="fr-FR" i="1" dirty="0"/>
              <a:t> n’exhibe aucune de ses caractéristiques.</a:t>
            </a:r>
            <a:endParaRPr lang="fr-BE" dirty="0"/>
          </a:p>
        </p:txBody>
      </p:sp>
      <p:sp>
        <p:nvSpPr>
          <p:cNvPr id="3" name="Titre 2">
            <a:extLst>
              <a:ext uri="{FF2B5EF4-FFF2-40B4-BE49-F238E27FC236}">
                <a16:creationId xmlns:a16="http://schemas.microsoft.com/office/drawing/2014/main" id="{DB97CD57-945F-441D-8EB1-E4665FF7D797}"/>
              </a:ext>
            </a:extLst>
          </p:cNvPr>
          <p:cNvSpPr>
            <a:spLocks noGrp="1"/>
          </p:cNvSpPr>
          <p:nvPr>
            <p:ph type="title"/>
          </p:nvPr>
        </p:nvSpPr>
        <p:spPr/>
        <p:txBody>
          <a:bodyPr/>
          <a:lstStyle/>
          <a:p>
            <a:endParaRPr lang="fr-BE"/>
          </a:p>
        </p:txBody>
      </p:sp>
      <p:pic>
        <p:nvPicPr>
          <p:cNvPr id="104452" name="Picture 4" descr="images/06RI60V4.png">
            <a:extLst>
              <a:ext uri="{FF2B5EF4-FFF2-40B4-BE49-F238E27FC236}">
                <a16:creationId xmlns:a16="http://schemas.microsoft.com/office/drawing/2014/main" id="{072CDC3B-57F6-4A1D-B6E6-924A9A9EF6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977" y="1543359"/>
            <a:ext cx="8668663" cy="4518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5243807"/>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99E34294-209E-4CC9-8D0F-10BC84769552}"/>
              </a:ext>
            </a:extLst>
          </p:cNvPr>
          <p:cNvSpPr>
            <a:spLocks noGrp="1"/>
          </p:cNvSpPr>
          <p:nvPr>
            <p:ph idx="1"/>
          </p:nvPr>
        </p:nvSpPr>
        <p:spPr/>
        <p:txBody>
          <a:bodyPr/>
          <a:lstStyle/>
          <a:p>
            <a:endParaRPr lang="fr-BE"/>
          </a:p>
        </p:txBody>
      </p:sp>
      <p:sp>
        <p:nvSpPr>
          <p:cNvPr id="3" name="Titre 2">
            <a:extLst>
              <a:ext uri="{FF2B5EF4-FFF2-40B4-BE49-F238E27FC236}">
                <a16:creationId xmlns:a16="http://schemas.microsoft.com/office/drawing/2014/main" id="{0913C5D4-1896-4AA2-AC77-5851A73DAE0A}"/>
              </a:ext>
            </a:extLst>
          </p:cNvPr>
          <p:cNvSpPr>
            <a:spLocks noGrp="1"/>
          </p:cNvSpPr>
          <p:nvPr>
            <p:ph type="title"/>
          </p:nvPr>
        </p:nvSpPr>
        <p:spPr/>
        <p:txBody>
          <a:bodyPr/>
          <a:lstStyle/>
          <a:p>
            <a:endParaRPr lang="fr-BE"/>
          </a:p>
        </p:txBody>
      </p:sp>
    </p:spTree>
    <p:extLst>
      <p:ext uri="{BB962C8B-B14F-4D97-AF65-F5344CB8AC3E}">
        <p14:creationId xmlns:p14="http://schemas.microsoft.com/office/powerpoint/2010/main" val="3265921339"/>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1EF0C277-F245-426E-A7CB-6F5D8B1A7470}"/>
              </a:ext>
            </a:extLst>
          </p:cNvPr>
          <p:cNvSpPr>
            <a:spLocks noGrp="1"/>
          </p:cNvSpPr>
          <p:nvPr>
            <p:ph idx="1"/>
          </p:nvPr>
        </p:nvSpPr>
        <p:spPr>
          <a:xfrm>
            <a:off x="302362" y="1206128"/>
            <a:ext cx="8539273" cy="4076412"/>
          </a:xfrm>
        </p:spPr>
        <p:txBody>
          <a:bodyPr/>
          <a:lstStyle/>
          <a:p>
            <a:r>
              <a:rPr lang="fr-BE" dirty="0"/>
              <a:t>Description d’un objet composé </a:t>
            </a:r>
          </a:p>
          <a:p>
            <a:r>
              <a:rPr lang="fr-BE" dirty="0"/>
              <a:t>Complète le diagramme de classe</a:t>
            </a:r>
          </a:p>
          <a:p>
            <a:r>
              <a:rPr lang="fr-BE" dirty="0"/>
              <a:t>L’objet composé = classificateur</a:t>
            </a:r>
          </a:p>
          <a:p>
            <a:r>
              <a:rPr lang="fr-BE" dirty="0"/>
              <a:t>Les composants = partie</a:t>
            </a:r>
          </a:p>
          <a:p>
            <a:r>
              <a:rPr lang="fr-BE" dirty="0"/>
              <a:t>Association à une classe (non décrite en détail) </a:t>
            </a:r>
          </a:p>
          <a:p>
            <a:endParaRPr lang="fr-BE" dirty="0"/>
          </a:p>
          <a:p>
            <a:endParaRPr lang="fr-BE" dirty="0"/>
          </a:p>
          <a:p>
            <a:endParaRPr lang="fr-BE" dirty="0"/>
          </a:p>
          <a:p>
            <a:endParaRPr lang="fr-BE" dirty="0"/>
          </a:p>
          <a:p>
            <a:r>
              <a:rPr lang="fr-BE" dirty="0"/>
              <a:t>Un composant venant d’une composition forte et un d’une agrégation </a:t>
            </a:r>
          </a:p>
        </p:txBody>
      </p:sp>
      <p:sp>
        <p:nvSpPr>
          <p:cNvPr id="3" name="Titre 2">
            <a:extLst>
              <a:ext uri="{FF2B5EF4-FFF2-40B4-BE49-F238E27FC236}">
                <a16:creationId xmlns:a16="http://schemas.microsoft.com/office/drawing/2014/main" id="{2E28B735-2B04-4C69-8377-D512ED406B06}"/>
              </a:ext>
            </a:extLst>
          </p:cNvPr>
          <p:cNvSpPr>
            <a:spLocks noGrp="1"/>
          </p:cNvSpPr>
          <p:nvPr>
            <p:ph type="title"/>
          </p:nvPr>
        </p:nvSpPr>
        <p:spPr/>
        <p:txBody>
          <a:bodyPr/>
          <a:lstStyle/>
          <a:p>
            <a:r>
              <a:rPr lang="fr-FR" dirty="0"/>
              <a:t>Le diagramme de structure composite</a:t>
            </a:r>
            <a:endParaRPr lang="fr-BE" dirty="0"/>
          </a:p>
        </p:txBody>
      </p:sp>
      <p:sp>
        <p:nvSpPr>
          <p:cNvPr id="4" name="Rectangle 3">
            <a:extLst>
              <a:ext uri="{FF2B5EF4-FFF2-40B4-BE49-F238E27FC236}">
                <a16:creationId xmlns:a16="http://schemas.microsoft.com/office/drawing/2014/main" id="{ADAB31FE-89F0-4DF6-B33C-0E3BE15972F2}"/>
              </a:ext>
            </a:extLst>
          </p:cNvPr>
          <p:cNvSpPr/>
          <p:nvPr/>
        </p:nvSpPr>
        <p:spPr>
          <a:xfrm>
            <a:off x="2543239" y="3244334"/>
            <a:ext cx="4057521" cy="369332"/>
          </a:xfrm>
          <a:prstGeom prst="rect">
            <a:avLst/>
          </a:prstGeom>
        </p:spPr>
        <p:txBody>
          <a:bodyPr wrap="none">
            <a:spAutoFit/>
          </a:bodyPr>
          <a:lstStyle/>
          <a:p>
            <a:r>
              <a:rPr lang="fr-FR" dirty="0">
                <a:solidFill>
                  <a:srgbClr val="FFFFFF"/>
                </a:solidFill>
              </a:rPr>
              <a:t>Le diagramme de structure composite</a:t>
            </a:r>
          </a:p>
        </p:txBody>
      </p:sp>
      <p:pic>
        <p:nvPicPr>
          <p:cNvPr id="105474" name="Picture 2" descr="images/N06RI51.png">
            <a:extLst>
              <a:ext uri="{FF2B5EF4-FFF2-40B4-BE49-F238E27FC236}">
                <a16:creationId xmlns:a16="http://schemas.microsoft.com/office/drawing/2014/main" id="{7B57BDDB-5A95-4654-BD6E-66CD351400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6028" y="3567063"/>
            <a:ext cx="5845091" cy="135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8274634"/>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1EF0C277-F245-426E-A7CB-6F5D8B1A7470}"/>
              </a:ext>
            </a:extLst>
          </p:cNvPr>
          <p:cNvSpPr>
            <a:spLocks noGrp="1"/>
          </p:cNvSpPr>
          <p:nvPr>
            <p:ph idx="1"/>
          </p:nvPr>
        </p:nvSpPr>
        <p:spPr>
          <a:xfrm>
            <a:off x="302362" y="1206128"/>
            <a:ext cx="8539273" cy="4076412"/>
          </a:xfrm>
        </p:spPr>
        <p:txBody>
          <a:bodyPr/>
          <a:lstStyle/>
          <a:p>
            <a:r>
              <a:rPr lang="fr-FR" dirty="0"/>
              <a:t>La figure montre le diagramme de structure composite correspondant à cet objet. Les composants sont intégrés au sein du classificateur qui décrit l’objet composé. Les parties possèdent un type qui est la classe du composant. La cardinalité est indiquée entre crochets. Par défaut, elle vaut 1. Un composant issu d’une agrégation est représenté par une ligne en pointillés, un composant issu d’une composition forte est représenté par une ligne continue.</a:t>
            </a:r>
            <a:endParaRPr lang="fr-BE" dirty="0"/>
          </a:p>
        </p:txBody>
      </p:sp>
      <p:sp>
        <p:nvSpPr>
          <p:cNvPr id="3" name="Titre 2">
            <a:extLst>
              <a:ext uri="{FF2B5EF4-FFF2-40B4-BE49-F238E27FC236}">
                <a16:creationId xmlns:a16="http://schemas.microsoft.com/office/drawing/2014/main" id="{2E28B735-2B04-4C69-8377-D512ED406B06}"/>
              </a:ext>
            </a:extLst>
          </p:cNvPr>
          <p:cNvSpPr>
            <a:spLocks noGrp="1"/>
          </p:cNvSpPr>
          <p:nvPr>
            <p:ph type="title"/>
          </p:nvPr>
        </p:nvSpPr>
        <p:spPr/>
        <p:txBody>
          <a:bodyPr/>
          <a:lstStyle/>
          <a:p>
            <a:r>
              <a:rPr lang="fr-FR" dirty="0"/>
              <a:t>Le diagramme de structure composite</a:t>
            </a:r>
            <a:endParaRPr lang="fr-BE" dirty="0"/>
          </a:p>
        </p:txBody>
      </p:sp>
      <p:pic>
        <p:nvPicPr>
          <p:cNvPr id="106498" name="Picture 2" descr="images/N06RI52.png">
            <a:extLst>
              <a:ext uri="{FF2B5EF4-FFF2-40B4-BE49-F238E27FC236}">
                <a16:creationId xmlns:a16="http://schemas.microsoft.com/office/drawing/2014/main" id="{4571A087-4519-4013-881F-6A3915CF69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3633" y="4001927"/>
            <a:ext cx="3314588" cy="1953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275342"/>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1EF0C277-F245-426E-A7CB-6F5D8B1A7470}"/>
              </a:ext>
            </a:extLst>
          </p:cNvPr>
          <p:cNvSpPr>
            <a:spLocks noGrp="1"/>
          </p:cNvSpPr>
          <p:nvPr>
            <p:ph idx="1"/>
          </p:nvPr>
        </p:nvSpPr>
        <p:spPr>
          <a:xfrm>
            <a:off x="302362" y="1206128"/>
            <a:ext cx="8539273" cy="4076412"/>
          </a:xfrm>
        </p:spPr>
        <p:txBody>
          <a:bodyPr/>
          <a:lstStyle/>
          <a:p>
            <a:pPr marL="0" indent="0">
              <a:buNone/>
            </a:pPr>
            <a:r>
              <a:rPr lang="fr-BE" dirty="0"/>
              <a:t>Exemple : Une voiture</a:t>
            </a:r>
          </a:p>
          <a:p>
            <a:pPr marL="0" indent="0">
              <a:buNone/>
            </a:pPr>
            <a:endParaRPr lang="fr-BE" dirty="0"/>
          </a:p>
          <a:p>
            <a:pPr marL="0" indent="0">
              <a:buNone/>
            </a:pPr>
            <a:endParaRPr lang="fr-BE" dirty="0"/>
          </a:p>
          <a:p>
            <a:pPr marL="0" indent="0">
              <a:buNone/>
            </a:pPr>
            <a:endParaRPr lang="fr-BE" dirty="0"/>
          </a:p>
          <a:p>
            <a:pPr marL="0" indent="0">
              <a:buNone/>
            </a:pPr>
            <a:endParaRPr lang="fr-BE" dirty="0"/>
          </a:p>
          <a:p>
            <a:pPr marL="0" indent="0">
              <a:buNone/>
            </a:pPr>
            <a:endParaRPr lang="fr-BE" dirty="0"/>
          </a:p>
          <a:p>
            <a:pPr marL="0" indent="0">
              <a:buNone/>
            </a:pPr>
            <a:endParaRPr lang="fr-BE" dirty="0"/>
          </a:p>
          <a:p>
            <a:pPr marL="0" indent="0">
              <a:buNone/>
            </a:pPr>
            <a:endParaRPr lang="fr-BE" dirty="0"/>
          </a:p>
          <a:p>
            <a:pPr marL="0" indent="0">
              <a:buNone/>
            </a:pPr>
            <a:r>
              <a:rPr lang="fr-BE" dirty="0"/>
              <a:t>Attention : </a:t>
            </a:r>
            <a:r>
              <a:rPr lang="fr-FR" dirty="0"/>
              <a:t>Dans le diagramme de structure composite, Moteur, Carrosserie et Roue ne sont pas des classes mais des parties. Une partie est toujours prise en compte au sein d’un classificateur</a:t>
            </a:r>
            <a:endParaRPr lang="fr-BE" dirty="0"/>
          </a:p>
        </p:txBody>
      </p:sp>
      <p:sp>
        <p:nvSpPr>
          <p:cNvPr id="3" name="Titre 2">
            <a:extLst>
              <a:ext uri="{FF2B5EF4-FFF2-40B4-BE49-F238E27FC236}">
                <a16:creationId xmlns:a16="http://schemas.microsoft.com/office/drawing/2014/main" id="{2E28B735-2B04-4C69-8377-D512ED406B06}"/>
              </a:ext>
            </a:extLst>
          </p:cNvPr>
          <p:cNvSpPr>
            <a:spLocks noGrp="1"/>
          </p:cNvSpPr>
          <p:nvPr>
            <p:ph type="title"/>
          </p:nvPr>
        </p:nvSpPr>
        <p:spPr/>
        <p:txBody>
          <a:bodyPr/>
          <a:lstStyle/>
          <a:p>
            <a:r>
              <a:rPr lang="fr-FR" dirty="0"/>
              <a:t>Le diagramme de structure composite</a:t>
            </a:r>
            <a:endParaRPr lang="fr-BE" dirty="0"/>
          </a:p>
        </p:txBody>
      </p:sp>
      <p:sp>
        <p:nvSpPr>
          <p:cNvPr id="4" name="Rectangle 3">
            <a:extLst>
              <a:ext uri="{FF2B5EF4-FFF2-40B4-BE49-F238E27FC236}">
                <a16:creationId xmlns:a16="http://schemas.microsoft.com/office/drawing/2014/main" id="{ADAB31FE-89F0-4DF6-B33C-0E3BE15972F2}"/>
              </a:ext>
            </a:extLst>
          </p:cNvPr>
          <p:cNvSpPr/>
          <p:nvPr/>
        </p:nvSpPr>
        <p:spPr>
          <a:xfrm>
            <a:off x="2543239" y="3244334"/>
            <a:ext cx="4057521" cy="369332"/>
          </a:xfrm>
          <a:prstGeom prst="rect">
            <a:avLst/>
          </a:prstGeom>
        </p:spPr>
        <p:txBody>
          <a:bodyPr wrap="none">
            <a:spAutoFit/>
          </a:bodyPr>
          <a:lstStyle/>
          <a:p>
            <a:r>
              <a:rPr lang="fr-FR" dirty="0">
                <a:solidFill>
                  <a:srgbClr val="FFFFFF"/>
                </a:solidFill>
              </a:rPr>
              <a:t>Le diagramme de structure composite</a:t>
            </a:r>
          </a:p>
        </p:txBody>
      </p:sp>
      <p:pic>
        <p:nvPicPr>
          <p:cNvPr id="107522" name="Picture 2" descr="images/N06RI53.png">
            <a:extLst>
              <a:ext uri="{FF2B5EF4-FFF2-40B4-BE49-F238E27FC236}">
                <a16:creationId xmlns:a16="http://schemas.microsoft.com/office/drawing/2014/main" id="{B979F66B-3F82-4454-AEE1-2D56A04E4C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268" y="1871831"/>
            <a:ext cx="3448811" cy="2451119"/>
          </a:xfrm>
          <a:prstGeom prst="rect">
            <a:avLst/>
          </a:prstGeom>
          <a:noFill/>
          <a:extLst>
            <a:ext uri="{909E8E84-426E-40DD-AFC4-6F175D3DCCD1}">
              <a14:hiddenFill xmlns:a14="http://schemas.microsoft.com/office/drawing/2010/main">
                <a:solidFill>
                  <a:srgbClr val="FFFFFF"/>
                </a:solidFill>
              </a14:hiddenFill>
            </a:ext>
          </a:extLst>
        </p:spPr>
      </p:pic>
      <p:pic>
        <p:nvPicPr>
          <p:cNvPr id="107524" name="Picture 4" descr="images/N06RI54.png">
            <a:extLst>
              <a:ext uri="{FF2B5EF4-FFF2-40B4-BE49-F238E27FC236}">
                <a16:creationId xmlns:a16="http://schemas.microsoft.com/office/drawing/2014/main" id="{2C147E1E-1C75-43F7-B389-ECA8C49E15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7721" y="2091108"/>
            <a:ext cx="4713914" cy="2306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2984472"/>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1EF0C277-F245-426E-A7CB-6F5D8B1A7470}"/>
              </a:ext>
            </a:extLst>
          </p:cNvPr>
          <p:cNvSpPr>
            <a:spLocks noGrp="1"/>
          </p:cNvSpPr>
          <p:nvPr>
            <p:ph idx="1"/>
          </p:nvPr>
        </p:nvSpPr>
        <p:spPr>
          <a:xfrm>
            <a:off x="313120" y="1102067"/>
            <a:ext cx="8744819" cy="4076412"/>
          </a:xfrm>
        </p:spPr>
        <p:txBody>
          <a:bodyPr/>
          <a:lstStyle/>
          <a:p>
            <a:r>
              <a:rPr lang="fr-BE" dirty="0"/>
              <a:t>Ajoutons le demi arbre pour les roues avant (une association)</a:t>
            </a:r>
          </a:p>
          <a:p>
            <a:endParaRPr lang="fr-BE" dirty="0"/>
          </a:p>
          <a:p>
            <a:endParaRPr lang="fr-BE" dirty="0"/>
          </a:p>
          <a:p>
            <a:endParaRPr lang="fr-BE" dirty="0"/>
          </a:p>
          <a:p>
            <a:endParaRPr lang="fr-BE" dirty="0"/>
          </a:p>
          <a:p>
            <a:endParaRPr lang="fr-BE" dirty="0"/>
          </a:p>
          <a:p>
            <a:endParaRPr lang="fr-BE" dirty="0"/>
          </a:p>
          <a:p>
            <a:r>
              <a:rPr lang="fr-BE" dirty="0"/>
              <a:t>On ne sait pas dans ce diagramme précisé qu’on parle des roues avant ou arrières sans incorporé deux sous-classes.</a:t>
            </a:r>
          </a:p>
          <a:p>
            <a:r>
              <a:rPr lang="fr-BE" dirty="0"/>
              <a:t>On évitera de le faire pour ne pas surchargé. </a:t>
            </a:r>
          </a:p>
          <a:p>
            <a:r>
              <a:rPr lang="fr-BE" dirty="0"/>
              <a:t>Attention à la cardinalité donc  </a:t>
            </a:r>
          </a:p>
        </p:txBody>
      </p:sp>
      <p:sp>
        <p:nvSpPr>
          <p:cNvPr id="3" name="Titre 2">
            <a:extLst>
              <a:ext uri="{FF2B5EF4-FFF2-40B4-BE49-F238E27FC236}">
                <a16:creationId xmlns:a16="http://schemas.microsoft.com/office/drawing/2014/main" id="{2E28B735-2B04-4C69-8377-D512ED406B06}"/>
              </a:ext>
            </a:extLst>
          </p:cNvPr>
          <p:cNvSpPr>
            <a:spLocks noGrp="1"/>
          </p:cNvSpPr>
          <p:nvPr>
            <p:ph type="title"/>
          </p:nvPr>
        </p:nvSpPr>
        <p:spPr/>
        <p:txBody>
          <a:bodyPr/>
          <a:lstStyle/>
          <a:p>
            <a:r>
              <a:rPr lang="fr-FR" dirty="0"/>
              <a:t>Le diagramme de structure composite</a:t>
            </a:r>
            <a:endParaRPr lang="fr-BE" dirty="0"/>
          </a:p>
        </p:txBody>
      </p:sp>
      <p:sp>
        <p:nvSpPr>
          <p:cNvPr id="4" name="Rectangle 3">
            <a:extLst>
              <a:ext uri="{FF2B5EF4-FFF2-40B4-BE49-F238E27FC236}">
                <a16:creationId xmlns:a16="http://schemas.microsoft.com/office/drawing/2014/main" id="{ADAB31FE-89F0-4DF6-B33C-0E3BE15972F2}"/>
              </a:ext>
            </a:extLst>
          </p:cNvPr>
          <p:cNvSpPr/>
          <p:nvPr/>
        </p:nvSpPr>
        <p:spPr>
          <a:xfrm>
            <a:off x="2543239" y="3244334"/>
            <a:ext cx="4057521" cy="369332"/>
          </a:xfrm>
          <a:prstGeom prst="rect">
            <a:avLst/>
          </a:prstGeom>
        </p:spPr>
        <p:txBody>
          <a:bodyPr wrap="none">
            <a:spAutoFit/>
          </a:bodyPr>
          <a:lstStyle/>
          <a:p>
            <a:r>
              <a:rPr lang="fr-FR" dirty="0">
                <a:solidFill>
                  <a:srgbClr val="FFFFFF"/>
                </a:solidFill>
              </a:rPr>
              <a:t>Le diagramme de structure composite</a:t>
            </a:r>
          </a:p>
        </p:txBody>
      </p:sp>
      <p:pic>
        <p:nvPicPr>
          <p:cNvPr id="108546" name="Picture 2" descr="images/N06RI55.png">
            <a:extLst>
              <a:ext uri="{FF2B5EF4-FFF2-40B4-BE49-F238E27FC236}">
                <a16:creationId xmlns:a16="http://schemas.microsoft.com/office/drawing/2014/main" id="{322F3F63-F927-478F-A459-2F5F17A111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6139" y="1575460"/>
            <a:ext cx="4549663" cy="2684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2393034"/>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1EF0C277-F245-426E-A7CB-6F5D8B1A7470}"/>
              </a:ext>
            </a:extLst>
          </p:cNvPr>
          <p:cNvSpPr>
            <a:spLocks noGrp="1"/>
          </p:cNvSpPr>
          <p:nvPr>
            <p:ph idx="1"/>
          </p:nvPr>
        </p:nvSpPr>
        <p:spPr>
          <a:xfrm>
            <a:off x="302362" y="1206128"/>
            <a:ext cx="8539273" cy="4076412"/>
          </a:xfrm>
        </p:spPr>
        <p:txBody>
          <a:bodyPr/>
          <a:lstStyle/>
          <a:p>
            <a:r>
              <a:rPr lang="fr-BE" dirty="0"/>
              <a:t>Dans un diagramme de structure composite c’est ok </a:t>
            </a:r>
          </a:p>
          <a:p>
            <a:r>
              <a:rPr lang="fr-BE" dirty="0"/>
              <a:t>Le rôle décrit l’utilisation du composant </a:t>
            </a:r>
          </a:p>
          <a:p>
            <a:r>
              <a:rPr lang="fr-BE" dirty="0"/>
              <a:t>Notation est différente du diagramme d’objets</a:t>
            </a:r>
          </a:p>
          <a:p>
            <a:endParaRPr lang="fr-BE" dirty="0"/>
          </a:p>
        </p:txBody>
      </p:sp>
      <p:sp>
        <p:nvSpPr>
          <p:cNvPr id="3" name="Titre 2">
            <a:extLst>
              <a:ext uri="{FF2B5EF4-FFF2-40B4-BE49-F238E27FC236}">
                <a16:creationId xmlns:a16="http://schemas.microsoft.com/office/drawing/2014/main" id="{2E28B735-2B04-4C69-8377-D512ED406B06}"/>
              </a:ext>
            </a:extLst>
          </p:cNvPr>
          <p:cNvSpPr>
            <a:spLocks noGrp="1"/>
          </p:cNvSpPr>
          <p:nvPr>
            <p:ph type="title"/>
          </p:nvPr>
        </p:nvSpPr>
        <p:spPr/>
        <p:txBody>
          <a:bodyPr/>
          <a:lstStyle/>
          <a:p>
            <a:r>
              <a:rPr lang="fr-FR" dirty="0"/>
              <a:t>Le diagramme de structure composite</a:t>
            </a:r>
            <a:endParaRPr lang="fr-BE" dirty="0"/>
          </a:p>
        </p:txBody>
      </p:sp>
      <p:sp>
        <p:nvSpPr>
          <p:cNvPr id="4" name="Rectangle 3">
            <a:extLst>
              <a:ext uri="{FF2B5EF4-FFF2-40B4-BE49-F238E27FC236}">
                <a16:creationId xmlns:a16="http://schemas.microsoft.com/office/drawing/2014/main" id="{ADAB31FE-89F0-4DF6-B33C-0E3BE15972F2}"/>
              </a:ext>
            </a:extLst>
          </p:cNvPr>
          <p:cNvSpPr/>
          <p:nvPr/>
        </p:nvSpPr>
        <p:spPr>
          <a:xfrm>
            <a:off x="2543239" y="3244334"/>
            <a:ext cx="4057521" cy="369332"/>
          </a:xfrm>
          <a:prstGeom prst="rect">
            <a:avLst/>
          </a:prstGeom>
        </p:spPr>
        <p:txBody>
          <a:bodyPr wrap="none">
            <a:spAutoFit/>
          </a:bodyPr>
          <a:lstStyle/>
          <a:p>
            <a:r>
              <a:rPr lang="fr-FR" dirty="0">
                <a:solidFill>
                  <a:srgbClr val="FFFFFF"/>
                </a:solidFill>
              </a:rPr>
              <a:t>Le diagramme de structure composite</a:t>
            </a:r>
          </a:p>
        </p:txBody>
      </p:sp>
      <p:pic>
        <p:nvPicPr>
          <p:cNvPr id="109570" name="Picture 2" descr="images/N06RI56.png">
            <a:extLst>
              <a:ext uri="{FF2B5EF4-FFF2-40B4-BE49-F238E27FC236}">
                <a16:creationId xmlns:a16="http://schemas.microsoft.com/office/drawing/2014/main" id="{C18DC4E2-D8A4-4682-AA79-02B79322A3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6264" y="2603351"/>
            <a:ext cx="6691468" cy="34521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6135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E3DD2B43-EEDE-4102-B269-863C12B0640B}"/>
              </a:ext>
            </a:extLst>
          </p:cNvPr>
          <p:cNvSpPr>
            <a:spLocks noGrp="1"/>
          </p:cNvSpPr>
          <p:nvPr>
            <p:ph idx="1"/>
          </p:nvPr>
        </p:nvSpPr>
        <p:spPr/>
        <p:txBody>
          <a:bodyPr/>
          <a:lstStyle/>
          <a:p>
            <a:r>
              <a:rPr lang="fr-BE" dirty="0"/>
              <a:t>Cas simple : Ovale = Cas , Personnage = Acteur </a:t>
            </a:r>
          </a:p>
        </p:txBody>
      </p:sp>
      <p:sp>
        <p:nvSpPr>
          <p:cNvPr id="3" name="Titre 2">
            <a:extLst>
              <a:ext uri="{FF2B5EF4-FFF2-40B4-BE49-F238E27FC236}">
                <a16:creationId xmlns:a16="http://schemas.microsoft.com/office/drawing/2014/main" id="{953F2402-68C9-41DC-B494-75B8FD9DB914}"/>
              </a:ext>
            </a:extLst>
          </p:cNvPr>
          <p:cNvSpPr>
            <a:spLocks noGrp="1"/>
          </p:cNvSpPr>
          <p:nvPr>
            <p:ph type="title"/>
          </p:nvPr>
        </p:nvSpPr>
        <p:spPr/>
        <p:txBody>
          <a:bodyPr/>
          <a:lstStyle/>
          <a:p>
            <a:r>
              <a:rPr lang="fr-BE" dirty="0"/>
              <a:t>Modélisation des exigences </a:t>
            </a:r>
          </a:p>
        </p:txBody>
      </p:sp>
      <p:pic>
        <p:nvPicPr>
          <p:cNvPr id="10242" name="Picture 2" descr="images/04RI01V4.png">
            <a:extLst>
              <a:ext uri="{FF2B5EF4-FFF2-40B4-BE49-F238E27FC236}">
                <a16:creationId xmlns:a16="http://schemas.microsoft.com/office/drawing/2014/main" id="{2A962DE6-4033-4A17-9E48-A81EF33463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2135" y="2785278"/>
            <a:ext cx="6708298" cy="23025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8902734"/>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1EF0C277-F245-426E-A7CB-6F5D8B1A7470}"/>
              </a:ext>
            </a:extLst>
          </p:cNvPr>
          <p:cNvSpPr>
            <a:spLocks noGrp="1"/>
          </p:cNvSpPr>
          <p:nvPr>
            <p:ph idx="1"/>
          </p:nvPr>
        </p:nvSpPr>
        <p:spPr>
          <a:xfrm>
            <a:off x="302362" y="1206128"/>
            <a:ext cx="8539273" cy="4076412"/>
          </a:xfrm>
        </p:spPr>
        <p:txBody>
          <a:bodyPr/>
          <a:lstStyle/>
          <a:p>
            <a:r>
              <a:rPr lang="fr-FR" dirty="0"/>
              <a:t>Les connecteurs peuvent également relier des parties entre elles au travers de ports. Un port est un point d’interaction. Il possède une interface qui constitue son type et définit l’ensemble des interactions possibles. Les interactions conduites par un port se font avec les autres ports qui lui sont liés par un connecteur.</a:t>
            </a:r>
          </a:p>
          <a:p>
            <a:r>
              <a:rPr lang="fr-FR" dirty="0"/>
              <a:t>Un port peut également être introduit au niveau du classificateur. Un tel port a alors pour objectif de servir de passerelle entre les parties internes du classificateur et les objets externes à celui-ci.</a:t>
            </a:r>
          </a:p>
          <a:p>
            <a:r>
              <a:rPr lang="fr-FR" dirty="0"/>
              <a:t>Du point de vue de l’encapsulation, un tel port est généralement public. Il est alors connu en dehors du classificateur.</a:t>
            </a:r>
          </a:p>
          <a:p>
            <a:endParaRPr lang="fr-BE" dirty="0"/>
          </a:p>
        </p:txBody>
      </p:sp>
      <p:sp>
        <p:nvSpPr>
          <p:cNvPr id="3" name="Titre 2">
            <a:extLst>
              <a:ext uri="{FF2B5EF4-FFF2-40B4-BE49-F238E27FC236}">
                <a16:creationId xmlns:a16="http://schemas.microsoft.com/office/drawing/2014/main" id="{2E28B735-2B04-4C69-8377-D512ED406B06}"/>
              </a:ext>
            </a:extLst>
          </p:cNvPr>
          <p:cNvSpPr>
            <a:spLocks noGrp="1"/>
          </p:cNvSpPr>
          <p:nvPr>
            <p:ph type="title"/>
          </p:nvPr>
        </p:nvSpPr>
        <p:spPr/>
        <p:txBody>
          <a:bodyPr/>
          <a:lstStyle/>
          <a:p>
            <a:r>
              <a:rPr lang="fr-FR" dirty="0"/>
              <a:t>Le diagramme de structure composite</a:t>
            </a:r>
            <a:endParaRPr lang="fr-BE" dirty="0"/>
          </a:p>
        </p:txBody>
      </p:sp>
    </p:spTree>
    <p:extLst>
      <p:ext uri="{BB962C8B-B14F-4D97-AF65-F5344CB8AC3E}">
        <p14:creationId xmlns:p14="http://schemas.microsoft.com/office/powerpoint/2010/main" val="3383853713"/>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1EF0C277-F245-426E-A7CB-6F5D8B1A7470}"/>
              </a:ext>
            </a:extLst>
          </p:cNvPr>
          <p:cNvSpPr>
            <a:spLocks noGrp="1"/>
          </p:cNvSpPr>
          <p:nvPr>
            <p:ph idx="1"/>
          </p:nvPr>
        </p:nvSpPr>
        <p:spPr>
          <a:xfrm>
            <a:off x="302362" y="1206128"/>
            <a:ext cx="8539273" cy="4076412"/>
          </a:xfrm>
        </p:spPr>
        <p:txBody>
          <a:bodyPr/>
          <a:lstStyle/>
          <a:p>
            <a:r>
              <a:rPr lang="fr-FR" dirty="0"/>
              <a:t>Un port défini au niveau du classificateur peut aussi être défini comme privé. Il est alors réservé à une communication interne entre le classificateur et ses parties. Il ne fait pas office de passerelle entre l’intérieur et l’extérieur du classificateur.</a:t>
            </a:r>
          </a:p>
          <a:p>
            <a:endParaRPr lang="fr-FR" dirty="0"/>
          </a:p>
          <a:p>
            <a:r>
              <a:rPr lang="fr-FR" dirty="0"/>
              <a:t>Une partie peut posséder plusieurs ports, chacun possédant sa propre interface. Plusieurs ports d’une même partie peuvent être typés avec la même interface. Il est alors possible de les distinguer en leur affectant des noms de rôle différents, à l’instar de ce qui se fait pour les parties et les connecteurs.</a:t>
            </a:r>
            <a:endParaRPr lang="fr-BE" dirty="0"/>
          </a:p>
        </p:txBody>
      </p:sp>
      <p:sp>
        <p:nvSpPr>
          <p:cNvPr id="3" name="Titre 2">
            <a:extLst>
              <a:ext uri="{FF2B5EF4-FFF2-40B4-BE49-F238E27FC236}">
                <a16:creationId xmlns:a16="http://schemas.microsoft.com/office/drawing/2014/main" id="{2E28B735-2B04-4C69-8377-D512ED406B06}"/>
              </a:ext>
            </a:extLst>
          </p:cNvPr>
          <p:cNvSpPr>
            <a:spLocks noGrp="1"/>
          </p:cNvSpPr>
          <p:nvPr>
            <p:ph type="title"/>
          </p:nvPr>
        </p:nvSpPr>
        <p:spPr/>
        <p:txBody>
          <a:bodyPr/>
          <a:lstStyle/>
          <a:p>
            <a:r>
              <a:rPr lang="fr-FR" dirty="0"/>
              <a:t>Le diagramme de structure composite</a:t>
            </a:r>
            <a:endParaRPr lang="fr-BE" dirty="0"/>
          </a:p>
        </p:txBody>
      </p:sp>
    </p:spTree>
    <p:extLst>
      <p:ext uri="{BB962C8B-B14F-4D97-AF65-F5344CB8AC3E}">
        <p14:creationId xmlns:p14="http://schemas.microsoft.com/office/powerpoint/2010/main" val="284756240"/>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1EF0C277-F245-426E-A7CB-6F5D8B1A7470}"/>
              </a:ext>
            </a:extLst>
          </p:cNvPr>
          <p:cNvSpPr>
            <a:spLocks noGrp="1"/>
          </p:cNvSpPr>
          <p:nvPr>
            <p:ph idx="1"/>
          </p:nvPr>
        </p:nvSpPr>
        <p:spPr>
          <a:xfrm>
            <a:off x="302362" y="1206128"/>
            <a:ext cx="8539273" cy="4076412"/>
          </a:xfrm>
        </p:spPr>
        <p:txBody>
          <a:bodyPr/>
          <a:lstStyle/>
          <a:p>
            <a:r>
              <a:rPr lang="fr-BE" dirty="0"/>
              <a:t>Ajoutons des connecteurs à notre exemple</a:t>
            </a:r>
          </a:p>
          <a:p>
            <a:r>
              <a:rPr lang="fr-BE" dirty="0"/>
              <a:t>Entre moteur et les demi-arbres</a:t>
            </a:r>
          </a:p>
          <a:p>
            <a:r>
              <a:rPr lang="fr-BE" dirty="0"/>
              <a:t>Connection avec des ports </a:t>
            </a:r>
            <a:r>
              <a:rPr lang="fr-BE" dirty="0">
                <a:sym typeface="Wingdings" panose="05000000000000000000" pitchFamily="2" charset="2"/>
              </a:rPr>
              <a:t> carré blanc visuellement </a:t>
            </a:r>
          </a:p>
          <a:p>
            <a:r>
              <a:rPr lang="fr-BE" dirty="0">
                <a:sym typeface="Wingdings" panose="05000000000000000000" pitchFamily="2" charset="2"/>
              </a:rPr>
              <a:t>Ajoutons un port typé </a:t>
            </a:r>
            <a:r>
              <a:rPr lang="fr-BE" b="1" dirty="0">
                <a:sym typeface="Wingdings" panose="05000000000000000000" pitchFamily="2" charset="2"/>
              </a:rPr>
              <a:t>Ordre</a:t>
            </a:r>
            <a:r>
              <a:rPr lang="fr-BE" dirty="0">
                <a:sym typeface="Wingdings" panose="05000000000000000000" pitchFamily="2" charset="2"/>
              </a:rPr>
              <a:t> sur le classificateur</a:t>
            </a:r>
            <a:br>
              <a:rPr lang="fr-BE" dirty="0">
                <a:sym typeface="Wingdings" panose="05000000000000000000" pitchFamily="2" charset="2"/>
              </a:rPr>
            </a:br>
            <a:endParaRPr lang="fr-BE" dirty="0">
              <a:sym typeface="Wingdings" panose="05000000000000000000" pitchFamily="2" charset="2"/>
            </a:endParaRPr>
          </a:p>
          <a:p>
            <a:endParaRPr lang="fr-BE" dirty="0"/>
          </a:p>
          <a:p>
            <a:endParaRPr lang="fr-BE" dirty="0"/>
          </a:p>
        </p:txBody>
      </p:sp>
      <p:sp>
        <p:nvSpPr>
          <p:cNvPr id="3" name="Titre 2">
            <a:extLst>
              <a:ext uri="{FF2B5EF4-FFF2-40B4-BE49-F238E27FC236}">
                <a16:creationId xmlns:a16="http://schemas.microsoft.com/office/drawing/2014/main" id="{2E28B735-2B04-4C69-8377-D512ED406B06}"/>
              </a:ext>
            </a:extLst>
          </p:cNvPr>
          <p:cNvSpPr>
            <a:spLocks noGrp="1"/>
          </p:cNvSpPr>
          <p:nvPr>
            <p:ph type="title"/>
          </p:nvPr>
        </p:nvSpPr>
        <p:spPr/>
        <p:txBody>
          <a:bodyPr/>
          <a:lstStyle/>
          <a:p>
            <a:r>
              <a:rPr lang="fr-FR" dirty="0"/>
              <a:t>Le diagramme de structure composite</a:t>
            </a:r>
            <a:endParaRPr lang="fr-BE" dirty="0"/>
          </a:p>
        </p:txBody>
      </p:sp>
      <p:pic>
        <p:nvPicPr>
          <p:cNvPr id="110594" name="Picture 2" descr="images/N06RI57.png">
            <a:extLst>
              <a:ext uri="{FF2B5EF4-FFF2-40B4-BE49-F238E27FC236}">
                <a16:creationId xmlns:a16="http://schemas.microsoft.com/office/drawing/2014/main" id="{F501BDF0-4B43-4E8B-A415-6281BAB3A0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6339" y="919243"/>
            <a:ext cx="5635359" cy="4494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6765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05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1EF0C277-F245-426E-A7CB-6F5D8B1A7470}"/>
              </a:ext>
            </a:extLst>
          </p:cNvPr>
          <p:cNvSpPr>
            <a:spLocks noGrp="1"/>
          </p:cNvSpPr>
          <p:nvPr>
            <p:ph idx="1"/>
          </p:nvPr>
        </p:nvSpPr>
        <p:spPr>
          <a:xfrm>
            <a:off x="302362" y="1206128"/>
            <a:ext cx="8539273" cy="4076412"/>
          </a:xfrm>
        </p:spPr>
        <p:txBody>
          <a:bodyPr/>
          <a:lstStyle/>
          <a:p>
            <a:endParaRPr lang="fr-FR" dirty="0"/>
          </a:p>
          <a:p>
            <a:r>
              <a:rPr lang="fr-FR" dirty="0"/>
              <a:t>Au niveau des interactions, cette figure illustre que :</a:t>
            </a:r>
          </a:p>
          <a:p>
            <a:pPr lvl="1"/>
            <a:r>
              <a:rPr lang="fr-FR" dirty="0"/>
              <a:t>La classe Automobile peut interagir avec l’extérieur pour recevoir des ordres destinés à son moteur et qui lui sont transmis.</a:t>
            </a:r>
          </a:p>
          <a:p>
            <a:pPr lvl="1"/>
            <a:r>
              <a:rPr lang="fr-FR" dirty="0"/>
              <a:t>Le moteur communique avec les demi-arbres (transmission du mouvement).</a:t>
            </a:r>
          </a:p>
          <a:p>
            <a:pPr lvl="1"/>
            <a:r>
              <a:rPr lang="fr-FR" dirty="0"/>
              <a:t>Chaque </a:t>
            </a:r>
            <a:r>
              <a:rPr lang="fr-FR" dirty="0" err="1"/>
              <a:t>demi-arbre</a:t>
            </a:r>
            <a:r>
              <a:rPr lang="fr-FR" dirty="0"/>
              <a:t> communique avec les roues (transmission du mouvement).</a:t>
            </a:r>
          </a:p>
          <a:p>
            <a:pPr marL="0" indent="0">
              <a:buNone/>
            </a:pPr>
            <a:endParaRPr lang="fr-BE" dirty="0"/>
          </a:p>
        </p:txBody>
      </p:sp>
      <p:sp>
        <p:nvSpPr>
          <p:cNvPr id="3" name="Titre 2">
            <a:extLst>
              <a:ext uri="{FF2B5EF4-FFF2-40B4-BE49-F238E27FC236}">
                <a16:creationId xmlns:a16="http://schemas.microsoft.com/office/drawing/2014/main" id="{2E28B735-2B04-4C69-8377-D512ED406B06}"/>
              </a:ext>
            </a:extLst>
          </p:cNvPr>
          <p:cNvSpPr>
            <a:spLocks noGrp="1"/>
          </p:cNvSpPr>
          <p:nvPr>
            <p:ph type="title"/>
          </p:nvPr>
        </p:nvSpPr>
        <p:spPr/>
        <p:txBody>
          <a:bodyPr/>
          <a:lstStyle/>
          <a:p>
            <a:r>
              <a:rPr lang="fr-FR" dirty="0"/>
              <a:t>Le diagramme de structure composite</a:t>
            </a:r>
            <a:endParaRPr lang="fr-BE" dirty="0"/>
          </a:p>
        </p:txBody>
      </p:sp>
    </p:spTree>
    <p:extLst>
      <p:ext uri="{BB962C8B-B14F-4D97-AF65-F5344CB8AC3E}">
        <p14:creationId xmlns:p14="http://schemas.microsoft.com/office/powerpoint/2010/main" val="1315996842"/>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E6B552F7-24F8-4517-A6BD-4EDCF08CDD05}"/>
              </a:ext>
            </a:extLst>
          </p:cNvPr>
          <p:cNvSpPr>
            <a:spLocks noGrp="1"/>
          </p:cNvSpPr>
          <p:nvPr>
            <p:ph idx="1"/>
          </p:nvPr>
        </p:nvSpPr>
        <p:spPr>
          <a:xfrm>
            <a:off x="318977" y="1390794"/>
            <a:ext cx="8539273" cy="4076412"/>
          </a:xfrm>
        </p:spPr>
        <p:txBody>
          <a:bodyPr/>
          <a:lstStyle/>
          <a:p>
            <a:r>
              <a:rPr lang="fr-BE" dirty="0"/>
              <a:t>La collaboration : </a:t>
            </a:r>
          </a:p>
          <a:p>
            <a:pPr lvl="1"/>
            <a:r>
              <a:rPr lang="fr-BE" dirty="0"/>
              <a:t>Interagir ensemble pour une fonction du système</a:t>
            </a:r>
          </a:p>
          <a:p>
            <a:pPr lvl="1"/>
            <a:r>
              <a:rPr lang="fr-BE" dirty="0"/>
              <a:t>Chaque objet à sa fonction</a:t>
            </a:r>
          </a:p>
          <a:p>
            <a:pPr lvl="1"/>
            <a:r>
              <a:rPr lang="fr-BE" dirty="0"/>
              <a:t>Nomenclature ressemble à celle de la structure</a:t>
            </a:r>
          </a:p>
          <a:p>
            <a:pPr lvl="1"/>
            <a:r>
              <a:rPr lang="fr-BE" dirty="0"/>
              <a:t>Décrit souvent des patterns de conception</a:t>
            </a:r>
          </a:p>
          <a:p>
            <a:pPr marL="0" indent="0">
              <a:buNone/>
            </a:pPr>
            <a:endParaRPr lang="fr-BE" dirty="0"/>
          </a:p>
          <a:p>
            <a:pPr marL="0" indent="0">
              <a:buNone/>
            </a:pPr>
            <a:r>
              <a:rPr lang="fr-BE" dirty="0"/>
              <a:t>Exemple : pattern composite</a:t>
            </a:r>
          </a:p>
        </p:txBody>
      </p:sp>
      <p:sp>
        <p:nvSpPr>
          <p:cNvPr id="3" name="Titre 2">
            <a:extLst>
              <a:ext uri="{FF2B5EF4-FFF2-40B4-BE49-F238E27FC236}">
                <a16:creationId xmlns:a16="http://schemas.microsoft.com/office/drawing/2014/main" id="{00D36A4F-121F-455B-825C-4F6241C32A8A}"/>
              </a:ext>
            </a:extLst>
          </p:cNvPr>
          <p:cNvSpPr>
            <a:spLocks noGrp="1"/>
          </p:cNvSpPr>
          <p:nvPr>
            <p:ph type="title"/>
          </p:nvPr>
        </p:nvSpPr>
        <p:spPr/>
        <p:txBody>
          <a:bodyPr/>
          <a:lstStyle/>
          <a:p>
            <a:r>
              <a:rPr lang="fr-FR" dirty="0"/>
              <a:t>Le diagramme de structure composite</a:t>
            </a:r>
            <a:endParaRPr lang="fr-BE" dirty="0"/>
          </a:p>
        </p:txBody>
      </p:sp>
      <p:pic>
        <p:nvPicPr>
          <p:cNvPr id="111618" name="Picture 2" descr="images/N06RI58.png">
            <a:extLst>
              <a:ext uri="{FF2B5EF4-FFF2-40B4-BE49-F238E27FC236}">
                <a16:creationId xmlns:a16="http://schemas.microsoft.com/office/drawing/2014/main" id="{FC0A0E37-477C-4A94-9214-054C186159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1686" y="4292302"/>
            <a:ext cx="3420628" cy="16451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5307400"/>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E6B552F7-24F8-4517-A6BD-4EDCF08CDD05}"/>
              </a:ext>
            </a:extLst>
          </p:cNvPr>
          <p:cNvSpPr>
            <a:spLocks noGrp="1"/>
          </p:cNvSpPr>
          <p:nvPr>
            <p:ph idx="1"/>
          </p:nvPr>
        </p:nvSpPr>
        <p:spPr>
          <a:xfrm>
            <a:off x="318977" y="1102067"/>
            <a:ext cx="8539273" cy="4076412"/>
          </a:xfrm>
        </p:spPr>
        <p:txBody>
          <a:bodyPr/>
          <a:lstStyle/>
          <a:p>
            <a:r>
              <a:rPr lang="fr-FR" sz="2000" dirty="0"/>
              <a:t>Le but du pattern Composite est d’offrir un cadre de conception d’une composition d’objets dont la profondeur est variable. Un composant est soit une feuille soit un objet composé, à son tour, de feuilles et d’autres composés. L’un des exemples qui illustrent le mieux ce pattern est celui du système de fichiers du disque dur d’un ordinateur personnel. Il est composé de fichiers et de répertoires. Chaque répertoire peut, à son tour, contenir des fichiers ou d’autres répertoires. </a:t>
            </a:r>
          </a:p>
          <a:p>
            <a:endParaRPr lang="fr-FR" sz="2000" dirty="0"/>
          </a:p>
          <a:p>
            <a:r>
              <a:rPr lang="fr-FR" sz="2000" dirty="0"/>
              <a:t>Une collaboration décrivant le pattern Composite est illustrée à la figure suivante. Celle-ci présente les deux parties de la collaboration, à savoir celle qui a pour classe Feuille et celle qui a pour classe Composé. Toute feuille est nécessairement contenue dans un et un seul composé, c’est-à-dire qu’il existe au moins un composé. Un composé peut être contenu dans un autre composé ou non (cas du composé racine).</a:t>
            </a:r>
          </a:p>
          <a:p>
            <a:pPr marL="0" indent="0">
              <a:buNone/>
            </a:pPr>
            <a:endParaRPr lang="fr-BE" dirty="0"/>
          </a:p>
        </p:txBody>
      </p:sp>
      <p:sp>
        <p:nvSpPr>
          <p:cNvPr id="3" name="Titre 2">
            <a:extLst>
              <a:ext uri="{FF2B5EF4-FFF2-40B4-BE49-F238E27FC236}">
                <a16:creationId xmlns:a16="http://schemas.microsoft.com/office/drawing/2014/main" id="{00D36A4F-121F-455B-825C-4F6241C32A8A}"/>
              </a:ext>
            </a:extLst>
          </p:cNvPr>
          <p:cNvSpPr>
            <a:spLocks noGrp="1"/>
          </p:cNvSpPr>
          <p:nvPr>
            <p:ph type="title"/>
          </p:nvPr>
        </p:nvSpPr>
        <p:spPr/>
        <p:txBody>
          <a:bodyPr/>
          <a:lstStyle/>
          <a:p>
            <a:r>
              <a:rPr lang="fr-FR" dirty="0"/>
              <a:t>Le diagramme de structure composite</a:t>
            </a:r>
            <a:endParaRPr lang="fr-BE" dirty="0"/>
          </a:p>
        </p:txBody>
      </p:sp>
    </p:spTree>
    <p:extLst>
      <p:ext uri="{BB962C8B-B14F-4D97-AF65-F5344CB8AC3E}">
        <p14:creationId xmlns:p14="http://schemas.microsoft.com/office/powerpoint/2010/main" val="2036641204"/>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C1F2CB46-7354-4A1B-A117-5DB4E12FE0F6}"/>
              </a:ext>
            </a:extLst>
          </p:cNvPr>
          <p:cNvSpPr>
            <a:spLocks noGrp="1"/>
          </p:cNvSpPr>
          <p:nvPr>
            <p:ph idx="1"/>
          </p:nvPr>
        </p:nvSpPr>
        <p:spPr>
          <a:xfrm>
            <a:off x="302363" y="1390794"/>
            <a:ext cx="8539273" cy="4076412"/>
          </a:xfrm>
        </p:spPr>
        <p:txBody>
          <a:bodyPr/>
          <a:lstStyle/>
          <a:p>
            <a:pPr marL="0" indent="0">
              <a:buNone/>
            </a:pPr>
            <a:r>
              <a:rPr lang="fr-FR" dirty="0"/>
              <a:t>Une collaboration ne remplace pas un diagramme de classes mais le complète. C’est ce que nous avons dit au début : le diagramme de structure composite n’a pas vocation à remplacer le diagramme de classes mais à le compléter.</a:t>
            </a:r>
            <a:endParaRPr lang="fr-BE" dirty="0"/>
          </a:p>
        </p:txBody>
      </p:sp>
      <p:sp>
        <p:nvSpPr>
          <p:cNvPr id="3" name="Titre 2">
            <a:extLst>
              <a:ext uri="{FF2B5EF4-FFF2-40B4-BE49-F238E27FC236}">
                <a16:creationId xmlns:a16="http://schemas.microsoft.com/office/drawing/2014/main" id="{5AEBA48B-5010-4362-B974-D7EDA82B4BFF}"/>
              </a:ext>
            </a:extLst>
          </p:cNvPr>
          <p:cNvSpPr>
            <a:spLocks noGrp="1"/>
          </p:cNvSpPr>
          <p:nvPr>
            <p:ph type="title"/>
          </p:nvPr>
        </p:nvSpPr>
        <p:spPr/>
        <p:txBody>
          <a:bodyPr/>
          <a:lstStyle/>
          <a:p>
            <a:r>
              <a:rPr lang="fr-FR" dirty="0"/>
              <a:t>Le diagramme de structure composite</a:t>
            </a:r>
            <a:endParaRPr lang="fr-BE" dirty="0"/>
          </a:p>
        </p:txBody>
      </p:sp>
      <p:pic>
        <p:nvPicPr>
          <p:cNvPr id="112642" name="Picture 2" descr="images/N06RI59.png">
            <a:extLst>
              <a:ext uri="{FF2B5EF4-FFF2-40B4-BE49-F238E27FC236}">
                <a16:creationId xmlns:a16="http://schemas.microsoft.com/office/drawing/2014/main" id="{5000B21D-D6D3-46A7-81D3-796F791BB5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8993" y="3429000"/>
            <a:ext cx="6874856" cy="20796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0259452"/>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78887418-04E5-4343-AD35-CBB09FCD87D6}"/>
              </a:ext>
            </a:extLst>
          </p:cNvPr>
          <p:cNvSpPr>
            <a:spLocks noGrp="1"/>
          </p:cNvSpPr>
          <p:nvPr>
            <p:ph idx="1"/>
          </p:nvPr>
        </p:nvSpPr>
        <p:spPr>
          <a:xfrm>
            <a:off x="318977" y="1274417"/>
            <a:ext cx="8539273" cy="4076412"/>
          </a:xfrm>
        </p:spPr>
        <p:txBody>
          <a:bodyPr/>
          <a:lstStyle/>
          <a:p>
            <a:r>
              <a:rPr lang="fr-FR" dirty="0"/>
              <a:t>Le diagramme de structure composite offre la possibilité de décrire une application d’une collaboration en fixant les rôles des parties, ce que nous avons fait à la figure suivante en prenant notre exemple de système de fichiers comme application de la collaboration du pattern Composite.</a:t>
            </a:r>
            <a:endParaRPr lang="fr-BE" dirty="0"/>
          </a:p>
        </p:txBody>
      </p:sp>
      <p:sp>
        <p:nvSpPr>
          <p:cNvPr id="3" name="Titre 2">
            <a:extLst>
              <a:ext uri="{FF2B5EF4-FFF2-40B4-BE49-F238E27FC236}">
                <a16:creationId xmlns:a16="http://schemas.microsoft.com/office/drawing/2014/main" id="{F6F68817-7C75-4946-AFB2-20E10EB27F97}"/>
              </a:ext>
            </a:extLst>
          </p:cNvPr>
          <p:cNvSpPr>
            <a:spLocks noGrp="1"/>
          </p:cNvSpPr>
          <p:nvPr>
            <p:ph type="title"/>
          </p:nvPr>
        </p:nvSpPr>
        <p:spPr/>
        <p:txBody>
          <a:bodyPr/>
          <a:lstStyle/>
          <a:p>
            <a:r>
              <a:rPr lang="fr-FR" dirty="0"/>
              <a:t>Le diagramme de structure composite</a:t>
            </a:r>
            <a:endParaRPr lang="fr-BE" dirty="0"/>
          </a:p>
        </p:txBody>
      </p:sp>
      <p:pic>
        <p:nvPicPr>
          <p:cNvPr id="113666" name="Picture 2" descr="images/N06RI60.png">
            <a:extLst>
              <a:ext uri="{FF2B5EF4-FFF2-40B4-BE49-F238E27FC236}">
                <a16:creationId xmlns:a16="http://schemas.microsoft.com/office/drawing/2014/main" id="{207256DA-0442-42B2-91F6-2C5145381F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50" y="3541079"/>
            <a:ext cx="2857500" cy="1809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8322365"/>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CE2ADB0B-307F-409F-80F6-0B5EEB9979D5}"/>
              </a:ext>
            </a:extLst>
          </p:cNvPr>
          <p:cNvSpPr>
            <a:spLocks noGrp="1"/>
          </p:cNvSpPr>
          <p:nvPr>
            <p:ph idx="1"/>
          </p:nvPr>
        </p:nvSpPr>
        <p:spPr>
          <a:xfrm>
            <a:off x="302363" y="1306691"/>
            <a:ext cx="8841637" cy="4523954"/>
          </a:xfrm>
        </p:spPr>
        <p:txBody>
          <a:bodyPr/>
          <a:lstStyle/>
          <a:p>
            <a:r>
              <a:rPr lang="fr-FR" dirty="0"/>
              <a:t>1. La hiérarchie des chevaux</a:t>
            </a:r>
          </a:p>
          <a:p>
            <a:pPr marL="0" indent="0">
              <a:buNone/>
            </a:pPr>
            <a:r>
              <a:rPr lang="fr-FR" dirty="0"/>
              <a:t>Soit les classes Jument, Étalon, Poulain, Pouliche, Cheval, </a:t>
            </a:r>
            <a:r>
              <a:rPr lang="fr-FR" dirty="0" err="1"/>
              <a:t>ChevalMâle</a:t>
            </a:r>
            <a:r>
              <a:rPr lang="fr-FR" dirty="0"/>
              <a:t> et </a:t>
            </a:r>
            <a:r>
              <a:rPr lang="fr-FR" dirty="0" err="1"/>
              <a:t>ChevalFemelle</a:t>
            </a:r>
            <a:r>
              <a:rPr lang="fr-FR" dirty="0"/>
              <a:t> ainsi que les associations père et mère.</a:t>
            </a:r>
          </a:p>
          <a:p>
            <a:pPr marL="0" indent="0">
              <a:buNone/>
            </a:pPr>
            <a:r>
              <a:rPr lang="fr-FR" dirty="0"/>
              <a:t>Établissez la hiérarchie des classes en y faisant figurer les deux associations.</a:t>
            </a:r>
          </a:p>
          <a:p>
            <a:pPr marL="0" indent="0">
              <a:buNone/>
            </a:pPr>
            <a:endParaRPr lang="fr-FR" sz="1200" dirty="0"/>
          </a:p>
          <a:p>
            <a:pPr marL="0" indent="0">
              <a:buNone/>
            </a:pPr>
            <a:r>
              <a:rPr lang="fr-FR" dirty="0"/>
              <a:t>Utilisez les contraintes {</a:t>
            </a:r>
            <a:r>
              <a:rPr lang="fr-FR" dirty="0" err="1"/>
              <a:t>incomplete</a:t>
            </a:r>
            <a:r>
              <a:rPr lang="fr-FR" dirty="0"/>
              <a:t>}, {</a:t>
            </a:r>
            <a:r>
              <a:rPr lang="fr-FR" dirty="0" err="1"/>
              <a:t>complete</a:t>
            </a:r>
            <a:r>
              <a:rPr lang="fr-FR" dirty="0"/>
              <a:t>}, {disjoint} et {</a:t>
            </a:r>
            <a:r>
              <a:rPr lang="fr-FR" dirty="0" err="1"/>
              <a:t>overlapping</a:t>
            </a:r>
            <a:r>
              <a:rPr lang="fr-FR" dirty="0"/>
              <a:t>}.</a:t>
            </a:r>
          </a:p>
          <a:p>
            <a:pPr marL="0" indent="0">
              <a:buNone/>
            </a:pPr>
            <a:endParaRPr lang="fr-FR" sz="1400" dirty="0"/>
          </a:p>
          <a:p>
            <a:pPr marL="0" indent="0">
              <a:buNone/>
            </a:pPr>
            <a:r>
              <a:rPr lang="fr-FR" dirty="0"/>
              <a:t>Introduisez la classe Troupeau. Établissez l’association de composition entre cette classe et les classes déjà introduites.</a:t>
            </a:r>
          </a:p>
          <a:p>
            <a:endParaRPr lang="fr-BE" dirty="0"/>
          </a:p>
        </p:txBody>
      </p:sp>
      <p:sp>
        <p:nvSpPr>
          <p:cNvPr id="3" name="Titre 2">
            <a:extLst>
              <a:ext uri="{FF2B5EF4-FFF2-40B4-BE49-F238E27FC236}">
                <a16:creationId xmlns:a16="http://schemas.microsoft.com/office/drawing/2014/main" id="{4283CE29-FA15-44DE-8BB4-D233A52D9405}"/>
              </a:ext>
            </a:extLst>
          </p:cNvPr>
          <p:cNvSpPr>
            <a:spLocks noGrp="1"/>
          </p:cNvSpPr>
          <p:nvPr>
            <p:ph type="title"/>
          </p:nvPr>
        </p:nvSpPr>
        <p:spPr/>
        <p:txBody>
          <a:bodyPr/>
          <a:lstStyle/>
          <a:p>
            <a:r>
              <a:rPr lang="fr-BE" dirty="0"/>
              <a:t>Exercices pour le labos</a:t>
            </a:r>
          </a:p>
        </p:txBody>
      </p:sp>
    </p:spTree>
    <p:extLst>
      <p:ext uri="{BB962C8B-B14F-4D97-AF65-F5344CB8AC3E}">
        <p14:creationId xmlns:p14="http://schemas.microsoft.com/office/powerpoint/2010/main" val="319814376"/>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46D394A9-C854-4382-BCB2-677D99635761}"/>
              </a:ext>
            </a:extLst>
          </p:cNvPr>
          <p:cNvSpPr>
            <a:spLocks noGrp="1"/>
          </p:cNvSpPr>
          <p:nvPr>
            <p:ph idx="1"/>
          </p:nvPr>
        </p:nvSpPr>
        <p:spPr>
          <a:xfrm>
            <a:off x="318977" y="1390794"/>
            <a:ext cx="8539273" cy="4076412"/>
          </a:xfrm>
        </p:spPr>
        <p:txBody>
          <a:bodyPr/>
          <a:lstStyle/>
          <a:p>
            <a:r>
              <a:rPr lang="fr-FR" dirty="0"/>
              <a:t>2. Les produits pour chevaux</a:t>
            </a:r>
          </a:p>
          <a:p>
            <a:pPr marL="0" indent="0">
              <a:buNone/>
            </a:pPr>
            <a:r>
              <a:rPr lang="fr-FR" dirty="0"/>
              <a:t>Modélisez les aspects statiques du texte suivant sous la forme d’un diagramme de classes.</a:t>
            </a:r>
          </a:p>
          <a:p>
            <a:pPr marL="0" indent="0">
              <a:buNone/>
            </a:pPr>
            <a:r>
              <a:rPr lang="fr-FR" dirty="0"/>
              <a:t>Une centrale des chevaux vend différents types de produits pour chevaux : produits d’entretien, nourriture, équipement (pour monter le cheval), ferrures.</a:t>
            </a:r>
          </a:p>
          <a:p>
            <a:pPr marL="0" indent="0">
              <a:buNone/>
            </a:pPr>
            <a:r>
              <a:rPr lang="fr-FR" dirty="0"/>
              <a:t>Une commande contient un ensemble de produits avec, pour chacun d’eux, la quantité. Un devis est éventuellement établi avant le passage de la commande. En cas de rupture de stock, la commande peut engendrer plusieurs livraisons si le client le désire. Chaque livraison donne lieu à une facture.</a:t>
            </a:r>
          </a:p>
          <a:p>
            <a:endParaRPr lang="fr-BE" dirty="0"/>
          </a:p>
        </p:txBody>
      </p:sp>
      <p:sp>
        <p:nvSpPr>
          <p:cNvPr id="3" name="Titre 2">
            <a:extLst>
              <a:ext uri="{FF2B5EF4-FFF2-40B4-BE49-F238E27FC236}">
                <a16:creationId xmlns:a16="http://schemas.microsoft.com/office/drawing/2014/main" id="{5A7C1150-38E8-493A-A62F-8E2E49CD0AA5}"/>
              </a:ext>
            </a:extLst>
          </p:cNvPr>
          <p:cNvSpPr>
            <a:spLocks noGrp="1"/>
          </p:cNvSpPr>
          <p:nvPr>
            <p:ph type="title"/>
          </p:nvPr>
        </p:nvSpPr>
        <p:spPr/>
        <p:txBody>
          <a:bodyPr/>
          <a:lstStyle/>
          <a:p>
            <a:endParaRPr lang="fr-BE"/>
          </a:p>
        </p:txBody>
      </p:sp>
    </p:spTree>
    <p:extLst>
      <p:ext uri="{BB962C8B-B14F-4D97-AF65-F5344CB8AC3E}">
        <p14:creationId xmlns:p14="http://schemas.microsoft.com/office/powerpoint/2010/main" val="10137110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E3DD2B43-EEDE-4102-B269-863C12B0640B}"/>
              </a:ext>
            </a:extLst>
          </p:cNvPr>
          <p:cNvSpPr>
            <a:spLocks noGrp="1"/>
          </p:cNvSpPr>
          <p:nvPr>
            <p:ph idx="1"/>
          </p:nvPr>
        </p:nvSpPr>
        <p:spPr/>
        <p:txBody>
          <a:bodyPr/>
          <a:lstStyle/>
          <a:p>
            <a:r>
              <a:rPr lang="fr-BE" dirty="0"/>
              <a:t>Système qui répond au cas = Un rectangle (pas obligatoire)</a:t>
            </a:r>
          </a:p>
        </p:txBody>
      </p:sp>
      <p:sp>
        <p:nvSpPr>
          <p:cNvPr id="3" name="Titre 2">
            <a:extLst>
              <a:ext uri="{FF2B5EF4-FFF2-40B4-BE49-F238E27FC236}">
                <a16:creationId xmlns:a16="http://schemas.microsoft.com/office/drawing/2014/main" id="{953F2402-68C9-41DC-B494-75B8FD9DB914}"/>
              </a:ext>
            </a:extLst>
          </p:cNvPr>
          <p:cNvSpPr>
            <a:spLocks noGrp="1"/>
          </p:cNvSpPr>
          <p:nvPr>
            <p:ph type="title"/>
          </p:nvPr>
        </p:nvSpPr>
        <p:spPr/>
        <p:txBody>
          <a:bodyPr/>
          <a:lstStyle/>
          <a:p>
            <a:r>
              <a:rPr lang="fr-BE" dirty="0"/>
              <a:t>Modélisation des exigences </a:t>
            </a:r>
          </a:p>
        </p:txBody>
      </p:sp>
      <p:pic>
        <p:nvPicPr>
          <p:cNvPr id="11266" name="Picture 2" descr="https://www.eni-training.com/download/5c07e2bb-891c-463f-a2a6-c13ab6ff9314/images/04RI02V4.png?id=AAEAAAD%2f%2f%2f%2f%2fAQAAAAAAAAAMAgAAAE1FbmkuRWRpdGlvbnMuTWVkaWFwbHVzLCBWZXJzaW9uPTEuMC4wLjAsIEN1bHR1cmU9bmV1dHJhbCwgUHVibGljS2V5VG9rZW49bnVsbAUBAAAAJ0VuaS5FZGl0aW9ucy5NZWRpYXBsdXMuQ29tbW9uLldhdGVybWFyawIAAAAHcGlzVGV4dAlwaWR0ZURhdGUBAA0CAAAABgMAAAAzRGVzbWV0IEVyd2luIC0gZGYyN2ZmMzgtYWYwMS00ZTk2LTg1ZGEtMWMyNjc4ZGVlODYwFEevbt%2fs2ogL">
            <a:extLst>
              <a:ext uri="{FF2B5EF4-FFF2-40B4-BE49-F238E27FC236}">
                <a16:creationId xmlns:a16="http://schemas.microsoft.com/office/drawing/2014/main" id="{0B073744-08D2-488D-8394-CBA25D20C9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9420" y="3307981"/>
            <a:ext cx="6100505" cy="26667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4395194"/>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AD5DA8D7-44DC-4D0B-AFF5-6137DFD3A20C}"/>
              </a:ext>
            </a:extLst>
          </p:cNvPr>
          <p:cNvSpPr>
            <a:spLocks noGrp="1"/>
          </p:cNvSpPr>
          <p:nvPr>
            <p:ph idx="1"/>
          </p:nvPr>
        </p:nvSpPr>
        <p:spPr/>
        <p:txBody>
          <a:bodyPr/>
          <a:lstStyle/>
          <a:p>
            <a:endParaRPr lang="fr-BE"/>
          </a:p>
        </p:txBody>
      </p:sp>
      <p:sp>
        <p:nvSpPr>
          <p:cNvPr id="3" name="Titre 2">
            <a:extLst>
              <a:ext uri="{FF2B5EF4-FFF2-40B4-BE49-F238E27FC236}">
                <a16:creationId xmlns:a16="http://schemas.microsoft.com/office/drawing/2014/main" id="{1517B82B-FD3A-4C3B-99FA-68679AF9DE0D}"/>
              </a:ext>
            </a:extLst>
          </p:cNvPr>
          <p:cNvSpPr>
            <a:spLocks noGrp="1"/>
          </p:cNvSpPr>
          <p:nvPr>
            <p:ph type="title"/>
          </p:nvPr>
        </p:nvSpPr>
        <p:spPr/>
        <p:txBody>
          <a:bodyPr/>
          <a:lstStyle/>
          <a:p>
            <a:r>
              <a:rPr lang="fr-BE" dirty="0"/>
              <a:t>Quizz</a:t>
            </a:r>
          </a:p>
        </p:txBody>
      </p:sp>
    </p:spTree>
    <p:extLst>
      <p:ext uri="{BB962C8B-B14F-4D97-AF65-F5344CB8AC3E}">
        <p14:creationId xmlns:p14="http://schemas.microsoft.com/office/powerpoint/2010/main" val="4005751103"/>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A44A113A-D9C3-4140-A16A-1B861FA0C564}"/>
              </a:ext>
            </a:extLst>
          </p:cNvPr>
          <p:cNvSpPr>
            <a:spLocks noGrp="1"/>
          </p:cNvSpPr>
          <p:nvPr>
            <p:ph idx="1"/>
          </p:nvPr>
        </p:nvSpPr>
        <p:spPr>
          <a:xfrm>
            <a:off x="119483" y="1250945"/>
            <a:ext cx="8841637" cy="4076412"/>
          </a:xfrm>
        </p:spPr>
        <p:txBody>
          <a:bodyPr/>
          <a:lstStyle/>
          <a:p>
            <a:r>
              <a:rPr lang="fr-BE" dirty="0"/>
              <a:t>En </a:t>
            </a:r>
            <a:r>
              <a:rPr lang="fr-BE" dirty="0" err="1"/>
              <a:t>Uml</a:t>
            </a:r>
            <a:r>
              <a:rPr lang="fr-BE" dirty="0"/>
              <a:t>, un paquetage = un dossier </a:t>
            </a:r>
          </a:p>
          <a:p>
            <a:endParaRPr lang="fr-BE" dirty="0"/>
          </a:p>
          <a:p>
            <a:pPr marL="0" indent="0">
              <a:buNone/>
            </a:pPr>
            <a:r>
              <a:rPr lang="fr-BE" dirty="0"/>
              <a:t>Exemple avec nos chevaux : </a:t>
            </a:r>
          </a:p>
          <a:p>
            <a:pPr marL="0" indent="0">
              <a:buNone/>
            </a:pPr>
            <a:endParaRPr lang="fr-BE" dirty="0"/>
          </a:p>
          <a:p>
            <a:pPr marL="0" indent="0">
              <a:buNone/>
            </a:pPr>
            <a:endParaRPr lang="fr-BE" dirty="0"/>
          </a:p>
          <a:p>
            <a:r>
              <a:rPr lang="fr-BE" dirty="0"/>
              <a:t>Le contenu est décrit par un diagramme de paquetage</a:t>
            </a:r>
          </a:p>
          <a:p>
            <a:pPr lvl="1"/>
            <a:r>
              <a:rPr lang="fr-BE" dirty="0"/>
              <a:t>Regroupe les éléments avec leurs représentations graphiques</a:t>
            </a:r>
          </a:p>
          <a:p>
            <a:pPr lvl="1"/>
            <a:r>
              <a:rPr lang="fr-BE" dirty="0"/>
              <a:t>Peuvent être : classes, composants, cas d’utilisation, paquetages,…</a:t>
            </a:r>
          </a:p>
          <a:p>
            <a:pPr marL="457200" lvl="1" indent="0">
              <a:buNone/>
            </a:pPr>
            <a:endParaRPr lang="fr-BE" dirty="0"/>
          </a:p>
        </p:txBody>
      </p:sp>
      <p:sp>
        <p:nvSpPr>
          <p:cNvPr id="3" name="Titre 2">
            <a:extLst>
              <a:ext uri="{FF2B5EF4-FFF2-40B4-BE49-F238E27FC236}">
                <a16:creationId xmlns:a16="http://schemas.microsoft.com/office/drawing/2014/main" id="{80BF91D9-90B4-461F-B077-46A3DB33AA32}"/>
              </a:ext>
            </a:extLst>
          </p:cNvPr>
          <p:cNvSpPr>
            <a:spLocks noGrp="1"/>
          </p:cNvSpPr>
          <p:nvPr>
            <p:ph type="title"/>
          </p:nvPr>
        </p:nvSpPr>
        <p:spPr/>
        <p:txBody>
          <a:bodyPr/>
          <a:lstStyle/>
          <a:p>
            <a:r>
              <a:rPr lang="fr-BE" dirty="0"/>
              <a:t>La structuration des éléments de modélisation </a:t>
            </a:r>
          </a:p>
        </p:txBody>
      </p:sp>
      <p:pic>
        <p:nvPicPr>
          <p:cNvPr id="114690" name="Picture 2" descr="images/07ri01.png">
            <a:extLst>
              <a:ext uri="{FF2B5EF4-FFF2-40B4-BE49-F238E27FC236}">
                <a16:creationId xmlns:a16="http://schemas.microsoft.com/office/drawing/2014/main" id="{9AA86902-27EB-439E-8CA8-2197105046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2276" y="1055486"/>
            <a:ext cx="1234174" cy="950314"/>
          </a:xfrm>
          <a:prstGeom prst="rect">
            <a:avLst/>
          </a:prstGeom>
          <a:noFill/>
          <a:extLst>
            <a:ext uri="{909E8E84-426E-40DD-AFC4-6F175D3DCCD1}">
              <a14:hiddenFill xmlns:a14="http://schemas.microsoft.com/office/drawing/2010/main">
                <a:solidFill>
                  <a:srgbClr val="FFFFFF"/>
                </a:solidFill>
              </a14:hiddenFill>
            </a:ext>
          </a:extLst>
        </p:spPr>
      </p:pic>
      <p:pic>
        <p:nvPicPr>
          <p:cNvPr id="114692" name="Picture 4" descr="images/07ri02.png">
            <a:extLst>
              <a:ext uri="{FF2B5EF4-FFF2-40B4-BE49-F238E27FC236}">
                <a16:creationId xmlns:a16="http://schemas.microsoft.com/office/drawing/2014/main" id="{6B071620-F7A5-4EAA-BE93-2628875AE2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990428"/>
            <a:ext cx="2311572" cy="950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7852974"/>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A44A113A-D9C3-4140-A16A-1B861FA0C564}"/>
              </a:ext>
            </a:extLst>
          </p:cNvPr>
          <p:cNvSpPr>
            <a:spLocks noGrp="1"/>
          </p:cNvSpPr>
          <p:nvPr>
            <p:ph idx="1"/>
          </p:nvPr>
        </p:nvSpPr>
        <p:spPr>
          <a:xfrm>
            <a:off x="318977" y="1102067"/>
            <a:ext cx="8539273" cy="4076412"/>
          </a:xfrm>
        </p:spPr>
        <p:txBody>
          <a:bodyPr/>
          <a:lstStyle/>
          <a:p>
            <a:pPr marL="0" indent="0">
              <a:buNone/>
            </a:pPr>
            <a:r>
              <a:rPr lang="fr-BE" dirty="0"/>
              <a:t>Exemple : </a:t>
            </a:r>
            <a:r>
              <a:rPr lang="fr-FR" i="1" dirty="0"/>
              <a:t>Le contenu du paquetage Élevage de chevaux est illustré par son diagramme. Celui-ci contient trois paquetages qui contiennent des cas d’utilisation et des classes</a:t>
            </a:r>
            <a:endParaRPr lang="fr-BE" dirty="0"/>
          </a:p>
        </p:txBody>
      </p:sp>
      <p:sp>
        <p:nvSpPr>
          <p:cNvPr id="3" name="Titre 2">
            <a:extLst>
              <a:ext uri="{FF2B5EF4-FFF2-40B4-BE49-F238E27FC236}">
                <a16:creationId xmlns:a16="http://schemas.microsoft.com/office/drawing/2014/main" id="{80BF91D9-90B4-461F-B077-46A3DB33AA32}"/>
              </a:ext>
            </a:extLst>
          </p:cNvPr>
          <p:cNvSpPr>
            <a:spLocks noGrp="1"/>
          </p:cNvSpPr>
          <p:nvPr>
            <p:ph type="title"/>
          </p:nvPr>
        </p:nvSpPr>
        <p:spPr/>
        <p:txBody>
          <a:bodyPr/>
          <a:lstStyle/>
          <a:p>
            <a:r>
              <a:rPr lang="fr-BE" dirty="0"/>
              <a:t>La structuration des éléments de modélisation </a:t>
            </a:r>
          </a:p>
        </p:txBody>
      </p:sp>
      <p:pic>
        <p:nvPicPr>
          <p:cNvPr id="115714" name="Picture 2" descr="images/07ri03.png">
            <a:extLst>
              <a:ext uri="{FF2B5EF4-FFF2-40B4-BE49-F238E27FC236}">
                <a16:creationId xmlns:a16="http://schemas.microsoft.com/office/drawing/2014/main" id="{545CA842-41D7-4433-82BA-96981AB83A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9313" y="2187637"/>
            <a:ext cx="4881492" cy="43811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1837173"/>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A44A113A-D9C3-4140-A16A-1B861FA0C564}"/>
              </a:ext>
            </a:extLst>
          </p:cNvPr>
          <p:cNvSpPr>
            <a:spLocks noGrp="1"/>
          </p:cNvSpPr>
          <p:nvPr>
            <p:ph idx="1"/>
          </p:nvPr>
        </p:nvSpPr>
        <p:spPr>
          <a:xfrm>
            <a:off x="302363" y="1390794"/>
            <a:ext cx="8539273" cy="4076412"/>
          </a:xfrm>
        </p:spPr>
        <p:txBody>
          <a:bodyPr/>
          <a:lstStyle/>
          <a:p>
            <a:r>
              <a:rPr lang="fr-BE" dirty="0"/>
              <a:t>Chaque élément peut être encapsulé ou accessible à l’extérieur. </a:t>
            </a:r>
          </a:p>
          <a:p>
            <a:r>
              <a:rPr lang="fr-BE" dirty="0"/>
              <a:t>Par défaut, il est accessible </a:t>
            </a:r>
          </a:p>
          <a:p>
            <a:endParaRPr lang="fr-BE" dirty="0"/>
          </a:p>
          <a:p>
            <a:r>
              <a:rPr lang="fr-BE" dirty="0"/>
              <a:t>Encapsulation = signe + ou – devant le nom</a:t>
            </a:r>
          </a:p>
          <a:p>
            <a:pPr lvl="1"/>
            <a:r>
              <a:rPr lang="fr-BE" dirty="0"/>
              <a:t>+ = pas d’encapsulation</a:t>
            </a:r>
          </a:p>
          <a:p>
            <a:pPr lvl="1"/>
            <a:r>
              <a:rPr lang="fr-BE" dirty="0"/>
              <a:t>- = encapsulé (donc invisible à l’extérieur) </a:t>
            </a:r>
          </a:p>
          <a:p>
            <a:endParaRPr lang="fr-BE" dirty="0"/>
          </a:p>
        </p:txBody>
      </p:sp>
      <p:sp>
        <p:nvSpPr>
          <p:cNvPr id="3" name="Titre 2">
            <a:extLst>
              <a:ext uri="{FF2B5EF4-FFF2-40B4-BE49-F238E27FC236}">
                <a16:creationId xmlns:a16="http://schemas.microsoft.com/office/drawing/2014/main" id="{80BF91D9-90B4-461F-B077-46A3DB33AA32}"/>
              </a:ext>
            </a:extLst>
          </p:cNvPr>
          <p:cNvSpPr>
            <a:spLocks noGrp="1"/>
          </p:cNvSpPr>
          <p:nvPr>
            <p:ph type="title"/>
          </p:nvPr>
        </p:nvSpPr>
        <p:spPr/>
        <p:txBody>
          <a:bodyPr/>
          <a:lstStyle/>
          <a:p>
            <a:r>
              <a:rPr lang="fr-BE" dirty="0"/>
              <a:t>La structuration des éléments de modélisation </a:t>
            </a:r>
          </a:p>
        </p:txBody>
      </p:sp>
      <p:pic>
        <p:nvPicPr>
          <p:cNvPr id="116738" name="Picture 2" descr="images/07ri04.png">
            <a:extLst>
              <a:ext uri="{FF2B5EF4-FFF2-40B4-BE49-F238E27FC236}">
                <a16:creationId xmlns:a16="http://schemas.microsoft.com/office/drawing/2014/main" id="{F604A698-165F-4B45-B427-248F430A0C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805" y="1516829"/>
            <a:ext cx="5401201" cy="5050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2199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67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A44A113A-D9C3-4140-A16A-1B861FA0C564}"/>
              </a:ext>
            </a:extLst>
          </p:cNvPr>
          <p:cNvSpPr>
            <a:spLocks noGrp="1"/>
          </p:cNvSpPr>
          <p:nvPr>
            <p:ph idx="1"/>
          </p:nvPr>
        </p:nvSpPr>
        <p:spPr>
          <a:xfrm>
            <a:off x="302363" y="1390794"/>
            <a:ext cx="8539273" cy="4076412"/>
          </a:xfrm>
        </p:spPr>
        <p:txBody>
          <a:bodyPr/>
          <a:lstStyle/>
          <a:p>
            <a:r>
              <a:rPr lang="fr-BE" dirty="0"/>
              <a:t>Relations entre les paquetages : </a:t>
            </a:r>
          </a:p>
          <a:p>
            <a:pPr lvl="1"/>
            <a:r>
              <a:rPr lang="fr-FR" b="1" dirty="0"/>
              <a:t>La relation d’importation </a:t>
            </a:r>
            <a:r>
              <a:rPr lang="fr-FR" dirty="0"/>
              <a:t>consiste à amener dans le paquetage de destination un élément du paquetage d’origine. L’élément fait alors partie des éléments visibles du paquetage de destination.</a:t>
            </a:r>
          </a:p>
          <a:p>
            <a:pPr lvl="1"/>
            <a:r>
              <a:rPr lang="fr-FR" b="1" dirty="0"/>
              <a:t>La relation d’accès </a:t>
            </a:r>
            <a:r>
              <a:rPr lang="fr-FR" dirty="0"/>
              <a:t>consiste à accéder, depuis le paquetage de destination, à un élément du paquetage d’origine. L’élément ne fait alors pas partie des éléments visibles du paquetage de destination.</a:t>
            </a:r>
          </a:p>
          <a:p>
            <a:pPr lvl="1"/>
            <a:endParaRPr lang="fr-BE" dirty="0"/>
          </a:p>
          <a:p>
            <a:r>
              <a:rPr lang="fr-BE" dirty="0"/>
              <a:t>Possible seulement si l’élément est visible dans le paquetage d’origine</a:t>
            </a:r>
          </a:p>
        </p:txBody>
      </p:sp>
      <p:sp>
        <p:nvSpPr>
          <p:cNvPr id="3" name="Titre 2">
            <a:extLst>
              <a:ext uri="{FF2B5EF4-FFF2-40B4-BE49-F238E27FC236}">
                <a16:creationId xmlns:a16="http://schemas.microsoft.com/office/drawing/2014/main" id="{80BF91D9-90B4-461F-B077-46A3DB33AA32}"/>
              </a:ext>
            </a:extLst>
          </p:cNvPr>
          <p:cNvSpPr>
            <a:spLocks noGrp="1"/>
          </p:cNvSpPr>
          <p:nvPr>
            <p:ph type="title"/>
          </p:nvPr>
        </p:nvSpPr>
        <p:spPr/>
        <p:txBody>
          <a:bodyPr/>
          <a:lstStyle/>
          <a:p>
            <a:r>
              <a:rPr lang="fr-BE" dirty="0"/>
              <a:t>La structuration des éléments de modélisation </a:t>
            </a:r>
          </a:p>
        </p:txBody>
      </p:sp>
    </p:spTree>
    <p:extLst>
      <p:ext uri="{BB962C8B-B14F-4D97-AF65-F5344CB8AC3E}">
        <p14:creationId xmlns:p14="http://schemas.microsoft.com/office/powerpoint/2010/main" val="3978517292"/>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A44A113A-D9C3-4140-A16A-1B861FA0C564}"/>
              </a:ext>
            </a:extLst>
          </p:cNvPr>
          <p:cNvSpPr>
            <a:spLocks noGrp="1"/>
          </p:cNvSpPr>
          <p:nvPr>
            <p:ph idx="1"/>
          </p:nvPr>
        </p:nvSpPr>
        <p:spPr>
          <a:xfrm>
            <a:off x="302363" y="1390794"/>
            <a:ext cx="8874817" cy="4631606"/>
          </a:xfrm>
        </p:spPr>
        <p:txBody>
          <a:bodyPr/>
          <a:lstStyle/>
          <a:p>
            <a:r>
              <a:rPr lang="fr-BE" dirty="0"/>
              <a:t>Peut s’appliquer à un paquetage complet  (tous éléments visible du paquetage d’origine) </a:t>
            </a:r>
          </a:p>
          <a:p>
            <a:endParaRPr lang="fr-BE" dirty="0"/>
          </a:p>
          <a:p>
            <a:r>
              <a:rPr lang="fr-BE" dirty="0"/>
              <a:t>On les dit de dépendances et se schématise avec les stéréotype : </a:t>
            </a:r>
            <a:r>
              <a:rPr lang="fr-BE" b="1" dirty="0"/>
              <a:t>import </a:t>
            </a:r>
            <a:r>
              <a:rPr lang="fr-BE" dirty="0"/>
              <a:t> et </a:t>
            </a:r>
            <a:r>
              <a:rPr lang="fr-BE" b="1" dirty="0" err="1"/>
              <a:t>access</a:t>
            </a:r>
            <a:endParaRPr lang="fr-BE" b="1" dirty="0"/>
          </a:p>
          <a:p>
            <a:endParaRPr lang="fr-BE" b="1" dirty="0"/>
          </a:p>
          <a:p>
            <a:pPr marL="0" indent="0">
              <a:buNone/>
            </a:pPr>
            <a:r>
              <a:rPr lang="fr-FR" i="1" dirty="0"/>
              <a:t>Exemple : </a:t>
            </a:r>
            <a:r>
              <a:rPr lang="fr-FR" dirty="0"/>
              <a:t> </a:t>
            </a:r>
            <a:r>
              <a:rPr lang="fr-FR" i="1" dirty="0"/>
              <a:t>Dans le paquetage Élevage de chevaux, les paquetages Achat de chevaux et Vente de chevaux importent la classe Cheval. Le résultat aurait été le même si ces deux paquetages avaient importé le paquetage Gestion des chevaux car la classe Cheval est la seule à être publique.</a:t>
            </a:r>
            <a:endParaRPr lang="fr-FR" dirty="0"/>
          </a:p>
          <a:p>
            <a:endParaRPr lang="fr-BE" dirty="0"/>
          </a:p>
        </p:txBody>
      </p:sp>
      <p:sp>
        <p:nvSpPr>
          <p:cNvPr id="3" name="Titre 2">
            <a:extLst>
              <a:ext uri="{FF2B5EF4-FFF2-40B4-BE49-F238E27FC236}">
                <a16:creationId xmlns:a16="http://schemas.microsoft.com/office/drawing/2014/main" id="{80BF91D9-90B4-461F-B077-46A3DB33AA32}"/>
              </a:ext>
            </a:extLst>
          </p:cNvPr>
          <p:cNvSpPr>
            <a:spLocks noGrp="1"/>
          </p:cNvSpPr>
          <p:nvPr>
            <p:ph type="title"/>
          </p:nvPr>
        </p:nvSpPr>
        <p:spPr/>
        <p:txBody>
          <a:bodyPr/>
          <a:lstStyle/>
          <a:p>
            <a:r>
              <a:rPr lang="fr-BE" dirty="0"/>
              <a:t>La structuration des éléments de modélisation </a:t>
            </a:r>
          </a:p>
        </p:txBody>
      </p:sp>
    </p:spTree>
    <p:extLst>
      <p:ext uri="{BB962C8B-B14F-4D97-AF65-F5344CB8AC3E}">
        <p14:creationId xmlns:p14="http://schemas.microsoft.com/office/powerpoint/2010/main" val="4231960923"/>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A44A113A-D9C3-4140-A16A-1B861FA0C564}"/>
              </a:ext>
            </a:extLst>
          </p:cNvPr>
          <p:cNvSpPr>
            <a:spLocks noGrp="1"/>
          </p:cNvSpPr>
          <p:nvPr>
            <p:ph idx="1"/>
          </p:nvPr>
        </p:nvSpPr>
        <p:spPr>
          <a:xfrm>
            <a:off x="302363" y="1390794"/>
            <a:ext cx="8539273" cy="4076412"/>
          </a:xfrm>
        </p:spPr>
        <p:txBody>
          <a:bodyPr/>
          <a:lstStyle/>
          <a:p>
            <a:endParaRPr lang="fr-BE"/>
          </a:p>
        </p:txBody>
      </p:sp>
      <p:sp>
        <p:nvSpPr>
          <p:cNvPr id="3" name="Titre 2">
            <a:extLst>
              <a:ext uri="{FF2B5EF4-FFF2-40B4-BE49-F238E27FC236}">
                <a16:creationId xmlns:a16="http://schemas.microsoft.com/office/drawing/2014/main" id="{80BF91D9-90B4-461F-B077-46A3DB33AA32}"/>
              </a:ext>
            </a:extLst>
          </p:cNvPr>
          <p:cNvSpPr>
            <a:spLocks noGrp="1"/>
          </p:cNvSpPr>
          <p:nvPr>
            <p:ph type="title"/>
          </p:nvPr>
        </p:nvSpPr>
        <p:spPr/>
        <p:txBody>
          <a:bodyPr/>
          <a:lstStyle/>
          <a:p>
            <a:r>
              <a:rPr lang="fr-BE" dirty="0"/>
              <a:t>La structuration des éléments de modélisation </a:t>
            </a:r>
          </a:p>
        </p:txBody>
      </p:sp>
      <p:pic>
        <p:nvPicPr>
          <p:cNvPr id="4" name="Picture 2" descr="images/07ri05.png">
            <a:extLst>
              <a:ext uri="{FF2B5EF4-FFF2-40B4-BE49-F238E27FC236}">
                <a16:creationId xmlns:a16="http://schemas.microsoft.com/office/drawing/2014/main" id="{B14B678C-5F1C-440B-AC66-C5C11E9CC1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8418" y="311124"/>
            <a:ext cx="6379285" cy="6235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8124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A44A113A-D9C3-4140-A16A-1B861FA0C564}"/>
              </a:ext>
            </a:extLst>
          </p:cNvPr>
          <p:cNvSpPr>
            <a:spLocks noGrp="1"/>
          </p:cNvSpPr>
          <p:nvPr>
            <p:ph idx="1"/>
          </p:nvPr>
        </p:nvSpPr>
        <p:spPr>
          <a:xfrm>
            <a:off x="302363" y="1390794"/>
            <a:ext cx="8539273" cy="4076412"/>
          </a:xfrm>
        </p:spPr>
        <p:txBody>
          <a:bodyPr/>
          <a:lstStyle/>
          <a:p>
            <a:r>
              <a:rPr lang="fr-BE" dirty="0"/>
              <a:t>La relation de fusion entre deux paquetages</a:t>
            </a:r>
          </a:p>
          <a:p>
            <a:pPr lvl="1"/>
            <a:r>
              <a:rPr lang="fr-BE" dirty="0"/>
              <a:t>Engendre la fusion du contenu non privé de la destination vers le paquetage de source.</a:t>
            </a:r>
          </a:p>
        </p:txBody>
      </p:sp>
      <p:sp>
        <p:nvSpPr>
          <p:cNvPr id="3" name="Titre 2">
            <a:extLst>
              <a:ext uri="{FF2B5EF4-FFF2-40B4-BE49-F238E27FC236}">
                <a16:creationId xmlns:a16="http://schemas.microsoft.com/office/drawing/2014/main" id="{80BF91D9-90B4-461F-B077-46A3DB33AA32}"/>
              </a:ext>
            </a:extLst>
          </p:cNvPr>
          <p:cNvSpPr>
            <a:spLocks noGrp="1"/>
          </p:cNvSpPr>
          <p:nvPr>
            <p:ph type="title"/>
          </p:nvPr>
        </p:nvSpPr>
        <p:spPr/>
        <p:txBody>
          <a:bodyPr/>
          <a:lstStyle/>
          <a:p>
            <a:r>
              <a:rPr lang="fr-BE" dirty="0"/>
              <a:t>La structuration des éléments de modélisation </a:t>
            </a:r>
          </a:p>
        </p:txBody>
      </p:sp>
      <p:pic>
        <p:nvPicPr>
          <p:cNvPr id="118786" name="Picture 2" descr="images/07RI06V4.png">
            <a:extLst>
              <a:ext uri="{FF2B5EF4-FFF2-40B4-BE49-F238E27FC236}">
                <a16:creationId xmlns:a16="http://schemas.microsoft.com/office/drawing/2014/main" id="{0EE76A5F-1D46-4601-93B5-9F4D6D78A3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3476" y="2550516"/>
            <a:ext cx="4477911" cy="11070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4639610"/>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972FF545-8475-4859-A72B-715F2F398467}"/>
              </a:ext>
            </a:extLst>
          </p:cNvPr>
          <p:cNvSpPr>
            <a:spLocks noGrp="1"/>
          </p:cNvSpPr>
          <p:nvPr>
            <p:ph idx="1"/>
          </p:nvPr>
        </p:nvSpPr>
        <p:spPr>
          <a:xfrm>
            <a:off x="318977" y="1242144"/>
            <a:ext cx="8539273" cy="4076412"/>
          </a:xfrm>
        </p:spPr>
        <p:txBody>
          <a:bodyPr/>
          <a:lstStyle/>
          <a:p>
            <a:r>
              <a:rPr lang="fr-BE" dirty="0"/>
              <a:t>Règles générales: </a:t>
            </a:r>
          </a:p>
          <a:p>
            <a:pPr lvl="1"/>
            <a:r>
              <a:rPr lang="fr-FR" sz="2000" dirty="0"/>
              <a:t>La relation de fusion est transformée en une relation d’importation en conservant la même orientation. Les éléments publics du paquetage de destination sont importés dans le paquetage d’origine.</a:t>
            </a:r>
          </a:p>
          <a:p>
            <a:pPr lvl="1"/>
            <a:endParaRPr lang="fr-FR" sz="2000" dirty="0"/>
          </a:p>
          <a:p>
            <a:pPr lvl="1"/>
            <a:r>
              <a:rPr lang="fr-FR" sz="2000" dirty="0"/>
              <a:t>Pour chaque élément du paquetage de destination qui peut être spécialisé (comme les classes, les cas d’utilisation, etc.) et pour lequel il n’existe pas un élément de même nom dans le paquetage d’origine, un nouvel élément de même nom est créé dans ce paquetage. Ensuite, une relation de spécialisation est introduite depuis tous les éléments du paquetage d’origine vers les éléments du paquetage de destination qui possèdent le même nom. Toutes les propriétés ainsi héritées dans les éléments du paquetage d’origine sont redéfinies. Ces propriétés redéfinies appartiennent par conséquent aux éléments du paquetage d’origine.</a:t>
            </a:r>
            <a:endParaRPr lang="fr-BE" sz="2000" dirty="0"/>
          </a:p>
        </p:txBody>
      </p:sp>
      <p:sp>
        <p:nvSpPr>
          <p:cNvPr id="3" name="Titre 2">
            <a:extLst>
              <a:ext uri="{FF2B5EF4-FFF2-40B4-BE49-F238E27FC236}">
                <a16:creationId xmlns:a16="http://schemas.microsoft.com/office/drawing/2014/main" id="{9E66F3D0-E1E4-4140-8FBC-BD33C373607E}"/>
              </a:ext>
            </a:extLst>
          </p:cNvPr>
          <p:cNvSpPr>
            <a:spLocks noGrp="1"/>
          </p:cNvSpPr>
          <p:nvPr>
            <p:ph type="title"/>
          </p:nvPr>
        </p:nvSpPr>
        <p:spPr/>
        <p:txBody>
          <a:bodyPr/>
          <a:lstStyle/>
          <a:p>
            <a:r>
              <a:rPr lang="fr-BE" dirty="0"/>
              <a:t>La structuration des éléments de modélisation </a:t>
            </a:r>
          </a:p>
        </p:txBody>
      </p:sp>
    </p:spTree>
    <p:extLst>
      <p:ext uri="{BB962C8B-B14F-4D97-AF65-F5344CB8AC3E}">
        <p14:creationId xmlns:p14="http://schemas.microsoft.com/office/powerpoint/2010/main" val="4271699829"/>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F2EF5BC2-CF64-4937-AD8E-A50B74564559}"/>
              </a:ext>
            </a:extLst>
          </p:cNvPr>
          <p:cNvSpPr>
            <a:spLocks noGrp="1"/>
          </p:cNvSpPr>
          <p:nvPr>
            <p:ph idx="1"/>
          </p:nvPr>
        </p:nvSpPr>
        <p:spPr>
          <a:xfrm>
            <a:off x="318977" y="1306690"/>
            <a:ext cx="8539273" cy="4076412"/>
          </a:xfrm>
        </p:spPr>
        <p:txBody>
          <a:bodyPr/>
          <a:lstStyle/>
          <a:p>
            <a:r>
              <a:rPr lang="fr-FR" dirty="0"/>
              <a:t>Les relations de spécialisation existantes entre les éléments du paquetage de destination sont réintroduites entre les éléments de même nom dans le paquetage d’origine.</a:t>
            </a:r>
          </a:p>
          <a:p>
            <a:endParaRPr lang="fr-FR" dirty="0"/>
          </a:p>
          <a:p>
            <a:r>
              <a:rPr lang="fr-FR" dirty="0"/>
              <a:t>Pour chaque paquetage présent dans le paquetage de destination et pour lequel il n’existe pas un paquetage de même nom dans le paquetage d’origine, un nouveau paquetage de même nom est créé dans ce paquetage. Ensuite, une relation de fusion est définie entre tous les paquetages du paquetage d’origine et les paquetages du paquetage de destination qui possèdent le même nom. Les règles de la fusion sont ainsi appliquées de façon récursive aux paquetages imbriqués.</a:t>
            </a:r>
            <a:endParaRPr lang="fr-BE" dirty="0"/>
          </a:p>
        </p:txBody>
      </p:sp>
      <p:sp>
        <p:nvSpPr>
          <p:cNvPr id="3" name="Titre 2">
            <a:extLst>
              <a:ext uri="{FF2B5EF4-FFF2-40B4-BE49-F238E27FC236}">
                <a16:creationId xmlns:a16="http://schemas.microsoft.com/office/drawing/2014/main" id="{872F1399-B420-4A3D-89C8-B5141E5D6869}"/>
              </a:ext>
            </a:extLst>
          </p:cNvPr>
          <p:cNvSpPr>
            <a:spLocks noGrp="1"/>
          </p:cNvSpPr>
          <p:nvPr>
            <p:ph type="title"/>
          </p:nvPr>
        </p:nvSpPr>
        <p:spPr/>
        <p:txBody>
          <a:bodyPr/>
          <a:lstStyle/>
          <a:p>
            <a:r>
              <a:rPr lang="fr-BE" dirty="0"/>
              <a:t>La structuration des éléments de modélisation </a:t>
            </a:r>
          </a:p>
        </p:txBody>
      </p:sp>
    </p:spTree>
    <p:extLst>
      <p:ext uri="{BB962C8B-B14F-4D97-AF65-F5344CB8AC3E}">
        <p14:creationId xmlns:p14="http://schemas.microsoft.com/office/powerpoint/2010/main" val="36277145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E3DD2B43-EEDE-4102-B269-863C12B0640B}"/>
              </a:ext>
            </a:extLst>
          </p:cNvPr>
          <p:cNvSpPr>
            <a:spLocks noGrp="1"/>
          </p:cNvSpPr>
          <p:nvPr>
            <p:ph idx="1"/>
          </p:nvPr>
        </p:nvSpPr>
        <p:spPr>
          <a:xfrm>
            <a:off x="318977" y="1102067"/>
            <a:ext cx="8539273" cy="4076412"/>
          </a:xfrm>
        </p:spPr>
        <p:txBody>
          <a:bodyPr/>
          <a:lstStyle/>
          <a:p>
            <a:r>
              <a:rPr lang="fr-BE" dirty="0"/>
              <a:t>Acteur secondaire même représentation </a:t>
            </a:r>
          </a:p>
          <a:p>
            <a:r>
              <a:rPr lang="fr-BE" dirty="0"/>
              <a:t>Différence est que pour un acteur secondaire on a d’office un sens</a:t>
            </a:r>
          </a:p>
        </p:txBody>
      </p:sp>
      <p:sp>
        <p:nvSpPr>
          <p:cNvPr id="3" name="Titre 2">
            <a:extLst>
              <a:ext uri="{FF2B5EF4-FFF2-40B4-BE49-F238E27FC236}">
                <a16:creationId xmlns:a16="http://schemas.microsoft.com/office/drawing/2014/main" id="{953F2402-68C9-41DC-B494-75B8FD9DB914}"/>
              </a:ext>
            </a:extLst>
          </p:cNvPr>
          <p:cNvSpPr>
            <a:spLocks noGrp="1"/>
          </p:cNvSpPr>
          <p:nvPr>
            <p:ph type="title"/>
          </p:nvPr>
        </p:nvSpPr>
        <p:spPr/>
        <p:txBody>
          <a:bodyPr/>
          <a:lstStyle/>
          <a:p>
            <a:r>
              <a:rPr lang="fr-BE" dirty="0"/>
              <a:t>Modélisation des exigences </a:t>
            </a:r>
          </a:p>
        </p:txBody>
      </p:sp>
      <p:pic>
        <p:nvPicPr>
          <p:cNvPr id="12290" name="Picture 2" descr="https://www.eni-training.com/download/5c07e2bb-891c-463f-a2a6-c13ab6ff9314/images/04RI03V4.png?id=AAEAAAD%2f%2f%2f%2f%2fAQAAAAAAAAAMAgAAAE1FbmkuRWRpdGlvbnMuTWVkaWFwbHVzLCBWZXJzaW9uPTEuMC4wLjAsIEN1bHR1cmU9bmV1dHJhbCwgUHVibGljS2V5VG9rZW49bnVsbAUBAAAAJ0VuaS5FZGl0aW9ucy5NZWRpYXBsdXMuQ29tbW9uLldhdGVybWFyawIAAAAHcGlzVGV4dAlwaWR0ZURhdGUBAA0CAAAABgMAAAAzRGVzbWV0IEVyd2luIC0gZGYyN2ZmMzgtYWYwMS00ZTk2LTg1ZGEtMWMyNjc4ZGVlODYwFEevbt%2fs2ogL">
            <a:extLst>
              <a:ext uri="{FF2B5EF4-FFF2-40B4-BE49-F238E27FC236}">
                <a16:creationId xmlns:a16="http://schemas.microsoft.com/office/drawing/2014/main" id="{574D4FE7-56D1-42C2-ACC0-6AE5D4E693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0310" y="1926283"/>
            <a:ext cx="5561725" cy="44096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7054588"/>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F1C9067D-BE39-4EB2-B78A-7BC3E3174EE0}"/>
              </a:ext>
            </a:extLst>
          </p:cNvPr>
          <p:cNvSpPr>
            <a:spLocks noGrp="1"/>
          </p:cNvSpPr>
          <p:nvPr>
            <p:ph idx="1"/>
          </p:nvPr>
        </p:nvSpPr>
        <p:spPr>
          <a:xfrm>
            <a:off x="318977" y="1177598"/>
            <a:ext cx="8539273" cy="4076412"/>
          </a:xfrm>
        </p:spPr>
        <p:txBody>
          <a:bodyPr/>
          <a:lstStyle/>
          <a:p>
            <a:r>
              <a:rPr lang="fr-FR" dirty="0"/>
              <a:t>Les relations d’importation et d’accès existantes entre les paquetages du paquetage de destination sont réintroduites entre les paquetages de même nom dans le paquetage d’origine.</a:t>
            </a:r>
          </a:p>
          <a:p>
            <a:endParaRPr lang="fr-FR" dirty="0"/>
          </a:p>
          <a:p>
            <a:r>
              <a:rPr lang="fr-FR" dirty="0"/>
              <a:t>Les éléments du paquetage de destination qui ne peuvent être généralisés ou spécialisés sont copiés dans le paquetage d’origine. Leurs relations avec les autres éléments dans le paquetage d’origine deviennent identiques à celles du paquetage de destination.</a:t>
            </a:r>
          </a:p>
          <a:p>
            <a:endParaRPr lang="fr-FR" dirty="0"/>
          </a:p>
          <a:p>
            <a:r>
              <a:rPr lang="fr-FR" sz="2000" dirty="0"/>
              <a:t>Attention : La fusion entre deux paquetages est introduite avec un statut de relation, et non un statut d’opération. L’application des règles de fusion détermine la description du paquetage d’origine.</a:t>
            </a:r>
            <a:endParaRPr lang="fr-BE" sz="2000" dirty="0"/>
          </a:p>
        </p:txBody>
      </p:sp>
      <p:sp>
        <p:nvSpPr>
          <p:cNvPr id="3" name="Titre 2">
            <a:extLst>
              <a:ext uri="{FF2B5EF4-FFF2-40B4-BE49-F238E27FC236}">
                <a16:creationId xmlns:a16="http://schemas.microsoft.com/office/drawing/2014/main" id="{2D4D147D-B3B8-432C-A1AF-FA2766F9D1C1}"/>
              </a:ext>
            </a:extLst>
          </p:cNvPr>
          <p:cNvSpPr>
            <a:spLocks noGrp="1"/>
          </p:cNvSpPr>
          <p:nvPr>
            <p:ph type="title"/>
          </p:nvPr>
        </p:nvSpPr>
        <p:spPr/>
        <p:txBody>
          <a:bodyPr/>
          <a:lstStyle/>
          <a:p>
            <a:r>
              <a:rPr lang="fr-BE" dirty="0"/>
              <a:t>La structuration des éléments de modélisation </a:t>
            </a:r>
          </a:p>
        </p:txBody>
      </p:sp>
    </p:spTree>
    <p:extLst>
      <p:ext uri="{BB962C8B-B14F-4D97-AF65-F5344CB8AC3E}">
        <p14:creationId xmlns:p14="http://schemas.microsoft.com/office/powerpoint/2010/main" val="1761685112"/>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F1C9067D-BE39-4EB2-B78A-7BC3E3174EE0}"/>
              </a:ext>
            </a:extLst>
          </p:cNvPr>
          <p:cNvSpPr>
            <a:spLocks noGrp="1"/>
          </p:cNvSpPr>
          <p:nvPr>
            <p:ph idx="1"/>
          </p:nvPr>
        </p:nvSpPr>
        <p:spPr>
          <a:xfrm>
            <a:off x="318977" y="1177598"/>
            <a:ext cx="8539273" cy="4076412"/>
          </a:xfrm>
        </p:spPr>
        <p:txBody>
          <a:bodyPr/>
          <a:lstStyle/>
          <a:p>
            <a:pPr marL="0" indent="0">
              <a:buNone/>
            </a:pPr>
            <a:r>
              <a:rPr lang="fr-BE" dirty="0"/>
              <a:t>Exemple : </a:t>
            </a:r>
            <a:r>
              <a:rPr lang="fr-FR" i="1" dirty="0"/>
              <a:t>Le paquetage </a:t>
            </a:r>
            <a:r>
              <a:rPr lang="fr-FR" b="1" i="1" dirty="0"/>
              <a:t>Jockeys</a:t>
            </a:r>
            <a:r>
              <a:rPr lang="fr-FR" i="1" dirty="0"/>
              <a:t> est le paquetage d’origine de la relation de fusion. Il introduit des descriptions spécifiques aux cavaliers professionnels (salaire, écurie) alors que le paquetage de destination, le paquetage </a:t>
            </a:r>
            <a:r>
              <a:rPr lang="fr-FR" b="1" i="1" dirty="0"/>
              <a:t>Cavaliers</a:t>
            </a:r>
            <a:r>
              <a:rPr lang="fr-FR" i="1" dirty="0"/>
              <a:t>, introduit une description générale des cavaliers. Tous les éléments du paquetage </a:t>
            </a:r>
            <a:r>
              <a:rPr lang="fr-FR" b="1" i="1" dirty="0"/>
              <a:t>Cavaliers</a:t>
            </a:r>
            <a:r>
              <a:rPr lang="fr-FR" i="1" dirty="0"/>
              <a:t> sont publics.</a:t>
            </a:r>
            <a:endParaRPr lang="fr-BE" dirty="0"/>
          </a:p>
        </p:txBody>
      </p:sp>
      <p:sp>
        <p:nvSpPr>
          <p:cNvPr id="3" name="Titre 2">
            <a:extLst>
              <a:ext uri="{FF2B5EF4-FFF2-40B4-BE49-F238E27FC236}">
                <a16:creationId xmlns:a16="http://schemas.microsoft.com/office/drawing/2014/main" id="{2D4D147D-B3B8-432C-A1AF-FA2766F9D1C1}"/>
              </a:ext>
            </a:extLst>
          </p:cNvPr>
          <p:cNvSpPr>
            <a:spLocks noGrp="1"/>
          </p:cNvSpPr>
          <p:nvPr>
            <p:ph type="title"/>
          </p:nvPr>
        </p:nvSpPr>
        <p:spPr/>
        <p:txBody>
          <a:bodyPr/>
          <a:lstStyle/>
          <a:p>
            <a:r>
              <a:rPr lang="fr-BE" dirty="0"/>
              <a:t>La structuration des éléments de modélisation </a:t>
            </a:r>
          </a:p>
        </p:txBody>
      </p:sp>
    </p:spTree>
    <p:extLst>
      <p:ext uri="{BB962C8B-B14F-4D97-AF65-F5344CB8AC3E}">
        <p14:creationId xmlns:p14="http://schemas.microsoft.com/office/powerpoint/2010/main" val="882886307"/>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F1C9067D-BE39-4EB2-B78A-7BC3E3174EE0}"/>
              </a:ext>
            </a:extLst>
          </p:cNvPr>
          <p:cNvSpPr>
            <a:spLocks noGrp="1"/>
          </p:cNvSpPr>
          <p:nvPr>
            <p:ph idx="1"/>
          </p:nvPr>
        </p:nvSpPr>
        <p:spPr>
          <a:xfrm>
            <a:off x="318977" y="1177598"/>
            <a:ext cx="8539273" cy="4076412"/>
          </a:xfrm>
        </p:spPr>
        <p:txBody>
          <a:bodyPr/>
          <a:lstStyle/>
          <a:p>
            <a:endParaRPr lang="fr-BE"/>
          </a:p>
        </p:txBody>
      </p:sp>
      <p:sp>
        <p:nvSpPr>
          <p:cNvPr id="3" name="Titre 2">
            <a:extLst>
              <a:ext uri="{FF2B5EF4-FFF2-40B4-BE49-F238E27FC236}">
                <a16:creationId xmlns:a16="http://schemas.microsoft.com/office/drawing/2014/main" id="{2D4D147D-B3B8-432C-A1AF-FA2766F9D1C1}"/>
              </a:ext>
            </a:extLst>
          </p:cNvPr>
          <p:cNvSpPr>
            <a:spLocks noGrp="1"/>
          </p:cNvSpPr>
          <p:nvPr>
            <p:ph type="title"/>
          </p:nvPr>
        </p:nvSpPr>
        <p:spPr/>
        <p:txBody>
          <a:bodyPr/>
          <a:lstStyle/>
          <a:p>
            <a:r>
              <a:rPr lang="fr-BE" dirty="0"/>
              <a:t>La structuration des éléments de modélisation </a:t>
            </a:r>
          </a:p>
        </p:txBody>
      </p:sp>
      <p:pic>
        <p:nvPicPr>
          <p:cNvPr id="121858" name="Picture 2" descr="images/07RI07V4.png">
            <a:extLst>
              <a:ext uri="{FF2B5EF4-FFF2-40B4-BE49-F238E27FC236}">
                <a16:creationId xmlns:a16="http://schemas.microsoft.com/office/drawing/2014/main" id="{13827871-6C8B-42B1-8EA3-18E2770158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2989" y="978946"/>
            <a:ext cx="4942311" cy="5703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1829451"/>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F1C9067D-BE39-4EB2-B78A-7BC3E3174EE0}"/>
              </a:ext>
            </a:extLst>
          </p:cNvPr>
          <p:cNvSpPr>
            <a:spLocks noGrp="1"/>
          </p:cNvSpPr>
          <p:nvPr>
            <p:ph idx="1"/>
          </p:nvPr>
        </p:nvSpPr>
        <p:spPr>
          <a:xfrm>
            <a:off x="75305" y="1177598"/>
            <a:ext cx="9068696" cy="4076412"/>
          </a:xfrm>
        </p:spPr>
        <p:txBody>
          <a:bodyPr/>
          <a:lstStyle/>
          <a:p>
            <a:pPr marL="0" indent="0">
              <a:buNone/>
            </a:pPr>
            <a:r>
              <a:rPr lang="fr-FR" i="1" dirty="0"/>
              <a:t>La figure suivante illustre la description du paquetage </a:t>
            </a:r>
            <a:r>
              <a:rPr lang="fr-FR" b="1" i="1" dirty="0"/>
              <a:t>Jockeys</a:t>
            </a:r>
            <a:r>
              <a:rPr lang="fr-FR" i="1" dirty="0"/>
              <a:t> telle qu’elle est déterminée par l’application des règles de la relation de fusion. </a:t>
            </a:r>
          </a:p>
          <a:p>
            <a:pPr marL="0" indent="0">
              <a:buNone/>
            </a:pPr>
            <a:r>
              <a:rPr lang="fr-FR" i="1" dirty="0"/>
              <a:t>Les classes dont le nom est préfixé par </a:t>
            </a:r>
            <a:r>
              <a:rPr lang="fr-FR" b="1" i="1" dirty="0"/>
              <a:t>Cavaliers</a:t>
            </a:r>
            <a:r>
              <a:rPr lang="fr-FR" i="1" dirty="0"/>
              <a:t>:: sont les classes du package </a:t>
            </a:r>
            <a:r>
              <a:rPr lang="fr-FR" b="1" i="1" dirty="0"/>
              <a:t>Cavaliers</a:t>
            </a:r>
            <a:r>
              <a:rPr lang="fr-FR" i="1" dirty="0"/>
              <a:t> qui sont importées dans le paquetage </a:t>
            </a:r>
            <a:r>
              <a:rPr lang="fr-FR" b="1" i="1" dirty="0"/>
              <a:t>Jockeys</a:t>
            </a:r>
            <a:r>
              <a:rPr lang="fr-FR" i="1" dirty="0"/>
              <a:t> (voir règle 1). </a:t>
            </a:r>
          </a:p>
          <a:p>
            <a:pPr marL="0" indent="0">
              <a:buNone/>
            </a:pPr>
            <a:r>
              <a:rPr lang="fr-FR" i="1" dirty="0"/>
              <a:t>Les classes </a:t>
            </a:r>
            <a:r>
              <a:rPr lang="fr-FR" b="1" i="1" dirty="0"/>
              <a:t>Cheval</a:t>
            </a:r>
            <a:r>
              <a:rPr lang="fr-FR" i="1" dirty="0"/>
              <a:t> et </a:t>
            </a:r>
            <a:r>
              <a:rPr lang="fr-FR" b="1" i="1" dirty="0"/>
              <a:t>Personne</a:t>
            </a:r>
            <a:r>
              <a:rPr lang="fr-FR" i="1" dirty="0"/>
              <a:t> ont été introduites dans le paquetage </a:t>
            </a:r>
            <a:r>
              <a:rPr lang="fr-FR" b="1" i="1" dirty="0"/>
              <a:t>Jockeys</a:t>
            </a:r>
            <a:r>
              <a:rPr lang="fr-FR" i="1" dirty="0"/>
              <a:t>. Elles héritent des classes </a:t>
            </a:r>
            <a:r>
              <a:rPr lang="fr-FR" b="1" i="1" dirty="0"/>
              <a:t>Cheval</a:t>
            </a:r>
            <a:r>
              <a:rPr lang="fr-FR" i="1" dirty="0"/>
              <a:t> et </a:t>
            </a:r>
            <a:r>
              <a:rPr lang="fr-FR" b="1" i="1" dirty="0"/>
              <a:t>Personne</a:t>
            </a:r>
            <a:r>
              <a:rPr lang="fr-FR" i="1" dirty="0"/>
              <a:t> du paquetage </a:t>
            </a:r>
            <a:r>
              <a:rPr lang="fr-FR" b="1" i="1" dirty="0"/>
              <a:t>Cavaliers</a:t>
            </a:r>
            <a:r>
              <a:rPr lang="fr-FR" i="1" dirty="0"/>
              <a:t> dont elles redéfinissent les attributs hérités (voir règle 2). La classe </a:t>
            </a:r>
            <a:r>
              <a:rPr lang="fr-FR" b="1" i="1" dirty="0"/>
              <a:t>Cavalier</a:t>
            </a:r>
            <a:r>
              <a:rPr lang="fr-FR" i="1" dirty="0"/>
              <a:t> qui existait dans le paquetage </a:t>
            </a:r>
            <a:r>
              <a:rPr lang="fr-FR" b="1" i="1" dirty="0"/>
              <a:t>Jockeys</a:t>
            </a:r>
            <a:r>
              <a:rPr lang="fr-FR" i="1" dirty="0"/>
              <a:t> hérite maintenant de la classe </a:t>
            </a:r>
            <a:r>
              <a:rPr lang="fr-FR" b="1" i="1" dirty="0"/>
              <a:t>Personne</a:t>
            </a:r>
            <a:r>
              <a:rPr lang="fr-FR" i="1" dirty="0"/>
              <a:t> du même paquetage (voir règle 3) et de la classe </a:t>
            </a:r>
            <a:r>
              <a:rPr lang="fr-FR" b="1" i="1" dirty="0"/>
              <a:t>Cavalier</a:t>
            </a:r>
            <a:r>
              <a:rPr lang="fr-FR" i="1" dirty="0"/>
              <a:t> du paquetage </a:t>
            </a:r>
            <a:r>
              <a:rPr lang="fr-FR" b="1" i="1" dirty="0"/>
              <a:t>Cavaliers</a:t>
            </a:r>
            <a:r>
              <a:rPr lang="fr-FR" i="1" dirty="0"/>
              <a:t> dont elle redéfinit les attributs </a:t>
            </a:r>
            <a:r>
              <a:rPr lang="fr-FR" b="1" i="1" dirty="0"/>
              <a:t>ancienneté</a:t>
            </a:r>
            <a:r>
              <a:rPr lang="fr-FR" i="1" dirty="0"/>
              <a:t> et </a:t>
            </a:r>
            <a:r>
              <a:rPr lang="fr-FR" b="1" i="1" dirty="0"/>
              <a:t>monte</a:t>
            </a:r>
            <a:r>
              <a:rPr lang="fr-FR" i="1" dirty="0"/>
              <a:t>.</a:t>
            </a:r>
            <a:endParaRPr lang="fr-BE" dirty="0"/>
          </a:p>
        </p:txBody>
      </p:sp>
      <p:sp>
        <p:nvSpPr>
          <p:cNvPr id="3" name="Titre 2">
            <a:extLst>
              <a:ext uri="{FF2B5EF4-FFF2-40B4-BE49-F238E27FC236}">
                <a16:creationId xmlns:a16="http://schemas.microsoft.com/office/drawing/2014/main" id="{2D4D147D-B3B8-432C-A1AF-FA2766F9D1C1}"/>
              </a:ext>
            </a:extLst>
          </p:cNvPr>
          <p:cNvSpPr>
            <a:spLocks noGrp="1"/>
          </p:cNvSpPr>
          <p:nvPr>
            <p:ph type="title"/>
          </p:nvPr>
        </p:nvSpPr>
        <p:spPr/>
        <p:txBody>
          <a:bodyPr/>
          <a:lstStyle/>
          <a:p>
            <a:r>
              <a:rPr lang="fr-BE" dirty="0"/>
              <a:t>La structuration des éléments de modélisation </a:t>
            </a:r>
          </a:p>
        </p:txBody>
      </p:sp>
    </p:spTree>
    <p:extLst>
      <p:ext uri="{BB962C8B-B14F-4D97-AF65-F5344CB8AC3E}">
        <p14:creationId xmlns:p14="http://schemas.microsoft.com/office/powerpoint/2010/main" val="2207840274"/>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F1C9067D-BE39-4EB2-B78A-7BC3E3174EE0}"/>
              </a:ext>
            </a:extLst>
          </p:cNvPr>
          <p:cNvSpPr>
            <a:spLocks noGrp="1"/>
          </p:cNvSpPr>
          <p:nvPr>
            <p:ph idx="1"/>
          </p:nvPr>
        </p:nvSpPr>
        <p:spPr>
          <a:xfrm>
            <a:off x="318977" y="1177598"/>
            <a:ext cx="8539273" cy="4076412"/>
          </a:xfrm>
        </p:spPr>
        <p:txBody>
          <a:bodyPr/>
          <a:lstStyle/>
          <a:p>
            <a:endParaRPr lang="fr-BE"/>
          </a:p>
        </p:txBody>
      </p:sp>
      <p:sp>
        <p:nvSpPr>
          <p:cNvPr id="3" name="Titre 2">
            <a:extLst>
              <a:ext uri="{FF2B5EF4-FFF2-40B4-BE49-F238E27FC236}">
                <a16:creationId xmlns:a16="http://schemas.microsoft.com/office/drawing/2014/main" id="{2D4D147D-B3B8-432C-A1AF-FA2766F9D1C1}"/>
              </a:ext>
            </a:extLst>
          </p:cNvPr>
          <p:cNvSpPr>
            <a:spLocks noGrp="1"/>
          </p:cNvSpPr>
          <p:nvPr>
            <p:ph type="title"/>
          </p:nvPr>
        </p:nvSpPr>
        <p:spPr/>
        <p:txBody>
          <a:bodyPr/>
          <a:lstStyle/>
          <a:p>
            <a:r>
              <a:rPr lang="fr-BE" dirty="0"/>
              <a:t>La structuration des éléments de modélisation </a:t>
            </a:r>
          </a:p>
        </p:txBody>
      </p:sp>
      <p:pic>
        <p:nvPicPr>
          <p:cNvPr id="122882" name="Picture 2" descr="images/07RI08V4.png">
            <a:extLst>
              <a:ext uri="{FF2B5EF4-FFF2-40B4-BE49-F238E27FC236}">
                <a16:creationId xmlns:a16="http://schemas.microsoft.com/office/drawing/2014/main" id="{56B6037A-AB64-4C2C-B6C7-35AFE0510C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977" y="887323"/>
            <a:ext cx="8743960" cy="50833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7506421"/>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F1C9067D-BE39-4EB2-B78A-7BC3E3174EE0}"/>
              </a:ext>
            </a:extLst>
          </p:cNvPr>
          <p:cNvSpPr>
            <a:spLocks noGrp="1"/>
          </p:cNvSpPr>
          <p:nvPr>
            <p:ph idx="1"/>
          </p:nvPr>
        </p:nvSpPr>
        <p:spPr>
          <a:xfrm>
            <a:off x="318977" y="1177598"/>
            <a:ext cx="8539273" cy="4076412"/>
          </a:xfrm>
        </p:spPr>
        <p:txBody>
          <a:bodyPr/>
          <a:lstStyle/>
          <a:p>
            <a:r>
              <a:rPr lang="fr-BE" dirty="0"/>
              <a:t>Les paquetages </a:t>
            </a:r>
            <a:r>
              <a:rPr lang="fr-BE" dirty="0" err="1"/>
              <a:t>template</a:t>
            </a:r>
            <a:r>
              <a:rPr lang="fr-BE" dirty="0"/>
              <a:t> : </a:t>
            </a:r>
          </a:p>
          <a:p>
            <a:pPr lvl="1"/>
            <a:r>
              <a:rPr lang="fr-BE" dirty="0"/>
              <a:t>Généricité par 1 ou plusieurs paramètres</a:t>
            </a:r>
          </a:p>
          <a:p>
            <a:pPr lvl="1"/>
            <a:endParaRPr lang="fr-BE" dirty="0"/>
          </a:p>
          <a:p>
            <a:pPr marL="0" indent="0">
              <a:buNone/>
            </a:pPr>
            <a:r>
              <a:rPr lang="fr-FR" i="1" dirty="0"/>
              <a:t>Exemple : </a:t>
            </a:r>
            <a:r>
              <a:rPr lang="fr-FR" sz="2000" i="1" dirty="0"/>
              <a:t>Les paramètres sont les deux classes du paquetage, l’attribut </a:t>
            </a:r>
            <a:r>
              <a:rPr lang="fr-FR" sz="2000" b="1" i="1" dirty="0"/>
              <a:t>caractéristique</a:t>
            </a:r>
            <a:r>
              <a:rPr lang="fr-FR" sz="2000" i="1" dirty="0"/>
              <a:t> et le type </a:t>
            </a:r>
            <a:r>
              <a:rPr lang="fr-FR" sz="2000" b="1" i="1" dirty="0"/>
              <a:t>T</a:t>
            </a:r>
            <a:r>
              <a:rPr lang="fr-FR" sz="2000" i="1" dirty="0"/>
              <a:t>. Les classes sont de type </a:t>
            </a:r>
            <a:r>
              <a:rPr lang="fr-FR" sz="2000" b="1" i="1" dirty="0"/>
              <a:t>Class</a:t>
            </a:r>
            <a:r>
              <a:rPr lang="fr-FR" sz="2000" i="1" dirty="0"/>
              <a:t>, la classe du métamodèle d’UML qui décrit les classes. L’attribut </a:t>
            </a:r>
            <a:r>
              <a:rPr lang="fr-FR" sz="2000" b="1" i="1" dirty="0"/>
              <a:t>caractéristique</a:t>
            </a:r>
            <a:r>
              <a:rPr lang="fr-FR" sz="2000" i="1" dirty="0"/>
              <a:t> est de type </a:t>
            </a:r>
            <a:r>
              <a:rPr lang="fr-FR" sz="2000" b="1" i="1" dirty="0" err="1"/>
              <a:t>Property</a:t>
            </a:r>
            <a:r>
              <a:rPr lang="fr-FR" sz="2000" i="1" dirty="0"/>
              <a:t>, la classe qui décrit les attributs. Les instances de la classe </a:t>
            </a:r>
            <a:r>
              <a:rPr lang="fr-FR" sz="2000" b="1" i="1" dirty="0"/>
              <a:t>Type</a:t>
            </a:r>
            <a:r>
              <a:rPr lang="fr-FR" sz="2000" i="1" dirty="0"/>
              <a:t> sont notamment toutes les classes et tous les types standards.</a:t>
            </a:r>
            <a:endParaRPr lang="fr-FR" sz="2000" dirty="0"/>
          </a:p>
          <a:p>
            <a:pPr marL="0" indent="0">
              <a:buNone/>
            </a:pPr>
            <a:r>
              <a:rPr lang="fr-FR" sz="2000" i="1" dirty="0"/>
              <a:t>Ce paquetage décrit de façon générique l’association entre un ou plusieurs propriétaires et leur(s) propriété(s), les indivisions étant prises en compte. La caractéristique de la propriété est introduite, mais son nom et son type sont génériques.</a:t>
            </a:r>
            <a:endParaRPr lang="fr-FR" sz="2000" dirty="0"/>
          </a:p>
          <a:p>
            <a:pPr marL="0" indent="0">
              <a:buNone/>
            </a:pPr>
            <a:endParaRPr lang="fr-BE" b="1" dirty="0"/>
          </a:p>
        </p:txBody>
      </p:sp>
      <p:sp>
        <p:nvSpPr>
          <p:cNvPr id="3" name="Titre 2">
            <a:extLst>
              <a:ext uri="{FF2B5EF4-FFF2-40B4-BE49-F238E27FC236}">
                <a16:creationId xmlns:a16="http://schemas.microsoft.com/office/drawing/2014/main" id="{2D4D147D-B3B8-432C-A1AF-FA2766F9D1C1}"/>
              </a:ext>
            </a:extLst>
          </p:cNvPr>
          <p:cNvSpPr>
            <a:spLocks noGrp="1"/>
          </p:cNvSpPr>
          <p:nvPr>
            <p:ph type="title"/>
          </p:nvPr>
        </p:nvSpPr>
        <p:spPr/>
        <p:txBody>
          <a:bodyPr/>
          <a:lstStyle/>
          <a:p>
            <a:r>
              <a:rPr lang="fr-BE" dirty="0"/>
              <a:t>La structuration des éléments de modélisation </a:t>
            </a:r>
          </a:p>
        </p:txBody>
      </p:sp>
      <p:pic>
        <p:nvPicPr>
          <p:cNvPr id="123906" name="Picture 2" descr="images/07RI09V4.png">
            <a:extLst>
              <a:ext uri="{FF2B5EF4-FFF2-40B4-BE49-F238E27FC236}">
                <a16:creationId xmlns:a16="http://schemas.microsoft.com/office/drawing/2014/main" id="{3C65F568-173A-429B-B68C-2BE966B290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3842" y="1102067"/>
            <a:ext cx="5889541" cy="30243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3478001"/>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F1C9067D-BE39-4EB2-B78A-7BC3E3174EE0}"/>
              </a:ext>
            </a:extLst>
          </p:cNvPr>
          <p:cNvSpPr>
            <a:spLocks noGrp="1"/>
          </p:cNvSpPr>
          <p:nvPr>
            <p:ph idx="1"/>
          </p:nvPr>
        </p:nvSpPr>
        <p:spPr>
          <a:xfrm>
            <a:off x="318977" y="1177598"/>
            <a:ext cx="8539273" cy="4076412"/>
          </a:xfrm>
        </p:spPr>
        <p:txBody>
          <a:bodyPr/>
          <a:lstStyle/>
          <a:p>
            <a:r>
              <a:rPr lang="fr-BE" dirty="0"/>
              <a:t>Lions notre </a:t>
            </a:r>
            <a:r>
              <a:rPr lang="fr-BE" dirty="0" err="1"/>
              <a:t>template</a:t>
            </a:r>
            <a:r>
              <a:rPr lang="fr-BE" dirty="0"/>
              <a:t> de base avec celui de la gestion d’une écurie.</a:t>
            </a:r>
            <a:br>
              <a:rPr lang="fr-BE" dirty="0"/>
            </a:br>
            <a:r>
              <a:rPr lang="fr-FR" i="1" dirty="0"/>
              <a:t>Une écurie possède des chevaux de course, ce qui explique la liaison entre </a:t>
            </a:r>
            <a:r>
              <a:rPr lang="fr-FR" b="1" i="1" dirty="0"/>
              <a:t>Propriétaire</a:t>
            </a:r>
            <a:r>
              <a:rPr lang="fr-FR" i="1" dirty="0"/>
              <a:t> et </a:t>
            </a:r>
            <a:r>
              <a:rPr lang="fr-FR" b="1" i="1" dirty="0"/>
              <a:t>Écurie</a:t>
            </a:r>
            <a:r>
              <a:rPr lang="fr-FR" i="1" dirty="0"/>
              <a:t> et la liaison entre </a:t>
            </a:r>
            <a:r>
              <a:rPr lang="fr-FR" b="1" i="1" dirty="0"/>
              <a:t>Propriété</a:t>
            </a:r>
            <a:r>
              <a:rPr lang="fr-FR" i="1" dirty="0"/>
              <a:t> et </a:t>
            </a:r>
            <a:r>
              <a:rPr lang="fr-FR" b="1" i="1" dirty="0" err="1"/>
              <a:t>ChevalCourse</a:t>
            </a:r>
            <a:r>
              <a:rPr lang="fr-FR" i="1" dirty="0"/>
              <a:t>. La caractéristique d’un cheval de course est sa race, d’où la liaison entre </a:t>
            </a:r>
            <a:r>
              <a:rPr lang="fr-FR" b="1" i="1" dirty="0"/>
              <a:t>caractéristique</a:t>
            </a:r>
            <a:r>
              <a:rPr lang="fr-FR" i="1" dirty="0"/>
              <a:t> et </a:t>
            </a:r>
            <a:r>
              <a:rPr lang="fr-FR" b="1" i="1" dirty="0"/>
              <a:t>race</a:t>
            </a:r>
            <a:r>
              <a:rPr lang="fr-FR" i="1" dirty="0"/>
              <a:t> et entre </a:t>
            </a:r>
            <a:r>
              <a:rPr lang="fr-FR" b="1" i="1" dirty="0"/>
              <a:t>T </a:t>
            </a:r>
            <a:r>
              <a:rPr lang="fr-FR" i="1" dirty="0"/>
              <a:t>et </a:t>
            </a:r>
            <a:r>
              <a:rPr lang="fr-FR" b="1" i="1" dirty="0"/>
              <a:t>Race</a:t>
            </a:r>
            <a:r>
              <a:rPr lang="fr-FR" i="1" dirty="0"/>
              <a:t>.</a:t>
            </a:r>
            <a:endParaRPr lang="fr-BE" dirty="0"/>
          </a:p>
        </p:txBody>
      </p:sp>
      <p:sp>
        <p:nvSpPr>
          <p:cNvPr id="3" name="Titre 2">
            <a:extLst>
              <a:ext uri="{FF2B5EF4-FFF2-40B4-BE49-F238E27FC236}">
                <a16:creationId xmlns:a16="http://schemas.microsoft.com/office/drawing/2014/main" id="{2D4D147D-B3B8-432C-A1AF-FA2766F9D1C1}"/>
              </a:ext>
            </a:extLst>
          </p:cNvPr>
          <p:cNvSpPr>
            <a:spLocks noGrp="1"/>
          </p:cNvSpPr>
          <p:nvPr>
            <p:ph type="title"/>
          </p:nvPr>
        </p:nvSpPr>
        <p:spPr/>
        <p:txBody>
          <a:bodyPr/>
          <a:lstStyle/>
          <a:p>
            <a:r>
              <a:rPr lang="fr-BE" dirty="0"/>
              <a:t>La structuration des éléments de modélisation </a:t>
            </a:r>
          </a:p>
        </p:txBody>
      </p:sp>
      <p:pic>
        <p:nvPicPr>
          <p:cNvPr id="124930" name="Picture 2" descr="images/07RI10V4.png">
            <a:extLst>
              <a:ext uri="{FF2B5EF4-FFF2-40B4-BE49-F238E27FC236}">
                <a16:creationId xmlns:a16="http://schemas.microsoft.com/office/drawing/2014/main" id="{D529DFBF-3E53-4598-8BC2-C9B6377954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8886" y="817583"/>
            <a:ext cx="6666169" cy="54889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9953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49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5313539F-0EFA-4F37-982F-11932AB694E6}"/>
              </a:ext>
            </a:extLst>
          </p:cNvPr>
          <p:cNvSpPr>
            <a:spLocks noGrp="1"/>
          </p:cNvSpPr>
          <p:nvPr>
            <p:ph idx="1"/>
          </p:nvPr>
        </p:nvSpPr>
        <p:spPr>
          <a:xfrm>
            <a:off x="302363" y="1390794"/>
            <a:ext cx="8539273" cy="4076412"/>
          </a:xfrm>
        </p:spPr>
        <p:txBody>
          <a:bodyPr/>
          <a:lstStyle/>
          <a:p>
            <a:pPr marL="0" indent="0">
              <a:buNone/>
            </a:pPr>
            <a:r>
              <a:rPr lang="fr-BE" dirty="0"/>
              <a:t>Autre exemple : </a:t>
            </a:r>
            <a:r>
              <a:rPr lang="fr-FR" i="1" dirty="0"/>
              <a:t>Template de base lié au </a:t>
            </a:r>
            <a:r>
              <a:rPr lang="fr-FR" i="1" dirty="0" err="1"/>
              <a:t>template</a:t>
            </a:r>
            <a:r>
              <a:rPr lang="fr-FR" i="1" dirty="0"/>
              <a:t> de gestion d’un élevage. Un élevage possède des chevaux de trait, d’où la liaison entre </a:t>
            </a:r>
            <a:r>
              <a:rPr lang="fr-FR" b="1" i="1" dirty="0"/>
              <a:t>Propriétaire</a:t>
            </a:r>
            <a:r>
              <a:rPr lang="fr-FR" i="1" dirty="0"/>
              <a:t> et </a:t>
            </a:r>
            <a:r>
              <a:rPr lang="fr-FR" b="1" i="1" dirty="0"/>
              <a:t>Élevage</a:t>
            </a:r>
            <a:r>
              <a:rPr lang="fr-FR" i="1" dirty="0"/>
              <a:t> et la liaison entre </a:t>
            </a:r>
            <a:r>
              <a:rPr lang="fr-FR" b="1" i="1" dirty="0"/>
              <a:t>Propriété</a:t>
            </a:r>
            <a:r>
              <a:rPr lang="fr-FR" i="1" dirty="0"/>
              <a:t> et </a:t>
            </a:r>
            <a:r>
              <a:rPr lang="fr-FR" b="1" i="1" dirty="0" err="1"/>
              <a:t>ChevalTrait</a:t>
            </a:r>
            <a:r>
              <a:rPr lang="fr-FR" i="1" dirty="0"/>
              <a:t>. La caractéristique d’un cheval de trait est son poids, ce qui mène à la liaison entre </a:t>
            </a:r>
            <a:r>
              <a:rPr lang="fr-FR" b="1" i="1" dirty="0"/>
              <a:t>caractéristique</a:t>
            </a:r>
            <a:r>
              <a:rPr lang="fr-FR" i="1" dirty="0"/>
              <a:t> et </a:t>
            </a:r>
            <a:r>
              <a:rPr lang="fr-FR" b="1" i="1" dirty="0"/>
              <a:t>poids</a:t>
            </a:r>
            <a:r>
              <a:rPr lang="fr-FR" i="1" dirty="0"/>
              <a:t> et à la liaison entre </a:t>
            </a:r>
            <a:r>
              <a:rPr lang="fr-FR" b="1" i="1" dirty="0"/>
              <a:t>T</a:t>
            </a:r>
            <a:r>
              <a:rPr lang="fr-FR" i="1" dirty="0"/>
              <a:t> et </a:t>
            </a:r>
            <a:r>
              <a:rPr lang="fr-FR" b="1" i="1" dirty="0"/>
              <a:t>Integer</a:t>
            </a:r>
            <a:r>
              <a:rPr lang="fr-FR" i="1" dirty="0"/>
              <a:t>.</a:t>
            </a:r>
            <a:endParaRPr lang="fr-BE" dirty="0"/>
          </a:p>
        </p:txBody>
      </p:sp>
      <p:sp>
        <p:nvSpPr>
          <p:cNvPr id="3" name="Titre 2">
            <a:extLst>
              <a:ext uri="{FF2B5EF4-FFF2-40B4-BE49-F238E27FC236}">
                <a16:creationId xmlns:a16="http://schemas.microsoft.com/office/drawing/2014/main" id="{E9EB494A-E3EB-49BC-86CA-8AD0FEB0A038}"/>
              </a:ext>
            </a:extLst>
          </p:cNvPr>
          <p:cNvSpPr>
            <a:spLocks noGrp="1"/>
          </p:cNvSpPr>
          <p:nvPr>
            <p:ph type="title"/>
          </p:nvPr>
        </p:nvSpPr>
        <p:spPr/>
        <p:txBody>
          <a:bodyPr/>
          <a:lstStyle/>
          <a:p>
            <a:r>
              <a:rPr lang="fr-BE" dirty="0"/>
              <a:t>La structuration des éléments de modélisation </a:t>
            </a:r>
          </a:p>
        </p:txBody>
      </p:sp>
      <p:pic>
        <p:nvPicPr>
          <p:cNvPr id="125954" name="Picture 2" descr="images/07RI11V4.png">
            <a:extLst>
              <a:ext uri="{FF2B5EF4-FFF2-40B4-BE49-F238E27FC236}">
                <a16:creationId xmlns:a16="http://schemas.microsoft.com/office/drawing/2014/main" id="{CE1B5CF8-C90E-4BFE-8132-69CFC7C08E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5469" y="937198"/>
            <a:ext cx="5330057" cy="55711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5358347"/>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73AAE4BC-1C90-474D-BD4F-8BF04A90D876}"/>
              </a:ext>
            </a:extLst>
          </p:cNvPr>
          <p:cNvSpPr>
            <a:spLocks noGrp="1"/>
          </p:cNvSpPr>
          <p:nvPr>
            <p:ph idx="1"/>
          </p:nvPr>
        </p:nvSpPr>
        <p:spPr>
          <a:xfrm>
            <a:off x="302363" y="1390794"/>
            <a:ext cx="8539273" cy="4076412"/>
          </a:xfrm>
        </p:spPr>
        <p:txBody>
          <a:bodyPr/>
          <a:lstStyle/>
          <a:p>
            <a:r>
              <a:rPr lang="fr-FR" dirty="0"/>
              <a:t>Les paquetages sont utiles pour structurer la modélisation d’un système d’information important. Un paquetage </a:t>
            </a:r>
            <a:r>
              <a:rPr lang="fr-FR" i="1" dirty="0"/>
              <a:t>système</a:t>
            </a:r>
            <a:r>
              <a:rPr lang="fr-FR" dirty="0"/>
              <a:t> contient les paquetages de plus haut niveau, eux-mêmes contenant d’autres paquetages et ainsi de suite, jusqu’aux éléments de base de la modélisation, comme les classes ou les cas d’utilisation. La relation de fusion et les paquetages </a:t>
            </a:r>
            <a:r>
              <a:rPr lang="fr-FR" dirty="0" err="1"/>
              <a:t>template</a:t>
            </a:r>
            <a:r>
              <a:rPr lang="fr-FR" dirty="0"/>
              <a:t> sont des éléments puissants pour structurer la modélisation d’un système d’information.</a:t>
            </a:r>
            <a:endParaRPr lang="fr-BE" dirty="0"/>
          </a:p>
        </p:txBody>
      </p:sp>
      <p:sp>
        <p:nvSpPr>
          <p:cNvPr id="3" name="Titre 2">
            <a:extLst>
              <a:ext uri="{FF2B5EF4-FFF2-40B4-BE49-F238E27FC236}">
                <a16:creationId xmlns:a16="http://schemas.microsoft.com/office/drawing/2014/main" id="{4BECA6FF-49B1-4973-95FF-D0831E1E1435}"/>
              </a:ext>
            </a:extLst>
          </p:cNvPr>
          <p:cNvSpPr>
            <a:spLocks noGrp="1"/>
          </p:cNvSpPr>
          <p:nvPr>
            <p:ph type="title"/>
          </p:nvPr>
        </p:nvSpPr>
        <p:spPr/>
        <p:txBody>
          <a:bodyPr/>
          <a:lstStyle/>
          <a:p>
            <a:endParaRPr lang="fr-BE" dirty="0"/>
          </a:p>
        </p:txBody>
      </p:sp>
    </p:spTree>
    <p:extLst>
      <p:ext uri="{BB962C8B-B14F-4D97-AF65-F5344CB8AC3E}">
        <p14:creationId xmlns:p14="http://schemas.microsoft.com/office/powerpoint/2010/main" val="2060071010"/>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219EF68B-7A10-4429-8540-83FD703C2EB6}"/>
              </a:ext>
            </a:extLst>
          </p:cNvPr>
          <p:cNvSpPr>
            <a:spLocks noGrp="1"/>
          </p:cNvSpPr>
          <p:nvPr>
            <p:ph idx="1"/>
          </p:nvPr>
        </p:nvSpPr>
        <p:spPr/>
        <p:txBody>
          <a:bodyPr/>
          <a:lstStyle/>
          <a:p>
            <a:endParaRPr lang="fr-BE"/>
          </a:p>
        </p:txBody>
      </p:sp>
      <p:sp>
        <p:nvSpPr>
          <p:cNvPr id="3" name="Titre 2">
            <a:extLst>
              <a:ext uri="{FF2B5EF4-FFF2-40B4-BE49-F238E27FC236}">
                <a16:creationId xmlns:a16="http://schemas.microsoft.com/office/drawing/2014/main" id="{9614544C-FA7A-45F6-BEF8-556FC059E3FF}"/>
              </a:ext>
            </a:extLst>
          </p:cNvPr>
          <p:cNvSpPr>
            <a:spLocks noGrp="1"/>
          </p:cNvSpPr>
          <p:nvPr>
            <p:ph type="title"/>
          </p:nvPr>
        </p:nvSpPr>
        <p:spPr/>
        <p:txBody>
          <a:bodyPr/>
          <a:lstStyle/>
          <a:p>
            <a:r>
              <a:rPr lang="fr-BE" dirty="0"/>
              <a:t>Quizz</a:t>
            </a:r>
          </a:p>
        </p:txBody>
      </p:sp>
    </p:spTree>
    <p:extLst>
      <p:ext uri="{BB962C8B-B14F-4D97-AF65-F5344CB8AC3E}">
        <p14:creationId xmlns:p14="http://schemas.microsoft.com/office/powerpoint/2010/main" val="37471874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a:extLst>
              <a:ext uri="{FF2B5EF4-FFF2-40B4-BE49-F238E27FC236}">
                <a16:creationId xmlns:a16="http://schemas.microsoft.com/office/drawing/2014/main" id="{986453FD-46BC-48BA-B010-A5A1CA978BC7}"/>
              </a:ext>
            </a:extLst>
          </p:cNvPr>
          <p:cNvPicPr>
            <a:picLocks noGrp="1" noChangeAspect="1"/>
          </p:cNvPicPr>
          <p:nvPr>
            <p:ph idx="1"/>
          </p:nvPr>
        </p:nvPicPr>
        <p:blipFill>
          <a:blip r:embed="rId2"/>
          <a:stretch>
            <a:fillRect/>
          </a:stretch>
        </p:blipFill>
        <p:spPr>
          <a:xfrm>
            <a:off x="669455" y="1685650"/>
            <a:ext cx="8211445" cy="3668228"/>
          </a:xfrm>
          <a:prstGeom prst="rect">
            <a:avLst/>
          </a:prstGeom>
        </p:spPr>
      </p:pic>
      <p:sp>
        <p:nvSpPr>
          <p:cNvPr id="3" name="Titre 2">
            <a:extLst>
              <a:ext uri="{FF2B5EF4-FFF2-40B4-BE49-F238E27FC236}">
                <a16:creationId xmlns:a16="http://schemas.microsoft.com/office/drawing/2014/main" id="{953F2402-68C9-41DC-B494-75B8FD9DB914}"/>
              </a:ext>
            </a:extLst>
          </p:cNvPr>
          <p:cNvSpPr>
            <a:spLocks noGrp="1"/>
          </p:cNvSpPr>
          <p:nvPr>
            <p:ph type="title"/>
          </p:nvPr>
        </p:nvSpPr>
        <p:spPr/>
        <p:txBody>
          <a:bodyPr/>
          <a:lstStyle/>
          <a:p>
            <a:r>
              <a:rPr lang="fr-BE" dirty="0"/>
              <a:t>Modélisation des exigences </a:t>
            </a:r>
          </a:p>
        </p:txBody>
      </p:sp>
    </p:spTree>
    <p:extLst>
      <p:ext uri="{BB962C8B-B14F-4D97-AF65-F5344CB8AC3E}">
        <p14:creationId xmlns:p14="http://schemas.microsoft.com/office/powerpoint/2010/main" val="4229505149"/>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2322AE89-95C1-42B2-A090-0518D8FA65EE}"/>
              </a:ext>
            </a:extLst>
          </p:cNvPr>
          <p:cNvSpPr>
            <a:spLocks noGrp="1"/>
          </p:cNvSpPr>
          <p:nvPr>
            <p:ph idx="1"/>
          </p:nvPr>
        </p:nvSpPr>
        <p:spPr/>
        <p:txBody>
          <a:bodyPr/>
          <a:lstStyle/>
          <a:p>
            <a:endParaRPr lang="fr-BE"/>
          </a:p>
        </p:txBody>
      </p:sp>
      <p:sp>
        <p:nvSpPr>
          <p:cNvPr id="3" name="Titre 2">
            <a:extLst>
              <a:ext uri="{FF2B5EF4-FFF2-40B4-BE49-F238E27FC236}">
                <a16:creationId xmlns:a16="http://schemas.microsoft.com/office/drawing/2014/main" id="{CB37356D-E22D-4A46-B189-453FF50E0B76}"/>
              </a:ext>
            </a:extLst>
          </p:cNvPr>
          <p:cNvSpPr>
            <a:spLocks noGrp="1"/>
          </p:cNvSpPr>
          <p:nvPr>
            <p:ph type="title"/>
          </p:nvPr>
        </p:nvSpPr>
        <p:spPr/>
        <p:txBody>
          <a:bodyPr/>
          <a:lstStyle/>
          <a:p>
            <a:endParaRPr lang="fr-BE"/>
          </a:p>
        </p:txBody>
      </p:sp>
    </p:spTree>
    <p:extLst>
      <p:ext uri="{BB962C8B-B14F-4D97-AF65-F5344CB8AC3E}">
        <p14:creationId xmlns:p14="http://schemas.microsoft.com/office/powerpoint/2010/main" val="1537743542"/>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FCDBD4F0-FE9D-4AA4-A070-08324CE3E4DF}"/>
              </a:ext>
            </a:extLst>
          </p:cNvPr>
          <p:cNvSpPr>
            <a:spLocks noGrp="1"/>
          </p:cNvSpPr>
          <p:nvPr>
            <p:ph idx="1"/>
          </p:nvPr>
        </p:nvSpPr>
        <p:spPr>
          <a:xfrm>
            <a:off x="318977" y="1231387"/>
            <a:ext cx="8539273" cy="4076412"/>
          </a:xfrm>
        </p:spPr>
        <p:txBody>
          <a:bodyPr/>
          <a:lstStyle/>
          <a:p>
            <a:r>
              <a:rPr lang="fr-BE" dirty="0"/>
              <a:t>L’état : </a:t>
            </a:r>
          </a:p>
          <a:p>
            <a:pPr lvl="1"/>
            <a:r>
              <a:rPr lang="fr-BE" dirty="0"/>
              <a:t>Moment du cycle de vie</a:t>
            </a:r>
          </a:p>
          <a:p>
            <a:pPr lvl="2"/>
            <a:r>
              <a:rPr lang="fr-BE" dirty="0"/>
              <a:t>Il peut juste attendre un signal (on dit qu’il est inactif)</a:t>
            </a:r>
          </a:p>
          <a:p>
            <a:pPr lvl="2"/>
            <a:r>
              <a:rPr lang="fr-BE" dirty="0"/>
              <a:t>Faire une activité  ( on dit qu’il est actif)</a:t>
            </a:r>
          </a:p>
          <a:p>
            <a:pPr lvl="3"/>
            <a:r>
              <a:rPr lang="fr-BE" dirty="0"/>
              <a:t>Une activité est l’</a:t>
            </a:r>
            <a:r>
              <a:rPr lang="fr-BE" dirty="0" err="1"/>
              <a:t>éxecution</a:t>
            </a:r>
            <a:r>
              <a:rPr lang="fr-BE" dirty="0"/>
              <a:t> d’une série de méthodes et d’interaction avec d’autres objets (voir diagramme d’activités)</a:t>
            </a:r>
          </a:p>
          <a:p>
            <a:pPr lvl="1"/>
            <a:r>
              <a:rPr lang="fr-BE" dirty="0"/>
              <a:t>Exemple : </a:t>
            </a:r>
            <a:r>
              <a:rPr lang="fr-FR" i="1" dirty="0"/>
              <a:t>Lors d’un concours de saut d’obstacles, le cheval est dans l’état de repos avant de commencer la compétition. Il s’agit d’un état où il est inactif et attend l’ordre de départ.</a:t>
            </a:r>
            <a:endParaRPr lang="fr-FR" dirty="0"/>
          </a:p>
          <a:p>
            <a:pPr marL="457200" lvl="1" indent="0">
              <a:buNone/>
            </a:pPr>
            <a:r>
              <a:rPr lang="fr-FR" i="1" dirty="0"/>
              <a:t>   Lorsqu’il saute un obstacle, le cheval est dans un état où il est actif et qui se termine lorsqu’il a fini de sauter l’obstacle.</a:t>
            </a:r>
          </a:p>
          <a:p>
            <a:pPr marL="457200" lvl="1" indent="0">
              <a:buNone/>
            </a:pPr>
            <a:endParaRPr lang="fr-FR" sz="1100" i="1" dirty="0"/>
          </a:p>
          <a:p>
            <a:pPr lvl="1"/>
            <a:r>
              <a:rPr lang="fr-FR" i="1" dirty="0"/>
              <a:t>Etat initial (après la création)</a:t>
            </a:r>
          </a:p>
          <a:p>
            <a:pPr lvl="1"/>
            <a:r>
              <a:rPr lang="fr-FR" i="1" dirty="0"/>
              <a:t>Un ou plusieurs états finaux ou de terminaison (destruction de l’objet)</a:t>
            </a:r>
          </a:p>
          <a:p>
            <a:pPr lvl="1"/>
            <a:r>
              <a:rPr lang="fr-FR" i="1" dirty="0"/>
              <a:t>Peut ne pas avoir d’état de fin (boucle perpétuelle) </a:t>
            </a:r>
          </a:p>
          <a:p>
            <a:pPr lvl="1"/>
            <a:endParaRPr lang="fr-FR" dirty="0"/>
          </a:p>
          <a:p>
            <a:pPr lvl="1"/>
            <a:endParaRPr lang="fr-BE" dirty="0"/>
          </a:p>
        </p:txBody>
      </p:sp>
      <p:sp>
        <p:nvSpPr>
          <p:cNvPr id="3" name="Titre 2">
            <a:extLst>
              <a:ext uri="{FF2B5EF4-FFF2-40B4-BE49-F238E27FC236}">
                <a16:creationId xmlns:a16="http://schemas.microsoft.com/office/drawing/2014/main" id="{E4BB9E1C-4BBB-4EA3-A8A0-F4BFDCC42C63}"/>
              </a:ext>
            </a:extLst>
          </p:cNvPr>
          <p:cNvSpPr>
            <a:spLocks noGrp="1"/>
          </p:cNvSpPr>
          <p:nvPr>
            <p:ph type="title"/>
          </p:nvPr>
        </p:nvSpPr>
        <p:spPr/>
        <p:txBody>
          <a:bodyPr/>
          <a:lstStyle/>
          <a:p>
            <a:r>
              <a:rPr lang="fr-BE" dirty="0"/>
              <a:t>Cycle de vie des objets</a:t>
            </a:r>
          </a:p>
        </p:txBody>
      </p:sp>
    </p:spTree>
    <p:extLst>
      <p:ext uri="{BB962C8B-B14F-4D97-AF65-F5344CB8AC3E}">
        <p14:creationId xmlns:p14="http://schemas.microsoft.com/office/powerpoint/2010/main" val="3257171566"/>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205302E0-695E-42B6-BB6B-3DA1070274D2}"/>
              </a:ext>
            </a:extLst>
          </p:cNvPr>
          <p:cNvSpPr>
            <a:spLocks noGrp="1"/>
          </p:cNvSpPr>
          <p:nvPr>
            <p:ph idx="1"/>
          </p:nvPr>
        </p:nvSpPr>
        <p:spPr>
          <a:xfrm>
            <a:off x="302363" y="1390794"/>
            <a:ext cx="8539273" cy="4076412"/>
          </a:xfrm>
        </p:spPr>
        <p:txBody>
          <a:bodyPr/>
          <a:lstStyle/>
          <a:p>
            <a:r>
              <a:rPr lang="fr-BE" dirty="0"/>
              <a:t>Les événements : provoque un changement d’état </a:t>
            </a:r>
          </a:p>
          <a:p>
            <a:pPr lvl="1"/>
            <a:r>
              <a:rPr lang="fr-FR" dirty="0" err="1"/>
              <a:t>AnyReceivedEvent</a:t>
            </a:r>
            <a:r>
              <a:rPr lang="fr-FR" dirty="0"/>
              <a:t> : correspond à un événement quelconque. Toutefois, il ne déclenche le changement d’état que si aucun autre événement dont le genre n’est pas </a:t>
            </a:r>
            <a:r>
              <a:rPr lang="fr-FR" dirty="0" err="1"/>
              <a:t>AnyReceivedEvent</a:t>
            </a:r>
            <a:r>
              <a:rPr lang="fr-FR" dirty="0"/>
              <a:t> n’enclenche au même instant un changement d’état. La syntaxe de cet événement est le mot-clé all.</a:t>
            </a:r>
          </a:p>
          <a:p>
            <a:pPr lvl="1"/>
            <a:r>
              <a:rPr lang="fr-FR" dirty="0" err="1"/>
              <a:t>CallEvent</a:t>
            </a:r>
            <a:r>
              <a:rPr lang="fr-FR" dirty="0"/>
              <a:t> : un événement </a:t>
            </a:r>
            <a:r>
              <a:rPr lang="fr-FR" dirty="0" err="1"/>
              <a:t>CallEvent</a:t>
            </a:r>
            <a:r>
              <a:rPr lang="fr-FR" dirty="0"/>
              <a:t> se produit quand la méthode spécifiée est invoquée.</a:t>
            </a:r>
          </a:p>
          <a:p>
            <a:pPr lvl="1"/>
            <a:r>
              <a:rPr lang="fr-FR" dirty="0" err="1"/>
              <a:t>ChangeEvent</a:t>
            </a:r>
            <a:r>
              <a:rPr lang="fr-FR" dirty="0"/>
              <a:t> : un événement </a:t>
            </a:r>
            <a:r>
              <a:rPr lang="fr-FR" dirty="0" err="1"/>
              <a:t>ChangeEvent</a:t>
            </a:r>
            <a:r>
              <a:rPr lang="fr-FR" dirty="0"/>
              <a:t> se produit quand un changement s’est produit dans le système. Ce changement est décrit par une expression logique qui devient vraie à l’instant où le changement se produit.</a:t>
            </a:r>
          </a:p>
          <a:p>
            <a:pPr lvl="1"/>
            <a:endParaRPr lang="fr-BE" dirty="0"/>
          </a:p>
        </p:txBody>
      </p:sp>
      <p:sp>
        <p:nvSpPr>
          <p:cNvPr id="3" name="Titre 2">
            <a:extLst>
              <a:ext uri="{FF2B5EF4-FFF2-40B4-BE49-F238E27FC236}">
                <a16:creationId xmlns:a16="http://schemas.microsoft.com/office/drawing/2014/main" id="{0489F3AF-077D-401E-8FE4-AFCF201431E3}"/>
              </a:ext>
            </a:extLst>
          </p:cNvPr>
          <p:cNvSpPr>
            <a:spLocks noGrp="1"/>
          </p:cNvSpPr>
          <p:nvPr>
            <p:ph type="title"/>
          </p:nvPr>
        </p:nvSpPr>
        <p:spPr/>
        <p:txBody>
          <a:bodyPr/>
          <a:lstStyle/>
          <a:p>
            <a:r>
              <a:rPr lang="fr-BE" dirty="0"/>
              <a:t>Cycle de vies des objets : Le changement d’états</a:t>
            </a:r>
          </a:p>
        </p:txBody>
      </p:sp>
    </p:spTree>
    <p:extLst>
      <p:ext uri="{BB962C8B-B14F-4D97-AF65-F5344CB8AC3E}">
        <p14:creationId xmlns:p14="http://schemas.microsoft.com/office/powerpoint/2010/main" val="2885844483"/>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92B47EDF-9201-4CD8-BEA8-A0DB9D2FEFA8}"/>
              </a:ext>
            </a:extLst>
          </p:cNvPr>
          <p:cNvSpPr>
            <a:spLocks noGrp="1"/>
          </p:cNvSpPr>
          <p:nvPr>
            <p:ph idx="1"/>
          </p:nvPr>
        </p:nvSpPr>
        <p:spPr>
          <a:xfrm>
            <a:off x="302363" y="1274417"/>
            <a:ext cx="8539273" cy="4076412"/>
          </a:xfrm>
        </p:spPr>
        <p:txBody>
          <a:bodyPr/>
          <a:lstStyle/>
          <a:p>
            <a:r>
              <a:rPr lang="fr-FR" dirty="0" err="1"/>
              <a:t>TimeEvent</a:t>
            </a:r>
            <a:r>
              <a:rPr lang="fr-FR" dirty="0"/>
              <a:t> : un événement </a:t>
            </a:r>
            <a:r>
              <a:rPr lang="fr-FR" dirty="0" err="1"/>
              <a:t>TimeEvent</a:t>
            </a:r>
            <a:r>
              <a:rPr lang="fr-FR" dirty="0"/>
              <a:t> est spécifié par une instruction indiquant un temps absolu ou relatif. Si le temps est relatif, l’instruction prend la syntaxe </a:t>
            </a:r>
            <a:r>
              <a:rPr lang="fr-FR" dirty="0" err="1"/>
              <a:t>after</a:t>
            </a:r>
            <a:r>
              <a:rPr lang="fr-FR" dirty="0"/>
              <a:t> expression. Si le temps est absolu, l’instruction prend la syntaxe at expression. Dans les deux cas, dès que le temps indiqué est atteint, l’événement se produit.</a:t>
            </a:r>
          </a:p>
          <a:p>
            <a:r>
              <a:rPr lang="fr-FR" dirty="0" err="1"/>
              <a:t>SignalEvent</a:t>
            </a:r>
            <a:r>
              <a:rPr lang="fr-FR" dirty="0"/>
              <a:t> : un événement </a:t>
            </a:r>
            <a:r>
              <a:rPr lang="fr-FR" dirty="0" err="1"/>
              <a:t>SignalEvent</a:t>
            </a:r>
            <a:r>
              <a:rPr lang="fr-FR" dirty="0"/>
              <a:t> se produit quand un signal est reçu.</a:t>
            </a:r>
          </a:p>
          <a:p>
            <a:endParaRPr lang="fr-BE" dirty="0"/>
          </a:p>
        </p:txBody>
      </p:sp>
      <p:sp>
        <p:nvSpPr>
          <p:cNvPr id="3" name="Titre 2">
            <a:extLst>
              <a:ext uri="{FF2B5EF4-FFF2-40B4-BE49-F238E27FC236}">
                <a16:creationId xmlns:a16="http://schemas.microsoft.com/office/drawing/2014/main" id="{5D8D620A-CE33-4739-B3AC-88C88BC95A98}"/>
              </a:ext>
            </a:extLst>
          </p:cNvPr>
          <p:cNvSpPr>
            <a:spLocks noGrp="1"/>
          </p:cNvSpPr>
          <p:nvPr>
            <p:ph type="title"/>
          </p:nvPr>
        </p:nvSpPr>
        <p:spPr/>
        <p:txBody>
          <a:bodyPr/>
          <a:lstStyle/>
          <a:p>
            <a:r>
              <a:rPr lang="fr-BE" dirty="0"/>
              <a:t>Cycle de vies des objets : Le changement d’états</a:t>
            </a:r>
          </a:p>
        </p:txBody>
      </p:sp>
    </p:spTree>
    <p:extLst>
      <p:ext uri="{BB962C8B-B14F-4D97-AF65-F5344CB8AC3E}">
        <p14:creationId xmlns:p14="http://schemas.microsoft.com/office/powerpoint/2010/main" val="1487114236"/>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07B0489-E9B9-47E3-B530-72F8F84A6E80}"/>
              </a:ext>
            </a:extLst>
          </p:cNvPr>
          <p:cNvSpPr>
            <a:spLocks noGrp="1"/>
          </p:cNvSpPr>
          <p:nvPr>
            <p:ph idx="1"/>
          </p:nvPr>
        </p:nvSpPr>
        <p:spPr>
          <a:xfrm>
            <a:off x="302363" y="1285175"/>
            <a:ext cx="8539273" cy="4076412"/>
          </a:xfrm>
        </p:spPr>
        <p:txBody>
          <a:bodyPr/>
          <a:lstStyle/>
          <a:p>
            <a:r>
              <a:rPr lang="fr-BE" dirty="0"/>
              <a:t>Les signaux sont des classes en UML </a:t>
            </a:r>
          </a:p>
          <a:p>
            <a:pPr lvl="1"/>
            <a:r>
              <a:rPr lang="fr-BE" dirty="0"/>
              <a:t>Signal émis ou reçus = instance de la classe signal </a:t>
            </a:r>
          </a:p>
          <a:p>
            <a:pPr lvl="1"/>
            <a:r>
              <a:rPr lang="fr-BE" dirty="0"/>
              <a:t>Ajout le stéréotype « signal » pour différencier</a:t>
            </a:r>
          </a:p>
          <a:p>
            <a:pPr lvl="1"/>
            <a:r>
              <a:rPr lang="fr-BE" dirty="0"/>
              <a:t>Attributs = paramètres du message</a:t>
            </a:r>
          </a:p>
          <a:p>
            <a:pPr lvl="1"/>
            <a:r>
              <a:rPr lang="fr-BE" dirty="0"/>
              <a:t>Organisation hiérarchique </a:t>
            </a:r>
          </a:p>
          <a:p>
            <a:pPr lvl="1"/>
            <a:r>
              <a:rPr lang="fr-BE" dirty="0"/>
              <a:t>UML n’impose pas la précision des événements</a:t>
            </a:r>
          </a:p>
          <a:p>
            <a:pPr lvl="2"/>
            <a:r>
              <a:rPr lang="fr-BE" dirty="0"/>
              <a:t>Au début souvent juste le nom </a:t>
            </a:r>
          </a:p>
          <a:p>
            <a:pPr lvl="1"/>
            <a:endParaRPr lang="fr-BE" dirty="0"/>
          </a:p>
        </p:txBody>
      </p:sp>
      <p:sp>
        <p:nvSpPr>
          <p:cNvPr id="3" name="Titre 2">
            <a:extLst>
              <a:ext uri="{FF2B5EF4-FFF2-40B4-BE49-F238E27FC236}">
                <a16:creationId xmlns:a16="http://schemas.microsoft.com/office/drawing/2014/main" id="{892D7115-9E77-4561-8121-47F305C669FD}"/>
              </a:ext>
            </a:extLst>
          </p:cNvPr>
          <p:cNvSpPr>
            <a:spLocks noGrp="1"/>
          </p:cNvSpPr>
          <p:nvPr>
            <p:ph type="title"/>
          </p:nvPr>
        </p:nvSpPr>
        <p:spPr/>
        <p:txBody>
          <a:bodyPr/>
          <a:lstStyle/>
          <a:p>
            <a:r>
              <a:rPr lang="fr-BE" dirty="0"/>
              <a:t>Cycle de vies des objets : Le changement d’états</a:t>
            </a:r>
          </a:p>
        </p:txBody>
      </p:sp>
    </p:spTree>
    <p:extLst>
      <p:ext uri="{BB962C8B-B14F-4D97-AF65-F5344CB8AC3E}">
        <p14:creationId xmlns:p14="http://schemas.microsoft.com/office/powerpoint/2010/main" val="445630046"/>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25A45F2D-FC03-4748-9F77-7F8AB4801F4F}"/>
              </a:ext>
            </a:extLst>
          </p:cNvPr>
          <p:cNvSpPr>
            <a:spLocks noGrp="1"/>
          </p:cNvSpPr>
          <p:nvPr>
            <p:ph idx="1"/>
          </p:nvPr>
        </p:nvSpPr>
        <p:spPr>
          <a:xfrm>
            <a:off x="302363" y="1390794"/>
            <a:ext cx="8539273" cy="4076412"/>
          </a:xfrm>
        </p:spPr>
        <p:txBody>
          <a:bodyPr/>
          <a:lstStyle/>
          <a:p>
            <a:pPr marL="0" indent="0">
              <a:buNone/>
            </a:pPr>
            <a:r>
              <a:rPr lang="fr-BE" dirty="0"/>
              <a:t>Exemple des signaux recevable par un cavalier</a:t>
            </a:r>
          </a:p>
          <a:p>
            <a:pPr marL="0" indent="0">
              <a:buNone/>
            </a:pPr>
            <a:endParaRPr lang="fr-BE" dirty="0"/>
          </a:p>
          <a:p>
            <a:pPr marL="0" indent="0">
              <a:buNone/>
            </a:pPr>
            <a:endParaRPr lang="fr-BE" dirty="0"/>
          </a:p>
          <a:p>
            <a:pPr marL="0" indent="0">
              <a:buNone/>
            </a:pPr>
            <a:endParaRPr lang="fr-BE" dirty="0"/>
          </a:p>
          <a:p>
            <a:pPr marL="0" indent="0">
              <a:buNone/>
            </a:pPr>
            <a:endParaRPr lang="fr-BE" dirty="0"/>
          </a:p>
          <a:p>
            <a:pPr marL="0" indent="0">
              <a:buNone/>
            </a:pPr>
            <a:endParaRPr lang="fr-BE" dirty="0"/>
          </a:p>
          <a:p>
            <a:pPr marL="0" indent="0">
              <a:buNone/>
            </a:pPr>
            <a:endParaRPr lang="fr-BE" dirty="0"/>
          </a:p>
          <a:p>
            <a:pPr marL="0" indent="0">
              <a:buNone/>
            </a:pPr>
            <a:endParaRPr lang="fr-BE" dirty="0"/>
          </a:p>
          <a:p>
            <a:pPr marL="0" indent="0">
              <a:buNone/>
            </a:pPr>
            <a:endParaRPr lang="fr-BE" dirty="0"/>
          </a:p>
          <a:p>
            <a:pPr marL="0" indent="0">
              <a:buNone/>
            </a:pPr>
            <a:endParaRPr lang="fr-BE" dirty="0"/>
          </a:p>
          <a:p>
            <a:pPr marL="0" indent="0">
              <a:buNone/>
            </a:pPr>
            <a:r>
              <a:rPr lang="fr-BE" dirty="0"/>
              <a:t>On parle de réification</a:t>
            </a:r>
          </a:p>
        </p:txBody>
      </p:sp>
      <p:sp>
        <p:nvSpPr>
          <p:cNvPr id="3" name="Titre 2">
            <a:extLst>
              <a:ext uri="{FF2B5EF4-FFF2-40B4-BE49-F238E27FC236}">
                <a16:creationId xmlns:a16="http://schemas.microsoft.com/office/drawing/2014/main" id="{22B90EF2-E3C3-483E-B1DB-ABB133FDECF7}"/>
              </a:ext>
            </a:extLst>
          </p:cNvPr>
          <p:cNvSpPr>
            <a:spLocks noGrp="1"/>
          </p:cNvSpPr>
          <p:nvPr>
            <p:ph type="title"/>
          </p:nvPr>
        </p:nvSpPr>
        <p:spPr/>
        <p:txBody>
          <a:bodyPr/>
          <a:lstStyle/>
          <a:p>
            <a:r>
              <a:rPr lang="fr-BE" dirty="0"/>
              <a:t>Cycle de vies des objets : Le changement d’états</a:t>
            </a:r>
          </a:p>
        </p:txBody>
      </p:sp>
      <p:pic>
        <p:nvPicPr>
          <p:cNvPr id="1026" name="Picture 2" descr="images/08ri01.png">
            <a:extLst>
              <a:ext uri="{FF2B5EF4-FFF2-40B4-BE49-F238E27FC236}">
                <a16:creationId xmlns:a16="http://schemas.microsoft.com/office/drawing/2014/main" id="{B5A50E90-014F-415A-A14D-A20282E2A4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295" y="1710611"/>
            <a:ext cx="7172787" cy="37565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5704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25A45F2D-FC03-4748-9F77-7F8AB4801F4F}"/>
              </a:ext>
            </a:extLst>
          </p:cNvPr>
          <p:cNvSpPr>
            <a:spLocks noGrp="1"/>
          </p:cNvSpPr>
          <p:nvPr>
            <p:ph idx="1"/>
          </p:nvPr>
        </p:nvSpPr>
        <p:spPr>
          <a:xfrm>
            <a:off x="302363" y="1390794"/>
            <a:ext cx="8539273" cy="4076412"/>
          </a:xfrm>
        </p:spPr>
        <p:txBody>
          <a:bodyPr/>
          <a:lstStyle/>
          <a:p>
            <a:r>
              <a:rPr lang="fr-BE" dirty="0"/>
              <a:t>La transition : </a:t>
            </a:r>
          </a:p>
          <a:p>
            <a:pPr lvl="1"/>
            <a:r>
              <a:rPr lang="fr-BE" dirty="0"/>
              <a:t>Lien orienté entre un état d’origine et un état de destination</a:t>
            </a:r>
          </a:p>
          <a:p>
            <a:pPr lvl="1"/>
            <a:r>
              <a:rPr lang="fr-BE" dirty="0"/>
              <a:t>Souvent associée à un événement</a:t>
            </a:r>
          </a:p>
          <a:p>
            <a:pPr lvl="1"/>
            <a:r>
              <a:rPr lang="fr-BE" dirty="0"/>
              <a:t>Peut avoir lieu que l’objet soit actif ou pas</a:t>
            </a:r>
          </a:p>
          <a:p>
            <a:pPr lvl="2"/>
            <a:r>
              <a:rPr lang="fr-BE" dirty="0"/>
              <a:t>Si passif : directement </a:t>
            </a:r>
          </a:p>
          <a:p>
            <a:pPr lvl="2"/>
            <a:r>
              <a:rPr lang="fr-BE" dirty="0"/>
              <a:t>Si actif : une fois l’activité associée finie </a:t>
            </a:r>
          </a:p>
          <a:p>
            <a:pPr lvl="1"/>
            <a:endParaRPr lang="fr-BE" dirty="0"/>
          </a:p>
        </p:txBody>
      </p:sp>
      <p:sp>
        <p:nvSpPr>
          <p:cNvPr id="3" name="Titre 2">
            <a:extLst>
              <a:ext uri="{FF2B5EF4-FFF2-40B4-BE49-F238E27FC236}">
                <a16:creationId xmlns:a16="http://schemas.microsoft.com/office/drawing/2014/main" id="{22B90EF2-E3C3-483E-B1DB-ABB133FDECF7}"/>
              </a:ext>
            </a:extLst>
          </p:cNvPr>
          <p:cNvSpPr>
            <a:spLocks noGrp="1"/>
          </p:cNvSpPr>
          <p:nvPr>
            <p:ph type="title"/>
          </p:nvPr>
        </p:nvSpPr>
        <p:spPr/>
        <p:txBody>
          <a:bodyPr/>
          <a:lstStyle/>
          <a:p>
            <a:r>
              <a:rPr lang="fr-BE" dirty="0"/>
              <a:t>Cycle de vies des objets : Le changement d’états</a:t>
            </a:r>
          </a:p>
        </p:txBody>
      </p:sp>
    </p:spTree>
    <p:extLst>
      <p:ext uri="{BB962C8B-B14F-4D97-AF65-F5344CB8AC3E}">
        <p14:creationId xmlns:p14="http://schemas.microsoft.com/office/powerpoint/2010/main" val="4139786116"/>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25A45F2D-FC03-4748-9F77-7F8AB4801F4F}"/>
              </a:ext>
            </a:extLst>
          </p:cNvPr>
          <p:cNvSpPr>
            <a:spLocks noGrp="1"/>
          </p:cNvSpPr>
          <p:nvPr>
            <p:ph idx="1"/>
          </p:nvPr>
        </p:nvSpPr>
        <p:spPr>
          <a:xfrm>
            <a:off x="302363" y="1390794"/>
            <a:ext cx="8539273" cy="4076412"/>
          </a:xfrm>
        </p:spPr>
        <p:txBody>
          <a:bodyPr/>
          <a:lstStyle/>
          <a:p>
            <a:pPr marL="0" indent="0">
              <a:buNone/>
            </a:pPr>
            <a:r>
              <a:rPr lang="fr-BE" dirty="0"/>
              <a:t>Exemple : </a:t>
            </a:r>
            <a:r>
              <a:rPr lang="fr-FR" i="1" dirty="0"/>
              <a:t>Lorsque le cavalier et le cheval reçoivent l’ordre de départ du juge, ils passent de l’état d’attente à l’état de course. Il s’agit d’un événement </a:t>
            </a:r>
            <a:r>
              <a:rPr lang="fr-FR" i="1" dirty="0" err="1"/>
              <a:t>SignalEvent</a:t>
            </a:r>
            <a:r>
              <a:rPr lang="fr-FR" i="1" dirty="0"/>
              <a:t>. S’il se produit n’importe quel autre événement, ils passent dans l’état de disqualification. Il s’agit alors d’un événement </a:t>
            </a:r>
            <a:r>
              <a:rPr lang="fr-FR" i="1" dirty="0" err="1"/>
              <a:t>AnyEvent</a:t>
            </a:r>
            <a:r>
              <a:rPr lang="fr-FR" i="1" dirty="0"/>
              <a:t>.</a:t>
            </a:r>
          </a:p>
          <a:p>
            <a:pPr marL="0" indent="0">
              <a:buNone/>
            </a:pPr>
            <a:r>
              <a:rPr lang="fr-FR" i="1" dirty="0"/>
              <a:t>Un cheval reçoit le message de trotter. Il passe dans l’état où il trotte. Il s’agit d’un événement </a:t>
            </a:r>
            <a:r>
              <a:rPr lang="fr-FR" i="1" dirty="0" err="1"/>
              <a:t>CallEvent.Un</a:t>
            </a:r>
            <a:r>
              <a:rPr lang="fr-FR" i="1" dirty="0"/>
              <a:t> conseiller dans le monde équin a le statut de micro-entrepreneur. Quand son chiffre d’affaires annuel dépasse un montant fixé par la loi, il perd son statut de micro-entrepreneur. </a:t>
            </a:r>
          </a:p>
          <a:p>
            <a:pPr marL="0" indent="0">
              <a:buNone/>
            </a:pPr>
            <a:r>
              <a:rPr lang="fr-FR" i="1" dirty="0"/>
              <a:t>Il s’agit d’un événement </a:t>
            </a:r>
            <a:r>
              <a:rPr lang="fr-FR" i="1" dirty="0" err="1"/>
              <a:t>ChangeEvent.À</a:t>
            </a:r>
            <a:r>
              <a:rPr lang="fr-FR" i="1" dirty="0"/>
              <a:t> 17 h 00, les chevaux de l’écurie sont lavés. Il s’agit d’un événement </a:t>
            </a:r>
            <a:r>
              <a:rPr lang="fr-FR" i="1" dirty="0" err="1"/>
              <a:t>TimeEvent</a:t>
            </a:r>
            <a:r>
              <a:rPr lang="fr-FR" i="1" dirty="0"/>
              <a:t>. </a:t>
            </a:r>
            <a:endParaRPr lang="fr-FR" dirty="0"/>
          </a:p>
          <a:p>
            <a:pPr marL="0" indent="0">
              <a:buNone/>
            </a:pPr>
            <a:endParaRPr lang="fr-BE" dirty="0"/>
          </a:p>
        </p:txBody>
      </p:sp>
      <p:sp>
        <p:nvSpPr>
          <p:cNvPr id="3" name="Titre 2">
            <a:extLst>
              <a:ext uri="{FF2B5EF4-FFF2-40B4-BE49-F238E27FC236}">
                <a16:creationId xmlns:a16="http://schemas.microsoft.com/office/drawing/2014/main" id="{22B90EF2-E3C3-483E-B1DB-ABB133FDECF7}"/>
              </a:ext>
            </a:extLst>
          </p:cNvPr>
          <p:cNvSpPr>
            <a:spLocks noGrp="1"/>
          </p:cNvSpPr>
          <p:nvPr>
            <p:ph type="title"/>
          </p:nvPr>
        </p:nvSpPr>
        <p:spPr/>
        <p:txBody>
          <a:bodyPr/>
          <a:lstStyle/>
          <a:p>
            <a:r>
              <a:rPr lang="fr-BE" dirty="0"/>
              <a:t>Cycle de vies des objets : Le changement d’états</a:t>
            </a:r>
          </a:p>
        </p:txBody>
      </p:sp>
    </p:spTree>
    <p:extLst>
      <p:ext uri="{BB962C8B-B14F-4D97-AF65-F5344CB8AC3E}">
        <p14:creationId xmlns:p14="http://schemas.microsoft.com/office/powerpoint/2010/main" val="2247552155"/>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25A45F2D-FC03-4748-9F77-7F8AB4801F4F}"/>
              </a:ext>
            </a:extLst>
          </p:cNvPr>
          <p:cNvSpPr>
            <a:spLocks noGrp="1"/>
          </p:cNvSpPr>
          <p:nvPr>
            <p:ph idx="1"/>
          </p:nvPr>
        </p:nvSpPr>
        <p:spPr>
          <a:xfrm>
            <a:off x="302363" y="1390794"/>
            <a:ext cx="8539273" cy="4076412"/>
          </a:xfrm>
        </p:spPr>
        <p:txBody>
          <a:bodyPr/>
          <a:lstStyle/>
          <a:p>
            <a:r>
              <a:rPr lang="fr-FR" dirty="0"/>
              <a:t>Une transition automatique n’est pas associée à un événement. Elle est franchie dès que l’objet a terminé l’activité liée à l’état d’origine. Dans ce cas, il est nécessaire d’associer une activité à l’état d’origine.</a:t>
            </a:r>
          </a:p>
          <a:p>
            <a:pPr marL="0" indent="0">
              <a:buNone/>
            </a:pPr>
            <a:r>
              <a:rPr lang="fr-FR" i="1" dirty="0"/>
              <a:t>Exemple :Lorsque le cavalier et le cheval ont terminé le parcours, ils passent automatiquement dans l’état final.</a:t>
            </a:r>
          </a:p>
          <a:p>
            <a:pPr marL="0" indent="0">
              <a:buNone/>
            </a:pPr>
            <a:endParaRPr lang="fr-FR" dirty="0"/>
          </a:p>
          <a:p>
            <a:pPr marL="0" indent="0">
              <a:buNone/>
            </a:pPr>
            <a:endParaRPr lang="fr-BE" dirty="0"/>
          </a:p>
        </p:txBody>
      </p:sp>
      <p:sp>
        <p:nvSpPr>
          <p:cNvPr id="3" name="Titre 2">
            <a:extLst>
              <a:ext uri="{FF2B5EF4-FFF2-40B4-BE49-F238E27FC236}">
                <a16:creationId xmlns:a16="http://schemas.microsoft.com/office/drawing/2014/main" id="{22B90EF2-E3C3-483E-B1DB-ABB133FDECF7}"/>
              </a:ext>
            </a:extLst>
          </p:cNvPr>
          <p:cNvSpPr>
            <a:spLocks noGrp="1"/>
          </p:cNvSpPr>
          <p:nvPr>
            <p:ph type="title"/>
          </p:nvPr>
        </p:nvSpPr>
        <p:spPr/>
        <p:txBody>
          <a:bodyPr/>
          <a:lstStyle/>
          <a:p>
            <a:r>
              <a:rPr lang="fr-BE" dirty="0"/>
              <a:t>Cycle de vies des objets : Le changement d’états</a:t>
            </a:r>
          </a:p>
        </p:txBody>
      </p:sp>
    </p:spTree>
    <p:extLst>
      <p:ext uri="{BB962C8B-B14F-4D97-AF65-F5344CB8AC3E}">
        <p14:creationId xmlns:p14="http://schemas.microsoft.com/office/powerpoint/2010/main" val="2596547746"/>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50025104-9328-44F6-9506-F64205D28BCC}"/>
              </a:ext>
            </a:extLst>
          </p:cNvPr>
          <p:cNvSpPr>
            <a:spLocks noGrp="1"/>
          </p:cNvSpPr>
          <p:nvPr>
            <p:ph idx="1"/>
          </p:nvPr>
        </p:nvSpPr>
        <p:spPr>
          <a:xfrm>
            <a:off x="302363" y="1390794"/>
            <a:ext cx="8539273" cy="4076412"/>
          </a:xfrm>
        </p:spPr>
        <p:txBody>
          <a:bodyPr/>
          <a:lstStyle/>
          <a:p>
            <a:r>
              <a:rPr lang="fr-FR" dirty="0"/>
              <a:t>Une transition réflexive possède le même état d’origine et de destination. Si la transition est associée à un événement, la réception de celui-ci ne fait pas changer l’état. Si la transition est réflexive et automatique, elle est alors utile pour réaliser une activité en boucle.</a:t>
            </a:r>
          </a:p>
          <a:p>
            <a:endParaRPr lang="fr-BE" dirty="0"/>
          </a:p>
          <a:p>
            <a:pPr marL="0" indent="0">
              <a:buNone/>
            </a:pPr>
            <a:r>
              <a:rPr lang="fr-BE" dirty="0"/>
              <a:t>Exemple : </a:t>
            </a:r>
            <a:r>
              <a:rPr lang="fr-FR" i="1" dirty="0"/>
              <a:t>Tant que le cheval refuse de sauter un obstacle, il reste dans l’état de la course précédant cet obstacle. À chaque fois, le nombre de tentatives est augmenté de 1.</a:t>
            </a:r>
          </a:p>
          <a:p>
            <a:pPr marL="0" indent="0">
              <a:buNone/>
            </a:pPr>
            <a:endParaRPr lang="fr-BE" dirty="0"/>
          </a:p>
        </p:txBody>
      </p:sp>
      <p:sp>
        <p:nvSpPr>
          <p:cNvPr id="3" name="Titre 2">
            <a:extLst>
              <a:ext uri="{FF2B5EF4-FFF2-40B4-BE49-F238E27FC236}">
                <a16:creationId xmlns:a16="http://schemas.microsoft.com/office/drawing/2014/main" id="{F28D70D7-06B6-49C2-94D6-45B9D1E2174B}"/>
              </a:ext>
            </a:extLst>
          </p:cNvPr>
          <p:cNvSpPr>
            <a:spLocks noGrp="1"/>
          </p:cNvSpPr>
          <p:nvPr>
            <p:ph type="title"/>
          </p:nvPr>
        </p:nvSpPr>
        <p:spPr/>
        <p:txBody>
          <a:bodyPr/>
          <a:lstStyle/>
          <a:p>
            <a:endParaRPr lang="fr-BE"/>
          </a:p>
        </p:txBody>
      </p:sp>
    </p:spTree>
    <p:extLst>
      <p:ext uri="{BB962C8B-B14F-4D97-AF65-F5344CB8AC3E}">
        <p14:creationId xmlns:p14="http://schemas.microsoft.com/office/powerpoint/2010/main" val="11230587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E3DD2B43-EEDE-4102-B269-863C12B0640B}"/>
              </a:ext>
            </a:extLst>
          </p:cNvPr>
          <p:cNvSpPr>
            <a:spLocks noGrp="1"/>
          </p:cNvSpPr>
          <p:nvPr>
            <p:ph idx="1"/>
          </p:nvPr>
        </p:nvSpPr>
        <p:spPr>
          <a:xfrm>
            <a:off x="302363" y="1262257"/>
            <a:ext cx="8539273" cy="4076412"/>
          </a:xfrm>
        </p:spPr>
        <p:txBody>
          <a:bodyPr/>
          <a:lstStyle/>
          <a:p>
            <a:r>
              <a:rPr lang="fr-FR" i="1" dirty="0"/>
              <a:t>Le cas d’utilisation de l’achat d’un cheval incluant les cardinalités. Un même acheteur peut acheter plusieurs chevaux et peut les acheter en indivision avec d’autres acheteurs. Chaque achat de cheval est enregistré par les haras nationaux qui sont représentés par une seule instance. Ceux-ci enregistrent tous les certificats de vente des chevaux, d’où la présence de la cardinalité * à l’extrémité du cas d’utilisation Achat Cheval.</a:t>
            </a:r>
            <a:endParaRPr lang="fr-BE" dirty="0"/>
          </a:p>
        </p:txBody>
      </p:sp>
      <p:sp>
        <p:nvSpPr>
          <p:cNvPr id="3" name="Titre 2">
            <a:extLst>
              <a:ext uri="{FF2B5EF4-FFF2-40B4-BE49-F238E27FC236}">
                <a16:creationId xmlns:a16="http://schemas.microsoft.com/office/drawing/2014/main" id="{953F2402-68C9-41DC-B494-75B8FD9DB914}"/>
              </a:ext>
            </a:extLst>
          </p:cNvPr>
          <p:cNvSpPr>
            <a:spLocks noGrp="1"/>
          </p:cNvSpPr>
          <p:nvPr>
            <p:ph type="title"/>
          </p:nvPr>
        </p:nvSpPr>
        <p:spPr/>
        <p:txBody>
          <a:bodyPr/>
          <a:lstStyle/>
          <a:p>
            <a:r>
              <a:rPr lang="fr-BE" dirty="0"/>
              <a:t>Modélisation des exigences </a:t>
            </a:r>
          </a:p>
        </p:txBody>
      </p:sp>
      <p:pic>
        <p:nvPicPr>
          <p:cNvPr id="16386" name="Picture 2" descr="https://www.eni-training.com/download/5c07e2bb-891c-463f-a2a6-c13ab6ff9314/images/04RI04V4.png?id=AAEAAAD%2f%2f%2f%2f%2fAQAAAAAAAAAMAgAAAE1FbmkuRWRpdGlvbnMuTWVkaWFwbHVzLCBWZXJzaW9uPTEuMC4wLjAsIEN1bHR1cmU9bmV1dHJhbCwgUHVibGljS2V5VG9rZW49bnVsbAUBAAAAJ0VuaS5FZGl0aW9ucy5NZWRpYXBsdXMuQ29tbW9uLldhdGVybWFyawIAAAAHcGlzVGV4dAlwaWR0ZURhdGUBAA0CAAAABgMAAAAzRGVzbWV0IEVyd2luIC0gZGYyN2ZmMzgtYWYwMS00ZTk2LTg1ZGEtMWMyNjc4ZGVlODYwS3a4LeDs2ogL">
            <a:extLst>
              <a:ext uri="{FF2B5EF4-FFF2-40B4-BE49-F238E27FC236}">
                <a16:creationId xmlns:a16="http://schemas.microsoft.com/office/drawing/2014/main" id="{C7F3F693-ECDA-418B-854A-D2A57D73D9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6617" y="1378226"/>
            <a:ext cx="5806967" cy="4604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5518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E2C6F059-1106-40B1-903A-2F6AB53CB26E}"/>
              </a:ext>
            </a:extLst>
          </p:cNvPr>
          <p:cNvSpPr>
            <a:spLocks noGrp="1"/>
          </p:cNvSpPr>
          <p:nvPr>
            <p:ph idx="1"/>
          </p:nvPr>
        </p:nvSpPr>
        <p:spPr>
          <a:xfrm>
            <a:off x="302363" y="1252902"/>
            <a:ext cx="8539273" cy="4076412"/>
          </a:xfrm>
        </p:spPr>
        <p:txBody>
          <a:bodyPr/>
          <a:lstStyle/>
          <a:p>
            <a:r>
              <a:rPr lang="fr-BE" dirty="0"/>
              <a:t>Il représente le cycle de vies des instances d’une classe</a:t>
            </a:r>
          </a:p>
          <a:p>
            <a:r>
              <a:rPr lang="fr-BE" dirty="0"/>
              <a:t>Décrit états, les transitions qui les lient</a:t>
            </a:r>
          </a:p>
          <a:p>
            <a:r>
              <a:rPr lang="fr-BE" dirty="0"/>
              <a:t>Décrit les événements qui provoquent les transitions</a:t>
            </a:r>
          </a:p>
          <a:p>
            <a:r>
              <a:rPr lang="fr-BE" dirty="0"/>
              <a:t>Utile seulement si objet à un cycle de vie</a:t>
            </a:r>
          </a:p>
        </p:txBody>
      </p:sp>
      <p:sp>
        <p:nvSpPr>
          <p:cNvPr id="3" name="Titre 2">
            <a:extLst>
              <a:ext uri="{FF2B5EF4-FFF2-40B4-BE49-F238E27FC236}">
                <a16:creationId xmlns:a16="http://schemas.microsoft.com/office/drawing/2014/main" id="{D0FF5800-9C3C-407D-A2E5-3ECD23CADB30}"/>
              </a:ext>
            </a:extLst>
          </p:cNvPr>
          <p:cNvSpPr>
            <a:spLocks noGrp="1"/>
          </p:cNvSpPr>
          <p:nvPr>
            <p:ph type="title"/>
          </p:nvPr>
        </p:nvSpPr>
        <p:spPr/>
        <p:txBody>
          <a:bodyPr/>
          <a:lstStyle/>
          <a:p>
            <a:r>
              <a:rPr lang="fr-BE" dirty="0"/>
              <a:t>Elaborations du diagramme états-transitions</a:t>
            </a:r>
          </a:p>
        </p:txBody>
      </p:sp>
    </p:spTree>
    <p:extLst>
      <p:ext uri="{BB962C8B-B14F-4D97-AF65-F5344CB8AC3E}">
        <p14:creationId xmlns:p14="http://schemas.microsoft.com/office/powerpoint/2010/main" val="1022954844"/>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E2C6F059-1106-40B1-903A-2F6AB53CB26E}"/>
              </a:ext>
            </a:extLst>
          </p:cNvPr>
          <p:cNvSpPr>
            <a:spLocks noGrp="1"/>
          </p:cNvSpPr>
          <p:nvPr>
            <p:ph idx="1"/>
          </p:nvPr>
        </p:nvSpPr>
        <p:spPr>
          <a:xfrm>
            <a:off x="302363" y="1252902"/>
            <a:ext cx="8539273" cy="4076412"/>
          </a:xfrm>
        </p:spPr>
        <p:txBody>
          <a:bodyPr/>
          <a:lstStyle/>
          <a:p>
            <a:r>
              <a:rPr lang="fr-BE" dirty="0"/>
              <a:t>Etat : rectangle aux coins arrondis</a:t>
            </a:r>
          </a:p>
          <a:p>
            <a:endParaRPr lang="fr-BE" dirty="0"/>
          </a:p>
          <a:p>
            <a:r>
              <a:rPr lang="fr-BE" dirty="0"/>
              <a:t>Premier Etat = état initial , il est unique </a:t>
            </a:r>
          </a:p>
          <a:p>
            <a:pPr marL="0" indent="0">
              <a:buNone/>
            </a:pPr>
            <a:r>
              <a:rPr lang="fr-BE" dirty="0"/>
              <a:t>		      Un point noir</a:t>
            </a:r>
          </a:p>
          <a:p>
            <a:r>
              <a:rPr lang="fr-BE" dirty="0"/>
              <a:t>Dernier Etat = état final, point noir entouré</a:t>
            </a:r>
          </a:p>
          <a:p>
            <a:endParaRPr lang="fr-BE" dirty="0"/>
          </a:p>
          <a:p>
            <a:r>
              <a:rPr lang="fr-BE" dirty="0"/>
              <a:t>Etat de terminaison = fin du cycle de vie, une croix</a:t>
            </a:r>
          </a:p>
          <a:p>
            <a:endParaRPr lang="fr-BE" dirty="0"/>
          </a:p>
          <a:p>
            <a:r>
              <a:rPr lang="fr-BE" dirty="0"/>
              <a:t>Transition = trait droit fléché </a:t>
            </a:r>
          </a:p>
          <a:p>
            <a:pPr marL="457200" lvl="1" indent="0">
              <a:buNone/>
            </a:pPr>
            <a:r>
              <a:rPr lang="fr-BE" dirty="0"/>
              <a:t>(ajout événement si utile)</a:t>
            </a:r>
          </a:p>
        </p:txBody>
      </p:sp>
      <p:sp>
        <p:nvSpPr>
          <p:cNvPr id="3" name="Titre 2">
            <a:extLst>
              <a:ext uri="{FF2B5EF4-FFF2-40B4-BE49-F238E27FC236}">
                <a16:creationId xmlns:a16="http://schemas.microsoft.com/office/drawing/2014/main" id="{D0FF5800-9C3C-407D-A2E5-3ECD23CADB30}"/>
              </a:ext>
            </a:extLst>
          </p:cNvPr>
          <p:cNvSpPr>
            <a:spLocks noGrp="1"/>
          </p:cNvSpPr>
          <p:nvPr>
            <p:ph type="title"/>
          </p:nvPr>
        </p:nvSpPr>
        <p:spPr/>
        <p:txBody>
          <a:bodyPr/>
          <a:lstStyle/>
          <a:p>
            <a:r>
              <a:rPr lang="fr-BE" dirty="0"/>
              <a:t>Elaborations du diagramme états-transitions : graphiquement</a:t>
            </a:r>
          </a:p>
        </p:txBody>
      </p:sp>
      <p:pic>
        <p:nvPicPr>
          <p:cNvPr id="2052" name="Picture 4" descr="images/08ri02.png">
            <a:extLst>
              <a:ext uri="{FF2B5EF4-FFF2-40B4-BE49-F238E27FC236}">
                <a16:creationId xmlns:a16="http://schemas.microsoft.com/office/drawing/2014/main" id="{634A1A3D-E643-46C5-BBE0-687A2DA6DD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2131" y="1102067"/>
            <a:ext cx="1132465" cy="72477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s/08ri03.png">
            <a:extLst>
              <a:ext uri="{FF2B5EF4-FFF2-40B4-BE49-F238E27FC236}">
                <a16:creationId xmlns:a16="http://schemas.microsoft.com/office/drawing/2014/main" id="{3A4F8012-0198-4097-9FFD-7B20AA060A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5002" y="2118050"/>
            <a:ext cx="466725" cy="44767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s/08ri04.png">
            <a:extLst>
              <a:ext uri="{FF2B5EF4-FFF2-40B4-BE49-F238E27FC236}">
                <a16:creationId xmlns:a16="http://schemas.microsoft.com/office/drawing/2014/main" id="{BAD48C62-6BDF-4BCF-BE75-37553D5D80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94038" y="285693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images/08RI05V4.png">
            <a:extLst>
              <a:ext uri="{FF2B5EF4-FFF2-40B4-BE49-F238E27FC236}">
                <a16:creationId xmlns:a16="http://schemas.microsoft.com/office/drawing/2014/main" id="{B963ABD8-D10B-469E-9B06-F05B894038F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87248" y="3949905"/>
            <a:ext cx="561975" cy="485775"/>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images/08ri05.png">
            <a:extLst>
              <a:ext uri="{FF2B5EF4-FFF2-40B4-BE49-F238E27FC236}">
                <a16:creationId xmlns:a16="http://schemas.microsoft.com/office/drawing/2014/main" id="{E306A657-CBE9-4176-A743-E7EF3DE07DD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50971" y="4515665"/>
            <a:ext cx="1428750"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3551540"/>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E2C6F059-1106-40B1-903A-2F6AB53CB26E}"/>
              </a:ext>
            </a:extLst>
          </p:cNvPr>
          <p:cNvSpPr>
            <a:spLocks noGrp="1"/>
          </p:cNvSpPr>
          <p:nvPr>
            <p:ph idx="1"/>
          </p:nvPr>
        </p:nvSpPr>
        <p:spPr>
          <a:xfrm>
            <a:off x="302363" y="1252902"/>
            <a:ext cx="8539273" cy="4076412"/>
          </a:xfrm>
        </p:spPr>
        <p:txBody>
          <a:bodyPr/>
          <a:lstStyle/>
          <a:p>
            <a:r>
              <a:rPr lang="fr-BE" dirty="0"/>
              <a:t>Transition réflexive</a:t>
            </a:r>
          </a:p>
          <a:p>
            <a:endParaRPr lang="fr-BE" dirty="0"/>
          </a:p>
          <a:p>
            <a:pPr marL="0" indent="0">
              <a:buNone/>
            </a:pPr>
            <a:r>
              <a:rPr lang="fr-FR" i="1" dirty="0"/>
              <a:t>Exemple</a:t>
            </a:r>
            <a:r>
              <a:rPr lang="fr-FR" dirty="0"/>
              <a:t> :</a:t>
            </a:r>
            <a:r>
              <a:rPr lang="fr-FR" i="1" dirty="0"/>
              <a:t>Dans un concours d’obstacles, l’épreuve consiste à demander à chaque concurrent de sauter deux ou trois obstacles différents. Il arrive que le cheval refuse de sauter un obstacle. Le concurrent peut alors recommencer le saut. La figure 8.8 représente le diagramme d’états-transitions décrivant une telle épreuve pour l’objet "concurrent de l’épreuve". Les deux obstacles sont respectivement le mur et la barrière. Ce diagramme contient des transitions réflexives et automatiques.</a:t>
            </a:r>
            <a:endParaRPr lang="fr-FR" dirty="0"/>
          </a:p>
          <a:p>
            <a:endParaRPr lang="fr-BE" dirty="0"/>
          </a:p>
        </p:txBody>
      </p:sp>
      <p:sp>
        <p:nvSpPr>
          <p:cNvPr id="3" name="Titre 2">
            <a:extLst>
              <a:ext uri="{FF2B5EF4-FFF2-40B4-BE49-F238E27FC236}">
                <a16:creationId xmlns:a16="http://schemas.microsoft.com/office/drawing/2014/main" id="{D0FF5800-9C3C-407D-A2E5-3ECD23CADB30}"/>
              </a:ext>
            </a:extLst>
          </p:cNvPr>
          <p:cNvSpPr>
            <a:spLocks noGrp="1"/>
          </p:cNvSpPr>
          <p:nvPr>
            <p:ph type="title"/>
          </p:nvPr>
        </p:nvSpPr>
        <p:spPr/>
        <p:txBody>
          <a:bodyPr/>
          <a:lstStyle/>
          <a:p>
            <a:r>
              <a:rPr lang="fr-BE" dirty="0"/>
              <a:t>Elaborations du diagramme états-transitions</a:t>
            </a:r>
          </a:p>
        </p:txBody>
      </p:sp>
      <p:pic>
        <p:nvPicPr>
          <p:cNvPr id="3074" name="Picture 2" descr="images/08ri06.png">
            <a:extLst>
              <a:ext uri="{FF2B5EF4-FFF2-40B4-BE49-F238E27FC236}">
                <a16:creationId xmlns:a16="http://schemas.microsoft.com/office/drawing/2014/main" id="{23C26D0D-34FE-445B-ABEF-2A88B2A4C3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5875" y="620943"/>
            <a:ext cx="2211145" cy="14925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4634891"/>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29B82212-B382-42C8-8B99-E417AFA29201}"/>
              </a:ext>
            </a:extLst>
          </p:cNvPr>
          <p:cNvSpPr>
            <a:spLocks noGrp="1"/>
          </p:cNvSpPr>
          <p:nvPr>
            <p:ph idx="1"/>
          </p:nvPr>
        </p:nvSpPr>
        <p:spPr/>
        <p:txBody>
          <a:bodyPr/>
          <a:lstStyle/>
          <a:p>
            <a:endParaRPr lang="fr-BE"/>
          </a:p>
        </p:txBody>
      </p:sp>
      <p:sp>
        <p:nvSpPr>
          <p:cNvPr id="3" name="Titre 2">
            <a:extLst>
              <a:ext uri="{FF2B5EF4-FFF2-40B4-BE49-F238E27FC236}">
                <a16:creationId xmlns:a16="http://schemas.microsoft.com/office/drawing/2014/main" id="{B73BF9E8-6174-4DDF-A2F6-13D430066A25}"/>
              </a:ext>
            </a:extLst>
          </p:cNvPr>
          <p:cNvSpPr>
            <a:spLocks noGrp="1"/>
          </p:cNvSpPr>
          <p:nvPr>
            <p:ph type="title"/>
          </p:nvPr>
        </p:nvSpPr>
        <p:spPr/>
        <p:txBody>
          <a:bodyPr/>
          <a:lstStyle/>
          <a:p>
            <a:endParaRPr lang="fr-BE"/>
          </a:p>
        </p:txBody>
      </p:sp>
      <p:pic>
        <p:nvPicPr>
          <p:cNvPr id="4098" name="Picture 2" descr="images/08RI08V4.png">
            <a:extLst>
              <a:ext uri="{FF2B5EF4-FFF2-40B4-BE49-F238E27FC236}">
                <a16:creationId xmlns:a16="http://schemas.microsoft.com/office/drawing/2014/main" id="{34EB8251-9B7F-4F5A-92D5-3F8E149DFB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8946" y="50373"/>
            <a:ext cx="4052159" cy="68076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9338285"/>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C0AE6298-9E0E-447D-9EB2-753127688762}"/>
              </a:ext>
            </a:extLst>
          </p:cNvPr>
          <p:cNvSpPr>
            <a:spLocks noGrp="1"/>
          </p:cNvSpPr>
          <p:nvPr>
            <p:ph idx="1"/>
          </p:nvPr>
        </p:nvSpPr>
        <p:spPr>
          <a:xfrm>
            <a:off x="-54469" y="1112395"/>
            <a:ext cx="9090893" cy="6652313"/>
          </a:xfrm>
        </p:spPr>
        <p:txBody>
          <a:bodyPr/>
          <a:lstStyle/>
          <a:p>
            <a:r>
              <a:rPr lang="fr-BE" dirty="0"/>
              <a:t>Transition ok si condition ok  +réalisation de l’événements</a:t>
            </a:r>
          </a:p>
          <a:p>
            <a:r>
              <a:rPr lang="fr-BE" dirty="0"/>
              <a:t>Se place entre crochets</a:t>
            </a:r>
          </a:p>
          <a:p>
            <a:endParaRPr lang="fr-BE" dirty="0"/>
          </a:p>
          <a:p>
            <a:endParaRPr lang="fr-BE" dirty="0"/>
          </a:p>
          <a:p>
            <a:endParaRPr lang="fr-BE" dirty="0"/>
          </a:p>
          <a:p>
            <a:r>
              <a:rPr lang="fr-BE" dirty="0"/>
              <a:t>Exemple : </a:t>
            </a:r>
            <a:r>
              <a:rPr lang="fr-FR" i="1" dirty="0"/>
              <a:t>En cas de refus de sauter un obstacle, le concurrent a le droit de recommencer deux fois. Il est donc disqualifié après la troisième tentative si elle se solde par un refus. La figure illustre la prise en compte de ce nombre maximal de refus en reprenant l’exemple de la figure 8.8 (seul le premier obstacle est montré).</a:t>
            </a:r>
            <a:endParaRPr lang="fr-FR" dirty="0"/>
          </a:p>
          <a:p>
            <a:pPr marL="0" indent="0">
              <a:buNone/>
            </a:pPr>
            <a:br>
              <a:rPr lang="fr-FR" dirty="0"/>
            </a:br>
            <a:endParaRPr lang="fr-BE" dirty="0"/>
          </a:p>
        </p:txBody>
      </p:sp>
      <p:sp>
        <p:nvSpPr>
          <p:cNvPr id="3" name="Titre 2">
            <a:extLst>
              <a:ext uri="{FF2B5EF4-FFF2-40B4-BE49-F238E27FC236}">
                <a16:creationId xmlns:a16="http://schemas.microsoft.com/office/drawing/2014/main" id="{C8C40E12-1A55-4629-9E51-521CD702512A}"/>
              </a:ext>
            </a:extLst>
          </p:cNvPr>
          <p:cNvSpPr>
            <a:spLocks noGrp="1"/>
          </p:cNvSpPr>
          <p:nvPr>
            <p:ph type="title"/>
          </p:nvPr>
        </p:nvSpPr>
        <p:spPr/>
        <p:txBody>
          <a:bodyPr/>
          <a:lstStyle/>
          <a:p>
            <a:r>
              <a:rPr lang="fr-BE" dirty="0"/>
              <a:t>Elaborations du diagramme états-transitions : conditions de garde</a:t>
            </a:r>
          </a:p>
        </p:txBody>
      </p:sp>
      <p:pic>
        <p:nvPicPr>
          <p:cNvPr id="5122" name="Picture 2" descr="images/08ri08.png">
            <a:extLst>
              <a:ext uri="{FF2B5EF4-FFF2-40B4-BE49-F238E27FC236}">
                <a16:creationId xmlns:a16="http://schemas.microsoft.com/office/drawing/2014/main" id="{550FBBDE-23E4-4B91-A6A5-D241BB1B1D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1540" y="1925619"/>
            <a:ext cx="238125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images/08ri09.png">
            <a:extLst>
              <a:ext uri="{FF2B5EF4-FFF2-40B4-BE49-F238E27FC236}">
                <a16:creationId xmlns:a16="http://schemas.microsoft.com/office/drawing/2014/main" id="{D639C7A4-6EB9-4212-A823-6B2B2FD94B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7211" y="1301675"/>
            <a:ext cx="6509287" cy="45182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964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1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B01CCF3A-E113-407D-B36E-325FF31110D3}"/>
              </a:ext>
            </a:extLst>
          </p:cNvPr>
          <p:cNvSpPr>
            <a:spLocks noGrp="1"/>
          </p:cNvSpPr>
          <p:nvPr>
            <p:ph idx="1"/>
          </p:nvPr>
        </p:nvSpPr>
        <p:spPr>
          <a:xfrm>
            <a:off x="318977" y="1390794"/>
            <a:ext cx="8539273" cy="4076412"/>
          </a:xfrm>
        </p:spPr>
        <p:txBody>
          <a:bodyPr/>
          <a:lstStyle/>
          <a:p>
            <a:r>
              <a:rPr lang="fr-FR" dirty="0"/>
              <a:t>Il est possible de spécifier différentes activités :</a:t>
            </a:r>
          </a:p>
          <a:p>
            <a:pPr lvl="1"/>
            <a:r>
              <a:rPr lang="fr-FR" dirty="0"/>
              <a:t>Pendant un état ;</a:t>
            </a:r>
          </a:p>
          <a:p>
            <a:pPr lvl="1"/>
            <a:r>
              <a:rPr lang="fr-FR" dirty="0"/>
              <a:t>Lors du franchissement d’une transition ;</a:t>
            </a:r>
          </a:p>
          <a:p>
            <a:pPr lvl="1"/>
            <a:r>
              <a:rPr lang="fr-FR" dirty="0"/>
              <a:t>À l’entrée et à la sortie d’un état ;</a:t>
            </a:r>
          </a:p>
          <a:p>
            <a:pPr lvl="1"/>
            <a:r>
              <a:rPr lang="fr-FR" dirty="0"/>
              <a:t>Au sein d’un état, lors de la réception d’un événement.</a:t>
            </a:r>
          </a:p>
          <a:p>
            <a:endParaRPr lang="fr-BE" dirty="0"/>
          </a:p>
          <a:p>
            <a:r>
              <a:rPr lang="fr-BE" dirty="0"/>
              <a:t>Activité = série d’actions (attribuer valeur attribut, créer ou détruire objet, effectuer opération, invoquer méthode,…)</a:t>
            </a:r>
          </a:p>
          <a:p>
            <a:pPr marL="0" indent="0">
              <a:buNone/>
            </a:pPr>
            <a:endParaRPr lang="fr-BE" dirty="0"/>
          </a:p>
        </p:txBody>
      </p:sp>
      <p:sp>
        <p:nvSpPr>
          <p:cNvPr id="3" name="Titre 2">
            <a:extLst>
              <a:ext uri="{FF2B5EF4-FFF2-40B4-BE49-F238E27FC236}">
                <a16:creationId xmlns:a16="http://schemas.microsoft.com/office/drawing/2014/main" id="{971576BA-3FFD-4215-B8F2-548FA3845FDD}"/>
              </a:ext>
            </a:extLst>
          </p:cNvPr>
          <p:cNvSpPr>
            <a:spLocks noGrp="1"/>
          </p:cNvSpPr>
          <p:nvPr>
            <p:ph type="title"/>
          </p:nvPr>
        </p:nvSpPr>
        <p:spPr/>
        <p:txBody>
          <a:bodyPr/>
          <a:lstStyle/>
          <a:p>
            <a:r>
              <a:rPr lang="fr-BE" dirty="0"/>
              <a:t>Elaborations du diagramme états-transitions : Activités liées</a:t>
            </a:r>
          </a:p>
        </p:txBody>
      </p:sp>
    </p:spTree>
    <p:extLst>
      <p:ext uri="{BB962C8B-B14F-4D97-AF65-F5344CB8AC3E}">
        <p14:creationId xmlns:p14="http://schemas.microsoft.com/office/powerpoint/2010/main" val="1799603188"/>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B01CCF3A-E113-407D-B36E-325FF31110D3}"/>
              </a:ext>
            </a:extLst>
          </p:cNvPr>
          <p:cNvSpPr>
            <a:spLocks noGrp="1"/>
          </p:cNvSpPr>
          <p:nvPr>
            <p:ph idx="1"/>
          </p:nvPr>
        </p:nvSpPr>
        <p:spPr>
          <a:xfrm>
            <a:off x="318977" y="1390794"/>
            <a:ext cx="8539273" cy="4076412"/>
          </a:xfrm>
        </p:spPr>
        <p:txBody>
          <a:bodyPr/>
          <a:lstStyle/>
          <a:p>
            <a:r>
              <a:rPr lang="fr-FR" dirty="0"/>
              <a:t>Une activité précédée du mot-clé entry/ est exécutée lors de l’entrée dans l’état. </a:t>
            </a:r>
          </a:p>
          <a:p>
            <a:r>
              <a:rPr lang="fr-FR" dirty="0"/>
              <a:t>Le mot-clé do/ introduit l’activité réalisée pendant l’état. Une activité précédée du nom d’un événement est exécutée si cet événement est reçu. </a:t>
            </a:r>
          </a:p>
          <a:p>
            <a:r>
              <a:rPr lang="fr-FR" dirty="0"/>
              <a:t>Une activité précédée du mot-clé exit/ est exécutée lors de la sortie de l’état.</a:t>
            </a:r>
          </a:p>
          <a:p>
            <a:endParaRPr lang="fr-FR" dirty="0"/>
          </a:p>
          <a:p>
            <a:r>
              <a:rPr lang="fr-FR" dirty="0"/>
              <a:t>Il est également possible de spécifier une activité lors du franchissement d’une transition. Dans ce cas, l’activité doit être précédée d’un /, à la suite de l’événement et de la condition de garde, s’ils existent.</a:t>
            </a:r>
            <a:endParaRPr lang="fr-BE" dirty="0"/>
          </a:p>
        </p:txBody>
      </p:sp>
      <p:sp>
        <p:nvSpPr>
          <p:cNvPr id="3" name="Titre 2">
            <a:extLst>
              <a:ext uri="{FF2B5EF4-FFF2-40B4-BE49-F238E27FC236}">
                <a16:creationId xmlns:a16="http://schemas.microsoft.com/office/drawing/2014/main" id="{971576BA-3FFD-4215-B8F2-548FA3845FDD}"/>
              </a:ext>
            </a:extLst>
          </p:cNvPr>
          <p:cNvSpPr>
            <a:spLocks noGrp="1"/>
          </p:cNvSpPr>
          <p:nvPr>
            <p:ph type="title"/>
          </p:nvPr>
        </p:nvSpPr>
        <p:spPr/>
        <p:txBody>
          <a:bodyPr/>
          <a:lstStyle/>
          <a:p>
            <a:r>
              <a:rPr lang="fr-BE" dirty="0"/>
              <a:t>Elaborations du diagramme états-transitions : Activités liées</a:t>
            </a:r>
          </a:p>
        </p:txBody>
      </p:sp>
    </p:spTree>
    <p:extLst>
      <p:ext uri="{BB962C8B-B14F-4D97-AF65-F5344CB8AC3E}">
        <p14:creationId xmlns:p14="http://schemas.microsoft.com/office/powerpoint/2010/main" val="1692998934"/>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B01CCF3A-E113-407D-B36E-325FF31110D3}"/>
              </a:ext>
            </a:extLst>
          </p:cNvPr>
          <p:cNvSpPr>
            <a:spLocks noGrp="1"/>
          </p:cNvSpPr>
          <p:nvPr>
            <p:ph idx="1"/>
          </p:nvPr>
        </p:nvSpPr>
        <p:spPr>
          <a:xfrm>
            <a:off x="318977" y="1390794"/>
            <a:ext cx="8539273" cy="4076412"/>
          </a:xfrm>
        </p:spPr>
        <p:txBody>
          <a:bodyPr/>
          <a:lstStyle/>
          <a:p>
            <a:pPr marL="0" indent="0">
              <a:buNone/>
            </a:pPr>
            <a:endParaRPr lang="fr-BE" dirty="0"/>
          </a:p>
        </p:txBody>
      </p:sp>
      <p:sp>
        <p:nvSpPr>
          <p:cNvPr id="3" name="Titre 2">
            <a:extLst>
              <a:ext uri="{FF2B5EF4-FFF2-40B4-BE49-F238E27FC236}">
                <a16:creationId xmlns:a16="http://schemas.microsoft.com/office/drawing/2014/main" id="{971576BA-3FFD-4215-B8F2-548FA3845FDD}"/>
              </a:ext>
            </a:extLst>
          </p:cNvPr>
          <p:cNvSpPr>
            <a:spLocks noGrp="1"/>
          </p:cNvSpPr>
          <p:nvPr>
            <p:ph type="title"/>
          </p:nvPr>
        </p:nvSpPr>
        <p:spPr/>
        <p:txBody>
          <a:bodyPr/>
          <a:lstStyle/>
          <a:p>
            <a:r>
              <a:rPr lang="fr-BE" dirty="0"/>
              <a:t>Elaborations du diagramme états-transitions : Activités liées</a:t>
            </a:r>
          </a:p>
        </p:txBody>
      </p:sp>
      <p:pic>
        <p:nvPicPr>
          <p:cNvPr id="6146" name="Picture 2" descr="images/08RI11V4.png">
            <a:extLst>
              <a:ext uri="{FF2B5EF4-FFF2-40B4-BE49-F238E27FC236}">
                <a16:creationId xmlns:a16="http://schemas.microsoft.com/office/drawing/2014/main" id="{B4EB7270-64D9-4C51-A725-654E85D7C5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181" y="1681251"/>
            <a:ext cx="7312831" cy="3116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24965"/>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B01CCF3A-E113-407D-B36E-325FF31110D3}"/>
              </a:ext>
            </a:extLst>
          </p:cNvPr>
          <p:cNvSpPr>
            <a:spLocks noGrp="1"/>
          </p:cNvSpPr>
          <p:nvPr>
            <p:ph idx="1"/>
          </p:nvPr>
        </p:nvSpPr>
        <p:spPr>
          <a:xfrm>
            <a:off x="318977" y="1390794"/>
            <a:ext cx="8539273" cy="4076412"/>
          </a:xfrm>
        </p:spPr>
        <p:txBody>
          <a:bodyPr/>
          <a:lstStyle/>
          <a:p>
            <a:pPr marL="0" indent="0">
              <a:buNone/>
            </a:pPr>
            <a:r>
              <a:rPr lang="fr-BE" dirty="0"/>
              <a:t>Exemple : </a:t>
            </a:r>
            <a:r>
              <a:rPr lang="fr-FR" i="1" dirty="0"/>
              <a:t>utilisation des activités au sein d’un état ou lors du franchissement d’une transition. Ceci permet notamment de gérer la valeur des attributs </a:t>
            </a:r>
            <a:r>
              <a:rPr lang="fr-FR" b="1" i="1" dirty="0" err="1"/>
              <a:t>nombrePointsPénalité</a:t>
            </a:r>
            <a:r>
              <a:rPr lang="fr-FR" i="1" dirty="0"/>
              <a:t> et </a:t>
            </a:r>
            <a:r>
              <a:rPr lang="fr-FR" b="1" i="1" dirty="0" err="1"/>
              <a:t>nombreTentatives</a:t>
            </a:r>
            <a:r>
              <a:rPr lang="fr-FR" i="1" dirty="0"/>
              <a:t> de la classe </a:t>
            </a:r>
            <a:r>
              <a:rPr lang="fr-FR" b="1" i="1" dirty="0"/>
              <a:t>Concurrent</a:t>
            </a:r>
            <a:r>
              <a:rPr lang="fr-FR" i="1" dirty="0"/>
              <a:t>. Le nombre de points de pénalité est augmenté si le mur est renversé, ce qui se traduit par la réception de l’événement </a:t>
            </a:r>
            <a:r>
              <a:rPr lang="fr-FR" b="1" i="1" dirty="0"/>
              <a:t>renversement</a:t>
            </a:r>
            <a:r>
              <a:rPr lang="fr-FR" i="1" dirty="0"/>
              <a:t> pendant l’état </a:t>
            </a:r>
            <a:r>
              <a:rPr lang="fr-FR" b="1" i="1" dirty="0" err="1"/>
              <a:t>SautMur</a:t>
            </a:r>
            <a:r>
              <a:rPr lang="fr-FR" i="1" dirty="0"/>
              <a:t>. Le nombre de tentatives est initialisé à 1, puis augmenté à chaque refus de sauter lors de la transition correspondante.</a:t>
            </a:r>
            <a:endParaRPr lang="fr-BE" dirty="0"/>
          </a:p>
        </p:txBody>
      </p:sp>
      <p:sp>
        <p:nvSpPr>
          <p:cNvPr id="3" name="Titre 2">
            <a:extLst>
              <a:ext uri="{FF2B5EF4-FFF2-40B4-BE49-F238E27FC236}">
                <a16:creationId xmlns:a16="http://schemas.microsoft.com/office/drawing/2014/main" id="{971576BA-3FFD-4215-B8F2-548FA3845FDD}"/>
              </a:ext>
            </a:extLst>
          </p:cNvPr>
          <p:cNvSpPr>
            <a:spLocks noGrp="1"/>
          </p:cNvSpPr>
          <p:nvPr>
            <p:ph type="title"/>
          </p:nvPr>
        </p:nvSpPr>
        <p:spPr/>
        <p:txBody>
          <a:bodyPr/>
          <a:lstStyle/>
          <a:p>
            <a:r>
              <a:rPr lang="fr-BE" dirty="0"/>
              <a:t>Elaborations du diagramme états-transitions : Activités liées</a:t>
            </a:r>
          </a:p>
        </p:txBody>
      </p:sp>
    </p:spTree>
    <p:extLst>
      <p:ext uri="{BB962C8B-B14F-4D97-AF65-F5344CB8AC3E}">
        <p14:creationId xmlns:p14="http://schemas.microsoft.com/office/powerpoint/2010/main" val="3334999728"/>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63D20826-2FA5-4FDA-B1CA-E4257E1892A3}"/>
              </a:ext>
            </a:extLst>
          </p:cNvPr>
          <p:cNvSpPr>
            <a:spLocks noGrp="1"/>
          </p:cNvSpPr>
          <p:nvPr>
            <p:ph idx="1"/>
          </p:nvPr>
        </p:nvSpPr>
        <p:spPr/>
        <p:txBody>
          <a:bodyPr/>
          <a:lstStyle/>
          <a:p>
            <a:endParaRPr lang="fr-BE"/>
          </a:p>
        </p:txBody>
      </p:sp>
      <p:sp>
        <p:nvSpPr>
          <p:cNvPr id="3" name="Titre 2">
            <a:extLst>
              <a:ext uri="{FF2B5EF4-FFF2-40B4-BE49-F238E27FC236}">
                <a16:creationId xmlns:a16="http://schemas.microsoft.com/office/drawing/2014/main" id="{0620F1A1-55FF-4E1F-8D0E-876428FC6D8F}"/>
              </a:ext>
            </a:extLst>
          </p:cNvPr>
          <p:cNvSpPr>
            <a:spLocks noGrp="1"/>
          </p:cNvSpPr>
          <p:nvPr>
            <p:ph type="title"/>
          </p:nvPr>
        </p:nvSpPr>
        <p:spPr/>
        <p:txBody>
          <a:bodyPr/>
          <a:lstStyle/>
          <a:p>
            <a:endParaRPr lang="fr-BE"/>
          </a:p>
        </p:txBody>
      </p:sp>
      <p:pic>
        <p:nvPicPr>
          <p:cNvPr id="7170" name="Picture 2" descr="images/08ri11.png">
            <a:extLst>
              <a:ext uri="{FF2B5EF4-FFF2-40B4-BE49-F238E27FC236}">
                <a16:creationId xmlns:a16="http://schemas.microsoft.com/office/drawing/2014/main" id="{FD070F3C-5F65-419A-AD7E-74F54E9FAC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9881" y="1351486"/>
            <a:ext cx="6524237" cy="48987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07015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E3DD2B43-EEDE-4102-B269-863C12B0640B}"/>
              </a:ext>
            </a:extLst>
          </p:cNvPr>
          <p:cNvSpPr>
            <a:spLocks noGrp="1"/>
          </p:cNvSpPr>
          <p:nvPr>
            <p:ph idx="1"/>
          </p:nvPr>
        </p:nvSpPr>
        <p:spPr>
          <a:xfrm>
            <a:off x="302363" y="1258271"/>
            <a:ext cx="8539273" cy="4599189"/>
          </a:xfrm>
        </p:spPr>
        <p:txBody>
          <a:bodyPr/>
          <a:lstStyle/>
          <a:p>
            <a:r>
              <a:rPr lang="fr-FR" dirty="0"/>
              <a:t>L’inclusion </a:t>
            </a:r>
          </a:p>
          <a:p>
            <a:pPr lvl="1"/>
            <a:r>
              <a:rPr lang="fr-FR" dirty="0"/>
              <a:t>Enrichi un cas par un autre</a:t>
            </a:r>
          </a:p>
          <a:p>
            <a:pPr lvl="1"/>
            <a:r>
              <a:rPr lang="fr-FR" dirty="0"/>
              <a:t>Elle est impérative</a:t>
            </a:r>
          </a:p>
          <a:p>
            <a:pPr lvl="1"/>
            <a:r>
              <a:rPr lang="fr-FR" dirty="0"/>
              <a:t>On dit qu’il est une sous-fonction </a:t>
            </a:r>
          </a:p>
          <a:p>
            <a:pPr lvl="1"/>
            <a:r>
              <a:rPr lang="fr-FR" dirty="0"/>
              <a:t>Partage de fonctionnalités communes </a:t>
            </a:r>
          </a:p>
          <a:p>
            <a:pPr lvl="1"/>
            <a:r>
              <a:rPr lang="fr-FR" dirty="0"/>
              <a:t>Représenté par une flèche pointillé avec le mot clé « </a:t>
            </a:r>
            <a:r>
              <a:rPr lang="fr-FR" dirty="0" err="1"/>
              <a:t>include</a:t>
            </a:r>
            <a:r>
              <a:rPr lang="fr-FR" dirty="0"/>
              <a:t> »</a:t>
            </a:r>
          </a:p>
          <a:p>
            <a:pPr lvl="1"/>
            <a:endParaRPr lang="fr-FR" dirty="0"/>
          </a:p>
          <a:p>
            <a:pPr lvl="1"/>
            <a:endParaRPr lang="fr-FR" dirty="0"/>
          </a:p>
          <a:p>
            <a:pPr lvl="1"/>
            <a:r>
              <a:rPr lang="fr-FR" dirty="0"/>
              <a:t>Exemple = </a:t>
            </a:r>
            <a:r>
              <a:rPr lang="fr-FR" i="1" dirty="0"/>
              <a:t>Lors de l’achat d’un étalon, un acheteur vérifie ses vaccinations. Par conséquent, le cas d’utilisation d’achat d’un étalon inclut cette vérification</a:t>
            </a:r>
            <a:endParaRPr lang="fr-FR" dirty="0"/>
          </a:p>
        </p:txBody>
      </p:sp>
      <p:sp>
        <p:nvSpPr>
          <p:cNvPr id="3" name="Titre 2">
            <a:extLst>
              <a:ext uri="{FF2B5EF4-FFF2-40B4-BE49-F238E27FC236}">
                <a16:creationId xmlns:a16="http://schemas.microsoft.com/office/drawing/2014/main" id="{953F2402-68C9-41DC-B494-75B8FD9DB914}"/>
              </a:ext>
            </a:extLst>
          </p:cNvPr>
          <p:cNvSpPr>
            <a:spLocks noGrp="1"/>
          </p:cNvSpPr>
          <p:nvPr>
            <p:ph type="title"/>
          </p:nvPr>
        </p:nvSpPr>
        <p:spPr/>
        <p:txBody>
          <a:bodyPr/>
          <a:lstStyle/>
          <a:p>
            <a:r>
              <a:rPr lang="fr-BE" dirty="0"/>
              <a:t>Modélisation des exigences : relations entre les cas d’utilisation</a:t>
            </a:r>
          </a:p>
        </p:txBody>
      </p:sp>
      <p:pic>
        <p:nvPicPr>
          <p:cNvPr id="1026" name="Picture 2" descr="images/04RI05V4.png">
            <a:extLst>
              <a:ext uri="{FF2B5EF4-FFF2-40B4-BE49-F238E27FC236}">
                <a16:creationId xmlns:a16="http://schemas.microsoft.com/office/drawing/2014/main" id="{41840FC4-0646-4C6D-8AF2-FD95FD921E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6873" y="1596543"/>
            <a:ext cx="6460825" cy="3922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611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E3DD2B43-EEDE-4102-B269-863C12B0640B}"/>
              </a:ext>
            </a:extLst>
          </p:cNvPr>
          <p:cNvSpPr>
            <a:spLocks noGrp="1"/>
          </p:cNvSpPr>
          <p:nvPr>
            <p:ph idx="1"/>
          </p:nvPr>
        </p:nvSpPr>
        <p:spPr>
          <a:xfrm>
            <a:off x="302363" y="1288761"/>
            <a:ext cx="8539273" cy="4076412"/>
          </a:xfrm>
        </p:spPr>
        <p:txBody>
          <a:bodyPr/>
          <a:lstStyle/>
          <a:p>
            <a:r>
              <a:rPr lang="fr-FR" dirty="0"/>
              <a:t>Exemple avec mise en commun du sous cas</a:t>
            </a:r>
            <a:endParaRPr lang="fr-BE" dirty="0"/>
          </a:p>
        </p:txBody>
      </p:sp>
      <p:sp>
        <p:nvSpPr>
          <p:cNvPr id="3" name="Titre 2">
            <a:extLst>
              <a:ext uri="{FF2B5EF4-FFF2-40B4-BE49-F238E27FC236}">
                <a16:creationId xmlns:a16="http://schemas.microsoft.com/office/drawing/2014/main" id="{953F2402-68C9-41DC-B494-75B8FD9DB914}"/>
              </a:ext>
            </a:extLst>
          </p:cNvPr>
          <p:cNvSpPr>
            <a:spLocks noGrp="1"/>
          </p:cNvSpPr>
          <p:nvPr>
            <p:ph type="title"/>
          </p:nvPr>
        </p:nvSpPr>
        <p:spPr/>
        <p:txBody>
          <a:bodyPr/>
          <a:lstStyle/>
          <a:p>
            <a:r>
              <a:rPr lang="fr-BE" dirty="0"/>
              <a:t>Modélisation des exigences : relations entre les cas d’utilisation</a:t>
            </a:r>
          </a:p>
        </p:txBody>
      </p:sp>
      <p:pic>
        <p:nvPicPr>
          <p:cNvPr id="2050" name="Picture 2" descr="images/04RI06V4.png">
            <a:extLst>
              <a:ext uri="{FF2B5EF4-FFF2-40B4-BE49-F238E27FC236}">
                <a16:creationId xmlns:a16="http://schemas.microsoft.com/office/drawing/2014/main" id="{D80382A3-0C7E-4C98-B069-25CC59F737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6359" y="2066177"/>
            <a:ext cx="5611282" cy="3849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72218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E3DD2B43-EEDE-4102-B269-863C12B0640B}"/>
              </a:ext>
            </a:extLst>
          </p:cNvPr>
          <p:cNvSpPr>
            <a:spLocks noGrp="1"/>
          </p:cNvSpPr>
          <p:nvPr>
            <p:ph idx="1"/>
          </p:nvPr>
        </p:nvSpPr>
        <p:spPr>
          <a:xfrm>
            <a:off x="302363" y="1288761"/>
            <a:ext cx="8539273" cy="4076412"/>
          </a:xfrm>
        </p:spPr>
        <p:txBody>
          <a:bodyPr/>
          <a:lstStyle/>
          <a:p>
            <a:r>
              <a:rPr lang="fr-FR" dirty="0"/>
              <a:t>Sous cas-non partagé, on parle de décomposition </a:t>
            </a:r>
          </a:p>
          <a:p>
            <a:endParaRPr lang="fr-FR" dirty="0"/>
          </a:p>
          <a:p>
            <a:endParaRPr lang="fr-FR" dirty="0"/>
          </a:p>
          <a:p>
            <a:endParaRPr lang="fr-BE" dirty="0"/>
          </a:p>
        </p:txBody>
      </p:sp>
      <p:sp>
        <p:nvSpPr>
          <p:cNvPr id="3" name="Titre 2">
            <a:extLst>
              <a:ext uri="{FF2B5EF4-FFF2-40B4-BE49-F238E27FC236}">
                <a16:creationId xmlns:a16="http://schemas.microsoft.com/office/drawing/2014/main" id="{953F2402-68C9-41DC-B494-75B8FD9DB914}"/>
              </a:ext>
            </a:extLst>
          </p:cNvPr>
          <p:cNvSpPr>
            <a:spLocks noGrp="1"/>
          </p:cNvSpPr>
          <p:nvPr>
            <p:ph type="title"/>
          </p:nvPr>
        </p:nvSpPr>
        <p:spPr/>
        <p:txBody>
          <a:bodyPr/>
          <a:lstStyle/>
          <a:p>
            <a:r>
              <a:rPr lang="fr-BE" dirty="0"/>
              <a:t>Modélisation des exigences : relations entre les cas d’utilisation</a:t>
            </a:r>
          </a:p>
        </p:txBody>
      </p:sp>
      <p:pic>
        <p:nvPicPr>
          <p:cNvPr id="3074" name="Picture 2" descr="images/04RI07V4.png">
            <a:extLst>
              <a:ext uri="{FF2B5EF4-FFF2-40B4-BE49-F238E27FC236}">
                <a16:creationId xmlns:a16="http://schemas.microsoft.com/office/drawing/2014/main" id="{753F600F-BB46-473B-9B92-AA892B8C9E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3757" y="1862552"/>
            <a:ext cx="5676486" cy="43612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73539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E3DD2B43-EEDE-4102-B269-863C12B0640B}"/>
              </a:ext>
            </a:extLst>
          </p:cNvPr>
          <p:cNvSpPr>
            <a:spLocks noGrp="1"/>
          </p:cNvSpPr>
          <p:nvPr>
            <p:ph idx="1"/>
          </p:nvPr>
        </p:nvSpPr>
        <p:spPr>
          <a:xfrm>
            <a:off x="302363" y="1288761"/>
            <a:ext cx="8539273" cy="4076412"/>
          </a:xfrm>
        </p:spPr>
        <p:txBody>
          <a:bodyPr/>
          <a:lstStyle/>
          <a:p>
            <a:r>
              <a:rPr lang="fr-FR" dirty="0"/>
              <a:t>L’extension </a:t>
            </a:r>
          </a:p>
          <a:p>
            <a:pPr lvl="1"/>
            <a:r>
              <a:rPr lang="fr-FR" dirty="0"/>
              <a:t>Enrichir un cas </a:t>
            </a:r>
          </a:p>
          <a:p>
            <a:pPr lvl="1"/>
            <a:r>
              <a:rPr lang="fr-FR" dirty="0"/>
              <a:t>Est optionnel </a:t>
            </a:r>
          </a:p>
          <a:p>
            <a:pPr lvl="1"/>
            <a:r>
              <a:rPr lang="fr-FR" dirty="0"/>
              <a:t>Application lors de chaque scénario </a:t>
            </a:r>
            <a:r>
              <a:rPr lang="fr-FR" dirty="0">
                <a:sym typeface="Wingdings" panose="05000000000000000000" pitchFamily="2" charset="2"/>
              </a:rPr>
              <a:t>cas dont pas étendu</a:t>
            </a:r>
          </a:p>
          <a:p>
            <a:pPr lvl="1"/>
            <a:r>
              <a:rPr lang="fr-FR" dirty="0">
                <a:sym typeface="Wingdings" panose="05000000000000000000" pitchFamily="2" charset="2"/>
              </a:rPr>
              <a:t>Représenté graphiquement par une flèche pointillé avec le mot clé « </a:t>
            </a:r>
            <a:r>
              <a:rPr lang="fr-FR" dirty="0" err="1">
                <a:sym typeface="Wingdings" panose="05000000000000000000" pitchFamily="2" charset="2"/>
              </a:rPr>
              <a:t>extend</a:t>
            </a:r>
            <a:r>
              <a:rPr lang="fr-FR" dirty="0">
                <a:sym typeface="Wingdings" panose="05000000000000000000" pitchFamily="2" charset="2"/>
              </a:rPr>
              <a:t> »</a:t>
            </a:r>
          </a:p>
          <a:p>
            <a:pPr lvl="1"/>
            <a:endParaRPr lang="fr-FR" dirty="0">
              <a:sym typeface="Wingdings" panose="05000000000000000000" pitchFamily="2" charset="2"/>
            </a:endParaRPr>
          </a:p>
          <a:p>
            <a:pPr lvl="1"/>
            <a:r>
              <a:rPr lang="fr-FR" dirty="0">
                <a:sym typeface="Wingdings" panose="05000000000000000000" pitchFamily="2" charset="2"/>
              </a:rPr>
              <a:t>Exemple :</a:t>
            </a:r>
            <a:r>
              <a:rPr lang="fr-FR" i="1" dirty="0"/>
              <a:t>Lors de l’achat d’un cheval, un acheteur peut vérifier son caractère ou sa robe. Par conséquent, le cas d’utilisation d’achat d’un cheval peut être étendu par l’une de ces vérifications</a:t>
            </a:r>
            <a:endParaRPr lang="fr-FR" dirty="0">
              <a:sym typeface="Wingdings" panose="05000000000000000000" pitchFamily="2" charset="2"/>
            </a:endParaRPr>
          </a:p>
          <a:p>
            <a:pPr lvl="1"/>
            <a:endParaRPr lang="fr-FR" dirty="0"/>
          </a:p>
          <a:p>
            <a:endParaRPr lang="fr-BE" dirty="0"/>
          </a:p>
        </p:txBody>
      </p:sp>
      <p:sp>
        <p:nvSpPr>
          <p:cNvPr id="3" name="Titre 2">
            <a:extLst>
              <a:ext uri="{FF2B5EF4-FFF2-40B4-BE49-F238E27FC236}">
                <a16:creationId xmlns:a16="http://schemas.microsoft.com/office/drawing/2014/main" id="{953F2402-68C9-41DC-B494-75B8FD9DB914}"/>
              </a:ext>
            </a:extLst>
          </p:cNvPr>
          <p:cNvSpPr>
            <a:spLocks noGrp="1"/>
          </p:cNvSpPr>
          <p:nvPr>
            <p:ph type="title"/>
          </p:nvPr>
        </p:nvSpPr>
        <p:spPr/>
        <p:txBody>
          <a:bodyPr/>
          <a:lstStyle/>
          <a:p>
            <a:r>
              <a:rPr lang="fr-BE" dirty="0"/>
              <a:t>Modélisation des exigences : relations entre les cas d’utilisation</a:t>
            </a:r>
          </a:p>
        </p:txBody>
      </p:sp>
      <p:pic>
        <p:nvPicPr>
          <p:cNvPr id="4098" name="Picture 2" descr="https://www.eni-training.com/download/5c07e2bb-891c-463f-a2a6-c13ab6ff9314/images/04RI08V4.png?id=AAEAAAD%2f%2f%2f%2f%2fAQAAAAAAAAAMAgAAAE1FbmkuRWRpdGlvbnMuTWVkaWFwbHVzLCBWZXJzaW9uPTEuMC4wLjAsIEN1bHR1cmU9bmV1dHJhbCwgUHVibGljS2V5VG9rZW49bnVsbAUBAAAAJ0VuaS5FZGl0aW9ucy5NZWRpYXBsdXMuQ29tbW9uLldhdGVybWFyawIAAAAHcGlzVGV4dAlwaWR0ZURhdGUBAA0CAAAABgMAAAAzRGVzbWV0IEVyd2luIC0gZGYyN2ZmMzgtYWYwMS00ZTk2LTg1ZGEtMWMyNjc4ZGVlODYwOZUb73zt2ogL">
            <a:extLst>
              <a:ext uri="{FF2B5EF4-FFF2-40B4-BE49-F238E27FC236}">
                <a16:creationId xmlns:a16="http://schemas.microsoft.com/office/drawing/2014/main" id="{2BB46805-0FB4-4B8D-A44E-E01552AADA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636" y="1895495"/>
            <a:ext cx="8377614" cy="3560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6623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6E2113F2-D53B-4FFD-A1F1-B91E2D824313}"/>
              </a:ext>
            </a:extLst>
          </p:cNvPr>
          <p:cNvSpPr>
            <a:spLocks noGrp="1"/>
          </p:cNvSpPr>
          <p:nvPr>
            <p:ph idx="1"/>
          </p:nvPr>
        </p:nvSpPr>
        <p:spPr>
          <a:xfrm>
            <a:off x="302363" y="1390793"/>
            <a:ext cx="8539273" cy="4665449"/>
          </a:xfrm>
        </p:spPr>
        <p:txBody>
          <a:bodyPr/>
          <a:lstStyle/>
          <a:p>
            <a:r>
              <a:rPr lang="fr-BE" dirty="0"/>
              <a:t>Entité identifiable du monde réel</a:t>
            </a:r>
          </a:p>
          <a:p>
            <a:pPr lvl="1"/>
            <a:r>
              <a:rPr lang="fr-BE" dirty="0"/>
              <a:t>Existence physique (cheval, livre) ou pas (un texte de loi) </a:t>
            </a:r>
          </a:p>
          <a:p>
            <a:pPr lvl="1"/>
            <a:r>
              <a:rPr lang="fr-BE" dirty="0"/>
              <a:t>Identifiable  = désignable</a:t>
            </a:r>
          </a:p>
          <a:p>
            <a:pPr lvl="1"/>
            <a:endParaRPr lang="fr-BE" dirty="0"/>
          </a:p>
          <a:p>
            <a:r>
              <a:rPr lang="fr-BE" dirty="0"/>
              <a:t>En UML : </a:t>
            </a:r>
          </a:p>
          <a:p>
            <a:pPr lvl="1"/>
            <a:r>
              <a:rPr lang="fr-BE" dirty="0"/>
              <a:t>Attributs</a:t>
            </a:r>
          </a:p>
          <a:p>
            <a:pPr lvl="1"/>
            <a:r>
              <a:rPr lang="fr-BE" dirty="0"/>
              <a:t>Méthodes</a:t>
            </a:r>
          </a:p>
          <a:p>
            <a:pPr lvl="1"/>
            <a:endParaRPr lang="fr-BE" dirty="0"/>
          </a:p>
          <a:p>
            <a:r>
              <a:rPr lang="fr-BE" dirty="0"/>
              <a:t>En UML : objet toujours perçu dynamique </a:t>
            </a:r>
          </a:p>
          <a:p>
            <a:endParaRPr lang="fr-BE" dirty="0"/>
          </a:p>
          <a:p>
            <a:r>
              <a:rPr lang="fr-BE" dirty="0"/>
              <a:t>Objets interagissent entre eux</a:t>
            </a:r>
          </a:p>
          <a:p>
            <a:pPr lvl="1"/>
            <a:endParaRPr lang="fr-BE" dirty="0"/>
          </a:p>
        </p:txBody>
      </p:sp>
      <p:sp>
        <p:nvSpPr>
          <p:cNvPr id="3" name="Titre 2">
            <a:extLst>
              <a:ext uri="{FF2B5EF4-FFF2-40B4-BE49-F238E27FC236}">
                <a16:creationId xmlns:a16="http://schemas.microsoft.com/office/drawing/2014/main" id="{9173F1D1-A40D-47DE-837C-A7A73094FBF7}"/>
              </a:ext>
            </a:extLst>
          </p:cNvPr>
          <p:cNvSpPr>
            <a:spLocks noGrp="1"/>
          </p:cNvSpPr>
          <p:nvPr>
            <p:ph type="title"/>
          </p:nvPr>
        </p:nvSpPr>
        <p:spPr/>
        <p:txBody>
          <a:bodyPr/>
          <a:lstStyle/>
          <a:p>
            <a:r>
              <a:rPr lang="fr-BE" dirty="0"/>
              <a:t>Un objet c’est quoi ? </a:t>
            </a:r>
          </a:p>
        </p:txBody>
      </p:sp>
    </p:spTree>
    <p:extLst>
      <p:ext uri="{BB962C8B-B14F-4D97-AF65-F5344CB8AC3E}">
        <p14:creationId xmlns:p14="http://schemas.microsoft.com/office/powerpoint/2010/main" val="26070638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E3DD2B43-EEDE-4102-B269-863C12B0640B}"/>
              </a:ext>
            </a:extLst>
          </p:cNvPr>
          <p:cNvSpPr>
            <a:spLocks noGrp="1"/>
          </p:cNvSpPr>
          <p:nvPr>
            <p:ph idx="1"/>
          </p:nvPr>
        </p:nvSpPr>
        <p:spPr>
          <a:xfrm>
            <a:off x="302363" y="1288761"/>
            <a:ext cx="8539273" cy="4076412"/>
          </a:xfrm>
        </p:spPr>
        <p:txBody>
          <a:bodyPr/>
          <a:lstStyle/>
          <a:p>
            <a:r>
              <a:rPr lang="fr-FR" dirty="0"/>
              <a:t>Exemple plus complexe de l’extension de cas d’utilisation </a:t>
            </a:r>
          </a:p>
          <a:p>
            <a:endParaRPr lang="fr-FR" dirty="0"/>
          </a:p>
          <a:p>
            <a:r>
              <a:rPr lang="fr-FR" i="1" dirty="0"/>
              <a:t>Prenons le cas où l’achat d’un étalon est modélisé séparément de celui d’une jument. Sa capacité à donner naissance peut être vérifiée de façon optionnelle. D’autre part, les cas d’utilisation de la vérification du caractère et de la vérification de la robe sont partagés.</a:t>
            </a:r>
            <a:endParaRPr lang="fr-BE" dirty="0"/>
          </a:p>
        </p:txBody>
      </p:sp>
      <p:sp>
        <p:nvSpPr>
          <p:cNvPr id="3" name="Titre 2">
            <a:extLst>
              <a:ext uri="{FF2B5EF4-FFF2-40B4-BE49-F238E27FC236}">
                <a16:creationId xmlns:a16="http://schemas.microsoft.com/office/drawing/2014/main" id="{953F2402-68C9-41DC-B494-75B8FD9DB914}"/>
              </a:ext>
            </a:extLst>
          </p:cNvPr>
          <p:cNvSpPr>
            <a:spLocks noGrp="1"/>
          </p:cNvSpPr>
          <p:nvPr>
            <p:ph type="title"/>
          </p:nvPr>
        </p:nvSpPr>
        <p:spPr/>
        <p:txBody>
          <a:bodyPr/>
          <a:lstStyle/>
          <a:p>
            <a:r>
              <a:rPr lang="fr-BE" dirty="0"/>
              <a:t>Modélisation des exigences : relations entre les cas d’utilisation</a:t>
            </a:r>
          </a:p>
        </p:txBody>
      </p:sp>
      <p:pic>
        <p:nvPicPr>
          <p:cNvPr id="5122" name="Picture 2" descr="https://www.eni-training.com/download/5c07e2bb-891c-463f-a2a6-c13ab6ff9314/images/04RI09V4.png?id=AAEAAAD%2f%2f%2f%2f%2fAQAAAAAAAAAMAgAAAE1FbmkuRWRpdGlvbnMuTWVkaWFwbHVzLCBWZXJzaW9uPTEuMC4wLjAsIEN1bHR1cmU9bmV1dHJhbCwgUHVibGljS2V5VG9rZW49bnVsbAUBAAAAJ0VuaS5FZGl0aW9ucy5NZWRpYXBsdXMuQ29tbW9uLldhdGVybWFyawIAAAAHcGlzVGV4dAlwaWR0ZURhdGUBAA0CAAAABgMAAAAzRGVzbWV0IEVyd2luIC0gZGYyN2ZmMzgtYWYwMS00ZTk2LTg1ZGEtMWMyNjc4ZGVlODYwOZUb73zt2ogL">
            <a:extLst>
              <a:ext uri="{FF2B5EF4-FFF2-40B4-BE49-F238E27FC236}">
                <a16:creationId xmlns:a16="http://schemas.microsoft.com/office/drawing/2014/main" id="{3CD6599A-2B85-48BD-85F8-78B4A82FFC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6777" y="1203056"/>
            <a:ext cx="5622650" cy="5045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17894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E3DD2B43-EEDE-4102-B269-863C12B0640B}"/>
              </a:ext>
            </a:extLst>
          </p:cNvPr>
          <p:cNvSpPr>
            <a:spLocks noGrp="1"/>
          </p:cNvSpPr>
          <p:nvPr>
            <p:ph idx="1"/>
          </p:nvPr>
        </p:nvSpPr>
        <p:spPr>
          <a:xfrm>
            <a:off x="424994" y="1390794"/>
            <a:ext cx="8539273" cy="4076412"/>
          </a:xfrm>
        </p:spPr>
        <p:txBody>
          <a:bodyPr/>
          <a:lstStyle/>
          <a:p>
            <a:r>
              <a:rPr lang="fr-FR" dirty="0"/>
              <a:t>Spécialisation d’un cas en un autre</a:t>
            </a:r>
          </a:p>
          <a:p>
            <a:r>
              <a:rPr lang="fr-FR" dirty="0"/>
              <a:t>Le </a:t>
            </a:r>
            <a:r>
              <a:rPr lang="fr-FR" dirty="0" err="1"/>
              <a:t>sous-cas</a:t>
            </a:r>
            <a:r>
              <a:rPr lang="fr-FR" dirty="0"/>
              <a:t> hérite des comportements du sur-cas</a:t>
            </a:r>
          </a:p>
          <a:p>
            <a:r>
              <a:rPr lang="fr-FR" dirty="0" err="1"/>
              <a:t>Egalement</a:t>
            </a:r>
            <a:r>
              <a:rPr lang="fr-FR" dirty="0"/>
              <a:t> des associations et des relations d’inclusion/extension</a:t>
            </a:r>
          </a:p>
          <a:p>
            <a:endParaRPr lang="fr-FR" dirty="0"/>
          </a:p>
          <a:p>
            <a:r>
              <a:rPr lang="fr-FR" dirty="0"/>
              <a:t>S</a:t>
            </a:r>
            <a:r>
              <a:rPr lang="fr-BE" dirty="0" err="1"/>
              <a:t>ur</a:t>
            </a:r>
            <a:r>
              <a:rPr lang="fr-BE" dirty="0"/>
              <a:t>-cas souvent abstrait (comportement partiel)</a:t>
            </a:r>
          </a:p>
          <a:p>
            <a:endParaRPr lang="fr-FR" dirty="0"/>
          </a:p>
          <a:p>
            <a:r>
              <a:rPr lang="fr-FR" dirty="0"/>
              <a:t>S</a:t>
            </a:r>
            <a:r>
              <a:rPr lang="fr-BE" dirty="0" err="1"/>
              <a:t>ous</a:t>
            </a:r>
            <a:r>
              <a:rPr lang="fr-BE" dirty="0"/>
              <a:t>-cas à le niveau du sur-cas </a:t>
            </a:r>
            <a:r>
              <a:rPr lang="fr-BE" dirty="0">
                <a:sym typeface="Wingdings" panose="05000000000000000000" pitchFamily="2" charset="2"/>
              </a:rPr>
              <a:t>si liaison avec acteur c’est pareil, si sous-fonction c’est pareil </a:t>
            </a:r>
          </a:p>
          <a:p>
            <a:endParaRPr lang="fr-FR" dirty="0"/>
          </a:p>
        </p:txBody>
      </p:sp>
      <p:sp>
        <p:nvSpPr>
          <p:cNvPr id="3" name="Titre 2">
            <a:extLst>
              <a:ext uri="{FF2B5EF4-FFF2-40B4-BE49-F238E27FC236}">
                <a16:creationId xmlns:a16="http://schemas.microsoft.com/office/drawing/2014/main" id="{953F2402-68C9-41DC-B494-75B8FD9DB914}"/>
              </a:ext>
            </a:extLst>
          </p:cNvPr>
          <p:cNvSpPr>
            <a:spLocks noGrp="1"/>
          </p:cNvSpPr>
          <p:nvPr>
            <p:ph type="title"/>
          </p:nvPr>
        </p:nvSpPr>
        <p:spPr/>
        <p:txBody>
          <a:bodyPr/>
          <a:lstStyle/>
          <a:p>
            <a:r>
              <a:rPr lang="fr-BE" dirty="0"/>
              <a:t>Modélisation des exigences : relations entre les cas d’utilisation</a:t>
            </a:r>
          </a:p>
        </p:txBody>
      </p:sp>
    </p:spTree>
    <p:extLst>
      <p:ext uri="{BB962C8B-B14F-4D97-AF65-F5344CB8AC3E}">
        <p14:creationId xmlns:p14="http://schemas.microsoft.com/office/powerpoint/2010/main" val="35949135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E3DD2B43-EEDE-4102-B269-863C12B0640B}"/>
              </a:ext>
            </a:extLst>
          </p:cNvPr>
          <p:cNvSpPr>
            <a:spLocks noGrp="1"/>
          </p:cNvSpPr>
          <p:nvPr>
            <p:ph idx="1"/>
          </p:nvPr>
        </p:nvSpPr>
        <p:spPr>
          <a:xfrm>
            <a:off x="318977" y="1898361"/>
            <a:ext cx="8539273" cy="4076412"/>
          </a:xfrm>
        </p:spPr>
        <p:txBody>
          <a:bodyPr/>
          <a:lstStyle/>
          <a:p>
            <a:pPr marL="0" indent="0">
              <a:buNone/>
            </a:pPr>
            <a:r>
              <a:rPr lang="fr-FR" i="1" dirty="0"/>
              <a:t>Le cas d’utilisation d’achat d’un cheval est spécialisé en deux </a:t>
            </a:r>
            <a:r>
              <a:rPr lang="fr-FR" i="1" dirty="0" err="1"/>
              <a:t>sous-cas</a:t>
            </a:r>
            <a:r>
              <a:rPr lang="fr-FR" i="1" dirty="0"/>
              <a:t> : l’achat d’une jument ou d’un étalon. Ce cas est un cas abstrait et son nom apparaît en italique. </a:t>
            </a:r>
          </a:p>
          <a:p>
            <a:pPr marL="0" indent="0">
              <a:buNone/>
            </a:pPr>
            <a:r>
              <a:rPr lang="fr-FR" i="1" dirty="0"/>
              <a:t>Les cas d’utilisation d’achat de la jument et d’achat de l’étalon sont des cas d’utilisation avec objectif de l’acteur primaire et sont associés à l’acheteur. En effet, l’association qui existe entre le cas d’utilisation d’achat du cheval et Acheteur est héritée dans les deux </a:t>
            </a:r>
            <a:r>
              <a:rPr lang="fr-FR" i="1" dirty="0" err="1"/>
              <a:t>sous-cas</a:t>
            </a:r>
            <a:r>
              <a:rPr lang="fr-FR" i="1" dirty="0"/>
              <a:t> d’utilisation.</a:t>
            </a:r>
            <a:endParaRPr lang="fr-FR" dirty="0"/>
          </a:p>
          <a:p>
            <a:endParaRPr lang="fr-BE" dirty="0"/>
          </a:p>
        </p:txBody>
      </p:sp>
      <p:sp>
        <p:nvSpPr>
          <p:cNvPr id="3" name="Titre 2">
            <a:extLst>
              <a:ext uri="{FF2B5EF4-FFF2-40B4-BE49-F238E27FC236}">
                <a16:creationId xmlns:a16="http://schemas.microsoft.com/office/drawing/2014/main" id="{953F2402-68C9-41DC-B494-75B8FD9DB914}"/>
              </a:ext>
            </a:extLst>
          </p:cNvPr>
          <p:cNvSpPr>
            <a:spLocks noGrp="1"/>
          </p:cNvSpPr>
          <p:nvPr>
            <p:ph type="title"/>
          </p:nvPr>
        </p:nvSpPr>
        <p:spPr/>
        <p:txBody>
          <a:bodyPr/>
          <a:lstStyle/>
          <a:p>
            <a:r>
              <a:rPr lang="fr-BE" dirty="0"/>
              <a:t>Modélisation des exigences </a:t>
            </a:r>
          </a:p>
        </p:txBody>
      </p:sp>
      <p:pic>
        <p:nvPicPr>
          <p:cNvPr id="6146" name="Picture 2" descr="https://www.eni-training.com/download/5c07e2bb-891c-463f-a2a6-c13ab6ff9314/images/04RI10V4.png?id=AAEAAAD%2f%2f%2f%2f%2fAQAAAAAAAAAMAgAAAE1FbmkuRWRpdGlvbnMuTWVkaWFwbHVzLCBWZXJzaW9uPTEuMC4wLjAsIEN1bHR1cmU9bmV1dHJhbCwgUHVibGljS2V5VG9rZW49bnVsbAUBAAAAJ0VuaS5FZGl0aW9ucy5NZWRpYXBsdXMuQ29tbW9uLldhdGVybWFyawIAAAAHcGlzVGV4dAlwaWR0ZURhdGUBAA0CAAAABgMAAAAzRGVzbWV0IEVyd2luIC0gZGYyN2ZmMzgtYWYwMS00ZTk2LTg1ZGEtMWMyNjc4ZGVlODYwOZUb73zt2ogL">
            <a:extLst>
              <a:ext uri="{FF2B5EF4-FFF2-40B4-BE49-F238E27FC236}">
                <a16:creationId xmlns:a16="http://schemas.microsoft.com/office/drawing/2014/main" id="{D04635A4-8546-48D0-B5D8-32DB87A593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599" y="1629811"/>
            <a:ext cx="8443651" cy="4344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3628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E3DD2B43-EEDE-4102-B269-863C12B0640B}"/>
              </a:ext>
            </a:extLst>
          </p:cNvPr>
          <p:cNvSpPr>
            <a:spLocks noGrp="1"/>
          </p:cNvSpPr>
          <p:nvPr>
            <p:ph idx="1"/>
          </p:nvPr>
        </p:nvSpPr>
        <p:spPr>
          <a:xfrm>
            <a:off x="318977" y="1195995"/>
            <a:ext cx="8539273" cy="4076412"/>
          </a:xfrm>
        </p:spPr>
        <p:txBody>
          <a:bodyPr/>
          <a:lstStyle/>
          <a:p>
            <a:r>
              <a:rPr lang="fr-FR" i="1" dirty="0"/>
              <a:t>Les relations d’extension concernant les différentes inclusions et extensions de vérification peuvent être factorisées au niveau du cas abstrait. Elles sont alors héritées dans les </a:t>
            </a:r>
            <a:r>
              <a:rPr lang="fr-FR" i="1" dirty="0" err="1"/>
              <a:t>sous-cas</a:t>
            </a:r>
            <a:r>
              <a:rPr lang="fr-FR" i="1" dirty="0"/>
              <a:t>.</a:t>
            </a:r>
            <a:endParaRPr lang="fr-BE" dirty="0"/>
          </a:p>
        </p:txBody>
      </p:sp>
      <p:sp>
        <p:nvSpPr>
          <p:cNvPr id="3" name="Titre 2">
            <a:extLst>
              <a:ext uri="{FF2B5EF4-FFF2-40B4-BE49-F238E27FC236}">
                <a16:creationId xmlns:a16="http://schemas.microsoft.com/office/drawing/2014/main" id="{953F2402-68C9-41DC-B494-75B8FD9DB914}"/>
              </a:ext>
            </a:extLst>
          </p:cNvPr>
          <p:cNvSpPr>
            <a:spLocks noGrp="1"/>
          </p:cNvSpPr>
          <p:nvPr>
            <p:ph type="title"/>
          </p:nvPr>
        </p:nvSpPr>
        <p:spPr/>
        <p:txBody>
          <a:bodyPr/>
          <a:lstStyle/>
          <a:p>
            <a:r>
              <a:rPr lang="fr-BE" dirty="0"/>
              <a:t>Modélisation des exigences </a:t>
            </a:r>
          </a:p>
        </p:txBody>
      </p:sp>
      <p:pic>
        <p:nvPicPr>
          <p:cNvPr id="7170" name="Picture 2" descr="https://www.eni-training.com/download/5c07e2bb-891c-463f-a2a6-c13ab6ff9314/images/04RI11V4.png?id=AAEAAAD%2f%2f%2f%2f%2fAQAAAAAAAAAMAgAAAE1FbmkuRWRpdGlvbnMuTWVkaWFwbHVzLCBWZXJzaW9uPTEuMC4wLjAsIEN1bHR1cmU9bmV1dHJhbCwgUHVibGljS2V5VG9rZW49bnVsbAUBAAAAJ0VuaS5FZGl0aW9ucy5NZWRpYXBsdXMuQ29tbW9uLldhdGVybWFyawIAAAAHcGlzVGV4dAlwaWR0ZURhdGUBAA0CAAAABgMAAAAzRGVzbWV0IEVyd2luIC0gZGYyN2ZmMzgtYWYwMS00ZTk2LTg1ZGEtMWMyNjc4ZGVlODYwOZUb73zt2ogL">
            <a:extLst>
              <a:ext uri="{FF2B5EF4-FFF2-40B4-BE49-F238E27FC236}">
                <a16:creationId xmlns:a16="http://schemas.microsoft.com/office/drawing/2014/main" id="{E2CA221C-5452-42D7-B71A-55C2E5778B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2343" y="1195995"/>
            <a:ext cx="6105622" cy="50612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1830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E3DD2B43-EEDE-4102-B269-863C12B0640B}"/>
              </a:ext>
            </a:extLst>
          </p:cNvPr>
          <p:cNvSpPr>
            <a:spLocks noGrp="1"/>
          </p:cNvSpPr>
          <p:nvPr>
            <p:ph idx="1"/>
          </p:nvPr>
        </p:nvSpPr>
        <p:spPr>
          <a:xfrm>
            <a:off x="318977" y="1102067"/>
            <a:ext cx="8539273" cy="4076412"/>
          </a:xfrm>
        </p:spPr>
        <p:txBody>
          <a:bodyPr/>
          <a:lstStyle/>
          <a:p>
            <a:r>
              <a:rPr lang="fr-FR" dirty="0"/>
              <a:t>Ne fait pas partie de UML mais souvent utilisée</a:t>
            </a:r>
          </a:p>
          <a:p>
            <a:r>
              <a:rPr lang="fr-FR" dirty="0"/>
              <a:t>Donner la description du comportements, des actions, des réactions </a:t>
            </a:r>
          </a:p>
          <a:p>
            <a:pPr lvl="1"/>
            <a:r>
              <a:rPr lang="fr-FR" dirty="0"/>
              <a:t>Le nom du cas d’utilisation.</a:t>
            </a:r>
          </a:p>
          <a:p>
            <a:pPr lvl="1"/>
            <a:r>
              <a:rPr lang="fr-FR" dirty="0"/>
              <a:t>L’acteur primaire.</a:t>
            </a:r>
          </a:p>
          <a:p>
            <a:pPr lvl="1"/>
            <a:r>
              <a:rPr lang="fr-FR" dirty="0"/>
              <a:t>Le système concerné par le cas d’utilisation.</a:t>
            </a:r>
          </a:p>
          <a:p>
            <a:pPr lvl="1"/>
            <a:r>
              <a:rPr lang="fr-FR" dirty="0"/>
              <a:t>Les intervenants (ensemble des acteurs).</a:t>
            </a:r>
          </a:p>
          <a:p>
            <a:pPr lvl="1"/>
            <a:r>
              <a:rPr lang="fr-FR" dirty="0"/>
              <a:t>Le niveau du cas d’utilisation pouvant être :</a:t>
            </a:r>
          </a:p>
          <a:p>
            <a:pPr lvl="1"/>
            <a:r>
              <a:rPr lang="fr-FR" dirty="0"/>
              <a:t>soit un objectif de l’acteur primaire.</a:t>
            </a:r>
          </a:p>
          <a:p>
            <a:pPr lvl="1"/>
            <a:r>
              <a:rPr lang="fr-FR" dirty="0"/>
              <a:t>soit une sous-fonction.</a:t>
            </a:r>
          </a:p>
          <a:p>
            <a:pPr lvl="1"/>
            <a:r>
              <a:rPr lang="fr-FR" dirty="0"/>
              <a:t>Les préconditions qui sont les conditions à remplir pour que le cas d’utilisation puisse être exécuté.</a:t>
            </a:r>
          </a:p>
          <a:p>
            <a:pPr lvl="1"/>
            <a:r>
              <a:rPr lang="fr-FR" dirty="0"/>
              <a:t>Les opérations du scénario principal.</a:t>
            </a:r>
          </a:p>
          <a:p>
            <a:pPr lvl="1"/>
            <a:r>
              <a:rPr lang="fr-FR" dirty="0"/>
              <a:t>Les extensions.</a:t>
            </a:r>
          </a:p>
          <a:p>
            <a:endParaRPr lang="fr-BE" dirty="0"/>
          </a:p>
        </p:txBody>
      </p:sp>
      <p:sp>
        <p:nvSpPr>
          <p:cNvPr id="3" name="Titre 2">
            <a:extLst>
              <a:ext uri="{FF2B5EF4-FFF2-40B4-BE49-F238E27FC236}">
                <a16:creationId xmlns:a16="http://schemas.microsoft.com/office/drawing/2014/main" id="{953F2402-68C9-41DC-B494-75B8FD9DB914}"/>
              </a:ext>
            </a:extLst>
          </p:cNvPr>
          <p:cNvSpPr>
            <a:spLocks noGrp="1"/>
          </p:cNvSpPr>
          <p:nvPr>
            <p:ph type="title"/>
          </p:nvPr>
        </p:nvSpPr>
        <p:spPr/>
        <p:txBody>
          <a:bodyPr/>
          <a:lstStyle/>
          <a:p>
            <a:r>
              <a:rPr lang="fr-BE" dirty="0"/>
              <a:t>Représentation textuelle des cas</a:t>
            </a:r>
          </a:p>
        </p:txBody>
      </p:sp>
    </p:spTree>
    <p:extLst>
      <p:ext uri="{BB962C8B-B14F-4D97-AF65-F5344CB8AC3E}">
        <p14:creationId xmlns:p14="http://schemas.microsoft.com/office/powerpoint/2010/main" val="32754942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ce réservé du contenu 3">
            <a:extLst>
              <a:ext uri="{FF2B5EF4-FFF2-40B4-BE49-F238E27FC236}">
                <a16:creationId xmlns:a16="http://schemas.microsoft.com/office/drawing/2014/main" id="{60431316-EC89-4B88-B1A4-099A0BE91345}"/>
              </a:ext>
            </a:extLst>
          </p:cNvPr>
          <p:cNvGraphicFramePr>
            <a:graphicFrameLocks noGrp="1"/>
          </p:cNvGraphicFramePr>
          <p:nvPr>
            <p:ph idx="1"/>
            <p:extLst>
              <p:ext uri="{D42A27DB-BD31-4B8C-83A1-F6EECF244321}">
                <p14:modId xmlns:p14="http://schemas.microsoft.com/office/powerpoint/2010/main" val="2508909520"/>
              </p:ext>
            </p:extLst>
          </p:nvPr>
        </p:nvGraphicFramePr>
        <p:xfrm>
          <a:off x="0" y="0"/>
          <a:ext cx="9144000" cy="7033705"/>
        </p:xfrm>
        <a:graphic>
          <a:graphicData uri="http://schemas.openxmlformats.org/drawingml/2006/table">
            <a:tbl>
              <a:tblPr firstRow="1" firstCol="1" bandRow="1">
                <a:tableStyleId>{5C22544A-7EE6-4342-B048-85BDC9FD1C3A}</a:tableStyleId>
              </a:tblPr>
              <a:tblGrid>
                <a:gridCol w="3021496">
                  <a:extLst>
                    <a:ext uri="{9D8B030D-6E8A-4147-A177-3AD203B41FA5}">
                      <a16:colId xmlns:a16="http://schemas.microsoft.com/office/drawing/2014/main" val="4021563540"/>
                    </a:ext>
                  </a:extLst>
                </a:gridCol>
                <a:gridCol w="6122504">
                  <a:extLst>
                    <a:ext uri="{9D8B030D-6E8A-4147-A177-3AD203B41FA5}">
                      <a16:colId xmlns:a16="http://schemas.microsoft.com/office/drawing/2014/main" val="1064197276"/>
                    </a:ext>
                  </a:extLst>
                </a:gridCol>
              </a:tblGrid>
              <a:tr h="286509">
                <a:tc>
                  <a:txBody>
                    <a:bodyPr/>
                    <a:lstStyle/>
                    <a:p>
                      <a:pPr algn="ctr">
                        <a:lnSpc>
                          <a:spcPct val="107000"/>
                        </a:lnSpc>
                        <a:spcBef>
                          <a:spcPts val="900"/>
                        </a:spcBef>
                        <a:spcAft>
                          <a:spcPts val="900"/>
                        </a:spcAft>
                      </a:pPr>
                      <a:r>
                        <a:rPr lang="fr-BE" sz="1800">
                          <a:effectLst/>
                        </a:rPr>
                        <a:t>Cas d’utilisation</a:t>
                      </a:r>
                      <a:endParaRPr lang="fr-BE" sz="1800">
                        <a:effectLst/>
                        <a:latin typeface="Calibri" panose="020F0502020204030204" pitchFamily="34" charset="0"/>
                        <a:ea typeface="Calibri" panose="020F0502020204030204" pitchFamily="34" charset="0"/>
                        <a:cs typeface="Times New Roman" panose="02020603050405020304" pitchFamily="18" charset="0"/>
                      </a:endParaRPr>
                    </a:p>
                  </a:txBody>
                  <a:tcPr marL="7947" marR="7947" marT="7947" marB="7947"/>
                </a:tc>
                <a:tc>
                  <a:txBody>
                    <a:bodyPr/>
                    <a:lstStyle/>
                    <a:p>
                      <a:pPr algn="ctr">
                        <a:lnSpc>
                          <a:spcPct val="107000"/>
                        </a:lnSpc>
                        <a:spcBef>
                          <a:spcPts val="900"/>
                        </a:spcBef>
                        <a:spcAft>
                          <a:spcPts val="900"/>
                        </a:spcAft>
                      </a:pPr>
                      <a:r>
                        <a:rPr lang="fr-BE" sz="1800" dirty="0">
                          <a:effectLst/>
                        </a:rPr>
                        <a:t>Nom du cas d’utilisation</a:t>
                      </a:r>
                      <a:endParaRPr lang="fr-BE"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7947" marR="7947" marT="7947" marB="7947"/>
                </a:tc>
                <a:extLst>
                  <a:ext uri="{0D108BD9-81ED-4DB2-BD59-A6C34878D82A}">
                    <a16:rowId xmlns:a16="http://schemas.microsoft.com/office/drawing/2014/main" val="1514329325"/>
                  </a:ext>
                </a:extLst>
              </a:tr>
              <a:tr h="286509">
                <a:tc>
                  <a:txBody>
                    <a:bodyPr/>
                    <a:lstStyle/>
                    <a:p>
                      <a:pPr algn="l">
                        <a:lnSpc>
                          <a:spcPct val="107000"/>
                        </a:lnSpc>
                        <a:spcBef>
                          <a:spcPts val="900"/>
                        </a:spcBef>
                        <a:spcAft>
                          <a:spcPts val="900"/>
                        </a:spcAft>
                      </a:pPr>
                      <a:r>
                        <a:rPr lang="fr-BE" sz="1600">
                          <a:effectLst/>
                        </a:rPr>
                        <a:t>Acteur primaire</a:t>
                      </a:r>
                      <a:endParaRPr lang="fr-BE" sz="1600">
                        <a:effectLst/>
                        <a:latin typeface="Calibri" panose="020F0502020204030204" pitchFamily="34" charset="0"/>
                        <a:ea typeface="Calibri" panose="020F0502020204030204" pitchFamily="34" charset="0"/>
                        <a:cs typeface="Times New Roman" panose="02020603050405020304" pitchFamily="18" charset="0"/>
                      </a:endParaRPr>
                    </a:p>
                  </a:txBody>
                  <a:tcPr marL="7947" marR="7947" marT="7947" marB="7947"/>
                </a:tc>
                <a:tc>
                  <a:txBody>
                    <a:bodyPr/>
                    <a:lstStyle/>
                    <a:p>
                      <a:pPr algn="l">
                        <a:lnSpc>
                          <a:spcPct val="107000"/>
                        </a:lnSpc>
                        <a:spcBef>
                          <a:spcPts val="900"/>
                        </a:spcBef>
                        <a:spcAft>
                          <a:spcPts val="900"/>
                        </a:spcAft>
                      </a:pPr>
                      <a:r>
                        <a:rPr lang="fr-BE" sz="1800">
                          <a:effectLst/>
                        </a:rPr>
                        <a:t>Nom de l’acteur primaire</a:t>
                      </a:r>
                      <a:endParaRPr lang="fr-BE" sz="1800">
                        <a:effectLst/>
                        <a:latin typeface="Calibri" panose="020F0502020204030204" pitchFamily="34" charset="0"/>
                        <a:ea typeface="Calibri" panose="020F0502020204030204" pitchFamily="34" charset="0"/>
                        <a:cs typeface="Times New Roman" panose="02020603050405020304" pitchFamily="18" charset="0"/>
                      </a:endParaRPr>
                    </a:p>
                  </a:txBody>
                  <a:tcPr marL="7947" marR="7947" marT="7947" marB="7947"/>
                </a:tc>
                <a:extLst>
                  <a:ext uri="{0D108BD9-81ED-4DB2-BD59-A6C34878D82A}">
                    <a16:rowId xmlns:a16="http://schemas.microsoft.com/office/drawing/2014/main" val="1037289162"/>
                  </a:ext>
                </a:extLst>
              </a:tr>
              <a:tr h="286509">
                <a:tc>
                  <a:txBody>
                    <a:bodyPr/>
                    <a:lstStyle/>
                    <a:p>
                      <a:pPr algn="l">
                        <a:lnSpc>
                          <a:spcPct val="107000"/>
                        </a:lnSpc>
                        <a:spcBef>
                          <a:spcPts val="900"/>
                        </a:spcBef>
                        <a:spcAft>
                          <a:spcPts val="900"/>
                        </a:spcAft>
                      </a:pPr>
                      <a:r>
                        <a:rPr lang="fr-BE" sz="1600">
                          <a:effectLst/>
                        </a:rPr>
                        <a:t>Système</a:t>
                      </a:r>
                      <a:endParaRPr lang="fr-BE" sz="1600">
                        <a:effectLst/>
                        <a:latin typeface="Calibri" panose="020F0502020204030204" pitchFamily="34" charset="0"/>
                        <a:ea typeface="Calibri" panose="020F0502020204030204" pitchFamily="34" charset="0"/>
                        <a:cs typeface="Times New Roman" panose="02020603050405020304" pitchFamily="18" charset="0"/>
                      </a:endParaRPr>
                    </a:p>
                  </a:txBody>
                  <a:tcPr marL="7947" marR="7947" marT="7947" marB="7947"/>
                </a:tc>
                <a:tc>
                  <a:txBody>
                    <a:bodyPr/>
                    <a:lstStyle/>
                    <a:p>
                      <a:pPr algn="l">
                        <a:lnSpc>
                          <a:spcPct val="107000"/>
                        </a:lnSpc>
                        <a:spcBef>
                          <a:spcPts val="900"/>
                        </a:spcBef>
                        <a:spcAft>
                          <a:spcPts val="900"/>
                        </a:spcAft>
                      </a:pPr>
                      <a:r>
                        <a:rPr lang="fr-BE" sz="1800">
                          <a:effectLst/>
                        </a:rPr>
                        <a:t>Nom du système</a:t>
                      </a:r>
                      <a:endParaRPr lang="fr-BE" sz="1800">
                        <a:effectLst/>
                        <a:latin typeface="Calibri" panose="020F0502020204030204" pitchFamily="34" charset="0"/>
                        <a:ea typeface="Calibri" panose="020F0502020204030204" pitchFamily="34" charset="0"/>
                        <a:cs typeface="Times New Roman" panose="02020603050405020304" pitchFamily="18" charset="0"/>
                      </a:endParaRPr>
                    </a:p>
                  </a:txBody>
                  <a:tcPr marL="7947" marR="7947" marT="7947" marB="7947"/>
                </a:tc>
                <a:extLst>
                  <a:ext uri="{0D108BD9-81ED-4DB2-BD59-A6C34878D82A}">
                    <a16:rowId xmlns:a16="http://schemas.microsoft.com/office/drawing/2014/main" val="2560344830"/>
                  </a:ext>
                </a:extLst>
              </a:tr>
              <a:tr h="286509">
                <a:tc>
                  <a:txBody>
                    <a:bodyPr/>
                    <a:lstStyle/>
                    <a:p>
                      <a:pPr algn="l">
                        <a:lnSpc>
                          <a:spcPct val="107000"/>
                        </a:lnSpc>
                        <a:spcBef>
                          <a:spcPts val="900"/>
                        </a:spcBef>
                        <a:spcAft>
                          <a:spcPts val="900"/>
                        </a:spcAft>
                      </a:pPr>
                      <a:r>
                        <a:rPr lang="fr-BE" sz="1600" dirty="0">
                          <a:effectLst/>
                        </a:rPr>
                        <a:t>Intervenants</a:t>
                      </a:r>
                      <a:endParaRPr lang="fr-B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947" marR="7947" marT="7947" marB="7947"/>
                </a:tc>
                <a:tc>
                  <a:txBody>
                    <a:bodyPr/>
                    <a:lstStyle/>
                    <a:p>
                      <a:pPr algn="l">
                        <a:lnSpc>
                          <a:spcPct val="107000"/>
                        </a:lnSpc>
                        <a:spcBef>
                          <a:spcPts val="900"/>
                        </a:spcBef>
                        <a:spcAft>
                          <a:spcPts val="900"/>
                        </a:spcAft>
                      </a:pPr>
                      <a:r>
                        <a:rPr lang="fr-BE" sz="1800">
                          <a:effectLst/>
                        </a:rPr>
                        <a:t>Nom des intervenants</a:t>
                      </a:r>
                      <a:endParaRPr lang="fr-BE" sz="1800">
                        <a:effectLst/>
                        <a:latin typeface="Calibri" panose="020F0502020204030204" pitchFamily="34" charset="0"/>
                        <a:ea typeface="Calibri" panose="020F0502020204030204" pitchFamily="34" charset="0"/>
                        <a:cs typeface="Times New Roman" panose="02020603050405020304" pitchFamily="18" charset="0"/>
                      </a:endParaRPr>
                    </a:p>
                  </a:txBody>
                  <a:tcPr marL="7947" marR="7947" marT="7947" marB="7947"/>
                </a:tc>
                <a:extLst>
                  <a:ext uri="{0D108BD9-81ED-4DB2-BD59-A6C34878D82A}">
                    <a16:rowId xmlns:a16="http://schemas.microsoft.com/office/drawing/2014/main" val="2239637682"/>
                  </a:ext>
                </a:extLst>
              </a:tr>
              <a:tr h="286509">
                <a:tc>
                  <a:txBody>
                    <a:bodyPr/>
                    <a:lstStyle/>
                    <a:p>
                      <a:pPr algn="l">
                        <a:lnSpc>
                          <a:spcPct val="107000"/>
                        </a:lnSpc>
                        <a:spcBef>
                          <a:spcPts val="900"/>
                        </a:spcBef>
                        <a:spcAft>
                          <a:spcPts val="900"/>
                        </a:spcAft>
                      </a:pPr>
                      <a:r>
                        <a:rPr lang="fr-BE" sz="1600">
                          <a:effectLst/>
                        </a:rPr>
                        <a:t>Niveau</a:t>
                      </a:r>
                      <a:endParaRPr lang="fr-BE" sz="1600">
                        <a:effectLst/>
                        <a:latin typeface="Calibri" panose="020F0502020204030204" pitchFamily="34" charset="0"/>
                        <a:ea typeface="Calibri" panose="020F0502020204030204" pitchFamily="34" charset="0"/>
                        <a:cs typeface="Times New Roman" panose="02020603050405020304" pitchFamily="18" charset="0"/>
                      </a:endParaRPr>
                    </a:p>
                  </a:txBody>
                  <a:tcPr marL="7947" marR="7947" marT="7947" marB="7947"/>
                </a:tc>
                <a:tc>
                  <a:txBody>
                    <a:bodyPr/>
                    <a:lstStyle/>
                    <a:p>
                      <a:pPr algn="l">
                        <a:lnSpc>
                          <a:spcPct val="107000"/>
                        </a:lnSpc>
                        <a:spcBef>
                          <a:spcPts val="900"/>
                        </a:spcBef>
                        <a:spcAft>
                          <a:spcPts val="900"/>
                        </a:spcAft>
                      </a:pPr>
                      <a:r>
                        <a:rPr lang="fr-BE" sz="1800">
                          <a:effectLst/>
                        </a:rPr>
                        <a:t>Objectif de l’acteur primaire ou sous-fonction</a:t>
                      </a:r>
                      <a:endParaRPr lang="fr-BE" sz="1800">
                        <a:effectLst/>
                        <a:latin typeface="Calibri" panose="020F0502020204030204" pitchFamily="34" charset="0"/>
                        <a:ea typeface="Calibri" panose="020F0502020204030204" pitchFamily="34" charset="0"/>
                        <a:cs typeface="Times New Roman" panose="02020603050405020304" pitchFamily="18" charset="0"/>
                      </a:endParaRPr>
                    </a:p>
                  </a:txBody>
                  <a:tcPr marL="7947" marR="7947" marT="7947" marB="7947"/>
                </a:tc>
                <a:extLst>
                  <a:ext uri="{0D108BD9-81ED-4DB2-BD59-A6C34878D82A}">
                    <a16:rowId xmlns:a16="http://schemas.microsoft.com/office/drawing/2014/main" val="3600586843"/>
                  </a:ext>
                </a:extLst>
              </a:tr>
              <a:tr h="567601">
                <a:tc>
                  <a:txBody>
                    <a:bodyPr/>
                    <a:lstStyle/>
                    <a:p>
                      <a:pPr algn="l">
                        <a:lnSpc>
                          <a:spcPct val="107000"/>
                        </a:lnSpc>
                        <a:spcBef>
                          <a:spcPts val="900"/>
                        </a:spcBef>
                        <a:spcAft>
                          <a:spcPts val="900"/>
                        </a:spcAft>
                      </a:pPr>
                      <a:r>
                        <a:rPr lang="fr-BE" sz="1600">
                          <a:effectLst/>
                        </a:rPr>
                        <a:t>Préconditions</a:t>
                      </a:r>
                      <a:endParaRPr lang="fr-BE" sz="1600">
                        <a:effectLst/>
                        <a:latin typeface="Calibri" panose="020F0502020204030204" pitchFamily="34" charset="0"/>
                        <a:ea typeface="Calibri" panose="020F0502020204030204" pitchFamily="34" charset="0"/>
                        <a:cs typeface="Times New Roman" panose="02020603050405020304" pitchFamily="18" charset="0"/>
                      </a:endParaRPr>
                    </a:p>
                  </a:txBody>
                  <a:tcPr marL="7947" marR="7947" marT="7947" marB="7947"/>
                </a:tc>
                <a:tc>
                  <a:txBody>
                    <a:bodyPr/>
                    <a:lstStyle/>
                    <a:p>
                      <a:pPr algn="l">
                        <a:lnSpc>
                          <a:spcPct val="107000"/>
                        </a:lnSpc>
                        <a:spcBef>
                          <a:spcPts val="900"/>
                        </a:spcBef>
                        <a:spcAft>
                          <a:spcPts val="900"/>
                        </a:spcAft>
                      </a:pPr>
                      <a:r>
                        <a:rPr lang="fr-BE" sz="1800">
                          <a:effectLst/>
                        </a:rPr>
                        <a:t>Conditions devant être remplies pour exécuter le cas d’utilisation</a:t>
                      </a:r>
                      <a:endParaRPr lang="fr-BE" sz="1800">
                        <a:effectLst/>
                        <a:latin typeface="Calibri" panose="020F0502020204030204" pitchFamily="34" charset="0"/>
                        <a:ea typeface="Calibri" panose="020F0502020204030204" pitchFamily="34" charset="0"/>
                        <a:cs typeface="Times New Roman" panose="02020603050405020304" pitchFamily="18" charset="0"/>
                      </a:endParaRPr>
                    </a:p>
                  </a:txBody>
                  <a:tcPr marL="7947" marR="7947" marT="7947" marB="7947"/>
                </a:tc>
                <a:extLst>
                  <a:ext uri="{0D108BD9-81ED-4DB2-BD59-A6C34878D82A}">
                    <a16:rowId xmlns:a16="http://schemas.microsoft.com/office/drawing/2014/main" val="1135421420"/>
                  </a:ext>
                </a:extLst>
              </a:tr>
              <a:tr h="288230">
                <a:tc>
                  <a:txBody>
                    <a:bodyPr/>
                    <a:lstStyle/>
                    <a:p>
                      <a:pPr algn="l">
                        <a:lnSpc>
                          <a:spcPct val="107000"/>
                        </a:lnSpc>
                        <a:spcBef>
                          <a:spcPts val="900"/>
                        </a:spcBef>
                        <a:spcAft>
                          <a:spcPts val="900"/>
                        </a:spcAft>
                      </a:pPr>
                      <a:r>
                        <a:rPr lang="fr-BE" sz="1600">
                          <a:effectLst/>
                        </a:rPr>
                        <a:t>Opérations</a:t>
                      </a:r>
                      <a:endParaRPr lang="fr-BE" sz="1600">
                        <a:effectLst/>
                        <a:latin typeface="Calibri" panose="020F0502020204030204" pitchFamily="34" charset="0"/>
                        <a:ea typeface="Calibri" panose="020F0502020204030204" pitchFamily="34" charset="0"/>
                        <a:cs typeface="Times New Roman" panose="02020603050405020304" pitchFamily="18" charset="0"/>
                      </a:endParaRPr>
                    </a:p>
                  </a:txBody>
                  <a:tcPr marL="7947" marR="7947" marT="7947" marB="7947"/>
                </a:tc>
                <a:tc>
                  <a:txBody>
                    <a:bodyPr/>
                    <a:lstStyle/>
                    <a:p>
                      <a:pPr algn="l">
                        <a:lnSpc>
                          <a:spcPct val="107000"/>
                        </a:lnSpc>
                      </a:pPr>
                      <a:endParaRPr lang="fr-BE" sz="1800">
                        <a:effectLst/>
                        <a:latin typeface="Calibri" panose="020F0502020204030204" pitchFamily="34" charset="0"/>
                        <a:cs typeface="Times New Roman" panose="02020603050405020304" pitchFamily="18" charset="0"/>
                      </a:endParaRPr>
                    </a:p>
                  </a:txBody>
                  <a:tcPr marL="7947" marR="7947" marT="7947" marB="7947"/>
                </a:tc>
                <a:extLst>
                  <a:ext uri="{0D108BD9-81ED-4DB2-BD59-A6C34878D82A}">
                    <a16:rowId xmlns:a16="http://schemas.microsoft.com/office/drawing/2014/main" val="2888614466"/>
                  </a:ext>
                </a:extLst>
              </a:tr>
              <a:tr h="286509">
                <a:tc>
                  <a:txBody>
                    <a:bodyPr/>
                    <a:lstStyle/>
                    <a:p>
                      <a:pPr algn="ctr">
                        <a:lnSpc>
                          <a:spcPct val="107000"/>
                        </a:lnSpc>
                        <a:spcBef>
                          <a:spcPts val="900"/>
                        </a:spcBef>
                        <a:spcAft>
                          <a:spcPts val="900"/>
                        </a:spcAft>
                      </a:pPr>
                      <a:r>
                        <a:rPr lang="fr-BE" sz="1600">
                          <a:effectLst/>
                        </a:rPr>
                        <a:t>1</a:t>
                      </a:r>
                      <a:endParaRPr lang="fr-BE" sz="1600">
                        <a:effectLst/>
                        <a:latin typeface="Calibri" panose="020F0502020204030204" pitchFamily="34" charset="0"/>
                        <a:ea typeface="Calibri" panose="020F0502020204030204" pitchFamily="34" charset="0"/>
                        <a:cs typeface="Times New Roman" panose="02020603050405020304" pitchFamily="18" charset="0"/>
                      </a:endParaRPr>
                    </a:p>
                  </a:txBody>
                  <a:tcPr marL="7947" marR="7947" marT="7947" marB="7947"/>
                </a:tc>
                <a:tc>
                  <a:txBody>
                    <a:bodyPr/>
                    <a:lstStyle/>
                    <a:p>
                      <a:pPr algn="l">
                        <a:lnSpc>
                          <a:spcPct val="107000"/>
                        </a:lnSpc>
                        <a:spcBef>
                          <a:spcPts val="900"/>
                        </a:spcBef>
                        <a:spcAft>
                          <a:spcPts val="900"/>
                        </a:spcAft>
                      </a:pPr>
                      <a:r>
                        <a:rPr lang="fr-BE" sz="1800">
                          <a:effectLst/>
                        </a:rPr>
                        <a:t>Opération 1</a:t>
                      </a:r>
                      <a:endParaRPr lang="fr-BE" sz="1800">
                        <a:effectLst/>
                        <a:latin typeface="Calibri" panose="020F0502020204030204" pitchFamily="34" charset="0"/>
                        <a:ea typeface="Calibri" panose="020F0502020204030204" pitchFamily="34" charset="0"/>
                        <a:cs typeface="Times New Roman" panose="02020603050405020304" pitchFamily="18" charset="0"/>
                      </a:endParaRPr>
                    </a:p>
                  </a:txBody>
                  <a:tcPr marL="7947" marR="7947" marT="7947" marB="7947"/>
                </a:tc>
                <a:extLst>
                  <a:ext uri="{0D108BD9-81ED-4DB2-BD59-A6C34878D82A}">
                    <a16:rowId xmlns:a16="http://schemas.microsoft.com/office/drawing/2014/main" val="3503675316"/>
                  </a:ext>
                </a:extLst>
              </a:tr>
              <a:tr h="286509">
                <a:tc>
                  <a:txBody>
                    <a:bodyPr/>
                    <a:lstStyle/>
                    <a:p>
                      <a:pPr algn="ctr">
                        <a:lnSpc>
                          <a:spcPct val="107000"/>
                        </a:lnSpc>
                        <a:spcBef>
                          <a:spcPts val="900"/>
                        </a:spcBef>
                        <a:spcAft>
                          <a:spcPts val="900"/>
                        </a:spcAft>
                      </a:pPr>
                      <a:r>
                        <a:rPr lang="fr-BE" sz="1600">
                          <a:effectLst/>
                        </a:rPr>
                        <a:t>2</a:t>
                      </a:r>
                      <a:endParaRPr lang="fr-BE" sz="1600">
                        <a:effectLst/>
                        <a:latin typeface="Calibri" panose="020F0502020204030204" pitchFamily="34" charset="0"/>
                        <a:ea typeface="Calibri" panose="020F0502020204030204" pitchFamily="34" charset="0"/>
                        <a:cs typeface="Times New Roman" panose="02020603050405020304" pitchFamily="18" charset="0"/>
                      </a:endParaRPr>
                    </a:p>
                  </a:txBody>
                  <a:tcPr marL="7947" marR="7947" marT="7947" marB="7947"/>
                </a:tc>
                <a:tc>
                  <a:txBody>
                    <a:bodyPr/>
                    <a:lstStyle/>
                    <a:p>
                      <a:pPr algn="l">
                        <a:lnSpc>
                          <a:spcPct val="107000"/>
                        </a:lnSpc>
                        <a:spcBef>
                          <a:spcPts val="900"/>
                        </a:spcBef>
                        <a:spcAft>
                          <a:spcPts val="900"/>
                        </a:spcAft>
                      </a:pPr>
                      <a:r>
                        <a:rPr lang="fr-BE" sz="1800">
                          <a:effectLst/>
                        </a:rPr>
                        <a:t>Opération 2</a:t>
                      </a:r>
                      <a:endParaRPr lang="fr-BE" sz="1800">
                        <a:effectLst/>
                        <a:latin typeface="Calibri" panose="020F0502020204030204" pitchFamily="34" charset="0"/>
                        <a:ea typeface="Calibri" panose="020F0502020204030204" pitchFamily="34" charset="0"/>
                        <a:cs typeface="Times New Roman" panose="02020603050405020304" pitchFamily="18" charset="0"/>
                      </a:endParaRPr>
                    </a:p>
                  </a:txBody>
                  <a:tcPr marL="7947" marR="7947" marT="7947" marB="7947"/>
                </a:tc>
                <a:extLst>
                  <a:ext uri="{0D108BD9-81ED-4DB2-BD59-A6C34878D82A}">
                    <a16:rowId xmlns:a16="http://schemas.microsoft.com/office/drawing/2014/main" val="3669778620"/>
                  </a:ext>
                </a:extLst>
              </a:tr>
              <a:tr h="286509">
                <a:tc>
                  <a:txBody>
                    <a:bodyPr/>
                    <a:lstStyle/>
                    <a:p>
                      <a:pPr algn="ctr">
                        <a:lnSpc>
                          <a:spcPct val="107000"/>
                        </a:lnSpc>
                        <a:spcBef>
                          <a:spcPts val="900"/>
                        </a:spcBef>
                        <a:spcAft>
                          <a:spcPts val="900"/>
                        </a:spcAft>
                      </a:pPr>
                      <a:r>
                        <a:rPr lang="fr-BE" sz="1600">
                          <a:effectLst/>
                        </a:rPr>
                        <a:t>3</a:t>
                      </a:r>
                      <a:endParaRPr lang="fr-BE" sz="1600">
                        <a:effectLst/>
                        <a:latin typeface="Calibri" panose="020F0502020204030204" pitchFamily="34" charset="0"/>
                        <a:ea typeface="Calibri" panose="020F0502020204030204" pitchFamily="34" charset="0"/>
                        <a:cs typeface="Times New Roman" panose="02020603050405020304" pitchFamily="18" charset="0"/>
                      </a:endParaRPr>
                    </a:p>
                  </a:txBody>
                  <a:tcPr marL="7947" marR="7947" marT="7947" marB="7947"/>
                </a:tc>
                <a:tc>
                  <a:txBody>
                    <a:bodyPr/>
                    <a:lstStyle/>
                    <a:p>
                      <a:pPr algn="l">
                        <a:lnSpc>
                          <a:spcPct val="107000"/>
                        </a:lnSpc>
                        <a:spcBef>
                          <a:spcPts val="900"/>
                        </a:spcBef>
                        <a:spcAft>
                          <a:spcPts val="900"/>
                        </a:spcAft>
                      </a:pPr>
                      <a:r>
                        <a:rPr lang="fr-BE" sz="1800">
                          <a:effectLst/>
                        </a:rPr>
                        <a:t>Opération 3</a:t>
                      </a:r>
                      <a:endParaRPr lang="fr-BE" sz="1800">
                        <a:effectLst/>
                        <a:latin typeface="Calibri" panose="020F0502020204030204" pitchFamily="34" charset="0"/>
                        <a:ea typeface="Calibri" panose="020F0502020204030204" pitchFamily="34" charset="0"/>
                        <a:cs typeface="Times New Roman" panose="02020603050405020304" pitchFamily="18" charset="0"/>
                      </a:endParaRPr>
                    </a:p>
                  </a:txBody>
                  <a:tcPr marL="7947" marR="7947" marT="7947" marB="7947"/>
                </a:tc>
                <a:extLst>
                  <a:ext uri="{0D108BD9-81ED-4DB2-BD59-A6C34878D82A}">
                    <a16:rowId xmlns:a16="http://schemas.microsoft.com/office/drawing/2014/main" val="1575023934"/>
                  </a:ext>
                </a:extLst>
              </a:tr>
              <a:tr h="286509">
                <a:tc>
                  <a:txBody>
                    <a:bodyPr/>
                    <a:lstStyle/>
                    <a:p>
                      <a:pPr algn="ctr">
                        <a:lnSpc>
                          <a:spcPct val="107000"/>
                        </a:lnSpc>
                        <a:spcBef>
                          <a:spcPts val="900"/>
                        </a:spcBef>
                        <a:spcAft>
                          <a:spcPts val="900"/>
                        </a:spcAft>
                      </a:pPr>
                      <a:r>
                        <a:rPr lang="fr-BE" sz="1600">
                          <a:effectLst/>
                        </a:rPr>
                        <a:t>4</a:t>
                      </a:r>
                      <a:endParaRPr lang="fr-BE" sz="1600">
                        <a:effectLst/>
                        <a:latin typeface="Calibri" panose="020F0502020204030204" pitchFamily="34" charset="0"/>
                        <a:ea typeface="Calibri" panose="020F0502020204030204" pitchFamily="34" charset="0"/>
                        <a:cs typeface="Times New Roman" panose="02020603050405020304" pitchFamily="18" charset="0"/>
                      </a:endParaRPr>
                    </a:p>
                  </a:txBody>
                  <a:tcPr marL="7947" marR="7947" marT="7947" marB="7947"/>
                </a:tc>
                <a:tc>
                  <a:txBody>
                    <a:bodyPr/>
                    <a:lstStyle/>
                    <a:p>
                      <a:pPr algn="l">
                        <a:lnSpc>
                          <a:spcPct val="107000"/>
                        </a:lnSpc>
                        <a:spcBef>
                          <a:spcPts val="900"/>
                        </a:spcBef>
                        <a:spcAft>
                          <a:spcPts val="900"/>
                        </a:spcAft>
                      </a:pPr>
                      <a:r>
                        <a:rPr lang="fr-BE" sz="1800">
                          <a:effectLst/>
                        </a:rPr>
                        <a:t>Opération 4</a:t>
                      </a:r>
                      <a:endParaRPr lang="fr-BE" sz="1800">
                        <a:effectLst/>
                        <a:latin typeface="Calibri" panose="020F0502020204030204" pitchFamily="34" charset="0"/>
                        <a:ea typeface="Calibri" panose="020F0502020204030204" pitchFamily="34" charset="0"/>
                        <a:cs typeface="Times New Roman" panose="02020603050405020304" pitchFamily="18" charset="0"/>
                      </a:endParaRPr>
                    </a:p>
                  </a:txBody>
                  <a:tcPr marL="7947" marR="7947" marT="7947" marB="7947"/>
                </a:tc>
                <a:extLst>
                  <a:ext uri="{0D108BD9-81ED-4DB2-BD59-A6C34878D82A}">
                    <a16:rowId xmlns:a16="http://schemas.microsoft.com/office/drawing/2014/main" val="708730270"/>
                  </a:ext>
                </a:extLst>
              </a:tr>
              <a:tr h="286509">
                <a:tc>
                  <a:txBody>
                    <a:bodyPr/>
                    <a:lstStyle/>
                    <a:p>
                      <a:pPr algn="ctr">
                        <a:lnSpc>
                          <a:spcPct val="107000"/>
                        </a:lnSpc>
                        <a:spcBef>
                          <a:spcPts val="900"/>
                        </a:spcBef>
                        <a:spcAft>
                          <a:spcPts val="900"/>
                        </a:spcAft>
                      </a:pPr>
                      <a:r>
                        <a:rPr lang="fr-BE" sz="1600">
                          <a:effectLst/>
                        </a:rPr>
                        <a:t>5</a:t>
                      </a:r>
                      <a:endParaRPr lang="fr-BE" sz="1600">
                        <a:effectLst/>
                        <a:latin typeface="Calibri" panose="020F0502020204030204" pitchFamily="34" charset="0"/>
                        <a:ea typeface="Calibri" panose="020F0502020204030204" pitchFamily="34" charset="0"/>
                        <a:cs typeface="Times New Roman" panose="02020603050405020304" pitchFamily="18" charset="0"/>
                      </a:endParaRPr>
                    </a:p>
                  </a:txBody>
                  <a:tcPr marL="7947" marR="7947" marT="7947" marB="7947"/>
                </a:tc>
                <a:tc>
                  <a:txBody>
                    <a:bodyPr/>
                    <a:lstStyle/>
                    <a:p>
                      <a:pPr algn="l">
                        <a:lnSpc>
                          <a:spcPct val="107000"/>
                        </a:lnSpc>
                        <a:spcBef>
                          <a:spcPts val="900"/>
                        </a:spcBef>
                        <a:spcAft>
                          <a:spcPts val="900"/>
                        </a:spcAft>
                      </a:pPr>
                      <a:r>
                        <a:rPr lang="fr-BE" sz="1800">
                          <a:effectLst/>
                        </a:rPr>
                        <a:t>Opération 5</a:t>
                      </a:r>
                      <a:endParaRPr lang="fr-BE" sz="1800">
                        <a:effectLst/>
                        <a:latin typeface="Calibri" panose="020F0502020204030204" pitchFamily="34" charset="0"/>
                        <a:ea typeface="Calibri" panose="020F0502020204030204" pitchFamily="34" charset="0"/>
                        <a:cs typeface="Times New Roman" panose="02020603050405020304" pitchFamily="18" charset="0"/>
                      </a:endParaRPr>
                    </a:p>
                  </a:txBody>
                  <a:tcPr marL="7947" marR="7947" marT="7947" marB="7947"/>
                </a:tc>
                <a:extLst>
                  <a:ext uri="{0D108BD9-81ED-4DB2-BD59-A6C34878D82A}">
                    <a16:rowId xmlns:a16="http://schemas.microsoft.com/office/drawing/2014/main" val="3531867428"/>
                  </a:ext>
                </a:extLst>
              </a:tr>
              <a:tr h="288230">
                <a:tc>
                  <a:txBody>
                    <a:bodyPr/>
                    <a:lstStyle/>
                    <a:p>
                      <a:pPr algn="l">
                        <a:lnSpc>
                          <a:spcPct val="107000"/>
                        </a:lnSpc>
                        <a:spcBef>
                          <a:spcPts val="900"/>
                        </a:spcBef>
                        <a:spcAft>
                          <a:spcPts val="900"/>
                        </a:spcAft>
                      </a:pPr>
                      <a:r>
                        <a:rPr lang="fr-BE" sz="1600">
                          <a:effectLst/>
                        </a:rPr>
                        <a:t>Extensions</a:t>
                      </a:r>
                      <a:endParaRPr lang="fr-BE" sz="1600">
                        <a:effectLst/>
                        <a:latin typeface="Calibri" panose="020F0502020204030204" pitchFamily="34" charset="0"/>
                        <a:ea typeface="Calibri" panose="020F0502020204030204" pitchFamily="34" charset="0"/>
                        <a:cs typeface="Times New Roman" panose="02020603050405020304" pitchFamily="18" charset="0"/>
                      </a:endParaRPr>
                    </a:p>
                  </a:txBody>
                  <a:tcPr marL="7947" marR="7947" marT="7947" marB="7947"/>
                </a:tc>
                <a:tc>
                  <a:txBody>
                    <a:bodyPr/>
                    <a:lstStyle/>
                    <a:p>
                      <a:pPr algn="l">
                        <a:lnSpc>
                          <a:spcPct val="107000"/>
                        </a:lnSpc>
                      </a:pPr>
                      <a:endParaRPr lang="fr-BE" sz="1800">
                        <a:effectLst/>
                        <a:latin typeface="Calibri" panose="020F0502020204030204" pitchFamily="34" charset="0"/>
                        <a:cs typeface="Times New Roman" panose="02020603050405020304" pitchFamily="18" charset="0"/>
                      </a:endParaRPr>
                    </a:p>
                  </a:txBody>
                  <a:tcPr marL="7947" marR="7947" marT="7947" marB="7947"/>
                </a:tc>
                <a:extLst>
                  <a:ext uri="{0D108BD9-81ED-4DB2-BD59-A6C34878D82A}">
                    <a16:rowId xmlns:a16="http://schemas.microsoft.com/office/drawing/2014/main" val="3450463268"/>
                  </a:ext>
                </a:extLst>
              </a:tr>
              <a:tr h="567601">
                <a:tc>
                  <a:txBody>
                    <a:bodyPr/>
                    <a:lstStyle/>
                    <a:p>
                      <a:pPr algn="ctr">
                        <a:lnSpc>
                          <a:spcPct val="107000"/>
                        </a:lnSpc>
                        <a:spcBef>
                          <a:spcPts val="900"/>
                        </a:spcBef>
                        <a:spcAft>
                          <a:spcPts val="900"/>
                        </a:spcAft>
                      </a:pPr>
                      <a:r>
                        <a:rPr lang="fr-BE" sz="1600">
                          <a:effectLst/>
                        </a:rPr>
                        <a:t>1.A</a:t>
                      </a:r>
                      <a:endParaRPr lang="fr-BE" sz="1600">
                        <a:effectLst/>
                        <a:latin typeface="Calibri" panose="020F0502020204030204" pitchFamily="34" charset="0"/>
                        <a:ea typeface="Calibri" panose="020F0502020204030204" pitchFamily="34" charset="0"/>
                        <a:cs typeface="Times New Roman" panose="02020603050405020304" pitchFamily="18" charset="0"/>
                      </a:endParaRPr>
                    </a:p>
                  </a:txBody>
                  <a:tcPr marL="7947" marR="7947" marT="7947" marB="7947"/>
                </a:tc>
                <a:tc>
                  <a:txBody>
                    <a:bodyPr/>
                    <a:lstStyle/>
                    <a:p>
                      <a:pPr algn="l">
                        <a:lnSpc>
                          <a:spcPct val="107000"/>
                        </a:lnSpc>
                        <a:spcBef>
                          <a:spcPts val="900"/>
                        </a:spcBef>
                        <a:spcAft>
                          <a:spcPts val="900"/>
                        </a:spcAft>
                      </a:pPr>
                      <a:r>
                        <a:rPr lang="fr-BE" sz="1800">
                          <a:effectLst/>
                        </a:rPr>
                        <a:t>Condition d’application de l’extension A sur l’opération 1</a:t>
                      </a:r>
                      <a:endParaRPr lang="fr-BE" sz="1800">
                        <a:effectLst/>
                        <a:latin typeface="Calibri" panose="020F0502020204030204" pitchFamily="34" charset="0"/>
                        <a:ea typeface="Calibri" panose="020F0502020204030204" pitchFamily="34" charset="0"/>
                        <a:cs typeface="Times New Roman" panose="02020603050405020304" pitchFamily="18" charset="0"/>
                      </a:endParaRPr>
                    </a:p>
                  </a:txBody>
                  <a:tcPr marL="7947" marR="7947" marT="7947" marB="7947"/>
                </a:tc>
                <a:extLst>
                  <a:ext uri="{0D108BD9-81ED-4DB2-BD59-A6C34878D82A}">
                    <a16:rowId xmlns:a16="http://schemas.microsoft.com/office/drawing/2014/main" val="702346259"/>
                  </a:ext>
                </a:extLst>
              </a:tr>
              <a:tr h="286509">
                <a:tc>
                  <a:txBody>
                    <a:bodyPr/>
                    <a:lstStyle/>
                    <a:p>
                      <a:pPr algn="ctr">
                        <a:lnSpc>
                          <a:spcPct val="107000"/>
                        </a:lnSpc>
                        <a:spcBef>
                          <a:spcPts val="900"/>
                        </a:spcBef>
                        <a:spcAft>
                          <a:spcPts val="900"/>
                        </a:spcAft>
                      </a:pPr>
                      <a:r>
                        <a:rPr lang="fr-BE" sz="1600">
                          <a:effectLst/>
                        </a:rPr>
                        <a:t>1.A.1</a:t>
                      </a:r>
                      <a:endParaRPr lang="fr-BE" sz="1600">
                        <a:effectLst/>
                        <a:latin typeface="Calibri" panose="020F0502020204030204" pitchFamily="34" charset="0"/>
                        <a:ea typeface="Calibri" panose="020F0502020204030204" pitchFamily="34" charset="0"/>
                        <a:cs typeface="Times New Roman" panose="02020603050405020304" pitchFamily="18" charset="0"/>
                      </a:endParaRPr>
                    </a:p>
                  </a:txBody>
                  <a:tcPr marL="7947" marR="7947" marT="7947" marB="7947"/>
                </a:tc>
                <a:tc>
                  <a:txBody>
                    <a:bodyPr/>
                    <a:lstStyle/>
                    <a:p>
                      <a:pPr algn="l">
                        <a:lnSpc>
                          <a:spcPct val="107000"/>
                        </a:lnSpc>
                        <a:spcBef>
                          <a:spcPts val="900"/>
                        </a:spcBef>
                        <a:spcAft>
                          <a:spcPts val="900"/>
                        </a:spcAft>
                      </a:pPr>
                      <a:r>
                        <a:rPr lang="fr-BE" sz="1800" dirty="0">
                          <a:effectLst/>
                        </a:rPr>
                        <a:t>Opération 1 de </a:t>
                      </a:r>
                      <a:r>
                        <a:rPr lang="fr-BE" sz="2000" dirty="0">
                          <a:effectLst/>
                        </a:rPr>
                        <a:t>l’extension</a:t>
                      </a:r>
                      <a:r>
                        <a:rPr lang="fr-BE" sz="1800" dirty="0">
                          <a:effectLst/>
                        </a:rPr>
                        <a:t> A sur l’opération 1</a:t>
                      </a:r>
                      <a:endParaRPr lang="fr-BE"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7947" marR="7947" marT="7947" marB="7947"/>
                </a:tc>
                <a:extLst>
                  <a:ext uri="{0D108BD9-81ED-4DB2-BD59-A6C34878D82A}">
                    <a16:rowId xmlns:a16="http://schemas.microsoft.com/office/drawing/2014/main" val="1754675144"/>
                  </a:ext>
                </a:extLst>
              </a:tr>
              <a:tr h="286509">
                <a:tc>
                  <a:txBody>
                    <a:bodyPr/>
                    <a:lstStyle/>
                    <a:p>
                      <a:pPr algn="ctr">
                        <a:lnSpc>
                          <a:spcPct val="107000"/>
                        </a:lnSpc>
                        <a:spcBef>
                          <a:spcPts val="900"/>
                        </a:spcBef>
                        <a:spcAft>
                          <a:spcPts val="900"/>
                        </a:spcAft>
                      </a:pPr>
                      <a:r>
                        <a:rPr lang="fr-BE" sz="1600">
                          <a:effectLst/>
                        </a:rPr>
                        <a:t>1.A.2</a:t>
                      </a:r>
                      <a:endParaRPr lang="fr-BE" sz="1600">
                        <a:effectLst/>
                        <a:latin typeface="Calibri" panose="020F0502020204030204" pitchFamily="34" charset="0"/>
                        <a:ea typeface="Calibri" panose="020F0502020204030204" pitchFamily="34" charset="0"/>
                        <a:cs typeface="Times New Roman" panose="02020603050405020304" pitchFamily="18" charset="0"/>
                      </a:endParaRPr>
                    </a:p>
                  </a:txBody>
                  <a:tcPr marL="7947" marR="7947" marT="7947" marB="7947"/>
                </a:tc>
                <a:tc>
                  <a:txBody>
                    <a:bodyPr/>
                    <a:lstStyle/>
                    <a:p>
                      <a:pPr algn="l">
                        <a:lnSpc>
                          <a:spcPct val="107000"/>
                        </a:lnSpc>
                        <a:spcBef>
                          <a:spcPts val="900"/>
                        </a:spcBef>
                        <a:spcAft>
                          <a:spcPts val="900"/>
                        </a:spcAft>
                      </a:pPr>
                      <a:r>
                        <a:rPr lang="fr-BE" sz="1800">
                          <a:effectLst/>
                        </a:rPr>
                        <a:t>Opération 2 de l’extension A sur l’opération 1</a:t>
                      </a:r>
                      <a:endParaRPr lang="fr-BE" sz="1800">
                        <a:effectLst/>
                        <a:latin typeface="Calibri" panose="020F0502020204030204" pitchFamily="34" charset="0"/>
                        <a:ea typeface="Calibri" panose="020F0502020204030204" pitchFamily="34" charset="0"/>
                        <a:cs typeface="Times New Roman" panose="02020603050405020304" pitchFamily="18" charset="0"/>
                      </a:endParaRPr>
                    </a:p>
                  </a:txBody>
                  <a:tcPr marL="7947" marR="7947" marT="7947" marB="7947"/>
                </a:tc>
                <a:extLst>
                  <a:ext uri="{0D108BD9-81ED-4DB2-BD59-A6C34878D82A}">
                    <a16:rowId xmlns:a16="http://schemas.microsoft.com/office/drawing/2014/main" val="3458946696"/>
                  </a:ext>
                </a:extLst>
              </a:tr>
              <a:tr h="567601">
                <a:tc>
                  <a:txBody>
                    <a:bodyPr/>
                    <a:lstStyle/>
                    <a:p>
                      <a:pPr algn="ctr">
                        <a:lnSpc>
                          <a:spcPct val="107000"/>
                        </a:lnSpc>
                        <a:spcBef>
                          <a:spcPts val="900"/>
                        </a:spcBef>
                        <a:spcAft>
                          <a:spcPts val="900"/>
                        </a:spcAft>
                      </a:pPr>
                      <a:r>
                        <a:rPr lang="fr-BE" sz="1600">
                          <a:effectLst/>
                        </a:rPr>
                        <a:t>1.B</a:t>
                      </a:r>
                      <a:endParaRPr lang="fr-BE" sz="1600">
                        <a:effectLst/>
                        <a:latin typeface="Calibri" panose="020F0502020204030204" pitchFamily="34" charset="0"/>
                        <a:ea typeface="Calibri" panose="020F0502020204030204" pitchFamily="34" charset="0"/>
                        <a:cs typeface="Times New Roman" panose="02020603050405020304" pitchFamily="18" charset="0"/>
                      </a:endParaRPr>
                    </a:p>
                  </a:txBody>
                  <a:tcPr marL="7947" marR="7947" marT="7947" marB="7947"/>
                </a:tc>
                <a:tc>
                  <a:txBody>
                    <a:bodyPr/>
                    <a:lstStyle/>
                    <a:p>
                      <a:pPr algn="l">
                        <a:lnSpc>
                          <a:spcPct val="107000"/>
                        </a:lnSpc>
                        <a:spcBef>
                          <a:spcPts val="900"/>
                        </a:spcBef>
                        <a:spcAft>
                          <a:spcPts val="900"/>
                        </a:spcAft>
                      </a:pPr>
                      <a:r>
                        <a:rPr lang="fr-BE" sz="1800">
                          <a:effectLst/>
                        </a:rPr>
                        <a:t>Condition d’application de l’extension B sur l’opération 1</a:t>
                      </a:r>
                      <a:endParaRPr lang="fr-BE" sz="1800">
                        <a:effectLst/>
                        <a:latin typeface="Calibri" panose="020F0502020204030204" pitchFamily="34" charset="0"/>
                        <a:ea typeface="Calibri" panose="020F0502020204030204" pitchFamily="34" charset="0"/>
                        <a:cs typeface="Times New Roman" panose="02020603050405020304" pitchFamily="18" charset="0"/>
                      </a:endParaRPr>
                    </a:p>
                  </a:txBody>
                  <a:tcPr marL="7947" marR="7947" marT="7947" marB="7947"/>
                </a:tc>
                <a:extLst>
                  <a:ext uri="{0D108BD9-81ED-4DB2-BD59-A6C34878D82A}">
                    <a16:rowId xmlns:a16="http://schemas.microsoft.com/office/drawing/2014/main" val="595187815"/>
                  </a:ext>
                </a:extLst>
              </a:tr>
              <a:tr h="286509">
                <a:tc>
                  <a:txBody>
                    <a:bodyPr/>
                    <a:lstStyle/>
                    <a:p>
                      <a:pPr algn="ctr">
                        <a:lnSpc>
                          <a:spcPct val="107000"/>
                        </a:lnSpc>
                        <a:spcBef>
                          <a:spcPts val="900"/>
                        </a:spcBef>
                        <a:spcAft>
                          <a:spcPts val="900"/>
                        </a:spcAft>
                      </a:pPr>
                      <a:r>
                        <a:rPr lang="fr-BE" sz="1600">
                          <a:effectLst/>
                        </a:rPr>
                        <a:t>1.B.1</a:t>
                      </a:r>
                      <a:endParaRPr lang="fr-BE" sz="1600">
                        <a:effectLst/>
                        <a:latin typeface="Calibri" panose="020F0502020204030204" pitchFamily="34" charset="0"/>
                        <a:ea typeface="Calibri" panose="020F0502020204030204" pitchFamily="34" charset="0"/>
                        <a:cs typeface="Times New Roman" panose="02020603050405020304" pitchFamily="18" charset="0"/>
                      </a:endParaRPr>
                    </a:p>
                  </a:txBody>
                  <a:tcPr marL="7947" marR="7947" marT="7947" marB="7947"/>
                </a:tc>
                <a:tc>
                  <a:txBody>
                    <a:bodyPr/>
                    <a:lstStyle/>
                    <a:p>
                      <a:pPr algn="l">
                        <a:lnSpc>
                          <a:spcPct val="107000"/>
                        </a:lnSpc>
                        <a:spcBef>
                          <a:spcPts val="900"/>
                        </a:spcBef>
                        <a:spcAft>
                          <a:spcPts val="900"/>
                        </a:spcAft>
                      </a:pPr>
                      <a:r>
                        <a:rPr lang="fr-BE" sz="1800">
                          <a:effectLst/>
                        </a:rPr>
                        <a:t>Opération 1 de l’extension B sur l’opération 1</a:t>
                      </a:r>
                      <a:endParaRPr lang="fr-BE" sz="1800">
                        <a:effectLst/>
                        <a:latin typeface="Calibri" panose="020F0502020204030204" pitchFamily="34" charset="0"/>
                        <a:ea typeface="Calibri" panose="020F0502020204030204" pitchFamily="34" charset="0"/>
                        <a:cs typeface="Times New Roman" panose="02020603050405020304" pitchFamily="18" charset="0"/>
                      </a:endParaRPr>
                    </a:p>
                  </a:txBody>
                  <a:tcPr marL="7947" marR="7947" marT="7947" marB="7947"/>
                </a:tc>
                <a:extLst>
                  <a:ext uri="{0D108BD9-81ED-4DB2-BD59-A6C34878D82A}">
                    <a16:rowId xmlns:a16="http://schemas.microsoft.com/office/drawing/2014/main" val="3495331459"/>
                  </a:ext>
                </a:extLst>
              </a:tr>
              <a:tr h="567601">
                <a:tc>
                  <a:txBody>
                    <a:bodyPr/>
                    <a:lstStyle/>
                    <a:p>
                      <a:pPr algn="ctr">
                        <a:lnSpc>
                          <a:spcPct val="107000"/>
                        </a:lnSpc>
                        <a:spcBef>
                          <a:spcPts val="900"/>
                        </a:spcBef>
                        <a:spcAft>
                          <a:spcPts val="900"/>
                        </a:spcAft>
                      </a:pPr>
                      <a:r>
                        <a:rPr lang="fr-BE" sz="1600">
                          <a:effectLst/>
                        </a:rPr>
                        <a:t>4.A</a:t>
                      </a:r>
                      <a:endParaRPr lang="fr-BE" sz="1600">
                        <a:effectLst/>
                        <a:latin typeface="Calibri" panose="020F0502020204030204" pitchFamily="34" charset="0"/>
                        <a:ea typeface="Calibri" panose="020F0502020204030204" pitchFamily="34" charset="0"/>
                        <a:cs typeface="Times New Roman" panose="02020603050405020304" pitchFamily="18" charset="0"/>
                      </a:endParaRPr>
                    </a:p>
                  </a:txBody>
                  <a:tcPr marL="7947" marR="7947" marT="7947" marB="7947"/>
                </a:tc>
                <a:tc>
                  <a:txBody>
                    <a:bodyPr/>
                    <a:lstStyle/>
                    <a:p>
                      <a:pPr algn="l">
                        <a:lnSpc>
                          <a:spcPct val="107000"/>
                        </a:lnSpc>
                        <a:spcBef>
                          <a:spcPts val="900"/>
                        </a:spcBef>
                        <a:spcAft>
                          <a:spcPts val="900"/>
                        </a:spcAft>
                      </a:pPr>
                      <a:r>
                        <a:rPr lang="fr-BE" sz="1800" dirty="0">
                          <a:effectLst/>
                        </a:rPr>
                        <a:t>Condition d’application de l’extension A sur l’opération 4</a:t>
                      </a:r>
                      <a:endParaRPr lang="fr-BE"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7947" marR="7947" marT="7947" marB="7947"/>
                </a:tc>
                <a:extLst>
                  <a:ext uri="{0D108BD9-81ED-4DB2-BD59-A6C34878D82A}">
                    <a16:rowId xmlns:a16="http://schemas.microsoft.com/office/drawing/2014/main" val="1566904653"/>
                  </a:ext>
                </a:extLst>
              </a:tr>
              <a:tr h="286509">
                <a:tc>
                  <a:txBody>
                    <a:bodyPr/>
                    <a:lstStyle/>
                    <a:p>
                      <a:pPr algn="ctr">
                        <a:lnSpc>
                          <a:spcPct val="107000"/>
                        </a:lnSpc>
                        <a:spcBef>
                          <a:spcPts val="900"/>
                        </a:spcBef>
                        <a:spcAft>
                          <a:spcPts val="900"/>
                        </a:spcAft>
                      </a:pPr>
                      <a:r>
                        <a:rPr lang="fr-BE" sz="1600">
                          <a:effectLst/>
                        </a:rPr>
                        <a:t>4.A.1</a:t>
                      </a:r>
                      <a:endParaRPr lang="fr-BE" sz="1600">
                        <a:effectLst/>
                        <a:latin typeface="Calibri" panose="020F0502020204030204" pitchFamily="34" charset="0"/>
                        <a:ea typeface="Calibri" panose="020F0502020204030204" pitchFamily="34" charset="0"/>
                        <a:cs typeface="Times New Roman" panose="02020603050405020304" pitchFamily="18" charset="0"/>
                      </a:endParaRPr>
                    </a:p>
                  </a:txBody>
                  <a:tcPr marL="7947" marR="7947" marT="7947" marB="7947"/>
                </a:tc>
                <a:tc>
                  <a:txBody>
                    <a:bodyPr/>
                    <a:lstStyle/>
                    <a:p>
                      <a:pPr algn="l">
                        <a:lnSpc>
                          <a:spcPct val="107000"/>
                        </a:lnSpc>
                        <a:spcBef>
                          <a:spcPts val="900"/>
                        </a:spcBef>
                        <a:spcAft>
                          <a:spcPts val="900"/>
                        </a:spcAft>
                      </a:pPr>
                      <a:r>
                        <a:rPr lang="fr-BE" sz="1800" dirty="0">
                          <a:effectLst/>
                        </a:rPr>
                        <a:t>Opération 1 de l’extension A sur l’opération 4</a:t>
                      </a:r>
                      <a:endParaRPr lang="fr-BE"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7947" marR="7947" marT="7947" marB="7947"/>
                </a:tc>
                <a:extLst>
                  <a:ext uri="{0D108BD9-81ED-4DB2-BD59-A6C34878D82A}">
                    <a16:rowId xmlns:a16="http://schemas.microsoft.com/office/drawing/2014/main" val="3052793283"/>
                  </a:ext>
                </a:extLst>
              </a:tr>
            </a:tbl>
          </a:graphicData>
        </a:graphic>
      </p:graphicFrame>
    </p:spTree>
    <p:extLst>
      <p:ext uri="{BB962C8B-B14F-4D97-AF65-F5344CB8AC3E}">
        <p14:creationId xmlns:p14="http://schemas.microsoft.com/office/powerpoint/2010/main" val="38138800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BEF739E0-CB9C-42A3-85C9-FF223ABF7066}"/>
              </a:ext>
            </a:extLst>
          </p:cNvPr>
          <p:cNvSpPr>
            <a:spLocks noGrp="1"/>
          </p:cNvSpPr>
          <p:nvPr>
            <p:ph idx="1"/>
          </p:nvPr>
        </p:nvSpPr>
        <p:spPr/>
        <p:txBody>
          <a:bodyPr/>
          <a:lstStyle/>
          <a:p>
            <a:r>
              <a:rPr lang="fr-FR" dirty="0"/>
              <a:t>Exemple à mettre en place : </a:t>
            </a:r>
          </a:p>
          <a:p>
            <a:pPr marL="0" indent="0">
              <a:buNone/>
            </a:pPr>
            <a:endParaRPr lang="fr-FR" dirty="0"/>
          </a:p>
          <a:p>
            <a:r>
              <a:rPr lang="fr-FR" i="1" dirty="0"/>
              <a:t>Le cas d’utilisation d’achat d’une jument est illustré ci-après. Chaque extension porte le numéro de la ligne de l’opération à laquelle elle s’applique suivie d’une lettre qui permet de la distinguer d’une autre extension portant sur la même ligne. Ensuite, chaque opération d’une extension est numérotée, de la même façon que les opérations du scénario principal.</a:t>
            </a:r>
            <a:endParaRPr lang="fr-BE" dirty="0"/>
          </a:p>
        </p:txBody>
      </p:sp>
    </p:spTree>
    <p:extLst>
      <p:ext uri="{BB962C8B-B14F-4D97-AF65-F5344CB8AC3E}">
        <p14:creationId xmlns:p14="http://schemas.microsoft.com/office/powerpoint/2010/main" val="20906925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Espace réservé du contenu 5">
            <a:extLst>
              <a:ext uri="{FF2B5EF4-FFF2-40B4-BE49-F238E27FC236}">
                <a16:creationId xmlns:a16="http://schemas.microsoft.com/office/drawing/2014/main" id="{040691A3-8C6A-4681-9F93-4C2D50494175}"/>
              </a:ext>
            </a:extLst>
          </p:cNvPr>
          <p:cNvGraphicFramePr>
            <a:graphicFrameLocks noGrp="1"/>
          </p:cNvGraphicFramePr>
          <p:nvPr>
            <p:ph idx="1"/>
            <p:extLst>
              <p:ext uri="{D42A27DB-BD31-4B8C-83A1-F6EECF244321}">
                <p14:modId xmlns:p14="http://schemas.microsoft.com/office/powerpoint/2010/main" val="1845835742"/>
              </p:ext>
            </p:extLst>
          </p:nvPr>
        </p:nvGraphicFramePr>
        <p:xfrm>
          <a:off x="0" y="7734"/>
          <a:ext cx="9144000" cy="7876062"/>
        </p:xfrm>
        <a:graphic>
          <a:graphicData uri="http://schemas.openxmlformats.org/drawingml/2006/table">
            <a:tbl>
              <a:tblPr firstRow="1" firstCol="1" bandRow="1">
                <a:tableStyleId>{5C22544A-7EE6-4342-B048-85BDC9FD1C3A}</a:tableStyleId>
              </a:tblPr>
              <a:tblGrid>
                <a:gridCol w="2279374">
                  <a:extLst>
                    <a:ext uri="{9D8B030D-6E8A-4147-A177-3AD203B41FA5}">
                      <a16:colId xmlns:a16="http://schemas.microsoft.com/office/drawing/2014/main" val="2268152128"/>
                    </a:ext>
                  </a:extLst>
                </a:gridCol>
                <a:gridCol w="6864626">
                  <a:extLst>
                    <a:ext uri="{9D8B030D-6E8A-4147-A177-3AD203B41FA5}">
                      <a16:colId xmlns:a16="http://schemas.microsoft.com/office/drawing/2014/main" val="1877100055"/>
                    </a:ext>
                  </a:extLst>
                </a:gridCol>
              </a:tblGrid>
              <a:tr h="254001">
                <a:tc>
                  <a:txBody>
                    <a:bodyPr/>
                    <a:lstStyle/>
                    <a:p>
                      <a:pPr algn="ctr">
                        <a:lnSpc>
                          <a:spcPct val="107000"/>
                        </a:lnSpc>
                        <a:spcBef>
                          <a:spcPts val="900"/>
                        </a:spcBef>
                        <a:spcAft>
                          <a:spcPts val="900"/>
                        </a:spcAft>
                      </a:pPr>
                      <a:r>
                        <a:rPr lang="fr-BE" sz="1600">
                          <a:effectLst/>
                        </a:rPr>
                        <a:t>Cas d’utilisation</a:t>
                      </a:r>
                      <a:endParaRPr lang="fr-BE" sz="1600">
                        <a:effectLst/>
                        <a:latin typeface="Calibri" panose="020F0502020204030204" pitchFamily="34" charset="0"/>
                        <a:ea typeface="Calibri" panose="020F0502020204030204" pitchFamily="34" charset="0"/>
                        <a:cs typeface="Times New Roman" panose="02020603050405020304" pitchFamily="18" charset="0"/>
                      </a:endParaRPr>
                    </a:p>
                  </a:txBody>
                  <a:tcPr marL="7010" marR="7010" marT="7010" marB="7010"/>
                </a:tc>
                <a:tc>
                  <a:txBody>
                    <a:bodyPr/>
                    <a:lstStyle/>
                    <a:p>
                      <a:pPr algn="ctr">
                        <a:lnSpc>
                          <a:spcPct val="107000"/>
                        </a:lnSpc>
                        <a:spcBef>
                          <a:spcPts val="900"/>
                        </a:spcBef>
                        <a:spcAft>
                          <a:spcPts val="900"/>
                        </a:spcAft>
                      </a:pPr>
                      <a:r>
                        <a:rPr lang="fr-BE" sz="1600">
                          <a:effectLst/>
                        </a:rPr>
                        <a:t>Achat d’une jument</a:t>
                      </a:r>
                      <a:endParaRPr lang="fr-BE" sz="1600">
                        <a:effectLst/>
                        <a:latin typeface="Calibri" panose="020F0502020204030204" pitchFamily="34" charset="0"/>
                        <a:ea typeface="Calibri" panose="020F0502020204030204" pitchFamily="34" charset="0"/>
                        <a:cs typeface="Times New Roman" panose="02020603050405020304" pitchFamily="18" charset="0"/>
                      </a:endParaRPr>
                    </a:p>
                  </a:txBody>
                  <a:tcPr marL="7010" marR="7010" marT="7010" marB="7010"/>
                </a:tc>
                <a:extLst>
                  <a:ext uri="{0D108BD9-81ED-4DB2-BD59-A6C34878D82A}">
                    <a16:rowId xmlns:a16="http://schemas.microsoft.com/office/drawing/2014/main" val="440548773"/>
                  </a:ext>
                </a:extLst>
              </a:tr>
              <a:tr h="254000">
                <a:tc>
                  <a:txBody>
                    <a:bodyPr/>
                    <a:lstStyle/>
                    <a:p>
                      <a:pPr algn="l">
                        <a:lnSpc>
                          <a:spcPct val="107000"/>
                        </a:lnSpc>
                        <a:spcBef>
                          <a:spcPts val="900"/>
                        </a:spcBef>
                        <a:spcAft>
                          <a:spcPts val="900"/>
                        </a:spcAft>
                      </a:pPr>
                      <a:r>
                        <a:rPr lang="fr-BE" sz="1600">
                          <a:effectLst/>
                        </a:rPr>
                        <a:t>Acteur primaire</a:t>
                      </a:r>
                      <a:endParaRPr lang="fr-BE" sz="1600">
                        <a:effectLst/>
                        <a:latin typeface="Calibri" panose="020F0502020204030204" pitchFamily="34" charset="0"/>
                        <a:ea typeface="Calibri" panose="020F0502020204030204" pitchFamily="34" charset="0"/>
                        <a:cs typeface="Times New Roman" panose="02020603050405020304" pitchFamily="18" charset="0"/>
                      </a:endParaRPr>
                    </a:p>
                  </a:txBody>
                  <a:tcPr marL="7010" marR="7010" marT="7010" marB="7010"/>
                </a:tc>
                <a:tc>
                  <a:txBody>
                    <a:bodyPr/>
                    <a:lstStyle/>
                    <a:p>
                      <a:pPr algn="l">
                        <a:lnSpc>
                          <a:spcPct val="107000"/>
                        </a:lnSpc>
                        <a:spcBef>
                          <a:spcPts val="900"/>
                        </a:spcBef>
                        <a:spcAft>
                          <a:spcPts val="900"/>
                        </a:spcAft>
                      </a:pPr>
                      <a:r>
                        <a:rPr lang="fr-BE" sz="1800" dirty="0">
                          <a:effectLst/>
                        </a:rPr>
                        <a:t>Acheteur</a:t>
                      </a:r>
                      <a:endParaRPr lang="fr-BE"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7010" marR="7010" marT="7010" marB="7010"/>
                </a:tc>
                <a:extLst>
                  <a:ext uri="{0D108BD9-81ED-4DB2-BD59-A6C34878D82A}">
                    <a16:rowId xmlns:a16="http://schemas.microsoft.com/office/drawing/2014/main" val="2612590940"/>
                  </a:ext>
                </a:extLst>
              </a:tr>
              <a:tr h="254000">
                <a:tc>
                  <a:txBody>
                    <a:bodyPr/>
                    <a:lstStyle/>
                    <a:p>
                      <a:pPr algn="l">
                        <a:lnSpc>
                          <a:spcPct val="107000"/>
                        </a:lnSpc>
                        <a:spcBef>
                          <a:spcPts val="900"/>
                        </a:spcBef>
                        <a:spcAft>
                          <a:spcPts val="900"/>
                        </a:spcAft>
                      </a:pPr>
                      <a:r>
                        <a:rPr lang="fr-BE" sz="1600">
                          <a:effectLst/>
                        </a:rPr>
                        <a:t>Système</a:t>
                      </a:r>
                      <a:endParaRPr lang="fr-BE" sz="1600">
                        <a:effectLst/>
                        <a:latin typeface="Calibri" panose="020F0502020204030204" pitchFamily="34" charset="0"/>
                        <a:ea typeface="Calibri" panose="020F0502020204030204" pitchFamily="34" charset="0"/>
                        <a:cs typeface="Times New Roman" panose="02020603050405020304" pitchFamily="18" charset="0"/>
                      </a:endParaRPr>
                    </a:p>
                  </a:txBody>
                  <a:tcPr marL="7010" marR="7010" marT="7010" marB="7010"/>
                </a:tc>
                <a:tc>
                  <a:txBody>
                    <a:bodyPr/>
                    <a:lstStyle/>
                    <a:p>
                      <a:pPr algn="l">
                        <a:lnSpc>
                          <a:spcPct val="107000"/>
                        </a:lnSpc>
                        <a:spcBef>
                          <a:spcPts val="900"/>
                        </a:spcBef>
                        <a:spcAft>
                          <a:spcPts val="900"/>
                        </a:spcAft>
                      </a:pPr>
                      <a:r>
                        <a:rPr lang="fr-BE" sz="1800" dirty="0">
                          <a:effectLst/>
                        </a:rPr>
                        <a:t>Élevage de chevaux</a:t>
                      </a:r>
                      <a:endParaRPr lang="fr-BE"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7010" marR="7010" marT="7010" marB="7010"/>
                </a:tc>
                <a:extLst>
                  <a:ext uri="{0D108BD9-81ED-4DB2-BD59-A6C34878D82A}">
                    <a16:rowId xmlns:a16="http://schemas.microsoft.com/office/drawing/2014/main" val="1571704336"/>
                  </a:ext>
                </a:extLst>
              </a:tr>
              <a:tr h="254000">
                <a:tc>
                  <a:txBody>
                    <a:bodyPr/>
                    <a:lstStyle/>
                    <a:p>
                      <a:pPr algn="l">
                        <a:lnSpc>
                          <a:spcPct val="107000"/>
                        </a:lnSpc>
                        <a:spcBef>
                          <a:spcPts val="900"/>
                        </a:spcBef>
                        <a:spcAft>
                          <a:spcPts val="900"/>
                        </a:spcAft>
                      </a:pPr>
                      <a:r>
                        <a:rPr lang="fr-BE" sz="1600">
                          <a:effectLst/>
                        </a:rPr>
                        <a:t>Intervenants</a:t>
                      </a:r>
                      <a:endParaRPr lang="fr-BE" sz="1600">
                        <a:effectLst/>
                        <a:latin typeface="Calibri" panose="020F0502020204030204" pitchFamily="34" charset="0"/>
                        <a:ea typeface="Calibri" panose="020F0502020204030204" pitchFamily="34" charset="0"/>
                        <a:cs typeface="Times New Roman" panose="02020603050405020304" pitchFamily="18" charset="0"/>
                      </a:endParaRPr>
                    </a:p>
                  </a:txBody>
                  <a:tcPr marL="7010" marR="7010" marT="7010" marB="7010"/>
                </a:tc>
                <a:tc>
                  <a:txBody>
                    <a:bodyPr/>
                    <a:lstStyle/>
                    <a:p>
                      <a:pPr algn="l">
                        <a:lnSpc>
                          <a:spcPct val="107000"/>
                        </a:lnSpc>
                        <a:spcBef>
                          <a:spcPts val="900"/>
                        </a:spcBef>
                        <a:spcAft>
                          <a:spcPts val="900"/>
                        </a:spcAft>
                      </a:pPr>
                      <a:r>
                        <a:rPr lang="fr-BE" sz="1800" dirty="0">
                          <a:effectLst/>
                        </a:rPr>
                        <a:t>Acheteur, Haras nationaux</a:t>
                      </a:r>
                      <a:endParaRPr lang="fr-BE"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7010" marR="7010" marT="7010" marB="7010"/>
                </a:tc>
                <a:extLst>
                  <a:ext uri="{0D108BD9-81ED-4DB2-BD59-A6C34878D82A}">
                    <a16:rowId xmlns:a16="http://schemas.microsoft.com/office/drawing/2014/main" val="658629436"/>
                  </a:ext>
                </a:extLst>
              </a:tr>
              <a:tr h="254000">
                <a:tc>
                  <a:txBody>
                    <a:bodyPr/>
                    <a:lstStyle/>
                    <a:p>
                      <a:pPr algn="l">
                        <a:lnSpc>
                          <a:spcPct val="107000"/>
                        </a:lnSpc>
                        <a:spcBef>
                          <a:spcPts val="900"/>
                        </a:spcBef>
                        <a:spcAft>
                          <a:spcPts val="900"/>
                        </a:spcAft>
                      </a:pPr>
                      <a:r>
                        <a:rPr lang="fr-BE" sz="1600">
                          <a:effectLst/>
                        </a:rPr>
                        <a:t>Niveau</a:t>
                      </a:r>
                      <a:endParaRPr lang="fr-BE" sz="1600">
                        <a:effectLst/>
                        <a:latin typeface="Calibri" panose="020F0502020204030204" pitchFamily="34" charset="0"/>
                        <a:ea typeface="Calibri" panose="020F0502020204030204" pitchFamily="34" charset="0"/>
                        <a:cs typeface="Times New Roman" panose="02020603050405020304" pitchFamily="18" charset="0"/>
                      </a:endParaRPr>
                    </a:p>
                  </a:txBody>
                  <a:tcPr marL="7010" marR="7010" marT="7010" marB="7010"/>
                </a:tc>
                <a:tc>
                  <a:txBody>
                    <a:bodyPr/>
                    <a:lstStyle/>
                    <a:p>
                      <a:pPr algn="l">
                        <a:lnSpc>
                          <a:spcPct val="107000"/>
                        </a:lnSpc>
                        <a:spcBef>
                          <a:spcPts val="900"/>
                        </a:spcBef>
                        <a:spcAft>
                          <a:spcPts val="900"/>
                        </a:spcAft>
                      </a:pPr>
                      <a:r>
                        <a:rPr lang="fr-BE" sz="1800" dirty="0">
                          <a:effectLst/>
                        </a:rPr>
                        <a:t>Objectif de l’acteur primaire</a:t>
                      </a:r>
                      <a:endParaRPr lang="fr-BE"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7010" marR="7010" marT="7010" marB="7010"/>
                </a:tc>
                <a:extLst>
                  <a:ext uri="{0D108BD9-81ED-4DB2-BD59-A6C34878D82A}">
                    <a16:rowId xmlns:a16="http://schemas.microsoft.com/office/drawing/2014/main" val="4261326300"/>
                  </a:ext>
                </a:extLst>
              </a:tr>
              <a:tr h="254000">
                <a:tc>
                  <a:txBody>
                    <a:bodyPr/>
                    <a:lstStyle/>
                    <a:p>
                      <a:pPr algn="l">
                        <a:lnSpc>
                          <a:spcPct val="107000"/>
                        </a:lnSpc>
                        <a:spcBef>
                          <a:spcPts val="900"/>
                        </a:spcBef>
                        <a:spcAft>
                          <a:spcPts val="900"/>
                        </a:spcAft>
                      </a:pPr>
                      <a:r>
                        <a:rPr lang="fr-BE" sz="1600">
                          <a:effectLst/>
                        </a:rPr>
                        <a:t>Précondition</a:t>
                      </a:r>
                      <a:endParaRPr lang="fr-BE" sz="1600">
                        <a:effectLst/>
                        <a:latin typeface="Calibri" panose="020F0502020204030204" pitchFamily="34" charset="0"/>
                        <a:ea typeface="Calibri" panose="020F0502020204030204" pitchFamily="34" charset="0"/>
                        <a:cs typeface="Times New Roman" panose="02020603050405020304" pitchFamily="18" charset="0"/>
                      </a:endParaRPr>
                    </a:p>
                  </a:txBody>
                  <a:tcPr marL="7010" marR="7010" marT="7010" marB="7010"/>
                </a:tc>
                <a:tc>
                  <a:txBody>
                    <a:bodyPr/>
                    <a:lstStyle/>
                    <a:p>
                      <a:pPr algn="l">
                        <a:lnSpc>
                          <a:spcPct val="107000"/>
                        </a:lnSpc>
                        <a:spcBef>
                          <a:spcPts val="900"/>
                        </a:spcBef>
                        <a:spcAft>
                          <a:spcPts val="900"/>
                        </a:spcAft>
                      </a:pPr>
                      <a:r>
                        <a:rPr lang="fr-BE" sz="1800" dirty="0">
                          <a:effectLst/>
                        </a:rPr>
                        <a:t>La jument est à vendre</a:t>
                      </a:r>
                      <a:endParaRPr lang="fr-BE"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7010" marR="7010" marT="7010" marB="7010"/>
                </a:tc>
                <a:extLst>
                  <a:ext uri="{0D108BD9-81ED-4DB2-BD59-A6C34878D82A}">
                    <a16:rowId xmlns:a16="http://schemas.microsoft.com/office/drawing/2014/main" val="4249167589"/>
                  </a:ext>
                </a:extLst>
              </a:tr>
              <a:tr h="254000">
                <a:tc>
                  <a:txBody>
                    <a:bodyPr/>
                    <a:lstStyle/>
                    <a:p>
                      <a:pPr algn="l">
                        <a:lnSpc>
                          <a:spcPct val="107000"/>
                        </a:lnSpc>
                        <a:spcBef>
                          <a:spcPts val="900"/>
                        </a:spcBef>
                        <a:spcAft>
                          <a:spcPts val="900"/>
                        </a:spcAft>
                      </a:pPr>
                      <a:r>
                        <a:rPr lang="fr-BE" sz="1600">
                          <a:effectLst/>
                        </a:rPr>
                        <a:t>Opérations</a:t>
                      </a:r>
                      <a:endParaRPr lang="fr-BE" sz="1600">
                        <a:effectLst/>
                        <a:latin typeface="Calibri" panose="020F0502020204030204" pitchFamily="34" charset="0"/>
                        <a:ea typeface="Calibri" panose="020F0502020204030204" pitchFamily="34" charset="0"/>
                        <a:cs typeface="Times New Roman" panose="02020603050405020304" pitchFamily="18" charset="0"/>
                      </a:endParaRPr>
                    </a:p>
                  </a:txBody>
                  <a:tcPr marL="7010" marR="7010" marT="7010" marB="7010"/>
                </a:tc>
                <a:tc>
                  <a:txBody>
                    <a:bodyPr/>
                    <a:lstStyle/>
                    <a:p>
                      <a:pPr algn="l">
                        <a:lnSpc>
                          <a:spcPct val="107000"/>
                        </a:lnSpc>
                      </a:pPr>
                      <a:endParaRPr lang="fr-BE" sz="1800" dirty="0">
                        <a:effectLst/>
                        <a:latin typeface="Calibri" panose="020F0502020204030204" pitchFamily="34" charset="0"/>
                        <a:cs typeface="Times New Roman" panose="02020603050405020304" pitchFamily="18" charset="0"/>
                      </a:endParaRPr>
                    </a:p>
                  </a:txBody>
                  <a:tcPr marL="7010" marR="7010" marT="7010" marB="7010"/>
                </a:tc>
                <a:extLst>
                  <a:ext uri="{0D108BD9-81ED-4DB2-BD59-A6C34878D82A}">
                    <a16:rowId xmlns:a16="http://schemas.microsoft.com/office/drawing/2014/main" val="982867503"/>
                  </a:ext>
                </a:extLst>
              </a:tr>
              <a:tr h="254000">
                <a:tc>
                  <a:txBody>
                    <a:bodyPr/>
                    <a:lstStyle/>
                    <a:p>
                      <a:pPr algn="ctr">
                        <a:lnSpc>
                          <a:spcPct val="107000"/>
                        </a:lnSpc>
                        <a:spcBef>
                          <a:spcPts val="900"/>
                        </a:spcBef>
                        <a:spcAft>
                          <a:spcPts val="900"/>
                        </a:spcAft>
                      </a:pPr>
                      <a:r>
                        <a:rPr lang="fr-BE" sz="1600">
                          <a:effectLst/>
                        </a:rPr>
                        <a:t>1</a:t>
                      </a:r>
                      <a:endParaRPr lang="fr-BE" sz="1600">
                        <a:effectLst/>
                        <a:latin typeface="Calibri" panose="020F0502020204030204" pitchFamily="34" charset="0"/>
                        <a:ea typeface="Calibri" panose="020F0502020204030204" pitchFamily="34" charset="0"/>
                        <a:cs typeface="Times New Roman" panose="02020603050405020304" pitchFamily="18" charset="0"/>
                      </a:endParaRPr>
                    </a:p>
                  </a:txBody>
                  <a:tcPr marL="7010" marR="7010" marT="7010" marB="7010"/>
                </a:tc>
                <a:tc>
                  <a:txBody>
                    <a:bodyPr/>
                    <a:lstStyle/>
                    <a:p>
                      <a:pPr algn="l">
                        <a:lnSpc>
                          <a:spcPct val="107000"/>
                        </a:lnSpc>
                        <a:spcBef>
                          <a:spcPts val="900"/>
                        </a:spcBef>
                        <a:spcAft>
                          <a:spcPts val="900"/>
                        </a:spcAft>
                      </a:pPr>
                      <a:r>
                        <a:rPr lang="fr-BE" sz="1800" dirty="0">
                          <a:effectLst/>
                        </a:rPr>
                        <a:t>Choisir la jument</a:t>
                      </a:r>
                      <a:endParaRPr lang="fr-BE"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7010" marR="7010" marT="7010" marB="7010"/>
                </a:tc>
                <a:extLst>
                  <a:ext uri="{0D108BD9-81ED-4DB2-BD59-A6C34878D82A}">
                    <a16:rowId xmlns:a16="http://schemas.microsoft.com/office/drawing/2014/main" val="2737741705"/>
                  </a:ext>
                </a:extLst>
              </a:tr>
              <a:tr h="254000">
                <a:tc>
                  <a:txBody>
                    <a:bodyPr/>
                    <a:lstStyle/>
                    <a:p>
                      <a:pPr algn="ctr">
                        <a:lnSpc>
                          <a:spcPct val="107000"/>
                        </a:lnSpc>
                        <a:spcBef>
                          <a:spcPts val="900"/>
                        </a:spcBef>
                        <a:spcAft>
                          <a:spcPts val="900"/>
                        </a:spcAft>
                      </a:pPr>
                      <a:r>
                        <a:rPr lang="fr-BE" sz="1600">
                          <a:effectLst/>
                        </a:rPr>
                        <a:t>2</a:t>
                      </a:r>
                      <a:endParaRPr lang="fr-BE" sz="1600">
                        <a:effectLst/>
                        <a:latin typeface="Calibri" panose="020F0502020204030204" pitchFamily="34" charset="0"/>
                        <a:ea typeface="Calibri" panose="020F0502020204030204" pitchFamily="34" charset="0"/>
                        <a:cs typeface="Times New Roman" panose="02020603050405020304" pitchFamily="18" charset="0"/>
                      </a:endParaRPr>
                    </a:p>
                  </a:txBody>
                  <a:tcPr marL="7010" marR="7010" marT="7010" marB="7010"/>
                </a:tc>
                <a:tc>
                  <a:txBody>
                    <a:bodyPr/>
                    <a:lstStyle/>
                    <a:p>
                      <a:pPr algn="l">
                        <a:lnSpc>
                          <a:spcPct val="107000"/>
                        </a:lnSpc>
                        <a:spcBef>
                          <a:spcPts val="900"/>
                        </a:spcBef>
                        <a:spcAft>
                          <a:spcPts val="900"/>
                        </a:spcAft>
                      </a:pPr>
                      <a:r>
                        <a:rPr lang="fr-BE" sz="1800" dirty="0">
                          <a:effectLst/>
                        </a:rPr>
                        <a:t>Vérifier les vaccinations</a:t>
                      </a:r>
                      <a:endParaRPr lang="fr-BE"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7010" marR="7010" marT="7010" marB="7010"/>
                </a:tc>
                <a:extLst>
                  <a:ext uri="{0D108BD9-81ED-4DB2-BD59-A6C34878D82A}">
                    <a16:rowId xmlns:a16="http://schemas.microsoft.com/office/drawing/2014/main" val="2880600485"/>
                  </a:ext>
                </a:extLst>
              </a:tr>
              <a:tr h="254000">
                <a:tc>
                  <a:txBody>
                    <a:bodyPr/>
                    <a:lstStyle/>
                    <a:p>
                      <a:pPr algn="ctr">
                        <a:lnSpc>
                          <a:spcPct val="107000"/>
                        </a:lnSpc>
                        <a:spcBef>
                          <a:spcPts val="900"/>
                        </a:spcBef>
                        <a:spcAft>
                          <a:spcPts val="900"/>
                        </a:spcAft>
                      </a:pPr>
                      <a:r>
                        <a:rPr lang="fr-BE" sz="1600">
                          <a:effectLst/>
                        </a:rPr>
                        <a:t>3</a:t>
                      </a:r>
                      <a:endParaRPr lang="fr-BE" sz="1600">
                        <a:effectLst/>
                        <a:latin typeface="Calibri" panose="020F0502020204030204" pitchFamily="34" charset="0"/>
                        <a:ea typeface="Calibri" panose="020F0502020204030204" pitchFamily="34" charset="0"/>
                        <a:cs typeface="Times New Roman" panose="02020603050405020304" pitchFamily="18" charset="0"/>
                      </a:endParaRPr>
                    </a:p>
                  </a:txBody>
                  <a:tcPr marL="7010" marR="7010" marT="7010" marB="7010"/>
                </a:tc>
                <a:tc>
                  <a:txBody>
                    <a:bodyPr/>
                    <a:lstStyle/>
                    <a:p>
                      <a:pPr algn="l">
                        <a:lnSpc>
                          <a:spcPct val="107000"/>
                        </a:lnSpc>
                        <a:spcBef>
                          <a:spcPts val="900"/>
                        </a:spcBef>
                        <a:spcAft>
                          <a:spcPts val="900"/>
                        </a:spcAft>
                      </a:pPr>
                      <a:r>
                        <a:rPr lang="fr-BE" sz="1800" dirty="0">
                          <a:effectLst/>
                        </a:rPr>
                        <a:t>Examiner les maternités</a:t>
                      </a:r>
                      <a:endParaRPr lang="fr-BE"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7010" marR="7010" marT="7010" marB="7010"/>
                </a:tc>
                <a:extLst>
                  <a:ext uri="{0D108BD9-81ED-4DB2-BD59-A6C34878D82A}">
                    <a16:rowId xmlns:a16="http://schemas.microsoft.com/office/drawing/2014/main" val="277547471"/>
                  </a:ext>
                </a:extLst>
              </a:tr>
              <a:tr h="254000">
                <a:tc>
                  <a:txBody>
                    <a:bodyPr/>
                    <a:lstStyle/>
                    <a:p>
                      <a:pPr algn="ctr">
                        <a:lnSpc>
                          <a:spcPct val="107000"/>
                        </a:lnSpc>
                        <a:spcBef>
                          <a:spcPts val="900"/>
                        </a:spcBef>
                        <a:spcAft>
                          <a:spcPts val="900"/>
                        </a:spcAft>
                      </a:pPr>
                      <a:r>
                        <a:rPr lang="fr-BE" sz="1600">
                          <a:effectLst/>
                        </a:rPr>
                        <a:t>4</a:t>
                      </a:r>
                      <a:endParaRPr lang="fr-BE" sz="1600">
                        <a:effectLst/>
                        <a:latin typeface="Calibri" panose="020F0502020204030204" pitchFamily="34" charset="0"/>
                        <a:ea typeface="Calibri" panose="020F0502020204030204" pitchFamily="34" charset="0"/>
                        <a:cs typeface="Times New Roman" panose="02020603050405020304" pitchFamily="18" charset="0"/>
                      </a:endParaRPr>
                    </a:p>
                  </a:txBody>
                  <a:tcPr marL="7010" marR="7010" marT="7010" marB="7010"/>
                </a:tc>
                <a:tc>
                  <a:txBody>
                    <a:bodyPr/>
                    <a:lstStyle/>
                    <a:p>
                      <a:pPr algn="l">
                        <a:lnSpc>
                          <a:spcPct val="107000"/>
                        </a:lnSpc>
                        <a:spcBef>
                          <a:spcPts val="900"/>
                        </a:spcBef>
                        <a:spcAft>
                          <a:spcPts val="900"/>
                        </a:spcAft>
                      </a:pPr>
                      <a:r>
                        <a:rPr lang="fr-BE" sz="1800" dirty="0">
                          <a:effectLst/>
                        </a:rPr>
                        <a:t>Recevoir une proposition de prix</a:t>
                      </a:r>
                      <a:endParaRPr lang="fr-BE"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7010" marR="7010" marT="7010" marB="7010"/>
                </a:tc>
                <a:extLst>
                  <a:ext uri="{0D108BD9-81ED-4DB2-BD59-A6C34878D82A}">
                    <a16:rowId xmlns:a16="http://schemas.microsoft.com/office/drawing/2014/main" val="2487773257"/>
                  </a:ext>
                </a:extLst>
              </a:tr>
              <a:tr h="254000">
                <a:tc>
                  <a:txBody>
                    <a:bodyPr/>
                    <a:lstStyle/>
                    <a:p>
                      <a:pPr algn="ctr">
                        <a:lnSpc>
                          <a:spcPct val="107000"/>
                        </a:lnSpc>
                        <a:spcBef>
                          <a:spcPts val="900"/>
                        </a:spcBef>
                        <a:spcAft>
                          <a:spcPts val="900"/>
                        </a:spcAft>
                      </a:pPr>
                      <a:r>
                        <a:rPr lang="fr-BE" sz="1600">
                          <a:effectLst/>
                        </a:rPr>
                        <a:t>5</a:t>
                      </a:r>
                      <a:endParaRPr lang="fr-BE" sz="1600">
                        <a:effectLst/>
                        <a:latin typeface="Calibri" panose="020F0502020204030204" pitchFamily="34" charset="0"/>
                        <a:ea typeface="Calibri" panose="020F0502020204030204" pitchFamily="34" charset="0"/>
                        <a:cs typeface="Times New Roman" panose="02020603050405020304" pitchFamily="18" charset="0"/>
                      </a:endParaRPr>
                    </a:p>
                  </a:txBody>
                  <a:tcPr marL="7010" marR="7010" marT="7010" marB="7010"/>
                </a:tc>
                <a:tc>
                  <a:txBody>
                    <a:bodyPr/>
                    <a:lstStyle/>
                    <a:p>
                      <a:pPr algn="l">
                        <a:lnSpc>
                          <a:spcPct val="107000"/>
                        </a:lnSpc>
                        <a:spcBef>
                          <a:spcPts val="900"/>
                        </a:spcBef>
                        <a:spcAft>
                          <a:spcPts val="900"/>
                        </a:spcAft>
                      </a:pPr>
                      <a:r>
                        <a:rPr lang="fr-BE" sz="1800" dirty="0">
                          <a:effectLst/>
                        </a:rPr>
                        <a:t>Évaluer la proposition de prix</a:t>
                      </a:r>
                      <a:endParaRPr lang="fr-BE"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7010" marR="7010" marT="7010" marB="7010"/>
                </a:tc>
                <a:extLst>
                  <a:ext uri="{0D108BD9-81ED-4DB2-BD59-A6C34878D82A}">
                    <a16:rowId xmlns:a16="http://schemas.microsoft.com/office/drawing/2014/main" val="3789164425"/>
                  </a:ext>
                </a:extLst>
              </a:tr>
              <a:tr h="254000">
                <a:tc>
                  <a:txBody>
                    <a:bodyPr/>
                    <a:lstStyle/>
                    <a:p>
                      <a:pPr algn="ctr">
                        <a:lnSpc>
                          <a:spcPct val="107000"/>
                        </a:lnSpc>
                        <a:spcBef>
                          <a:spcPts val="900"/>
                        </a:spcBef>
                        <a:spcAft>
                          <a:spcPts val="900"/>
                        </a:spcAft>
                      </a:pPr>
                      <a:r>
                        <a:rPr lang="fr-BE" sz="1600">
                          <a:effectLst/>
                        </a:rPr>
                        <a:t>6</a:t>
                      </a:r>
                      <a:endParaRPr lang="fr-BE" sz="1600">
                        <a:effectLst/>
                        <a:latin typeface="Calibri" panose="020F0502020204030204" pitchFamily="34" charset="0"/>
                        <a:ea typeface="Calibri" panose="020F0502020204030204" pitchFamily="34" charset="0"/>
                        <a:cs typeface="Times New Roman" panose="02020603050405020304" pitchFamily="18" charset="0"/>
                      </a:endParaRPr>
                    </a:p>
                  </a:txBody>
                  <a:tcPr marL="7010" marR="7010" marT="7010" marB="7010"/>
                </a:tc>
                <a:tc>
                  <a:txBody>
                    <a:bodyPr/>
                    <a:lstStyle/>
                    <a:p>
                      <a:pPr algn="l">
                        <a:lnSpc>
                          <a:spcPct val="107000"/>
                        </a:lnSpc>
                        <a:spcBef>
                          <a:spcPts val="900"/>
                        </a:spcBef>
                        <a:spcAft>
                          <a:spcPts val="900"/>
                        </a:spcAft>
                      </a:pPr>
                      <a:r>
                        <a:rPr lang="fr-BE" sz="1800" dirty="0">
                          <a:effectLst/>
                        </a:rPr>
                        <a:t>Payer le prix de la jument</a:t>
                      </a:r>
                      <a:endParaRPr lang="fr-BE"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7010" marR="7010" marT="7010" marB="7010"/>
                </a:tc>
                <a:extLst>
                  <a:ext uri="{0D108BD9-81ED-4DB2-BD59-A6C34878D82A}">
                    <a16:rowId xmlns:a16="http://schemas.microsoft.com/office/drawing/2014/main" val="1798511737"/>
                  </a:ext>
                </a:extLst>
              </a:tr>
              <a:tr h="254000">
                <a:tc>
                  <a:txBody>
                    <a:bodyPr/>
                    <a:lstStyle/>
                    <a:p>
                      <a:pPr algn="ctr">
                        <a:lnSpc>
                          <a:spcPct val="107000"/>
                        </a:lnSpc>
                        <a:spcBef>
                          <a:spcPts val="900"/>
                        </a:spcBef>
                        <a:spcAft>
                          <a:spcPts val="900"/>
                        </a:spcAft>
                      </a:pPr>
                      <a:r>
                        <a:rPr lang="fr-BE" sz="1600">
                          <a:effectLst/>
                        </a:rPr>
                        <a:t>7</a:t>
                      </a:r>
                      <a:endParaRPr lang="fr-BE" sz="1600">
                        <a:effectLst/>
                        <a:latin typeface="Calibri" panose="020F0502020204030204" pitchFamily="34" charset="0"/>
                        <a:ea typeface="Calibri" panose="020F0502020204030204" pitchFamily="34" charset="0"/>
                        <a:cs typeface="Times New Roman" panose="02020603050405020304" pitchFamily="18" charset="0"/>
                      </a:endParaRPr>
                    </a:p>
                  </a:txBody>
                  <a:tcPr marL="7010" marR="7010" marT="7010" marB="7010"/>
                </a:tc>
                <a:tc>
                  <a:txBody>
                    <a:bodyPr/>
                    <a:lstStyle/>
                    <a:p>
                      <a:pPr algn="l">
                        <a:lnSpc>
                          <a:spcPct val="107000"/>
                        </a:lnSpc>
                        <a:spcBef>
                          <a:spcPts val="900"/>
                        </a:spcBef>
                        <a:spcAft>
                          <a:spcPts val="900"/>
                        </a:spcAft>
                      </a:pPr>
                      <a:r>
                        <a:rPr lang="fr-BE" sz="1800" dirty="0">
                          <a:effectLst/>
                        </a:rPr>
                        <a:t>Remplir les papiers de vente</a:t>
                      </a:r>
                      <a:endParaRPr lang="fr-BE"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7010" marR="7010" marT="7010" marB="7010"/>
                </a:tc>
                <a:extLst>
                  <a:ext uri="{0D108BD9-81ED-4DB2-BD59-A6C34878D82A}">
                    <a16:rowId xmlns:a16="http://schemas.microsoft.com/office/drawing/2014/main" val="3247788421"/>
                  </a:ext>
                </a:extLst>
              </a:tr>
              <a:tr h="254000">
                <a:tc>
                  <a:txBody>
                    <a:bodyPr/>
                    <a:lstStyle/>
                    <a:p>
                      <a:pPr algn="ctr">
                        <a:lnSpc>
                          <a:spcPct val="107000"/>
                        </a:lnSpc>
                        <a:spcBef>
                          <a:spcPts val="900"/>
                        </a:spcBef>
                        <a:spcAft>
                          <a:spcPts val="900"/>
                        </a:spcAft>
                      </a:pPr>
                      <a:r>
                        <a:rPr lang="fr-BE" sz="1600">
                          <a:effectLst/>
                        </a:rPr>
                        <a:t>8</a:t>
                      </a:r>
                      <a:endParaRPr lang="fr-BE" sz="1600">
                        <a:effectLst/>
                        <a:latin typeface="Calibri" panose="020F0502020204030204" pitchFamily="34" charset="0"/>
                        <a:ea typeface="Calibri" panose="020F0502020204030204" pitchFamily="34" charset="0"/>
                        <a:cs typeface="Times New Roman" panose="02020603050405020304" pitchFamily="18" charset="0"/>
                      </a:endParaRPr>
                    </a:p>
                  </a:txBody>
                  <a:tcPr marL="7010" marR="7010" marT="7010" marB="7010"/>
                </a:tc>
                <a:tc>
                  <a:txBody>
                    <a:bodyPr/>
                    <a:lstStyle/>
                    <a:p>
                      <a:pPr algn="l">
                        <a:lnSpc>
                          <a:spcPct val="107000"/>
                        </a:lnSpc>
                        <a:spcBef>
                          <a:spcPts val="900"/>
                        </a:spcBef>
                        <a:spcAft>
                          <a:spcPts val="900"/>
                        </a:spcAft>
                      </a:pPr>
                      <a:r>
                        <a:rPr lang="fr-BE" sz="1800" dirty="0">
                          <a:effectLst/>
                        </a:rPr>
                        <a:t>Enregistrer la vente auprès des haras nationaux</a:t>
                      </a:r>
                      <a:endParaRPr lang="fr-BE"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7010" marR="7010" marT="7010" marB="7010"/>
                </a:tc>
                <a:extLst>
                  <a:ext uri="{0D108BD9-81ED-4DB2-BD59-A6C34878D82A}">
                    <a16:rowId xmlns:a16="http://schemas.microsoft.com/office/drawing/2014/main" val="2383533284"/>
                  </a:ext>
                </a:extLst>
              </a:tr>
              <a:tr h="254000">
                <a:tc>
                  <a:txBody>
                    <a:bodyPr/>
                    <a:lstStyle/>
                    <a:p>
                      <a:pPr algn="ctr">
                        <a:lnSpc>
                          <a:spcPct val="107000"/>
                        </a:lnSpc>
                        <a:spcBef>
                          <a:spcPts val="900"/>
                        </a:spcBef>
                        <a:spcAft>
                          <a:spcPts val="900"/>
                        </a:spcAft>
                      </a:pPr>
                      <a:r>
                        <a:rPr lang="fr-BE" sz="1600">
                          <a:effectLst/>
                        </a:rPr>
                        <a:t>9</a:t>
                      </a:r>
                      <a:endParaRPr lang="fr-BE" sz="1600">
                        <a:effectLst/>
                        <a:latin typeface="Calibri" panose="020F0502020204030204" pitchFamily="34" charset="0"/>
                        <a:ea typeface="Calibri" panose="020F0502020204030204" pitchFamily="34" charset="0"/>
                        <a:cs typeface="Times New Roman" panose="02020603050405020304" pitchFamily="18" charset="0"/>
                      </a:endParaRPr>
                    </a:p>
                  </a:txBody>
                  <a:tcPr marL="7010" marR="7010" marT="7010" marB="7010"/>
                </a:tc>
                <a:tc>
                  <a:txBody>
                    <a:bodyPr/>
                    <a:lstStyle/>
                    <a:p>
                      <a:pPr algn="l">
                        <a:lnSpc>
                          <a:spcPct val="107000"/>
                        </a:lnSpc>
                        <a:spcBef>
                          <a:spcPts val="900"/>
                        </a:spcBef>
                        <a:spcAft>
                          <a:spcPts val="900"/>
                        </a:spcAft>
                      </a:pPr>
                      <a:r>
                        <a:rPr lang="fr-BE" sz="1800" dirty="0">
                          <a:effectLst/>
                        </a:rPr>
                        <a:t>Aller chercher la jument</a:t>
                      </a:r>
                      <a:endParaRPr lang="fr-BE"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7010" marR="7010" marT="7010" marB="7010"/>
                </a:tc>
                <a:extLst>
                  <a:ext uri="{0D108BD9-81ED-4DB2-BD59-A6C34878D82A}">
                    <a16:rowId xmlns:a16="http://schemas.microsoft.com/office/drawing/2014/main" val="2798715695"/>
                  </a:ext>
                </a:extLst>
              </a:tr>
              <a:tr h="254000">
                <a:tc>
                  <a:txBody>
                    <a:bodyPr/>
                    <a:lstStyle/>
                    <a:p>
                      <a:pPr algn="ctr">
                        <a:lnSpc>
                          <a:spcPct val="107000"/>
                        </a:lnSpc>
                        <a:spcBef>
                          <a:spcPts val="900"/>
                        </a:spcBef>
                        <a:spcAft>
                          <a:spcPts val="900"/>
                        </a:spcAft>
                      </a:pPr>
                      <a:r>
                        <a:rPr lang="fr-BE" sz="1600">
                          <a:effectLst/>
                        </a:rPr>
                        <a:t>10</a:t>
                      </a:r>
                      <a:endParaRPr lang="fr-BE" sz="1600">
                        <a:effectLst/>
                        <a:latin typeface="Calibri" panose="020F0502020204030204" pitchFamily="34" charset="0"/>
                        <a:ea typeface="Calibri" panose="020F0502020204030204" pitchFamily="34" charset="0"/>
                        <a:cs typeface="Times New Roman" panose="02020603050405020304" pitchFamily="18" charset="0"/>
                      </a:endParaRPr>
                    </a:p>
                  </a:txBody>
                  <a:tcPr marL="7010" marR="7010" marT="7010" marB="7010"/>
                </a:tc>
                <a:tc>
                  <a:txBody>
                    <a:bodyPr/>
                    <a:lstStyle/>
                    <a:p>
                      <a:pPr algn="l">
                        <a:lnSpc>
                          <a:spcPct val="107000"/>
                        </a:lnSpc>
                        <a:spcBef>
                          <a:spcPts val="900"/>
                        </a:spcBef>
                        <a:spcAft>
                          <a:spcPts val="900"/>
                        </a:spcAft>
                      </a:pPr>
                      <a:r>
                        <a:rPr lang="fr-BE" sz="1800" dirty="0">
                          <a:effectLst/>
                        </a:rPr>
                        <a:t>Transporter la jument</a:t>
                      </a:r>
                      <a:endParaRPr lang="fr-BE"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7010" marR="7010" marT="7010" marB="7010"/>
                </a:tc>
                <a:extLst>
                  <a:ext uri="{0D108BD9-81ED-4DB2-BD59-A6C34878D82A}">
                    <a16:rowId xmlns:a16="http://schemas.microsoft.com/office/drawing/2014/main" val="280336072"/>
                  </a:ext>
                </a:extLst>
              </a:tr>
              <a:tr h="254000">
                <a:tc>
                  <a:txBody>
                    <a:bodyPr/>
                    <a:lstStyle/>
                    <a:p>
                      <a:pPr algn="l">
                        <a:lnSpc>
                          <a:spcPct val="107000"/>
                        </a:lnSpc>
                        <a:spcBef>
                          <a:spcPts val="900"/>
                        </a:spcBef>
                        <a:spcAft>
                          <a:spcPts val="900"/>
                        </a:spcAft>
                      </a:pPr>
                      <a:r>
                        <a:rPr lang="fr-BE" sz="1600">
                          <a:effectLst/>
                        </a:rPr>
                        <a:t>Extensions</a:t>
                      </a:r>
                      <a:endParaRPr lang="fr-BE" sz="1600">
                        <a:effectLst/>
                        <a:latin typeface="Calibri" panose="020F0502020204030204" pitchFamily="34" charset="0"/>
                        <a:ea typeface="Calibri" panose="020F0502020204030204" pitchFamily="34" charset="0"/>
                        <a:cs typeface="Times New Roman" panose="02020603050405020304" pitchFamily="18" charset="0"/>
                      </a:endParaRPr>
                    </a:p>
                  </a:txBody>
                  <a:tcPr marL="7010" marR="7010" marT="7010" marB="7010"/>
                </a:tc>
                <a:tc>
                  <a:txBody>
                    <a:bodyPr/>
                    <a:lstStyle/>
                    <a:p>
                      <a:pPr algn="l">
                        <a:lnSpc>
                          <a:spcPct val="107000"/>
                        </a:lnSpc>
                      </a:pPr>
                      <a:endParaRPr lang="fr-BE" sz="1800" dirty="0">
                        <a:effectLst/>
                        <a:latin typeface="Calibri" panose="020F0502020204030204" pitchFamily="34" charset="0"/>
                        <a:cs typeface="Times New Roman" panose="02020603050405020304" pitchFamily="18" charset="0"/>
                      </a:endParaRPr>
                    </a:p>
                  </a:txBody>
                  <a:tcPr marL="7010" marR="7010" marT="7010" marB="7010"/>
                </a:tc>
                <a:extLst>
                  <a:ext uri="{0D108BD9-81ED-4DB2-BD59-A6C34878D82A}">
                    <a16:rowId xmlns:a16="http://schemas.microsoft.com/office/drawing/2014/main" val="2094420902"/>
                  </a:ext>
                </a:extLst>
              </a:tr>
              <a:tr h="254000">
                <a:tc>
                  <a:txBody>
                    <a:bodyPr/>
                    <a:lstStyle/>
                    <a:p>
                      <a:pPr algn="ctr">
                        <a:lnSpc>
                          <a:spcPct val="107000"/>
                        </a:lnSpc>
                        <a:spcBef>
                          <a:spcPts val="900"/>
                        </a:spcBef>
                        <a:spcAft>
                          <a:spcPts val="900"/>
                        </a:spcAft>
                      </a:pPr>
                      <a:r>
                        <a:rPr lang="fr-BE" sz="1600">
                          <a:effectLst/>
                        </a:rPr>
                        <a:t>2.A</a:t>
                      </a:r>
                      <a:endParaRPr lang="fr-BE" sz="1600">
                        <a:effectLst/>
                        <a:latin typeface="Calibri" panose="020F0502020204030204" pitchFamily="34" charset="0"/>
                        <a:ea typeface="Calibri" panose="020F0502020204030204" pitchFamily="34" charset="0"/>
                        <a:cs typeface="Times New Roman" panose="02020603050405020304" pitchFamily="18" charset="0"/>
                      </a:endParaRPr>
                    </a:p>
                  </a:txBody>
                  <a:tcPr marL="7010" marR="7010" marT="7010" marB="7010"/>
                </a:tc>
                <a:tc>
                  <a:txBody>
                    <a:bodyPr/>
                    <a:lstStyle/>
                    <a:p>
                      <a:pPr algn="l">
                        <a:lnSpc>
                          <a:spcPct val="107000"/>
                        </a:lnSpc>
                        <a:spcBef>
                          <a:spcPts val="900"/>
                        </a:spcBef>
                        <a:spcAft>
                          <a:spcPts val="900"/>
                        </a:spcAft>
                      </a:pPr>
                      <a:r>
                        <a:rPr lang="fr-BE" sz="1800" dirty="0">
                          <a:effectLst/>
                        </a:rPr>
                        <a:t>Les vaccinations conviennent-elles ?</a:t>
                      </a:r>
                      <a:endParaRPr lang="fr-BE"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7010" marR="7010" marT="7010" marB="7010"/>
                </a:tc>
                <a:extLst>
                  <a:ext uri="{0D108BD9-81ED-4DB2-BD59-A6C34878D82A}">
                    <a16:rowId xmlns:a16="http://schemas.microsoft.com/office/drawing/2014/main" val="3760369758"/>
                  </a:ext>
                </a:extLst>
              </a:tr>
              <a:tr h="254000">
                <a:tc>
                  <a:txBody>
                    <a:bodyPr/>
                    <a:lstStyle/>
                    <a:p>
                      <a:pPr algn="ctr">
                        <a:lnSpc>
                          <a:spcPct val="107000"/>
                        </a:lnSpc>
                        <a:spcBef>
                          <a:spcPts val="900"/>
                        </a:spcBef>
                        <a:spcAft>
                          <a:spcPts val="900"/>
                        </a:spcAft>
                      </a:pPr>
                      <a:r>
                        <a:rPr lang="fr-BE" sz="1600">
                          <a:effectLst/>
                        </a:rPr>
                        <a:t>2.A.1</a:t>
                      </a:r>
                      <a:endParaRPr lang="fr-BE" sz="1600">
                        <a:effectLst/>
                        <a:latin typeface="Calibri" panose="020F0502020204030204" pitchFamily="34" charset="0"/>
                        <a:ea typeface="Calibri" panose="020F0502020204030204" pitchFamily="34" charset="0"/>
                        <a:cs typeface="Times New Roman" panose="02020603050405020304" pitchFamily="18" charset="0"/>
                      </a:endParaRPr>
                    </a:p>
                  </a:txBody>
                  <a:tcPr marL="7010" marR="7010" marT="7010" marB="7010"/>
                </a:tc>
                <a:tc>
                  <a:txBody>
                    <a:bodyPr/>
                    <a:lstStyle/>
                    <a:p>
                      <a:pPr algn="l">
                        <a:lnSpc>
                          <a:spcPct val="107000"/>
                        </a:lnSpc>
                        <a:spcBef>
                          <a:spcPts val="900"/>
                        </a:spcBef>
                        <a:spcAft>
                          <a:spcPts val="900"/>
                        </a:spcAft>
                      </a:pPr>
                      <a:r>
                        <a:rPr lang="fr-BE" sz="1800" dirty="0">
                          <a:effectLst/>
                        </a:rPr>
                        <a:t>Si oui, continuer</a:t>
                      </a:r>
                      <a:endParaRPr lang="fr-BE"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7010" marR="7010" marT="7010" marB="7010"/>
                </a:tc>
                <a:extLst>
                  <a:ext uri="{0D108BD9-81ED-4DB2-BD59-A6C34878D82A}">
                    <a16:rowId xmlns:a16="http://schemas.microsoft.com/office/drawing/2014/main" val="168698023"/>
                  </a:ext>
                </a:extLst>
              </a:tr>
              <a:tr h="254000">
                <a:tc>
                  <a:txBody>
                    <a:bodyPr/>
                    <a:lstStyle/>
                    <a:p>
                      <a:pPr algn="ctr">
                        <a:lnSpc>
                          <a:spcPct val="107000"/>
                        </a:lnSpc>
                        <a:spcBef>
                          <a:spcPts val="900"/>
                        </a:spcBef>
                        <a:spcAft>
                          <a:spcPts val="900"/>
                        </a:spcAft>
                      </a:pPr>
                      <a:r>
                        <a:rPr lang="fr-BE" sz="1600">
                          <a:effectLst/>
                        </a:rPr>
                        <a:t>2.A.2</a:t>
                      </a:r>
                      <a:endParaRPr lang="fr-BE" sz="1600">
                        <a:effectLst/>
                        <a:latin typeface="Calibri" panose="020F0502020204030204" pitchFamily="34" charset="0"/>
                        <a:ea typeface="Calibri" panose="020F0502020204030204" pitchFamily="34" charset="0"/>
                        <a:cs typeface="Times New Roman" panose="02020603050405020304" pitchFamily="18" charset="0"/>
                      </a:endParaRPr>
                    </a:p>
                  </a:txBody>
                  <a:tcPr marL="7010" marR="7010" marT="7010" marB="7010"/>
                </a:tc>
                <a:tc>
                  <a:txBody>
                    <a:bodyPr/>
                    <a:lstStyle/>
                    <a:p>
                      <a:pPr algn="l">
                        <a:lnSpc>
                          <a:spcPct val="107000"/>
                        </a:lnSpc>
                        <a:spcBef>
                          <a:spcPts val="900"/>
                        </a:spcBef>
                        <a:spcAft>
                          <a:spcPts val="900"/>
                        </a:spcAft>
                      </a:pPr>
                      <a:r>
                        <a:rPr lang="fr-BE" sz="1800" dirty="0">
                          <a:effectLst/>
                        </a:rPr>
                        <a:t>Si non, abandonner</a:t>
                      </a:r>
                      <a:endParaRPr lang="fr-BE"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7010" marR="7010" marT="7010" marB="7010"/>
                </a:tc>
                <a:extLst>
                  <a:ext uri="{0D108BD9-81ED-4DB2-BD59-A6C34878D82A}">
                    <a16:rowId xmlns:a16="http://schemas.microsoft.com/office/drawing/2014/main" val="2769011926"/>
                  </a:ext>
                </a:extLst>
              </a:tr>
              <a:tr h="254000">
                <a:tc>
                  <a:txBody>
                    <a:bodyPr/>
                    <a:lstStyle/>
                    <a:p>
                      <a:pPr algn="ctr">
                        <a:lnSpc>
                          <a:spcPct val="107000"/>
                        </a:lnSpc>
                        <a:spcBef>
                          <a:spcPts val="900"/>
                        </a:spcBef>
                        <a:spcAft>
                          <a:spcPts val="900"/>
                        </a:spcAft>
                      </a:pPr>
                      <a:r>
                        <a:rPr lang="fr-BE" sz="1600">
                          <a:effectLst/>
                        </a:rPr>
                        <a:t>3.A</a:t>
                      </a:r>
                      <a:endParaRPr lang="fr-BE" sz="1600">
                        <a:effectLst/>
                        <a:latin typeface="Calibri" panose="020F0502020204030204" pitchFamily="34" charset="0"/>
                        <a:ea typeface="Calibri" panose="020F0502020204030204" pitchFamily="34" charset="0"/>
                        <a:cs typeface="Times New Roman" panose="02020603050405020304" pitchFamily="18" charset="0"/>
                      </a:endParaRPr>
                    </a:p>
                  </a:txBody>
                  <a:tcPr marL="7010" marR="7010" marT="7010" marB="7010"/>
                </a:tc>
                <a:tc>
                  <a:txBody>
                    <a:bodyPr/>
                    <a:lstStyle/>
                    <a:p>
                      <a:pPr algn="l">
                        <a:lnSpc>
                          <a:spcPct val="107000"/>
                        </a:lnSpc>
                        <a:spcBef>
                          <a:spcPts val="900"/>
                        </a:spcBef>
                        <a:spcAft>
                          <a:spcPts val="900"/>
                        </a:spcAft>
                      </a:pPr>
                      <a:r>
                        <a:rPr lang="fr-BE" sz="1800" dirty="0">
                          <a:effectLst/>
                        </a:rPr>
                        <a:t>L’examen des maternités convient-il ?</a:t>
                      </a:r>
                      <a:endParaRPr lang="fr-BE"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7010" marR="7010" marT="7010" marB="7010"/>
                </a:tc>
                <a:extLst>
                  <a:ext uri="{0D108BD9-81ED-4DB2-BD59-A6C34878D82A}">
                    <a16:rowId xmlns:a16="http://schemas.microsoft.com/office/drawing/2014/main" val="2754527327"/>
                  </a:ext>
                </a:extLst>
              </a:tr>
              <a:tr h="254000">
                <a:tc>
                  <a:txBody>
                    <a:bodyPr/>
                    <a:lstStyle/>
                    <a:p>
                      <a:pPr algn="ctr">
                        <a:lnSpc>
                          <a:spcPct val="107000"/>
                        </a:lnSpc>
                        <a:spcBef>
                          <a:spcPts val="900"/>
                        </a:spcBef>
                        <a:spcAft>
                          <a:spcPts val="900"/>
                        </a:spcAft>
                      </a:pPr>
                      <a:r>
                        <a:rPr lang="fr-BE" sz="1600">
                          <a:effectLst/>
                        </a:rPr>
                        <a:t>3.A.1</a:t>
                      </a:r>
                      <a:endParaRPr lang="fr-BE" sz="1600">
                        <a:effectLst/>
                        <a:latin typeface="Calibri" panose="020F0502020204030204" pitchFamily="34" charset="0"/>
                        <a:ea typeface="Calibri" panose="020F0502020204030204" pitchFamily="34" charset="0"/>
                        <a:cs typeface="Times New Roman" panose="02020603050405020304" pitchFamily="18" charset="0"/>
                      </a:endParaRPr>
                    </a:p>
                  </a:txBody>
                  <a:tcPr marL="7010" marR="7010" marT="7010" marB="7010"/>
                </a:tc>
                <a:tc>
                  <a:txBody>
                    <a:bodyPr/>
                    <a:lstStyle/>
                    <a:p>
                      <a:pPr algn="l">
                        <a:lnSpc>
                          <a:spcPct val="107000"/>
                        </a:lnSpc>
                        <a:spcBef>
                          <a:spcPts val="900"/>
                        </a:spcBef>
                        <a:spcAft>
                          <a:spcPts val="900"/>
                        </a:spcAft>
                      </a:pPr>
                      <a:r>
                        <a:rPr lang="fr-BE" sz="1800" dirty="0">
                          <a:effectLst/>
                        </a:rPr>
                        <a:t>Si oui, continuer</a:t>
                      </a:r>
                      <a:endParaRPr lang="fr-BE"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7010" marR="7010" marT="7010" marB="7010"/>
                </a:tc>
                <a:extLst>
                  <a:ext uri="{0D108BD9-81ED-4DB2-BD59-A6C34878D82A}">
                    <a16:rowId xmlns:a16="http://schemas.microsoft.com/office/drawing/2014/main" val="3564980028"/>
                  </a:ext>
                </a:extLst>
              </a:tr>
              <a:tr h="254000">
                <a:tc>
                  <a:txBody>
                    <a:bodyPr/>
                    <a:lstStyle/>
                    <a:p>
                      <a:pPr algn="ctr">
                        <a:lnSpc>
                          <a:spcPct val="107000"/>
                        </a:lnSpc>
                        <a:spcBef>
                          <a:spcPts val="900"/>
                        </a:spcBef>
                        <a:spcAft>
                          <a:spcPts val="900"/>
                        </a:spcAft>
                      </a:pPr>
                      <a:r>
                        <a:rPr lang="fr-BE" sz="1600">
                          <a:effectLst/>
                        </a:rPr>
                        <a:t>3.A.2</a:t>
                      </a:r>
                      <a:endParaRPr lang="fr-BE" sz="1600">
                        <a:effectLst/>
                        <a:latin typeface="Calibri" panose="020F0502020204030204" pitchFamily="34" charset="0"/>
                        <a:ea typeface="Calibri" panose="020F0502020204030204" pitchFamily="34" charset="0"/>
                        <a:cs typeface="Times New Roman" panose="02020603050405020304" pitchFamily="18" charset="0"/>
                      </a:endParaRPr>
                    </a:p>
                  </a:txBody>
                  <a:tcPr marL="7010" marR="7010" marT="7010" marB="7010"/>
                </a:tc>
                <a:tc>
                  <a:txBody>
                    <a:bodyPr/>
                    <a:lstStyle/>
                    <a:p>
                      <a:pPr algn="l">
                        <a:lnSpc>
                          <a:spcPct val="107000"/>
                        </a:lnSpc>
                        <a:spcBef>
                          <a:spcPts val="900"/>
                        </a:spcBef>
                        <a:spcAft>
                          <a:spcPts val="900"/>
                        </a:spcAft>
                      </a:pPr>
                      <a:r>
                        <a:rPr lang="fr-BE" sz="1800" dirty="0">
                          <a:effectLst/>
                        </a:rPr>
                        <a:t>Si non, abandonner</a:t>
                      </a:r>
                      <a:endParaRPr lang="fr-BE"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7010" marR="7010" marT="7010" marB="7010"/>
                </a:tc>
                <a:extLst>
                  <a:ext uri="{0D108BD9-81ED-4DB2-BD59-A6C34878D82A}">
                    <a16:rowId xmlns:a16="http://schemas.microsoft.com/office/drawing/2014/main" val="1245743104"/>
                  </a:ext>
                </a:extLst>
              </a:tr>
              <a:tr h="254000">
                <a:tc>
                  <a:txBody>
                    <a:bodyPr/>
                    <a:lstStyle/>
                    <a:p>
                      <a:pPr algn="ctr">
                        <a:lnSpc>
                          <a:spcPct val="107000"/>
                        </a:lnSpc>
                        <a:spcBef>
                          <a:spcPts val="900"/>
                        </a:spcBef>
                        <a:spcAft>
                          <a:spcPts val="900"/>
                        </a:spcAft>
                      </a:pPr>
                      <a:r>
                        <a:rPr lang="fr-BE" sz="1600">
                          <a:effectLst/>
                        </a:rPr>
                        <a:t>5.A</a:t>
                      </a:r>
                      <a:endParaRPr lang="fr-BE" sz="1600">
                        <a:effectLst/>
                        <a:latin typeface="Calibri" panose="020F0502020204030204" pitchFamily="34" charset="0"/>
                        <a:ea typeface="Calibri" panose="020F0502020204030204" pitchFamily="34" charset="0"/>
                        <a:cs typeface="Times New Roman" panose="02020603050405020304" pitchFamily="18" charset="0"/>
                      </a:endParaRPr>
                    </a:p>
                  </a:txBody>
                  <a:tcPr marL="7010" marR="7010" marT="7010" marB="7010"/>
                </a:tc>
                <a:tc>
                  <a:txBody>
                    <a:bodyPr/>
                    <a:lstStyle/>
                    <a:p>
                      <a:pPr algn="l">
                        <a:lnSpc>
                          <a:spcPct val="107000"/>
                        </a:lnSpc>
                        <a:spcBef>
                          <a:spcPts val="900"/>
                        </a:spcBef>
                        <a:spcAft>
                          <a:spcPts val="900"/>
                        </a:spcAft>
                      </a:pPr>
                      <a:r>
                        <a:rPr lang="fr-BE" sz="1800" dirty="0">
                          <a:effectLst/>
                        </a:rPr>
                        <a:t>Le prix convient-il ?</a:t>
                      </a:r>
                      <a:endParaRPr lang="fr-BE"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7010" marR="7010" marT="7010" marB="7010"/>
                </a:tc>
                <a:extLst>
                  <a:ext uri="{0D108BD9-81ED-4DB2-BD59-A6C34878D82A}">
                    <a16:rowId xmlns:a16="http://schemas.microsoft.com/office/drawing/2014/main" val="46549756"/>
                  </a:ext>
                </a:extLst>
              </a:tr>
              <a:tr h="254000">
                <a:tc>
                  <a:txBody>
                    <a:bodyPr/>
                    <a:lstStyle/>
                    <a:p>
                      <a:pPr algn="ctr">
                        <a:lnSpc>
                          <a:spcPct val="107000"/>
                        </a:lnSpc>
                        <a:spcBef>
                          <a:spcPts val="900"/>
                        </a:spcBef>
                        <a:spcAft>
                          <a:spcPts val="900"/>
                        </a:spcAft>
                      </a:pPr>
                      <a:r>
                        <a:rPr lang="fr-BE" sz="1600">
                          <a:effectLst/>
                        </a:rPr>
                        <a:t>5.A.1</a:t>
                      </a:r>
                      <a:endParaRPr lang="fr-BE" sz="1600">
                        <a:effectLst/>
                        <a:latin typeface="Calibri" panose="020F0502020204030204" pitchFamily="34" charset="0"/>
                        <a:ea typeface="Calibri" panose="020F0502020204030204" pitchFamily="34" charset="0"/>
                        <a:cs typeface="Times New Roman" panose="02020603050405020304" pitchFamily="18" charset="0"/>
                      </a:endParaRPr>
                    </a:p>
                  </a:txBody>
                  <a:tcPr marL="7010" marR="7010" marT="7010" marB="7010"/>
                </a:tc>
                <a:tc>
                  <a:txBody>
                    <a:bodyPr/>
                    <a:lstStyle/>
                    <a:p>
                      <a:pPr algn="l">
                        <a:lnSpc>
                          <a:spcPct val="107000"/>
                        </a:lnSpc>
                        <a:spcBef>
                          <a:spcPts val="900"/>
                        </a:spcBef>
                        <a:spcAft>
                          <a:spcPts val="900"/>
                        </a:spcAft>
                      </a:pPr>
                      <a:r>
                        <a:rPr lang="fr-BE" sz="1800" dirty="0">
                          <a:effectLst/>
                        </a:rPr>
                        <a:t>Si oui, continuer</a:t>
                      </a:r>
                      <a:endParaRPr lang="fr-BE"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7010" marR="7010" marT="7010" marB="7010"/>
                </a:tc>
                <a:extLst>
                  <a:ext uri="{0D108BD9-81ED-4DB2-BD59-A6C34878D82A}">
                    <a16:rowId xmlns:a16="http://schemas.microsoft.com/office/drawing/2014/main" val="1160844580"/>
                  </a:ext>
                </a:extLst>
              </a:tr>
              <a:tr h="254000">
                <a:tc>
                  <a:txBody>
                    <a:bodyPr/>
                    <a:lstStyle/>
                    <a:p>
                      <a:pPr algn="ctr">
                        <a:lnSpc>
                          <a:spcPct val="107000"/>
                        </a:lnSpc>
                        <a:spcBef>
                          <a:spcPts val="900"/>
                        </a:spcBef>
                        <a:spcAft>
                          <a:spcPts val="900"/>
                        </a:spcAft>
                      </a:pPr>
                      <a:r>
                        <a:rPr lang="fr-BE" sz="1600">
                          <a:effectLst/>
                        </a:rPr>
                        <a:t>5.A.2</a:t>
                      </a:r>
                      <a:endParaRPr lang="fr-BE" sz="1600">
                        <a:effectLst/>
                        <a:latin typeface="Calibri" panose="020F0502020204030204" pitchFamily="34" charset="0"/>
                        <a:ea typeface="Calibri" panose="020F0502020204030204" pitchFamily="34" charset="0"/>
                        <a:cs typeface="Times New Roman" panose="02020603050405020304" pitchFamily="18" charset="0"/>
                      </a:endParaRPr>
                    </a:p>
                  </a:txBody>
                  <a:tcPr marL="7010" marR="7010" marT="7010" marB="7010"/>
                </a:tc>
                <a:tc>
                  <a:txBody>
                    <a:bodyPr/>
                    <a:lstStyle/>
                    <a:p>
                      <a:pPr algn="l">
                        <a:lnSpc>
                          <a:spcPct val="107000"/>
                        </a:lnSpc>
                        <a:spcBef>
                          <a:spcPts val="900"/>
                        </a:spcBef>
                        <a:spcAft>
                          <a:spcPts val="900"/>
                        </a:spcAft>
                      </a:pPr>
                      <a:r>
                        <a:rPr lang="fr-BE" sz="1800" dirty="0">
                          <a:effectLst/>
                        </a:rPr>
                        <a:t>Si non, négocier le tarif et réexécuter l’étape 5</a:t>
                      </a:r>
                      <a:endParaRPr lang="fr-BE"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7010" marR="7010" marT="7010" marB="7010"/>
                </a:tc>
                <a:extLst>
                  <a:ext uri="{0D108BD9-81ED-4DB2-BD59-A6C34878D82A}">
                    <a16:rowId xmlns:a16="http://schemas.microsoft.com/office/drawing/2014/main" val="1249472399"/>
                  </a:ext>
                </a:extLst>
              </a:tr>
            </a:tbl>
          </a:graphicData>
        </a:graphic>
      </p:graphicFrame>
    </p:spTree>
    <p:extLst>
      <p:ext uri="{BB962C8B-B14F-4D97-AF65-F5344CB8AC3E}">
        <p14:creationId xmlns:p14="http://schemas.microsoft.com/office/powerpoint/2010/main" val="9373700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E3DD2B43-EEDE-4102-B269-863C12B0640B}"/>
              </a:ext>
            </a:extLst>
          </p:cNvPr>
          <p:cNvSpPr>
            <a:spLocks noGrp="1"/>
          </p:cNvSpPr>
          <p:nvPr>
            <p:ph idx="1"/>
          </p:nvPr>
        </p:nvSpPr>
        <p:spPr>
          <a:xfrm>
            <a:off x="302363" y="1220630"/>
            <a:ext cx="8539273" cy="4076412"/>
          </a:xfrm>
        </p:spPr>
        <p:txBody>
          <a:bodyPr/>
          <a:lstStyle/>
          <a:p>
            <a:r>
              <a:rPr lang="fr-FR" dirty="0"/>
              <a:t>Les cas d’utilisation servent à :</a:t>
            </a:r>
          </a:p>
          <a:p>
            <a:pPr lvl="1"/>
            <a:r>
              <a:rPr lang="fr-FR" dirty="0"/>
              <a:t>Exprimer les exigences fonctionnelles conférées au système par les utilisateurs lors de la rédaction du cahier des charges.</a:t>
            </a:r>
          </a:p>
          <a:p>
            <a:pPr lvl="1"/>
            <a:r>
              <a:rPr lang="fr-FR" dirty="0"/>
              <a:t>Vérifier que le système répond à ces exigences lors de la livraison.</a:t>
            </a:r>
          </a:p>
          <a:p>
            <a:pPr lvl="1"/>
            <a:r>
              <a:rPr lang="fr-FR" dirty="0"/>
              <a:t>Déterminer les frontières du système.</a:t>
            </a:r>
          </a:p>
          <a:p>
            <a:pPr lvl="1"/>
            <a:r>
              <a:rPr lang="fr-FR" dirty="0"/>
              <a:t>Écrire la documentation du système.</a:t>
            </a:r>
          </a:p>
          <a:p>
            <a:pPr lvl="1"/>
            <a:r>
              <a:rPr lang="fr-FR" dirty="0"/>
              <a:t>Construire les jeux de test.</a:t>
            </a:r>
          </a:p>
          <a:p>
            <a:endParaRPr lang="fr-BE" dirty="0"/>
          </a:p>
        </p:txBody>
      </p:sp>
      <p:sp>
        <p:nvSpPr>
          <p:cNvPr id="3" name="Titre 2">
            <a:extLst>
              <a:ext uri="{FF2B5EF4-FFF2-40B4-BE49-F238E27FC236}">
                <a16:creationId xmlns:a16="http://schemas.microsoft.com/office/drawing/2014/main" id="{953F2402-68C9-41DC-B494-75B8FD9DB914}"/>
              </a:ext>
            </a:extLst>
          </p:cNvPr>
          <p:cNvSpPr>
            <a:spLocks noGrp="1"/>
          </p:cNvSpPr>
          <p:nvPr>
            <p:ph type="title"/>
          </p:nvPr>
        </p:nvSpPr>
        <p:spPr/>
        <p:txBody>
          <a:bodyPr/>
          <a:lstStyle/>
          <a:p>
            <a:r>
              <a:rPr lang="fr-BE" dirty="0"/>
              <a:t>Conclusion modélisation des exigences </a:t>
            </a:r>
          </a:p>
        </p:txBody>
      </p:sp>
    </p:spTree>
    <p:extLst>
      <p:ext uri="{BB962C8B-B14F-4D97-AF65-F5344CB8AC3E}">
        <p14:creationId xmlns:p14="http://schemas.microsoft.com/office/powerpoint/2010/main" val="9684821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4E363CCA-0538-42E8-AF79-54EFC372712C}"/>
              </a:ext>
            </a:extLst>
          </p:cNvPr>
          <p:cNvSpPr>
            <a:spLocks noGrp="1"/>
          </p:cNvSpPr>
          <p:nvPr>
            <p:ph idx="1"/>
          </p:nvPr>
        </p:nvSpPr>
        <p:spPr/>
        <p:txBody>
          <a:bodyPr/>
          <a:lstStyle/>
          <a:p>
            <a:r>
              <a:rPr lang="fr-BE" dirty="0">
                <a:hlinkClick r:id="rId2"/>
              </a:rPr>
              <a:t>https://www.youtube.com/watch?v=GC5BdRve38A&amp;ab_channel=DelphineLonguet</a:t>
            </a:r>
            <a:br>
              <a:rPr lang="fr-BE" dirty="0"/>
            </a:br>
            <a:br>
              <a:rPr lang="fr-BE" dirty="0"/>
            </a:br>
            <a:endParaRPr lang="fr-BE" dirty="0"/>
          </a:p>
        </p:txBody>
      </p:sp>
      <p:sp>
        <p:nvSpPr>
          <p:cNvPr id="3" name="Titre 2">
            <a:extLst>
              <a:ext uri="{FF2B5EF4-FFF2-40B4-BE49-F238E27FC236}">
                <a16:creationId xmlns:a16="http://schemas.microsoft.com/office/drawing/2014/main" id="{D87D2BC0-212A-4C76-9BC4-F6B5CEF1EF2E}"/>
              </a:ext>
            </a:extLst>
          </p:cNvPr>
          <p:cNvSpPr>
            <a:spLocks noGrp="1"/>
          </p:cNvSpPr>
          <p:nvPr>
            <p:ph type="title"/>
          </p:nvPr>
        </p:nvSpPr>
        <p:spPr/>
        <p:txBody>
          <a:bodyPr/>
          <a:lstStyle/>
          <a:p>
            <a:endParaRPr lang="fr-BE"/>
          </a:p>
        </p:txBody>
      </p:sp>
    </p:spTree>
    <p:extLst>
      <p:ext uri="{BB962C8B-B14F-4D97-AF65-F5344CB8AC3E}">
        <p14:creationId xmlns:p14="http://schemas.microsoft.com/office/powerpoint/2010/main" val="1825599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C8E70A52-F1BE-4812-954B-91AA473CE378}"/>
              </a:ext>
            </a:extLst>
          </p:cNvPr>
          <p:cNvSpPr>
            <a:spLocks noGrp="1"/>
          </p:cNvSpPr>
          <p:nvPr>
            <p:ph idx="1"/>
          </p:nvPr>
        </p:nvSpPr>
        <p:spPr>
          <a:xfrm>
            <a:off x="302363" y="1288761"/>
            <a:ext cx="8539273" cy="4076412"/>
          </a:xfrm>
        </p:spPr>
        <p:txBody>
          <a:bodyPr/>
          <a:lstStyle/>
          <a:p>
            <a:r>
              <a:rPr lang="fr-BE" dirty="0"/>
              <a:t>Principe IMPORTANT</a:t>
            </a:r>
          </a:p>
          <a:p>
            <a:pPr lvl="1"/>
            <a:r>
              <a:rPr lang="fr-BE" dirty="0"/>
              <a:t>Retient juste les propriétés pertinentes</a:t>
            </a:r>
          </a:p>
          <a:p>
            <a:pPr lvl="1"/>
            <a:endParaRPr lang="fr-BE" dirty="0"/>
          </a:p>
          <a:p>
            <a:pPr lvl="1"/>
            <a:endParaRPr lang="fr-BE" dirty="0"/>
          </a:p>
          <a:p>
            <a:pPr marL="0" indent="0">
              <a:buNone/>
            </a:pPr>
            <a:r>
              <a:rPr lang="fr-BE" dirty="0"/>
              <a:t>Exemple : </a:t>
            </a:r>
          </a:p>
          <a:p>
            <a:r>
              <a:rPr lang="fr-BE" i="1" dirty="0"/>
              <a:t>On s’intéresse aux chevaux pour l’activité de course. Les propriétés d’aptitude de vitesse, d’âge et d’équilibre mental ainsi que l’élevage d’origine sont pertinentes pour cette activité et sont retenues.</a:t>
            </a:r>
            <a:endParaRPr lang="fr-BE" dirty="0"/>
          </a:p>
          <a:p>
            <a:r>
              <a:rPr lang="fr-BE" i="1" dirty="0"/>
              <a:t>On s’intéresse aux chevaux pour l’activité de trait. Les propriétés d’âge, de taille, de force et de corpulence sont pertinentes pour cette activité et sont retenues.</a:t>
            </a:r>
            <a:r>
              <a:rPr lang="fr-BE" dirty="0"/>
              <a:t> </a:t>
            </a:r>
          </a:p>
        </p:txBody>
      </p:sp>
      <p:sp>
        <p:nvSpPr>
          <p:cNvPr id="3" name="Titre 2">
            <a:extLst>
              <a:ext uri="{FF2B5EF4-FFF2-40B4-BE49-F238E27FC236}">
                <a16:creationId xmlns:a16="http://schemas.microsoft.com/office/drawing/2014/main" id="{4EF32C69-F2AA-4FAE-B7DE-AC0A83F8BF96}"/>
              </a:ext>
            </a:extLst>
          </p:cNvPr>
          <p:cNvSpPr>
            <a:spLocks noGrp="1"/>
          </p:cNvSpPr>
          <p:nvPr>
            <p:ph type="title"/>
          </p:nvPr>
        </p:nvSpPr>
        <p:spPr/>
        <p:txBody>
          <a:bodyPr/>
          <a:lstStyle/>
          <a:p>
            <a:r>
              <a:rPr lang="fr-BE" dirty="0"/>
              <a:t>Abstraction</a:t>
            </a:r>
          </a:p>
        </p:txBody>
      </p:sp>
    </p:spTree>
    <p:extLst>
      <p:ext uri="{BB962C8B-B14F-4D97-AF65-F5344CB8AC3E}">
        <p14:creationId xmlns:p14="http://schemas.microsoft.com/office/powerpoint/2010/main" val="23169845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00FA0C77-028D-41CD-8603-4998E058C76C}"/>
              </a:ext>
            </a:extLst>
          </p:cNvPr>
          <p:cNvSpPr>
            <a:spLocks noGrp="1"/>
          </p:cNvSpPr>
          <p:nvPr>
            <p:ph type="title"/>
          </p:nvPr>
        </p:nvSpPr>
        <p:spPr/>
        <p:txBody>
          <a:bodyPr/>
          <a:lstStyle/>
          <a:p>
            <a:endParaRPr lang="fr-BE"/>
          </a:p>
        </p:txBody>
      </p:sp>
      <p:pic>
        <p:nvPicPr>
          <p:cNvPr id="1026" name="Picture 2" descr="UML - Cas d'utilisation - 1. Diagrammes de cas d'utilisation">
            <a:extLst>
              <a:ext uri="{FF2B5EF4-FFF2-40B4-BE49-F238E27FC236}">
                <a16:creationId xmlns:a16="http://schemas.microsoft.com/office/drawing/2014/main" id="{D32D650D-4AB2-4C7F-9A74-1AF917CAD2A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80387" y="992358"/>
            <a:ext cx="8663613" cy="48732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60194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ED56CCFA-1204-47E8-AB8A-5A4C48A56536}"/>
              </a:ext>
            </a:extLst>
          </p:cNvPr>
          <p:cNvSpPr>
            <a:spLocks noGrp="1"/>
          </p:cNvSpPr>
          <p:nvPr>
            <p:ph type="title"/>
          </p:nvPr>
        </p:nvSpPr>
        <p:spPr/>
        <p:txBody>
          <a:bodyPr/>
          <a:lstStyle/>
          <a:p>
            <a:endParaRPr lang="fr-BE"/>
          </a:p>
        </p:txBody>
      </p:sp>
      <p:pic>
        <p:nvPicPr>
          <p:cNvPr id="2050" name="Picture 2" descr="Exemple de diagramme de cas d'utilisation">
            <a:extLst>
              <a:ext uri="{FF2B5EF4-FFF2-40B4-BE49-F238E27FC236}">
                <a16:creationId xmlns:a16="http://schemas.microsoft.com/office/drawing/2014/main" id="{67F06B34-B8A0-43E5-9AA2-01D19BDC473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09234" y="1235345"/>
            <a:ext cx="5111292" cy="49559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75447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0A81DACE-94FA-426F-9EB9-273BF068D414}"/>
              </a:ext>
            </a:extLst>
          </p:cNvPr>
          <p:cNvSpPr>
            <a:spLocks noGrp="1"/>
          </p:cNvSpPr>
          <p:nvPr>
            <p:ph idx="1"/>
          </p:nvPr>
        </p:nvSpPr>
        <p:spPr/>
        <p:txBody>
          <a:bodyPr/>
          <a:lstStyle/>
          <a:p>
            <a:endParaRPr lang="fr-BE"/>
          </a:p>
        </p:txBody>
      </p:sp>
      <p:sp>
        <p:nvSpPr>
          <p:cNvPr id="3" name="Titre 2">
            <a:extLst>
              <a:ext uri="{FF2B5EF4-FFF2-40B4-BE49-F238E27FC236}">
                <a16:creationId xmlns:a16="http://schemas.microsoft.com/office/drawing/2014/main" id="{4D4D2B46-519F-4361-9EE8-033198D422E2}"/>
              </a:ext>
            </a:extLst>
          </p:cNvPr>
          <p:cNvSpPr>
            <a:spLocks noGrp="1"/>
          </p:cNvSpPr>
          <p:nvPr>
            <p:ph type="title"/>
          </p:nvPr>
        </p:nvSpPr>
        <p:spPr/>
        <p:txBody>
          <a:bodyPr/>
          <a:lstStyle/>
          <a:p>
            <a:endParaRPr lang="fr-BE"/>
          </a:p>
        </p:txBody>
      </p:sp>
    </p:spTree>
    <p:extLst>
      <p:ext uri="{BB962C8B-B14F-4D97-AF65-F5344CB8AC3E}">
        <p14:creationId xmlns:p14="http://schemas.microsoft.com/office/powerpoint/2010/main" val="31790907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5B3C0AF3-FAC3-424D-ACE4-12069FE10E2E}"/>
              </a:ext>
            </a:extLst>
          </p:cNvPr>
          <p:cNvSpPr>
            <a:spLocks noGrp="1"/>
          </p:cNvSpPr>
          <p:nvPr>
            <p:ph idx="1"/>
          </p:nvPr>
        </p:nvSpPr>
        <p:spPr/>
        <p:txBody>
          <a:bodyPr/>
          <a:lstStyle/>
          <a:p>
            <a:r>
              <a:rPr lang="fr-BE" dirty="0"/>
              <a:t>Use case c’est sympa même avec le tableau additionnel mais ça ne suffit pas pour développer. </a:t>
            </a:r>
          </a:p>
          <a:p>
            <a:endParaRPr lang="fr-BE" dirty="0"/>
          </a:p>
          <a:p>
            <a:endParaRPr lang="fr-BE" dirty="0"/>
          </a:p>
          <a:p>
            <a:endParaRPr lang="fr-BE" dirty="0"/>
          </a:p>
          <a:p>
            <a:r>
              <a:rPr lang="fr-BE" dirty="0"/>
              <a:t>Suite de la vidéo d’aide : </a:t>
            </a:r>
            <a:br>
              <a:rPr lang="fr-BE" dirty="0"/>
            </a:br>
            <a:br>
              <a:rPr lang="fr-BE" dirty="0"/>
            </a:br>
            <a:r>
              <a:rPr lang="fr-BE" dirty="0">
                <a:hlinkClick r:id="rId2"/>
              </a:rPr>
              <a:t>https://www.youtube.com/watch?v=1G0omjzh1OQ&amp;ab_channel=DelphineLonguet</a:t>
            </a:r>
            <a:br>
              <a:rPr lang="fr-BE" dirty="0"/>
            </a:br>
            <a:br>
              <a:rPr lang="fr-BE" dirty="0"/>
            </a:br>
            <a:endParaRPr lang="fr-BE" dirty="0"/>
          </a:p>
        </p:txBody>
      </p:sp>
      <p:sp>
        <p:nvSpPr>
          <p:cNvPr id="3" name="Titre 2">
            <a:extLst>
              <a:ext uri="{FF2B5EF4-FFF2-40B4-BE49-F238E27FC236}">
                <a16:creationId xmlns:a16="http://schemas.microsoft.com/office/drawing/2014/main" id="{8149D008-1C30-4D44-80E3-3FE10035FDE4}"/>
              </a:ext>
            </a:extLst>
          </p:cNvPr>
          <p:cNvSpPr>
            <a:spLocks noGrp="1"/>
          </p:cNvSpPr>
          <p:nvPr>
            <p:ph type="title"/>
          </p:nvPr>
        </p:nvSpPr>
        <p:spPr/>
        <p:txBody>
          <a:bodyPr/>
          <a:lstStyle/>
          <a:p>
            <a:endParaRPr lang="fr-BE"/>
          </a:p>
        </p:txBody>
      </p:sp>
    </p:spTree>
    <p:extLst>
      <p:ext uri="{BB962C8B-B14F-4D97-AF65-F5344CB8AC3E}">
        <p14:creationId xmlns:p14="http://schemas.microsoft.com/office/powerpoint/2010/main" val="24648715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7F0CE91F-8D4E-407E-B698-FE0B1E0ECCF5}"/>
              </a:ext>
            </a:extLst>
          </p:cNvPr>
          <p:cNvSpPr>
            <a:spLocks noGrp="1"/>
          </p:cNvSpPr>
          <p:nvPr>
            <p:ph idx="1"/>
          </p:nvPr>
        </p:nvSpPr>
        <p:spPr>
          <a:xfrm>
            <a:off x="302363" y="1390794"/>
            <a:ext cx="8539273" cy="4076412"/>
          </a:xfrm>
        </p:spPr>
        <p:txBody>
          <a:bodyPr/>
          <a:lstStyle/>
          <a:p>
            <a:r>
              <a:rPr lang="fr-FR" dirty="0"/>
              <a:t>Comment représenter les interactions entre les objets ?</a:t>
            </a:r>
          </a:p>
          <a:p>
            <a:endParaRPr lang="fr-FR" dirty="0"/>
          </a:p>
          <a:p>
            <a:r>
              <a:rPr lang="fr-FR" dirty="0"/>
              <a:t>Un objet possède son propre comportement</a:t>
            </a:r>
          </a:p>
          <a:p>
            <a:endParaRPr lang="fr-FR" dirty="0"/>
          </a:p>
          <a:p>
            <a:r>
              <a:rPr lang="fr-FR" dirty="0"/>
              <a:t>Comment représenter les interactions entre les objets ?</a:t>
            </a:r>
          </a:p>
          <a:p>
            <a:pPr lvl="1"/>
            <a:endParaRPr lang="fr-FR" dirty="0"/>
          </a:p>
          <a:p>
            <a:pPr lvl="1"/>
            <a:r>
              <a:rPr lang="fr-FR" dirty="0"/>
              <a:t>Diagramme de séquences (aspects temporelles)</a:t>
            </a:r>
          </a:p>
          <a:p>
            <a:pPr lvl="1"/>
            <a:endParaRPr lang="fr-FR" dirty="0"/>
          </a:p>
          <a:p>
            <a:pPr lvl="1"/>
            <a:r>
              <a:rPr lang="fr-FR" dirty="0"/>
              <a:t>Diagramme de communication (aspects spatiales) </a:t>
            </a:r>
          </a:p>
          <a:p>
            <a:endParaRPr lang="fr-BE" dirty="0"/>
          </a:p>
        </p:txBody>
      </p:sp>
      <p:sp>
        <p:nvSpPr>
          <p:cNvPr id="3" name="Titre 2">
            <a:extLst>
              <a:ext uri="{FF2B5EF4-FFF2-40B4-BE49-F238E27FC236}">
                <a16:creationId xmlns:a16="http://schemas.microsoft.com/office/drawing/2014/main" id="{2BD0A7BC-D2D2-4E39-80C1-4EE4BB7A886D}"/>
              </a:ext>
            </a:extLst>
          </p:cNvPr>
          <p:cNvSpPr>
            <a:spLocks noGrp="1"/>
          </p:cNvSpPr>
          <p:nvPr>
            <p:ph type="title"/>
          </p:nvPr>
        </p:nvSpPr>
        <p:spPr/>
        <p:txBody>
          <a:bodyPr/>
          <a:lstStyle/>
          <a:p>
            <a:r>
              <a:rPr lang="fr-FR" dirty="0" err="1"/>
              <a:t>Chap</a:t>
            </a:r>
            <a:r>
              <a:rPr lang="fr-FR" dirty="0"/>
              <a:t> 3 : Modélisation de la dynamique </a:t>
            </a:r>
            <a:endParaRPr lang="fr-BE" dirty="0"/>
          </a:p>
        </p:txBody>
      </p:sp>
    </p:spTree>
    <p:extLst>
      <p:ext uri="{BB962C8B-B14F-4D97-AF65-F5344CB8AC3E}">
        <p14:creationId xmlns:p14="http://schemas.microsoft.com/office/powerpoint/2010/main" val="33308032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3544F85C-7047-46EE-AB9B-2A1C2B919ABB}"/>
              </a:ext>
            </a:extLst>
          </p:cNvPr>
          <p:cNvSpPr>
            <a:spLocks noGrp="1"/>
          </p:cNvSpPr>
          <p:nvPr>
            <p:ph idx="1"/>
          </p:nvPr>
        </p:nvSpPr>
        <p:spPr>
          <a:xfrm>
            <a:off x="302363" y="1390794"/>
            <a:ext cx="8539273" cy="4076412"/>
          </a:xfrm>
        </p:spPr>
        <p:txBody>
          <a:bodyPr/>
          <a:lstStyle/>
          <a:p>
            <a:r>
              <a:rPr lang="fr-FR" dirty="0"/>
              <a:t>Souvent sur plusieurs diagramme sauf pour petits systèmes</a:t>
            </a:r>
          </a:p>
          <a:p>
            <a:endParaRPr lang="fr-FR" dirty="0"/>
          </a:p>
          <a:p>
            <a:r>
              <a:rPr lang="fr-FR" dirty="0"/>
              <a:t>Lie souvent aux sous-fonctions / Représente la dynamique</a:t>
            </a:r>
          </a:p>
          <a:p>
            <a:endParaRPr lang="fr-FR" dirty="0"/>
          </a:p>
          <a:p>
            <a:r>
              <a:rPr lang="fr-FR" dirty="0"/>
              <a:t>Décrire les interactions entre un groupe d’objet</a:t>
            </a:r>
          </a:p>
          <a:p>
            <a:endParaRPr lang="fr-FR" dirty="0"/>
          </a:p>
          <a:p>
            <a:r>
              <a:rPr lang="fr-FR" dirty="0"/>
              <a:t>Peut aussi montrer la transmission de données </a:t>
            </a:r>
          </a:p>
          <a:p>
            <a:endParaRPr lang="fr-FR" dirty="0"/>
          </a:p>
          <a:p>
            <a:r>
              <a:rPr lang="fr-FR" sz="2000" b="1" i="1" dirty="0"/>
              <a:t>Pour interagir entre eux, les objets s’envoient des messages. Lors de la réception d’un message, un objet devient actif et exécute la méthode de même nom. Un envoi de message est donc un appel de méthode.</a:t>
            </a:r>
          </a:p>
          <a:p>
            <a:endParaRPr lang="fr-BE" dirty="0"/>
          </a:p>
        </p:txBody>
      </p:sp>
      <p:sp>
        <p:nvSpPr>
          <p:cNvPr id="3" name="Titre 2">
            <a:extLst>
              <a:ext uri="{FF2B5EF4-FFF2-40B4-BE49-F238E27FC236}">
                <a16:creationId xmlns:a16="http://schemas.microsoft.com/office/drawing/2014/main" id="{7D7A4FB1-616E-460F-B0F3-3B420E4CCF79}"/>
              </a:ext>
            </a:extLst>
          </p:cNvPr>
          <p:cNvSpPr>
            <a:spLocks noGrp="1"/>
          </p:cNvSpPr>
          <p:nvPr>
            <p:ph type="title"/>
          </p:nvPr>
        </p:nvSpPr>
        <p:spPr/>
        <p:txBody>
          <a:bodyPr/>
          <a:lstStyle/>
          <a:p>
            <a:r>
              <a:rPr lang="fr-FR" dirty="0"/>
              <a:t>Diagramme de séquence</a:t>
            </a:r>
            <a:endParaRPr lang="fr-BE" dirty="0"/>
          </a:p>
        </p:txBody>
      </p:sp>
    </p:spTree>
    <p:extLst>
      <p:ext uri="{BB962C8B-B14F-4D97-AF65-F5344CB8AC3E}">
        <p14:creationId xmlns:p14="http://schemas.microsoft.com/office/powerpoint/2010/main" val="27139148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3544F85C-7047-46EE-AB9B-2A1C2B919ABB}"/>
              </a:ext>
            </a:extLst>
          </p:cNvPr>
          <p:cNvSpPr>
            <a:spLocks noGrp="1"/>
          </p:cNvSpPr>
          <p:nvPr>
            <p:ph idx="1"/>
          </p:nvPr>
        </p:nvSpPr>
        <p:spPr>
          <a:xfrm>
            <a:off x="318977" y="1390794"/>
            <a:ext cx="8539273" cy="4076412"/>
          </a:xfrm>
        </p:spPr>
        <p:txBody>
          <a:bodyPr/>
          <a:lstStyle/>
          <a:p>
            <a:r>
              <a:rPr lang="fr-FR" dirty="0"/>
              <a:t>La ligne de vie d’un objet</a:t>
            </a:r>
          </a:p>
          <a:p>
            <a:endParaRPr lang="fr-FR" dirty="0"/>
          </a:p>
          <a:p>
            <a:pPr lvl="1"/>
            <a:r>
              <a:rPr lang="fr-FR" dirty="0"/>
              <a:t>Interaction avec les instances de classes intervenantes </a:t>
            </a:r>
          </a:p>
          <a:p>
            <a:pPr lvl="1"/>
            <a:r>
              <a:rPr lang="fr-FR" dirty="0"/>
              <a:t>Chaque instance = une ligne </a:t>
            </a:r>
          </a:p>
          <a:p>
            <a:pPr lvl="8"/>
            <a:r>
              <a:rPr lang="fr-FR" dirty="0"/>
              <a:t>Actions /Réactions</a:t>
            </a:r>
          </a:p>
          <a:p>
            <a:pPr lvl="8"/>
            <a:r>
              <a:rPr lang="fr-FR" dirty="0"/>
              <a:t>Périodes d’activités</a:t>
            </a:r>
          </a:p>
          <a:p>
            <a:pPr marL="3657600" lvl="8" indent="0">
              <a:buNone/>
            </a:pPr>
            <a:endParaRPr lang="fr-BE" dirty="0"/>
          </a:p>
        </p:txBody>
      </p:sp>
      <p:sp>
        <p:nvSpPr>
          <p:cNvPr id="3" name="Titre 2">
            <a:extLst>
              <a:ext uri="{FF2B5EF4-FFF2-40B4-BE49-F238E27FC236}">
                <a16:creationId xmlns:a16="http://schemas.microsoft.com/office/drawing/2014/main" id="{7D7A4FB1-616E-460F-B0F3-3B420E4CCF79}"/>
              </a:ext>
            </a:extLst>
          </p:cNvPr>
          <p:cNvSpPr>
            <a:spLocks noGrp="1"/>
          </p:cNvSpPr>
          <p:nvPr>
            <p:ph type="title"/>
          </p:nvPr>
        </p:nvSpPr>
        <p:spPr/>
        <p:txBody>
          <a:bodyPr/>
          <a:lstStyle/>
          <a:p>
            <a:r>
              <a:rPr lang="fr-FR" dirty="0"/>
              <a:t>Diagramme de séquence : la ligne de vie</a:t>
            </a:r>
            <a:endParaRPr lang="fr-BE" dirty="0"/>
          </a:p>
        </p:txBody>
      </p:sp>
      <p:pic>
        <p:nvPicPr>
          <p:cNvPr id="10242" name="Picture 2" descr="images/05RI01V4.png">
            <a:extLst>
              <a:ext uri="{FF2B5EF4-FFF2-40B4-BE49-F238E27FC236}">
                <a16:creationId xmlns:a16="http://schemas.microsoft.com/office/drawing/2014/main" id="{BD7113AA-B0A9-43FB-8B18-7DB65D286E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1009" y="1390794"/>
            <a:ext cx="6517460" cy="36823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8221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3544F85C-7047-46EE-AB9B-2A1C2B919ABB}"/>
              </a:ext>
            </a:extLst>
          </p:cNvPr>
          <p:cNvSpPr>
            <a:spLocks noGrp="1"/>
          </p:cNvSpPr>
          <p:nvPr>
            <p:ph idx="1"/>
          </p:nvPr>
        </p:nvSpPr>
        <p:spPr>
          <a:xfrm>
            <a:off x="302363" y="1390794"/>
            <a:ext cx="8539273" cy="4076412"/>
          </a:xfrm>
        </p:spPr>
        <p:txBody>
          <a:bodyPr/>
          <a:lstStyle/>
          <a:p>
            <a:pPr marL="0" indent="0">
              <a:buNone/>
            </a:pPr>
            <a:r>
              <a:rPr lang="fr-FR" dirty="0"/>
              <a:t>La notation </a:t>
            </a:r>
            <a:r>
              <a:rPr lang="fr-FR" b="1" i="1" dirty="0"/>
              <a:t>rôle : Classe</a:t>
            </a:r>
            <a:r>
              <a:rPr lang="fr-FR" dirty="0"/>
              <a:t> représente le rôle d’une instance suivi du nom de sa classe. </a:t>
            </a:r>
          </a:p>
          <a:p>
            <a:pPr marL="0" indent="0">
              <a:buNone/>
            </a:pPr>
            <a:r>
              <a:rPr lang="fr-FR" dirty="0"/>
              <a:t>Par souci de simplification, nous considérons que le rôle de l’instance correspond à son nom. Le rôle de l’instance est optionnel si une seule instance de cette classe participe au diagramme de séquence. </a:t>
            </a:r>
          </a:p>
          <a:p>
            <a:pPr marL="0" indent="0">
              <a:buNone/>
            </a:pPr>
            <a:r>
              <a:rPr lang="fr-FR" dirty="0"/>
              <a:t>Le nom de la classe peut également être omis dans le cas d’une étape préliminaire de la modélisation, mais il doit être spécifié dès que possible.</a:t>
            </a:r>
            <a:endParaRPr lang="fr-BE" dirty="0"/>
          </a:p>
        </p:txBody>
      </p:sp>
      <p:sp>
        <p:nvSpPr>
          <p:cNvPr id="3" name="Titre 2">
            <a:extLst>
              <a:ext uri="{FF2B5EF4-FFF2-40B4-BE49-F238E27FC236}">
                <a16:creationId xmlns:a16="http://schemas.microsoft.com/office/drawing/2014/main" id="{7D7A4FB1-616E-460F-B0F3-3B420E4CCF79}"/>
              </a:ext>
            </a:extLst>
          </p:cNvPr>
          <p:cNvSpPr>
            <a:spLocks noGrp="1"/>
          </p:cNvSpPr>
          <p:nvPr>
            <p:ph type="title"/>
          </p:nvPr>
        </p:nvSpPr>
        <p:spPr/>
        <p:txBody>
          <a:bodyPr/>
          <a:lstStyle/>
          <a:p>
            <a:r>
              <a:rPr lang="fr-FR" dirty="0"/>
              <a:t>Diagramme de séquence : la ligne de vie</a:t>
            </a:r>
            <a:endParaRPr lang="fr-BE" dirty="0"/>
          </a:p>
        </p:txBody>
      </p:sp>
    </p:spTree>
    <p:extLst>
      <p:ext uri="{BB962C8B-B14F-4D97-AF65-F5344CB8AC3E}">
        <p14:creationId xmlns:p14="http://schemas.microsoft.com/office/powerpoint/2010/main" val="8527030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3544F85C-7047-46EE-AB9B-2A1C2B919ABB}"/>
              </a:ext>
            </a:extLst>
          </p:cNvPr>
          <p:cNvSpPr>
            <a:spLocks noGrp="1"/>
          </p:cNvSpPr>
          <p:nvPr>
            <p:ph idx="1"/>
          </p:nvPr>
        </p:nvSpPr>
        <p:spPr>
          <a:xfrm>
            <a:off x="405039" y="1532601"/>
            <a:ext cx="8539273" cy="4076412"/>
          </a:xfrm>
        </p:spPr>
        <p:txBody>
          <a:bodyPr/>
          <a:lstStyle/>
          <a:p>
            <a:r>
              <a:rPr lang="fr-BE" dirty="0"/>
              <a:t>Un diagramme de séquence contient plusieurs lignes de vie</a:t>
            </a:r>
          </a:p>
          <a:p>
            <a:endParaRPr lang="fr-BE" dirty="0"/>
          </a:p>
          <a:p>
            <a:r>
              <a:rPr lang="fr-BE" dirty="0"/>
              <a:t>Elle peut par exemple commencer par un invariant d’état</a:t>
            </a:r>
          </a:p>
          <a:p>
            <a:pPr lvl="2"/>
            <a:r>
              <a:rPr lang="fr-BE" dirty="0"/>
              <a:t>Expression vérifier le long du la ligne de vie</a:t>
            </a:r>
          </a:p>
        </p:txBody>
      </p:sp>
      <p:sp>
        <p:nvSpPr>
          <p:cNvPr id="3" name="Titre 2">
            <a:extLst>
              <a:ext uri="{FF2B5EF4-FFF2-40B4-BE49-F238E27FC236}">
                <a16:creationId xmlns:a16="http://schemas.microsoft.com/office/drawing/2014/main" id="{7D7A4FB1-616E-460F-B0F3-3B420E4CCF79}"/>
              </a:ext>
            </a:extLst>
          </p:cNvPr>
          <p:cNvSpPr>
            <a:spLocks noGrp="1"/>
          </p:cNvSpPr>
          <p:nvPr>
            <p:ph type="title"/>
          </p:nvPr>
        </p:nvSpPr>
        <p:spPr/>
        <p:txBody>
          <a:bodyPr/>
          <a:lstStyle/>
          <a:p>
            <a:r>
              <a:rPr lang="fr-FR" dirty="0"/>
              <a:t>Diagramme de séquence : la ligne de vie</a:t>
            </a:r>
            <a:endParaRPr lang="fr-BE" dirty="0"/>
          </a:p>
        </p:txBody>
      </p:sp>
      <p:pic>
        <p:nvPicPr>
          <p:cNvPr id="11266" name="Picture 2" descr="images/05RI02V4.png">
            <a:extLst>
              <a:ext uri="{FF2B5EF4-FFF2-40B4-BE49-F238E27FC236}">
                <a16:creationId xmlns:a16="http://schemas.microsoft.com/office/drawing/2014/main" id="{D6B88E37-FB11-4C12-A4FC-592D9CE8DC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4444" y="3836179"/>
            <a:ext cx="3475111" cy="2203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03207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3544F85C-7047-46EE-AB9B-2A1C2B919ABB}"/>
              </a:ext>
            </a:extLst>
          </p:cNvPr>
          <p:cNvSpPr>
            <a:spLocks noGrp="1"/>
          </p:cNvSpPr>
          <p:nvPr>
            <p:ph idx="1"/>
          </p:nvPr>
        </p:nvSpPr>
        <p:spPr>
          <a:xfrm>
            <a:off x="302363" y="1252902"/>
            <a:ext cx="8539273" cy="4076412"/>
          </a:xfrm>
        </p:spPr>
        <p:txBody>
          <a:bodyPr/>
          <a:lstStyle/>
          <a:p>
            <a:r>
              <a:rPr lang="fr-BE" dirty="0"/>
              <a:t>Représenté par des flèches horizontales entre deux lignes de vies</a:t>
            </a:r>
          </a:p>
          <a:p>
            <a:endParaRPr lang="fr-BE" dirty="0"/>
          </a:p>
          <a:p>
            <a:endParaRPr lang="fr-BE" dirty="0"/>
          </a:p>
          <a:p>
            <a:endParaRPr lang="fr-BE" dirty="0"/>
          </a:p>
          <a:p>
            <a:endParaRPr lang="fr-BE" dirty="0"/>
          </a:p>
          <a:p>
            <a:endParaRPr lang="fr-BE" dirty="0"/>
          </a:p>
          <a:p>
            <a:r>
              <a:rPr lang="fr-BE" dirty="0"/>
              <a:t>Objet de G envoie un message à l’objet de D</a:t>
            </a:r>
          </a:p>
          <a:p>
            <a:pPr lvl="1"/>
            <a:r>
              <a:rPr lang="fr-BE" dirty="0"/>
              <a:t>En prog on parlerait d’appel de la méthode </a:t>
            </a:r>
            <a:r>
              <a:rPr lang="fr-BE" b="1" i="1" dirty="0"/>
              <a:t>message</a:t>
            </a:r>
          </a:p>
          <a:p>
            <a:pPr lvl="1"/>
            <a:r>
              <a:rPr lang="fr-BE" dirty="0"/>
              <a:t>Le nom du message est facultatif on peut mettre *</a:t>
            </a:r>
          </a:p>
          <a:p>
            <a:pPr lvl="1"/>
            <a:endParaRPr lang="fr-BE" dirty="0"/>
          </a:p>
        </p:txBody>
      </p:sp>
      <p:sp>
        <p:nvSpPr>
          <p:cNvPr id="3" name="Titre 2">
            <a:extLst>
              <a:ext uri="{FF2B5EF4-FFF2-40B4-BE49-F238E27FC236}">
                <a16:creationId xmlns:a16="http://schemas.microsoft.com/office/drawing/2014/main" id="{7D7A4FB1-616E-460F-B0F3-3B420E4CCF79}"/>
              </a:ext>
            </a:extLst>
          </p:cNvPr>
          <p:cNvSpPr>
            <a:spLocks noGrp="1"/>
          </p:cNvSpPr>
          <p:nvPr>
            <p:ph type="title"/>
          </p:nvPr>
        </p:nvSpPr>
        <p:spPr/>
        <p:txBody>
          <a:bodyPr/>
          <a:lstStyle/>
          <a:p>
            <a:r>
              <a:rPr lang="fr-FR" dirty="0"/>
              <a:t>Diagramme de séquence : l’envoi de message </a:t>
            </a:r>
            <a:endParaRPr lang="fr-BE" dirty="0"/>
          </a:p>
        </p:txBody>
      </p:sp>
      <p:pic>
        <p:nvPicPr>
          <p:cNvPr id="12290" name="Picture 2" descr="images/05RI03V4.png">
            <a:extLst>
              <a:ext uri="{FF2B5EF4-FFF2-40B4-BE49-F238E27FC236}">
                <a16:creationId xmlns:a16="http://schemas.microsoft.com/office/drawing/2014/main" id="{1F094E86-FCC8-482E-B51E-502CEF447E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9408" y="2015826"/>
            <a:ext cx="5213297" cy="18246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5074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ED9DC645-D5B4-4537-A037-8ED85C0BC360}"/>
              </a:ext>
            </a:extLst>
          </p:cNvPr>
          <p:cNvSpPr>
            <a:spLocks noGrp="1"/>
          </p:cNvSpPr>
          <p:nvPr>
            <p:ph idx="1"/>
          </p:nvPr>
        </p:nvSpPr>
        <p:spPr>
          <a:xfrm>
            <a:off x="285750" y="1019241"/>
            <a:ext cx="8539273" cy="4768825"/>
          </a:xfrm>
        </p:spPr>
        <p:txBody>
          <a:bodyPr/>
          <a:lstStyle/>
          <a:p>
            <a:r>
              <a:rPr lang="fr-BE" dirty="0"/>
              <a:t>Un ensemble d’objets qui possède une même structure et un même comportement </a:t>
            </a:r>
          </a:p>
          <a:p>
            <a:endParaRPr lang="fr-BE" dirty="0"/>
          </a:p>
          <a:p>
            <a:r>
              <a:rPr lang="fr-BE" dirty="0"/>
              <a:t>Un objet de classe est appelé instance de celle-ci. </a:t>
            </a:r>
          </a:p>
          <a:p>
            <a:pPr lvl="1"/>
            <a:r>
              <a:rPr lang="fr-BE" dirty="0"/>
              <a:t>Identité propre </a:t>
            </a:r>
          </a:p>
          <a:p>
            <a:pPr lvl="1"/>
            <a:r>
              <a:rPr lang="fr-BE" dirty="0"/>
              <a:t>Possède valeurs spécifiques pour ses attributs</a:t>
            </a:r>
          </a:p>
        </p:txBody>
      </p:sp>
      <p:sp>
        <p:nvSpPr>
          <p:cNvPr id="3" name="Titre 2">
            <a:extLst>
              <a:ext uri="{FF2B5EF4-FFF2-40B4-BE49-F238E27FC236}">
                <a16:creationId xmlns:a16="http://schemas.microsoft.com/office/drawing/2014/main" id="{E0666B6E-3886-43B8-9EA6-577637F48ADD}"/>
              </a:ext>
            </a:extLst>
          </p:cNvPr>
          <p:cNvSpPr>
            <a:spLocks noGrp="1"/>
          </p:cNvSpPr>
          <p:nvPr>
            <p:ph type="title"/>
          </p:nvPr>
        </p:nvSpPr>
        <p:spPr/>
        <p:txBody>
          <a:bodyPr/>
          <a:lstStyle/>
          <a:p>
            <a:r>
              <a:rPr lang="fr-BE" dirty="0"/>
              <a:t>Les classes d’objets </a:t>
            </a:r>
          </a:p>
        </p:txBody>
      </p:sp>
      <p:pic>
        <p:nvPicPr>
          <p:cNvPr id="1026" name="Picture 2" descr="https://www.eni-training.com/download/5c07e2bb-891c-463f-a2a6-c13ab6ff9314/images/03ri01.png?id=AAEAAAD%2f%2f%2f%2f%2fAQAAAAAAAAAMAgAAAE1FbmkuRWRpdGlvbnMuTWVkaWFwbHVzLCBWZXJzaW9uPTEuMC4wLjAsIEN1bHR1cmU9bmV1dHJhbCwgUHVibGljS2V5VG9rZW49bnVsbAUBAAAAJ0VuaS5FZGl0aW9ucy5NZWRpYXBsdXMuQ29tbW9uLldhdGVybWFyawIAAAAHcGlzVGV4dAlwaWR0ZURhdGUBAA0CAAAABgMAAAAzRGVzbWV0IEVyd2luIC0gZGYyN2ZmMzgtYWYwMS00ZTk2LTg1ZGEtMWMyNjc4ZGVlODYwROQEcXDq2ogL">
            <a:extLst>
              <a:ext uri="{FF2B5EF4-FFF2-40B4-BE49-F238E27FC236}">
                <a16:creationId xmlns:a16="http://schemas.microsoft.com/office/drawing/2014/main" id="{53B5AA06-0BD6-4243-B83E-09FC24C6D2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517" y="3520711"/>
            <a:ext cx="2772199" cy="245717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www.eni-training.com/download/5c07e2bb-891c-463f-a2a6-c13ab6ff9314/images/03ri02.png?id=AAEAAAD%2f%2f%2f%2f%2fAQAAAAAAAAAMAgAAAE1FbmkuRWRpdGlvbnMuTWVkaWFwbHVzLCBWZXJzaW9uPTEuMC4wLjAsIEN1bHR1cmU9bmV1dHJhbCwgUHVibGljS2V5VG9rZW49bnVsbAUBAAAAJ0VuaS5FZGl0aW9ucy5NZWRpYXBsdXMuQ29tbW9uLldhdGVybWFyawIAAAAHcGlzVGV4dAlwaWR0ZURhdGUBAA0CAAAABgMAAAAzRGVzbWV0IEVyd2luIC0gZGYyN2ZmMzgtYWYwMS00ZTk2LTg1ZGEtMWMyNjc4ZGVlODYwROQEcXDq2ogL">
            <a:extLst>
              <a:ext uri="{FF2B5EF4-FFF2-40B4-BE49-F238E27FC236}">
                <a16:creationId xmlns:a16="http://schemas.microsoft.com/office/drawing/2014/main" id="{C075621C-429D-44D0-B07D-88D043776C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3857409"/>
            <a:ext cx="3817835" cy="1683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791508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9D1A384C-DD4D-4E64-B6FB-4C64611A9311}"/>
              </a:ext>
            </a:extLst>
          </p:cNvPr>
          <p:cNvSpPr>
            <a:spLocks noGrp="1"/>
          </p:cNvSpPr>
          <p:nvPr>
            <p:ph idx="1"/>
          </p:nvPr>
        </p:nvSpPr>
        <p:spPr>
          <a:xfrm>
            <a:off x="302363" y="1390794"/>
            <a:ext cx="8539273" cy="4076412"/>
          </a:xfrm>
        </p:spPr>
        <p:txBody>
          <a:bodyPr/>
          <a:lstStyle/>
          <a:p>
            <a:r>
              <a:rPr lang="fr-BE" dirty="0"/>
              <a:t>Les messages sont numérotés à partir de 1 </a:t>
            </a:r>
          </a:p>
          <a:p>
            <a:r>
              <a:rPr lang="fr-BE" dirty="0"/>
              <a:t>Si pas séquentiel, on passe en numérotation composé</a:t>
            </a:r>
          </a:p>
          <a:p>
            <a:endParaRPr lang="fr-BE" dirty="0"/>
          </a:p>
          <a:p>
            <a:endParaRPr lang="fr-BE" dirty="0"/>
          </a:p>
          <a:p>
            <a:endParaRPr lang="fr-BE" dirty="0"/>
          </a:p>
          <a:p>
            <a:endParaRPr lang="fr-BE" dirty="0"/>
          </a:p>
          <a:p>
            <a:endParaRPr lang="fr-BE" dirty="0"/>
          </a:p>
          <a:p>
            <a:r>
              <a:rPr lang="fr-FR" dirty="0"/>
              <a:t>La numérotation des messages n’est pas obligatoire. Elle reste toutefois pratique pour montrer les activations imbriquées.</a:t>
            </a:r>
            <a:r>
              <a:rPr lang="fr-BE" dirty="0"/>
              <a:t> </a:t>
            </a:r>
          </a:p>
        </p:txBody>
      </p:sp>
      <p:sp>
        <p:nvSpPr>
          <p:cNvPr id="3" name="Titre 2">
            <a:extLst>
              <a:ext uri="{FF2B5EF4-FFF2-40B4-BE49-F238E27FC236}">
                <a16:creationId xmlns:a16="http://schemas.microsoft.com/office/drawing/2014/main" id="{A47BCFCD-DE5D-486E-AB44-ACDA627BBFD0}"/>
              </a:ext>
            </a:extLst>
          </p:cNvPr>
          <p:cNvSpPr>
            <a:spLocks noGrp="1"/>
          </p:cNvSpPr>
          <p:nvPr>
            <p:ph type="title"/>
          </p:nvPr>
        </p:nvSpPr>
        <p:spPr/>
        <p:txBody>
          <a:bodyPr/>
          <a:lstStyle/>
          <a:p>
            <a:r>
              <a:rPr lang="fr-FR" dirty="0"/>
              <a:t>Diagramme de séquence : l’envoi de message </a:t>
            </a:r>
            <a:endParaRPr lang="fr-BE" dirty="0"/>
          </a:p>
        </p:txBody>
      </p:sp>
      <p:pic>
        <p:nvPicPr>
          <p:cNvPr id="13314" name="Picture 2" descr="images/05RI04V4.png">
            <a:extLst>
              <a:ext uri="{FF2B5EF4-FFF2-40B4-BE49-F238E27FC236}">
                <a16:creationId xmlns:a16="http://schemas.microsoft.com/office/drawing/2014/main" id="{445543C2-607B-4116-8513-98733C43CB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0773" y="2384360"/>
            <a:ext cx="4767485" cy="2089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88461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74712EC2-98BC-4454-AEB1-F318DBE83614}"/>
              </a:ext>
            </a:extLst>
          </p:cNvPr>
          <p:cNvSpPr>
            <a:spLocks noGrp="1"/>
          </p:cNvSpPr>
          <p:nvPr>
            <p:ph idx="1"/>
          </p:nvPr>
        </p:nvSpPr>
        <p:spPr>
          <a:xfrm>
            <a:off x="302363" y="1390793"/>
            <a:ext cx="8715083" cy="4238103"/>
          </a:xfrm>
        </p:spPr>
        <p:txBody>
          <a:bodyPr/>
          <a:lstStyle/>
          <a:p>
            <a:r>
              <a:rPr lang="fr-BE" dirty="0"/>
              <a:t>On peut transmettre des données </a:t>
            </a:r>
          </a:p>
          <a:p>
            <a:r>
              <a:rPr lang="fr-BE" dirty="0"/>
              <a:t>On le fait en paramètres du message (par variable ou cst) </a:t>
            </a:r>
          </a:p>
          <a:p>
            <a:r>
              <a:rPr lang="fr-BE" dirty="0"/>
              <a:t>Ajout du caractère « - » pour spécifier que la valeur n’est pas fournie</a:t>
            </a:r>
          </a:p>
          <a:p>
            <a:endParaRPr lang="fr-BE" dirty="0"/>
          </a:p>
          <a:p>
            <a:endParaRPr lang="fr-BE" dirty="0"/>
          </a:p>
        </p:txBody>
      </p:sp>
      <p:sp>
        <p:nvSpPr>
          <p:cNvPr id="3" name="Titre 2">
            <a:extLst>
              <a:ext uri="{FF2B5EF4-FFF2-40B4-BE49-F238E27FC236}">
                <a16:creationId xmlns:a16="http://schemas.microsoft.com/office/drawing/2014/main" id="{4F9A980D-A8F1-4961-ADCF-A95EA9BD44E8}"/>
              </a:ext>
            </a:extLst>
          </p:cNvPr>
          <p:cNvSpPr>
            <a:spLocks noGrp="1"/>
          </p:cNvSpPr>
          <p:nvPr>
            <p:ph type="title"/>
          </p:nvPr>
        </p:nvSpPr>
        <p:spPr/>
        <p:txBody>
          <a:bodyPr/>
          <a:lstStyle/>
          <a:p>
            <a:r>
              <a:rPr lang="fr-FR" dirty="0"/>
              <a:t>Diagramme de séquence : l’envoi de message </a:t>
            </a:r>
            <a:endParaRPr lang="fr-BE" dirty="0"/>
          </a:p>
        </p:txBody>
      </p:sp>
      <p:pic>
        <p:nvPicPr>
          <p:cNvPr id="14338" name="Picture 2" descr="images/05RI05V4.png">
            <a:extLst>
              <a:ext uri="{FF2B5EF4-FFF2-40B4-BE49-F238E27FC236}">
                <a16:creationId xmlns:a16="http://schemas.microsoft.com/office/drawing/2014/main" id="{261059F3-86DF-403E-ABBE-B8A0099F5E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9038" y="1390793"/>
            <a:ext cx="5401731" cy="45999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2975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74712EC2-98BC-4454-AEB1-F318DBE83614}"/>
              </a:ext>
            </a:extLst>
          </p:cNvPr>
          <p:cNvSpPr>
            <a:spLocks noGrp="1"/>
          </p:cNvSpPr>
          <p:nvPr>
            <p:ph idx="1"/>
          </p:nvPr>
        </p:nvSpPr>
        <p:spPr>
          <a:xfrm>
            <a:off x="285750" y="1102067"/>
            <a:ext cx="8539273" cy="4076412"/>
          </a:xfrm>
        </p:spPr>
        <p:txBody>
          <a:bodyPr/>
          <a:lstStyle/>
          <a:p>
            <a:r>
              <a:rPr lang="fr-BE" dirty="0"/>
              <a:t>Différents types d’envois de messages</a:t>
            </a:r>
          </a:p>
          <a:p>
            <a:endParaRPr lang="fr-BE" dirty="0"/>
          </a:p>
          <a:p>
            <a:endParaRPr lang="fr-BE" dirty="0"/>
          </a:p>
          <a:p>
            <a:endParaRPr lang="fr-BE" dirty="0"/>
          </a:p>
          <a:p>
            <a:endParaRPr lang="fr-BE" dirty="0"/>
          </a:p>
          <a:p>
            <a:r>
              <a:rPr lang="fr-BE" dirty="0"/>
              <a:t>Synchrone = le plus régulier, attente que l’activation de la méthode invoquée soit finie chez le destinataire</a:t>
            </a:r>
          </a:p>
          <a:p>
            <a:endParaRPr lang="fr-BE" dirty="0"/>
          </a:p>
          <a:p>
            <a:r>
              <a:rPr lang="fr-BE" dirty="0"/>
              <a:t>Asynchrone = On attend pas la fin </a:t>
            </a:r>
            <a:r>
              <a:rPr lang="fr-BE" dirty="0">
                <a:sym typeface="Wingdings" panose="05000000000000000000" pitchFamily="2" charset="2"/>
              </a:rPr>
              <a:t> Fct parallèle </a:t>
            </a:r>
            <a:br>
              <a:rPr lang="fr-BE" dirty="0"/>
            </a:br>
            <a:endParaRPr lang="fr-BE" dirty="0"/>
          </a:p>
        </p:txBody>
      </p:sp>
      <p:sp>
        <p:nvSpPr>
          <p:cNvPr id="3" name="Titre 2">
            <a:extLst>
              <a:ext uri="{FF2B5EF4-FFF2-40B4-BE49-F238E27FC236}">
                <a16:creationId xmlns:a16="http://schemas.microsoft.com/office/drawing/2014/main" id="{4F9A980D-A8F1-4961-ADCF-A95EA9BD44E8}"/>
              </a:ext>
            </a:extLst>
          </p:cNvPr>
          <p:cNvSpPr>
            <a:spLocks noGrp="1"/>
          </p:cNvSpPr>
          <p:nvPr>
            <p:ph type="title"/>
          </p:nvPr>
        </p:nvSpPr>
        <p:spPr/>
        <p:txBody>
          <a:bodyPr/>
          <a:lstStyle/>
          <a:p>
            <a:r>
              <a:rPr lang="fr-FR" dirty="0"/>
              <a:t>Diagramme de séquence : l’envoi de message </a:t>
            </a:r>
            <a:endParaRPr lang="fr-BE" dirty="0"/>
          </a:p>
        </p:txBody>
      </p:sp>
      <p:pic>
        <p:nvPicPr>
          <p:cNvPr id="15362" name="Picture 2" descr="images/05ri05.png">
            <a:extLst>
              <a:ext uri="{FF2B5EF4-FFF2-40B4-BE49-F238E27FC236}">
                <a16:creationId xmlns:a16="http://schemas.microsoft.com/office/drawing/2014/main" id="{A8D41853-E278-491C-BBE8-EE4885D799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2292" y="1593459"/>
            <a:ext cx="3571784" cy="15477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99363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74712EC2-98BC-4454-AEB1-F318DBE83614}"/>
              </a:ext>
            </a:extLst>
          </p:cNvPr>
          <p:cNvSpPr>
            <a:spLocks noGrp="1"/>
          </p:cNvSpPr>
          <p:nvPr>
            <p:ph idx="1"/>
          </p:nvPr>
        </p:nvSpPr>
        <p:spPr>
          <a:xfrm>
            <a:off x="318977" y="1242144"/>
            <a:ext cx="8539273" cy="4076412"/>
          </a:xfrm>
        </p:spPr>
        <p:txBody>
          <a:bodyPr/>
          <a:lstStyle/>
          <a:p>
            <a:pPr marL="0" indent="0">
              <a:buNone/>
            </a:pPr>
            <a:r>
              <a:rPr lang="fr-FR" i="1" dirty="0"/>
              <a:t>Un cavalier donne un ordre à son cheval puis un second ordre sans attendre la fin de l’exécution du précédent. Le premier ordre constitue un exemple d’envoi de message asynchrone.</a:t>
            </a:r>
            <a:endParaRPr lang="fr-FR" dirty="0"/>
          </a:p>
          <a:p>
            <a:pPr marL="0" indent="0">
              <a:buNone/>
            </a:pPr>
            <a:endParaRPr lang="fr-FR" dirty="0"/>
          </a:p>
          <a:p>
            <a:pPr marL="0" indent="0">
              <a:buNone/>
            </a:pPr>
            <a:endParaRPr lang="fr-FR" dirty="0"/>
          </a:p>
          <a:p>
            <a:pPr marL="0" indent="0">
              <a:buNone/>
            </a:pPr>
            <a:r>
              <a:rPr lang="fr-FR" dirty="0"/>
              <a:t>Le message de retour de l’invocation d’une méthode n’est pas systématique, toutes les méthodes ne retournant pas un résultat.</a:t>
            </a:r>
          </a:p>
          <a:p>
            <a:endParaRPr lang="fr-BE" dirty="0"/>
          </a:p>
        </p:txBody>
      </p:sp>
      <p:sp>
        <p:nvSpPr>
          <p:cNvPr id="3" name="Titre 2">
            <a:extLst>
              <a:ext uri="{FF2B5EF4-FFF2-40B4-BE49-F238E27FC236}">
                <a16:creationId xmlns:a16="http://schemas.microsoft.com/office/drawing/2014/main" id="{4F9A980D-A8F1-4961-ADCF-A95EA9BD44E8}"/>
              </a:ext>
            </a:extLst>
          </p:cNvPr>
          <p:cNvSpPr>
            <a:spLocks noGrp="1"/>
          </p:cNvSpPr>
          <p:nvPr>
            <p:ph type="title"/>
          </p:nvPr>
        </p:nvSpPr>
        <p:spPr/>
        <p:txBody>
          <a:bodyPr/>
          <a:lstStyle/>
          <a:p>
            <a:r>
              <a:rPr lang="fr-FR" dirty="0"/>
              <a:t>Diagramme de séquence : l’envoi de message </a:t>
            </a:r>
            <a:endParaRPr lang="fr-BE" dirty="0"/>
          </a:p>
        </p:txBody>
      </p:sp>
      <p:pic>
        <p:nvPicPr>
          <p:cNvPr id="16386" name="Picture 2" descr="images/05RI07V4.png">
            <a:extLst>
              <a:ext uri="{FF2B5EF4-FFF2-40B4-BE49-F238E27FC236}">
                <a16:creationId xmlns:a16="http://schemas.microsoft.com/office/drawing/2014/main" id="{A5951779-F0A9-406F-B8A8-6FBC6441ED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8782" y="1539444"/>
            <a:ext cx="5231784" cy="4482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5631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FFDA43DC-BD0E-4471-9342-BBCAE8051A39}"/>
              </a:ext>
            </a:extLst>
          </p:cNvPr>
          <p:cNvSpPr>
            <a:spLocks noGrp="1"/>
          </p:cNvSpPr>
          <p:nvPr>
            <p:ph idx="1"/>
          </p:nvPr>
        </p:nvSpPr>
        <p:spPr>
          <a:xfrm>
            <a:off x="302363" y="1390794"/>
            <a:ext cx="8539273" cy="4076412"/>
          </a:xfrm>
        </p:spPr>
        <p:txBody>
          <a:bodyPr/>
          <a:lstStyle/>
          <a:p>
            <a:r>
              <a:rPr lang="fr-BE" dirty="0"/>
              <a:t>Un objet peut s’auto-envoyer un message</a:t>
            </a:r>
          </a:p>
          <a:p>
            <a:endParaRPr lang="fr-BE" dirty="0"/>
          </a:p>
          <a:p>
            <a:endParaRPr lang="fr-BE" dirty="0"/>
          </a:p>
        </p:txBody>
      </p:sp>
      <p:sp>
        <p:nvSpPr>
          <p:cNvPr id="3" name="Titre 2">
            <a:extLst>
              <a:ext uri="{FF2B5EF4-FFF2-40B4-BE49-F238E27FC236}">
                <a16:creationId xmlns:a16="http://schemas.microsoft.com/office/drawing/2014/main" id="{613437BA-C10E-461E-9DBB-7A8AAE4C6308}"/>
              </a:ext>
            </a:extLst>
          </p:cNvPr>
          <p:cNvSpPr>
            <a:spLocks noGrp="1"/>
          </p:cNvSpPr>
          <p:nvPr>
            <p:ph type="title"/>
          </p:nvPr>
        </p:nvSpPr>
        <p:spPr/>
        <p:txBody>
          <a:bodyPr/>
          <a:lstStyle/>
          <a:p>
            <a:r>
              <a:rPr lang="fr-FR" dirty="0"/>
              <a:t>Diagramme de séquence : l’envoi de message </a:t>
            </a:r>
            <a:endParaRPr lang="fr-BE" dirty="0"/>
          </a:p>
        </p:txBody>
      </p:sp>
      <p:pic>
        <p:nvPicPr>
          <p:cNvPr id="17410" name="Picture 2" descr="images/05RI08V4.png">
            <a:extLst>
              <a:ext uri="{FF2B5EF4-FFF2-40B4-BE49-F238E27FC236}">
                <a16:creationId xmlns:a16="http://schemas.microsoft.com/office/drawing/2014/main" id="{4D141DF8-7A02-4E51-B627-08D2BEF2B9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1302" y="1994952"/>
            <a:ext cx="1725706" cy="31062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808767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E3E1C328-E82D-46C0-B99E-5F42678590AB}"/>
              </a:ext>
            </a:extLst>
          </p:cNvPr>
          <p:cNvSpPr>
            <a:spLocks noGrp="1"/>
          </p:cNvSpPr>
          <p:nvPr>
            <p:ph idx="1"/>
          </p:nvPr>
        </p:nvSpPr>
        <p:spPr>
          <a:xfrm>
            <a:off x="318977" y="1285175"/>
            <a:ext cx="8539273" cy="4076412"/>
          </a:xfrm>
        </p:spPr>
        <p:txBody>
          <a:bodyPr/>
          <a:lstStyle/>
          <a:p>
            <a:r>
              <a:rPr lang="fr-BE" dirty="0"/>
              <a:t>Introduction du temps dans les diagrammes </a:t>
            </a:r>
          </a:p>
          <a:p>
            <a:endParaRPr lang="fr-BE" dirty="0"/>
          </a:p>
          <a:p>
            <a:pPr lvl="1"/>
            <a:r>
              <a:rPr lang="fr-FR" dirty="0"/>
              <a:t>Le message 1 est envoyé à </a:t>
            </a:r>
            <a:r>
              <a:rPr lang="fr-FR" dirty="0" err="1"/>
              <a:t>now</a:t>
            </a:r>
            <a:r>
              <a:rPr lang="fr-FR" dirty="0"/>
              <a:t> (temps courant) et il arrive 5 secondes plus tard (t+5s) ;</a:t>
            </a:r>
          </a:p>
          <a:p>
            <a:pPr lvl="1"/>
            <a:r>
              <a:rPr lang="fr-FR" dirty="0"/>
              <a:t>Le message 3 est envoyé au plus tard 10 secondes après le message 2 ;</a:t>
            </a:r>
          </a:p>
          <a:p>
            <a:pPr lvl="1"/>
            <a:r>
              <a:rPr lang="fr-FR" dirty="0"/>
              <a:t>La transmission du message 4 dure 10 secondes. Le paramètre d est utilisé pour fixer la durée de la transmission d’un message ;</a:t>
            </a:r>
          </a:p>
          <a:p>
            <a:pPr lvl="1"/>
            <a:r>
              <a:rPr lang="fr-FR" dirty="0"/>
              <a:t>La durée de transmission du message 5 est comprise entre 0 et 1 seconde.</a:t>
            </a:r>
          </a:p>
          <a:p>
            <a:pPr marL="0" indent="0">
              <a:buNone/>
            </a:pPr>
            <a:br>
              <a:rPr lang="fr-FR" dirty="0"/>
            </a:br>
            <a:endParaRPr lang="fr-BE" dirty="0"/>
          </a:p>
        </p:txBody>
      </p:sp>
      <p:sp>
        <p:nvSpPr>
          <p:cNvPr id="3" name="Titre 2">
            <a:extLst>
              <a:ext uri="{FF2B5EF4-FFF2-40B4-BE49-F238E27FC236}">
                <a16:creationId xmlns:a16="http://schemas.microsoft.com/office/drawing/2014/main" id="{E3E235CB-7D26-4336-A74C-983438C3B7CF}"/>
              </a:ext>
            </a:extLst>
          </p:cNvPr>
          <p:cNvSpPr>
            <a:spLocks noGrp="1"/>
          </p:cNvSpPr>
          <p:nvPr>
            <p:ph type="title"/>
          </p:nvPr>
        </p:nvSpPr>
        <p:spPr/>
        <p:txBody>
          <a:bodyPr/>
          <a:lstStyle/>
          <a:p>
            <a:r>
              <a:rPr lang="fr-FR" dirty="0"/>
              <a:t>Diagramme de séquence : l’envoi de message </a:t>
            </a:r>
            <a:endParaRPr lang="fr-BE" dirty="0"/>
          </a:p>
        </p:txBody>
      </p:sp>
      <p:pic>
        <p:nvPicPr>
          <p:cNvPr id="18434" name="Picture 2" descr="images/05RI09V4.png">
            <a:extLst>
              <a:ext uri="{FF2B5EF4-FFF2-40B4-BE49-F238E27FC236}">
                <a16:creationId xmlns:a16="http://schemas.microsoft.com/office/drawing/2014/main" id="{FB2E1B1B-8209-4F01-A0F6-EBDDEA5877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7181" y="139820"/>
            <a:ext cx="4225290" cy="62290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4286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7903F9EE-2BBB-49C1-A788-9F319A11CF2C}"/>
              </a:ext>
            </a:extLst>
          </p:cNvPr>
          <p:cNvSpPr>
            <a:spLocks noGrp="1"/>
          </p:cNvSpPr>
          <p:nvPr>
            <p:ph idx="1"/>
          </p:nvPr>
        </p:nvSpPr>
        <p:spPr>
          <a:xfrm>
            <a:off x="405038" y="1295932"/>
            <a:ext cx="8539273" cy="4076412"/>
          </a:xfrm>
        </p:spPr>
        <p:txBody>
          <a:bodyPr/>
          <a:lstStyle/>
          <a:p>
            <a:r>
              <a:rPr lang="fr-BE" dirty="0"/>
              <a:t>Message trouvé et message perdu </a:t>
            </a:r>
          </a:p>
          <a:p>
            <a:endParaRPr lang="fr-BE" dirty="0"/>
          </a:p>
          <a:p>
            <a:r>
              <a:rPr lang="fr-BE" dirty="0"/>
              <a:t>Trouvé : Récepteur connu mais pas le émetteur </a:t>
            </a:r>
          </a:p>
          <a:p>
            <a:endParaRPr lang="fr-BE" dirty="0"/>
          </a:p>
          <a:p>
            <a:r>
              <a:rPr lang="fr-BE" dirty="0"/>
              <a:t>Perdu : Emetteur connu mais  pas le récepteur </a:t>
            </a:r>
          </a:p>
        </p:txBody>
      </p:sp>
      <p:sp>
        <p:nvSpPr>
          <p:cNvPr id="3" name="Titre 2">
            <a:extLst>
              <a:ext uri="{FF2B5EF4-FFF2-40B4-BE49-F238E27FC236}">
                <a16:creationId xmlns:a16="http://schemas.microsoft.com/office/drawing/2014/main" id="{A6573C51-C0D1-4BC5-A023-62251ADD4260}"/>
              </a:ext>
            </a:extLst>
          </p:cNvPr>
          <p:cNvSpPr>
            <a:spLocks noGrp="1"/>
          </p:cNvSpPr>
          <p:nvPr>
            <p:ph type="title"/>
          </p:nvPr>
        </p:nvSpPr>
        <p:spPr/>
        <p:txBody>
          <a:bodyPr/>
          <a:lstStyle/>
          <a:p>
            <a:r>
              <a:rPr lang="fr-FR" dirty="0"/>
              <a:t>Diagramme de séquence : l’envoi de message </a:t>
            </a:r>
            <a:endParaRPr lang="fr-BE" dirty="0"/>
          </a:p>
        </p:txBody>
      </p:sp>
      <p:pic>
        <p:nvPicPr>
          <p:cNvPr id="19458" name="Picture 2" descr="images/05RI10V4.png">
            <a:extLst>
              <a:ext uri="{FF2B5EF4-FFF2-40B4-BE49-F238E27FC236}">
                <a16:creationId xmlns:a16="http://schemas.microsoft.com/office/drawing/2014/main" id="{ED598254-FB2D-4A19-9089-2D90AB2E37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3521" y="1699932"/>
            <a:ext cx="2556958" cy="4034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4078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7B4DC41A-94A2-4EF1-B6D1-DCC29CFFBB78}"/>
              </a:ext>
            </a:extLst>
          </p:cNvPr>
          <p:cNvSpPr>
            <a:spLocks noGrp="1"/>
          </p:cNvSpPr>
          <p:nvPr>
            <p:ph idx="1"/>
          </p:nvPr>
        </p:nvSpPr>
        <p:spPr>
          <a:xfrm>
            <a:off x="302363" y="1390794"/>
            <a:ext cx="8539273" cy="4076412"/>
          </a:xfrm>
        </p:spPr>
        <p:txBody>
          <a:bodyPr/>
          <a:lstStyle/>
          <a:p>
            <a:r>
              <a:rPr lang="fr-BE" dirty="0"/>
              <a:t>Création = message spécifique qui donne lieu à la ligne de vie</a:t>
            </a:r>
          </a:p>
          <a:p>
            <a:endParaRPr lang="fr-BE" dirty="0"/>
          </a:p>
          <a:p>
            <a:r>
              <a:rPr lang="fr-BE" dirty="0"/>
              <a:t>Destruction = message envoyé qui donne fin à la ligne de vie</a:t>
            </a:r>
          </a:p>
          <a:p>
            <a:endParaRPr lang="fr-BE" dirty="0"/>
          </a:p>
          <a:p>
            <a:endParaRPr lang="fr-BE" dirty="0"/>
          </a:p>
        </p:txBody>
      </p:sp>
      <p:sp>
        <p:nvSpPr>
          <p:cNvPr id="3" name="Titre 2">
            <a:extLst>
              <a:ext uri="{FF2B5EF4-FFF2-40B4-BE49-F238E27FC236}">
                <a16:creationId xmlns:a16="http://schemas.microsoft.com/office/drawing/2014/main" id="{56F12F56-902E-4CF7-B796-8C8A3E91D1F8}"/>
              </a:ext>
            </a:extLst>
          </p:cNvPr>
          <p:cNvSpPr>
            <a:spLocks noGrp="1"/>
          </p:cNvSpPr>
          <p:nvPr>
            <p:ph type="title"/>
          </p:nvPr>
        </p:nvSpPr>
        <p:spPr/>
        <p:txBody>
          <a:bodyPr/>
          <a:lstStyle/>
          <a:p>
            <a:r>
              <a:rPr lang="fr-FR" dirty="0"/>
              <a:t>Diagramme de séquence : Création et destruction d’objets</a:t>
            </a:r>
            <a:endParaRPr lang="fr-BE" dirty="0"/>
          </a:p>
        </p:txBody>
      </p:sp>
      <p:pic>
        <p:nvPicPr>
          <p:cNvPr id="20482" name="Picture 2" descr="images/05RI11V4.png">
            <a:extLst>
              <a:ext uri="{FF2B5EF4-FFF2-40B4-BE49-F238E27FC236}">
                <a16:creationId xmlns:a16="http://schemas.microsoft.com/office/drawing/2014/main" id="{52676B8E-59EF-4F8F-B7E9-92CFAE2311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1163" y="620943"/>
            <a:ext cx="3312516" cy="55488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0430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A4B315A9-E62A-4498-9C46-C09BBBD6BB57}"/>
              </a:ext>
            </a:extLst>
          </p:cNvPr>
          <p:cNvSpPr>
            <a:spLocks noGrp="1"/>
          </p:cNvSpPr>
          <p:nvPr>
            <p:ph idx="1"/>
          </p:nvPr>
        </p:nvSpPr>
        <p:spPr>
          <a:xfrm>
            <a:off x="302363" y="1231387"/>
            <a:ext cx="8539273" cy="4076412"/>
          </a:xfrm>
        </p:spPr>
        <p:txBody>
          <a:bodyPr/>
          <a:lstStyle/>
          <a:p>
            <a:r>
              <a:rPr lang="fr-BE" dirty="0"/>
              <a:t>Exemple complet : </a:t>
            </a:r>
            <a:r>
              <a:rPr lang="fr-FR" i="1" dirty="0"/>
              <a:t>scénario d’achat d’une jument déjà étudié au chapitre La modélisation des exigences. Il n’y a aucune alternative ; il s’agit donc bien d’un scénario. Nous verrons par la suite comment introduire les alternatives et les boucles.</a:t>
            </a:r>
            <a:endParaRPr lang="fr-BE" dirty="0"/>
          </a:p>
        </p:txBody>
      </p:sp>
      <p:sp>
        <p:nvSpPr>
          <p:cNvPr id="3" name="Titre 2">
            <a:extLst>
              <a:ext uri="{FF2B5EF4-FFF2-40B4-BE49-F238E27FC236}">
                <a16:creationId xmlns:a16="http://schemas.microsoft.com/office/drawing/2014/main" id="{9A894AB3-3A93-4C92-958F-D521BA889203}"/>
              </a:ext>
            </a:extLst>
          </p:cNvPr>
          <p:cNvSpPr>
            <a:spLocks noGrp="1"/>
          </p:cNvSpPr>
          <p:nvPr>
            <p:ph type="title"/>
          </p:nvPr>
        </p:nvSpPr>
        <p:spPr/>
        <p:txBody>
          <a:bodyPr/>
          <a:lstStyle/>
          <a:p>
            <a:r>
              <a:rPr lang="fr-FR" dirty="0"/>
              <a:t>Diagramme de séquence : description de la dynamique</a:t>
            </a:r>
            <a:endParaRPr lang="fr-BE" dirty="0"/>
          </a:p>
        </p:txBody>
      </p:sp>
      <p:pic>
        <p:nvPicPr>
          <p:cNvPr id="21506" name="Picture 2" descr="images/05RI12V4.png">
            <a:extLst>
              <a:ext uri="{FF2B5EF4-FFF2-40B4-BE49-F238E27FC236}">
                <a16:creationId xmlns:a16="http://schemas.microsoft.com/office/drawing/2014/main" id="{428A8409-E6D4-4297-99A9-0AEA9AA1722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4270"/>
          <a:stretch/>
        </p:blipFill>
        <p:spPr bwMode="auto">
          <a:xfrm>
            <a:off x="2506081" y="0"/>
            <a:ext cx="4357297" cy="6840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7305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18C65446-1721-4938-BA0F-863E498F5EF0}"/>
              </a:ext>
            </a:extLst>
          </p:cNvPr>
          <p:cNvSpPr>
            <a:spLocks noGrp="1"/>
          </p:cNvSpPr>
          <p:nvPr>
            <p:ph idx="1"/>
          </p:nvPr>
        </p:nvSpPr>
        <p:spPr>
          <a:xfrm>
            <a:off x="211401" y="1390794"/>
            <a:ext cx="8539273" cy="4076412"/>
          </a:xfrm>
        </p:spPr>
        <p:txBody>
          <a:bodyPr/>
          <a:lstStyle/>
          <a:p>
            <a:r>
              <a:rPr lang="fr-BE" dirty="0"/>
              <a:t>Description de la dynamique d’un système</a:t>
            </a:r>
          </a:p>
          <a:p>
            <a:endParaRPr lang="fr-BE" dirty="0"/>
          </a:p>
          <a:p>
            <a:r>
              <a:rPr lang="fr-BE" dirty="0"/>
              <a:t>La totalité est décrite par un ensemble de cadres</a:t>
            </a:r>
          </a:p>
          <a:p>
            <a:endParaRPr lang="fr-BE" dirty="0"/>
          </a:p>
          <a:p>
            <a:r>
              <a:rPr lang="fr-BE" dirty="0"/>
              <a:t>On parle souvent de description modulaire</a:t>
            </a:r>
          </a:p>
          <a:p>
            <a:pPr lvl="1"/>
            <a:r>
              <a:rPr lang="fr-BE" dirty="0"/>
              <a:t>Référence à d’autres cadres</a:t>
            </a:r>
          </a:p>
          <a:p>
            <a:pPr lvl="1"/>
            <a:endParaRPr lang="fr-BE" dirty="0"/>
          </a:p>
          <a:p>
            <a:r>
              <a:rPr lang="fr-BE" dirty="0"/>
              <a:t>Notation : un diagramme de séquences + un cartouche (nom + paramètres éventuels)</a:t>
            </a:r>
          </a:p>
        </p:txBody>
      </p:sp>
      <p:sp>
        <p:nvSpPr>
          <p:cNvPr id="3" name="Titre 2">
            <a:extLst>
              <a:ext uri="{FF2B5EF4-FFF2-40B4-BE49-F238E27FC236}">
                <a16:creationId xmlns:a16="http://schemas.microsoft.com/office/drawing/2014/main" id="{BD5BF64C-FEAD-4B6A-B7C7-142D98165E58}"/>
              </a:ext>
            </a:extLst>
          </p:cNvPr>
          <p:cNvSpPr>
            <a:spLocks noGrp="1"/>
          </p:cNvSpPr>
          <p:nvPr>
            <p:ph type="title"/>
          </p:nvPr>
        </p:nvSpPr>
        <p:spPr/>
        <p:txBody>
          <a:bodyPr/>
          <a:lstStyle/>
          <a:p>
            <a:r>
              <a:rPr lang="fr-BE" dirty="0"/>
              <a:t>Cadres d’interaction</a:t>
            </a:r>
          </a:p>
        </p:txBody>
      </p:sp>
    </p:spTree>
    <p:extLst>
      <p:ext uri="{BB962C8B-B14F-4D97-AF65-F5344CB8AC3E}">
        <p14:creationId xmlns:p14="http://schemas.microsoft.com/office/powerpoint/2010/main" val="30124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BFBD019D-2851-4115-BF77-DAE5EB1C9F60}"/>
              </a:ext>
            </a:extLst>
          </p:cNvPr>
          <p:cNvSpPr>
            <a:spLocks noGrp="1"/>
          </p:cNvSpPr>
          <p:nvPr>
            <p:ph idx="1"/>
          </p:nvPr>
        </p:nvSpPr>
        <p:spPr/>
        <p:txBody>
          <a:bodyPr/>
          <a:lstStyle/>
          <a:p>
            <a:r>
              <a:rPr lang="fr-BE" dirty="0"/>
              <a:t>Masquage des attributs et méthodes</a:t>
            </a:r>
          </a:p>
          <a:p>
            <a:endParaRPr lang="fr-BE" dirty="0"/>
          </a:p>
          <a:p>
            <a:r>
              <a:rPr lang="fr-BE" dirty="0"/>
              <a:t>On parle de propriétés privés de l’objet </a:t>
            </a:r>
          </a:p>
          <a:p>
            <a:endParaRPr lang="fr-BE" dirty="0"/>
          </a:p>
          <a:p>
            <a:r>
              <a:rPr lang="fr-BE" dirty="0"/>
              <a:t>Encapsulation = abstraction </a:t>
            </a:r>
            <a:r>
              <a:rPr lang="fr-BE" dirty="0">
                <a:sym typeface="Wingdings" panose="05000000000000000000" pitchFamily="2" charset="2"/>
              </a:rPr>
              <a:t> Garde les publiques</a:t>
            </a:r>
          </a:p>
          <a:p>
            <a:endParaRPr lang="fr-BE" dirty="0">
              <a:sym typeface="Wingdings" panose="05000000000000000000" pitchFamily="2" charset="2"/>
            </a:endParaRPr>
          </a:p>
          <a:p>
            <a:r>
              <a:rPr lang="fr-BE" dirty="0">
                <a:sym typeface="Wingdings" panose="05000000000000000000" pitchFamily="2" charset="2"/>
              </a:rPr>
              <a:t>Niveau de la classe </a:t>
            </a:r>
          </a:p>
          <a:p>
            <a:endParaRPr lang="fr-BE" dirty="0">
              <a:sym typeface="Wingdings" panose="05000000000000000000" pitchFamily="2" charset="2"/>
            </a:endParaRPr>
          </a:p>
          <a:p>
            <a:r>
              <a:rPr lang="fr-BE" dirty="0">
                <a:sym typeface="Wingdings" panose="05000000000000000000" pitchFamily="2" charset="2"/>
              </a:rPr>
              <a:t>En UML : privés = - et publiques = +</a:t>
            </a:r>
            <a:endParaRPr lang="fr-BE" dirty="0"/>
          </a:p>
        </p:txBody>
      </p:sp>
      <p:sp>
        <p:nvSpPr>
          <p:cNvPr id="3" name="Titre 2">
            <a:extLst>
              <a:ext uri="{FF2B5EF4-FFF2-40B4-BE49-F238E27FC236}">
                <a16:creationId xmlns:a16="http://schemas.microsoft.com/office/drawing/2014/main" id="{29A36C81-0D30-44D8-A25D-561F17FECE94}"/>
              </a:ext>
            </a:extLst>
          </p:cNvPr>
          <p:cNvSpPr>
            <a:spLocks noGrp="1"/>
          </p:cNvSpPr>
          <p:nvPr>
            <p:ph type="title"/>
          </p:nvPr>
        </p:nvSpPr>
        <p:spPr/>
        <p:txBody>
          <a:bodyPr/>
          <a:lstStyle/>
          <a:p>
            <a:r>
              <a:rPr lang="fr-BE" dirty="0"/>
              <a:t>L’encapsulation </a:t>
            </a:r>
          </a:p>
        </p:txBody>
      </p:sp>
    </p:spTree>
    <p:extLst>
      <p:ext uri="{BB962C8B-B14F-4D97-AF65-F5344CB8AC3E}">
        <p14:creationId xmlns:p14="http://schemas.microsoft.com/office/powerpoint/2010/main" val="236477946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18C65446-1721-4938-BA0F-863E498F5EF0}"/>
              </a:ext>
            </a:extLst>
          </p:cNvPr>
          <p:cNvSpPr>
            <a:spLocks noGrp="1"/>
          </p:cNvSpPr>
          <p:nvPr>
            <p:ph idx="1"/>
          </p:nvPr>
        </p:nvSpPr>
        <p:spPr>
          <a:xfrm>
            <a:off x="318977" y="1102067"/>
            <a:ext cx="8539273" cy="4076412"/>
          </a:xfrm>
        </p:spPr>
        <p:txBody>
          <a:bodyPr/>
          <a:lstStyle/>
          <a:p>
            <a:pPr marL="0" indent="0">
              <a:buNone/>
            </a:pPr>
            <a:r>
              <a:rPr lang="fr-FR" dirty="0"/>
              <a:t>Exemple de cadre d’interaction appelé </a:t>
            </a:r>
            <a:r>
              <a:rPr lang="fr-FR" dirty="0" err="1"/>
              <a:t>enregistreCheval</a:t>
            </a:r>
            <a:r>
              <a:rPr lang="fr-FR" dirty="0"/>
              <a:t> </a:t>
            </a:r>
            <a:br>
              <a:rPr lang="fr-FR" dirty="0"/>
            </a:br>
            <a:r>
              <a:rPr lang="fr-FR" dirty="0"/>
              <a:t>qui montre en détail l’enregistrement de la vente d’un cheval aux haras nationaux et dans le système d’information relatif aux équidés (SIRE). </a:t>
            </a:r>
            <a:br>
              <a:rPr lang="fr-FR" dirty="0"/>
            </a:br>
            <a:br>
              <a:rPr lang="fr-FR" dirty="0"/>
            </a:br>
            <a:r>
              <a:rPr lang="fr-FR" dirty="0"/>
              <a:t>Le cartouche contient l’abréviation </a:t>
            </a:r>
            <a:r>
              <a:rPr lang="fr-FR" dirty="0" err="1"/>
              <a:t>sd</a:t>
            </a:r>
            <a:r>
              <a:rPr lang="fr-FR" dirty="0"/>
              <a:t> (</a:t>
            </a:r>
            <a:r>
              <a:rPr lang="fr-FR" i="1" dirty="0" err="1"/>
              <a:t>sequence</a:t>
            </a:r>
            <a:r>
              <a:rPr lang="fr-FR" i="1" dirty="0"/>
              <a:t> </a:t>
            </a:r>
            <a:r>
              <a:rPr lang="fr-FR" i="1" dirty="0" err="1"/>
              <a:t>diagram</a:t>
            </a:r>
            <a:r>
              <a:rPr lang="fr-FR" dirty="0"/>
              <a:t>) et le nom du cadre d’interaction.</a:t>
            </a:r>
            <a:endParaRPr lang="fr-BE" dirty="0"/>
          </a:p>
        </p:txBody>
      </p:sp>
      <p:sp>
        <p:nvSpPr>
          <p:cNvPr id="3" name="Titre 2">
            <a:extLst>
              <a:ext uri="{FF2B5EF4-FFF2-40B4-BE49-F238E27FC236}">
                <a16:creationId xmlns:a16="http://schemas.microsoft.com/office/drawing/2014/main" id="{BD5BF64C-FEAD-4B6A-B7C7-142D98165E58}"/>
              </a:ext>
            </a:extLst>
          </p:cNvPr>
          <p:cNvSpPr>
            <a:spLocks noGrp="1"/>
          </p:cNvSpPr>
          <p:nvPr>
            <p:ph type="title"/>
          </p:nvPr>
        </p:nvSpPr>
        <p:spPr/>
        <p:txBody>
          <a:bodyPr/>
          <a:lstStyle/>
          <a:p>
            <a:r>
              <a:rPr lang="fr-BE" dirty="0"/>
              <a:t>Cadres d’interaction</a:t>
            </a:r>
          </a:p>
        </p:txBody>
      </p:sp>
      <p:pic>
        <p:nvPicPr>
          <p:cNvPr id="4" name="Image 3">
            <a:extLst>
              <a:ext uri="{FF2B5EF4-FFF2-40B4-BE49-F238E27FC236}">
                <a16:creationId xmlns:a16="http://schemas.microsoft.com/office/drawing/2014/main" id="{25C9A604-B7EF-40E9-BB6A-2D2E10F9CB62}"/>
              </a:ext>
            </a:extLst>
          </p:cNvPr>
          <p:cNvPicPr>
            <a:picLocks noChangeAspect="1"/>
          </p:cNvPicPr>
          <p:nvPr/>
        </p:nvPicPr>
        <p:blipFill>
          <a:blip r:embed="rId2"/>
          <a:stretch>
            <a:fillRect/>
          </a:stretch>
        </p:blipFill>
        <p:spPr>
          <a:xfrm>
            <a:off x="1057114" y="1785128"/>
            <a:ext cx="6642496" cy="4240978"/>
          </a:xfrm>
          <a:prstGeom prst="rect">
            <a:avLst/>
          </a:prstGeom>
        </p:spPr>
      </p:pic>
    </p:spTree>
    <p:extLst>
      <p:ext uri="{BB962C8B-B14F-4D97-AF65-F5344CB8AC3E}">
        <p14:creationId xmlns:p14="http://schemas.microsoft.com/office/powerpoint/2010/main" val="446238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18C65446-1721-4938-BA0F-863E498F5EF0}"/>
              </a:ext>
            </a:extLst>
          </p:cNvPr>
          <p:cNvSpPr>
            <a:spLocks noGrp="1"/>
          </p:cNvSpPr>
          <p:nvPr>
            <p:ph idx="1"/>
          </p:nvPr>
        </p:nvSpPr>
        <p:spPr>
          <a:xfrm>
            <a:off x="318977" y="1390794"/>
            <a:ext cx="8539273" cy="4076412"/>
          </a:xfrm>
        </p:spPr>
        <p:txBody>
          <a:bodyPr/>
          <a:lstStyle/>
          <a:p>
            <a:r>
              <a:rPr lang="fr-BE" dirty="0"/>
              <a:t>Référence d’un cadre dans un autre avec simplification </a:t>
            </a:r>
          </a:p>
          <a:p>
            <a:r>
              <a:rPr lang="fr-BE" dirty="0"/>
              <a:t>Lignes de vies doivent exister des deux cotés </a:t>
            </a:r>
          </a:p>
          <a:p>
            <a:endParaRPr lang="fr-BE" dirty="0"/>
          </a:p>
          <a:p>
            <a:endParaRPr lang="fr-BE" dirty="0"/>
          </a:p>
          <a:p>
            <a:endParaRPr lang="fr-BE" dirty="0"/>
          </a:p>
        </p:txBody>
      </p:sp>
      <p:sp>
        <p:nvSpPr>
          <p:cNvPr id="3" name="Titre 2">
            <a:extLst>
              <a:ext uri="{FF2B5EF4-FFF2-40B4-BE49-F238E27FC236}">
                <a16:creationId xmlns:a16="http://schemas.microsoft.com/office/drawing/2014/main" id="{BD5BF64C-FEAD-4B6A-B7C7-142D98165E58}"/>
              </a:ext>
            </a:extLst>
          </p:cNvPr>
          <p:cNvSpPr>
            <a:spLocks noGrp="1"/>
          </p:cNvSpPr>
          <p:nvPr>
            <p:ph type="title"/>
          </p:nvPr>
        </p:nvSpPr>
        <p:spPr/>
        <p:txBody>
          <a:bodyPr/>
          <a:lstStyle/>
          <a:p>
            <a:r>
              <a:rPr lang="fr-BE" dirty="0"/>
              <a:t>Cadres d’interaction</a:t>
            </a:r>
          </a:p>
        </p:txBody>
      </p:sp>
      <p:pic>
        <p:nvPicPr>
          <p:cNvPr id="23554" name="Picture 2" descr="images/05RI14V4.png">
            <a:extLst>
              <a:ext uri="{FF2B5EF4-FFF2-40B4-BE49-F238E27FC236}">
                <a16:creationId xmlns:a16="http://schemas.microsoft.com/office/drawing/2014/main" id="{880C674A-30C0-4D4D-B903-DA174A45BA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670" y="2661508"/>
            <a:ext cx="7545886" cy="2924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424025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B59507D3-87DD-4524-8B8B-76DCF805A62A}"/>
              </a:ext>
            </a:extLst>
          </p:cNvPr>
          <p:cNvSpPr>
            <a:spLocks noGrp="1"/>
          </p:cNvSpPr>
          <p:nvPr>
            <p:ph idx="1"/>
          </p:nvPr>
        </p:nvSpPr>
        <p:spPr/>
        <p:txBody>
          <a:bodyPr/>
          <a:lstStyle/>
          <a:p>
            <a:r>
              <a:rPr lang="fr-BE" dirty="0"/>
              <a:t>Autres cas : On ne spécifie pas l’expéditeur du premier et le destinataire du dernier message</a:t>
            </a:r>
          </a:p>
          <a:p>
            <a:endParaRPr lang="fr-BE" dirty="0"/>
          </a:p>
          <a:p>
            <a:r>
              <a:rPr lang="fr-BE" dirty="0"/>
              <a:t>On parlera de porte d’entrée et de sortie du cadre</a:t>
            </a:r>
          </a:p>
        </p:txBody>
      </p:sp>
      <p:sp>
        <p:nvSpPr>
          <p:cNvPr id="3" name="Titre 2">
            <a:extLst>
              <a:ext uri="{FF2B5EF4-FFF2-40B4-BE49-F238E27FC236}">
                <a16:creationId xmlns:a16="http://schemas.microsoft.com/office/drawing/2014/main" id="{5AA5A23F-5438-46D3-9822-DB99A42B260B}"/>
              </a:ext>
            </a:extLst>
          </p:cNvPr>
          <p:cNvSpPr>
            <a:spLocks noGrp="1"/>
          </p:cNvSpPr>
          <p:nvPr>
            <p:ph type="title"/>
          </p:nvPr>
        </p:nvSpPr>
        <p:spPr/>
        <p:txBody>
          <a:bodyPr/>
          <a:lstStyle/>
          <a:p>
            <a:r>
              <a:rPr lang="fr-BE" dirty="0"/>
              <a:t>Cadres d’interaction</a:t>
            </a:r>
          </a:p>
        </p:txBody>
      </p:sp>
      <p:pic>
        <p:nvPicPr>
          <p:cNvPr id="24578" name="Picture 2" descr="images/05RI15V4.png">
            <a:extLst>
              <a:ext uri="{FF2B5EF4-FFF2-40B4-BE49-F238E27FC236}">
                <a16:creationId xmlns:a16="http://schemas.microsoft.com/office/drawing/2014/main" id="{68C3E5AC-0C65-4B50-AFF7-EDCD91FBCC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479" y="1898361"/>
            <a:ext cx="7709041" cy="38806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4768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DF8A4591-2F72-4D74-8717-7FB8081FBB12}"/>
              </a:ext>
            </a:extLst>
          </p:cNvPr>
          <p:cNvSpPr>
            <a:spLocks noGrp="1"/>
          </p:cNvSpPr>
          <p:nvPr>
            <p:ph idx="1"/>
          </p:nvPr>
        </p:nvSpPr>
        <p:spPr/>
        <p:txBody>
          <a:bodyPr/>
          <a:lstStyle/>
          <a:p>
            <a:r>
              <a:rPr lang="fr-BE" dirty="0"/>
              <a:t>Référençons l’exemple précédent </a:t>
            </a:r>
          </a:p>
        </p:txBody>
      </p:sp>
      <p:sp>
        <p:nvSpPr>
          <p:cNvPr id="3" name="Titre 2">
            <a:extLst>
              <a:ext uri="{FF2B5EF4-FFF2-40B4-BE49-F238E27FC236}">
                <a16:creationId xmlns:a16="http://schemas.microsoft.com/office/drawing/2014/main" id="{DE1905FA-1556-4A13-9086-CDC05B1EF999}"/>
              </a:ext>
            </a:extLst>
          </p:cNvPr>
          <p:cNvSpPr>
            <a:spLocks noGrp="1"/>
          </p:cNvSpPr>
          <p:nvPr>
            <p:ph type="title"/>
          </p:nvPr>
        </p:nvSpPr>
        <p:spPr/>
        <p:txBody>
          <a:bodyPr/>
          <a:lstStyle/>
          <a:p>
            <a:r>
              <a:rPr lang="fr-BE" dirty="0"/>
              <a:t>Cadres d’interaction</a:t>
            </a:r>
          </a:p>
        </p:txBody>
      </p:sp>
      <p:pic>
        <p:nvPicPr>
          <p:cNvPr id="25602" name="Picture 2" descr="images/05RI16V4.png">
            <a:extLst>
              <a:ext uri="{FF2B5EF4-FFF2-40B4-BE49-F238E27FC236}">
                <a16:creationId xmlns:a16="http://schemas.microsoft.com/office/drawing/2014/main" id="{0B724EA1-548A-449A-841F-9F8126CFD6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473" y="2472241"/>
            <a:ext cx="8356550" cy="32293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12170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18C65446-1721-4938-BA0F-863E498F5EF0}"/>
              </a:ext>
            </a:extLst>
          </p:cNvPr>
          <p:cNvSpPr>
            <a:spLocks noGrp="1"/>
          </p:cNvSpPr>
          <p:nvPr>
            <p:ph idx="1"/>
          </p:nvPr>
        </p:nvSpPr>
        <p:spPr>
          <a:xfrm>
            <a:off x="318977" y="1390794"/>
            <a:ext cx="8539273" cy="4076412"/>
          </a:xfrm>
        </p:spPr>
        <p:txBody>
          <a:bodyPr/>
          <a:lstStyle/>
          <a:p>
            <a:r>
              <a:rPr lang="fr-BE" dirty="0"/>
              <a:t>Le passage de paramètre en entrée et le retour d’un résultat</a:t>
            </a:r>
          </a:p>
          <a:p>
            <a:endParaRPr lang="fr-BE" dirty="0"/>
          </a:p>
          <a:p>
            <a:r>
              <a:rPr lang="fr-BE" dirty="0"/>
              <a:t>Nom du résultat= nom du cadre</a:t>
            </a:r>
          </a:p>
          <a:p>
            <a:endParaRPr lang="fr-BE" dirty="0"/>
          </a:p>
          <a:p>
            <a:r>
              <a:rPr lang="fr-BE" dirty="0"/>
              <a:t>Paramètre entre parenthèse</a:t>
            </a:r>
          </a:p>
        </p:txBody>
      </p:sp>
      <p:sp>
        <p:nvSpPr>
          <p:cNvPr id="3" name="Titre 2">
            <a:extLst>
              <a:ext uri="{FF2B5EF4-FFF2-40B4-BE49-F238E27FC236}">
                <a16:creationId xmlns:a16="http://schemas.microsoft.com/office/drawing/2014/main" id="{BD5BF64C-FEAD-4B6A-B7C7-142D98165E58}"/>
              </a:ext>
            </a:extLst>
          </p:cNvPr>
          <p:cNvSpPr>
            <a:spLocks noGrp="1"/>
          </p:cNvSpPr>
          <p:nvPr>
            <p:ph type="title"/>
          </p:nvPr>
        </p:nvSpPr>
        <p:spPr/>
        <p:txBody>
          <a:bodyPr/>
          <a:lstStyle/>
          <a:p>
            <a:r>
              <a:rPr lang="fr-BE" dirty="0"/>
              <a:t>Cadres d’interaction : Possibilités</a:t>
            </a:r>
          </a:p>
        </p:txBody>
      </p:sp>
    </p:spTree>
    <p:extLst>
      <p:ext uri="{BB962C8B-B14F-4D97-AF65-F5344CB8AC3E}">
        <p14:creationId xmlns:p14="http://schemas.microsoft.com/office/powerpoint/2010/main" val="262591787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descr="images/05RI17V4.png">
            <a:extLst>
              <a:ext uri="{FF2B5EF4-FFF2-40B4-BE49-F238E27FC236}">
                <a16:creationId xmlns:a16="http://schemas.microsoft.com/office/drawing/2014/main" id="{B5463C05-F313-49C8-B3F4-4BE605A2F0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6406" y="2319868"/>
            <a:ext cx="5851488" cy="3817399"/>
          </a:xfrm>
          <a:prstGeom prst="rect">
            <a:avLst/>
          </a:prstGeom>
          <a:noFill/>
          <a:extLst>
            <a:ext uri="{909E8E84-426E-40DD-AFC4-6F175D3DCCD1}">
              <a14:hiddenFill xmlns:a14="http://schemas.microsoft.com/office/drawing/2010/main">
                <a:solidFill>
                  <a:srgbClr val="FFFFFF"/>
                </a:solidFill>
              </a14:hiddenFill>
            </a:ext>
          </a:extLst>
        </p:spPr>
      </p:pic>
      <p:sp>
        <p:nvSpPr>
          <p:cNvPr id="2" name="Espace réservé du contenu 1">
            <a:extLst>
              <a:ext uri="{FF2B5EF4-FFF2-40B4-BE49-F238E27FC236}">
                <a16:creationId xmlns:a16="http://schemas.microsoft.com/office/drawing/2014/main" id="{18C65446-1721-4938-BA0F-863E498F5EF0}"/>
              </a:ext>
            </a:extLst>
          </p:cNvPr>
          <p:cNvSpPr>
            <a:spLocks noGrp="1"/>
          </p:cNvSpPr>
          <p:nvPr>
            <p:ph idx="1"/>
          </p:nvPr>
        </p:nvSpPr>
        <p:spPr>
          <a:xfrm>
            <a:off x="302363" y="1390794"/>
            <a:ext cx="8539273" cy="4076412"/>
          </a:xfrm>
        </p:spPr>
        <p:txBody>
          <a:bodyPr/>
          <a:lstStyle/>
          <a:p>
            <a:r>
              <a:rPr lang="fr-BE" dirty="0"/>
              <a:t>Param = instance de la classe </a:t>
            </a:r>
            <a:r>
              <a:rPr lang="fr-BE" dirty="0" err="1"/>
              <a:t>Classe</a:t>
            </a:r>
            <a:endParaRPr lang="fr-BE" dirty="0"/>
          </a:p>
          <a:p>
            <a:r>
              <a:rPr lang="fr-BE" dirty="0"/>
              <a:t>Résultat instance de la classe Classe2</a:t>
            </a:r>
          </a:p>
          <a:p>
            <a:pPr marL="0" indent="0">
              <a:buNone/>
            </a:pPr>
            <a:endParaRPr lang="fr-BE" dirty="0"/>
          </a:p>
        </p:txBody>
      </p:sp>
      <p:sp>
        <p:nvSpPr>
          <p:cNvPr id="3" name="Titre 2">
            <a:extLst>
              <a:ext uri="{FF2B5EF4-FFF2-40B4-BE49-F238E27FC236}">
                <a16:creationId xmlns:a16="http://schemas.microsoft.com/office/drawing/2014/main" id="{BD5BF64C-FEAD-4B6A-B7C7-142D98165E58}"/>
              </a:ext>
            </a:extLst>
          </p:cNvPr>
          <p:cNvSpPr>
            <a:spLocks noGrp="1"/>
          </p:cNvSpPr>
          <p:nvPr>
            <p:ph type="title"/>
          </p:nvPr>
        </p:nvSpPr>
        <p:spPr/>
        <p:txBody>
          <a:bodyPr/>
          <a:lstStyle/>
          <a:p>
            <a:r>
              <a:rPr lang="fr-BE" dirty="0"/>
              <a:t>Cadres d’interaction</a:t>
            </a:r>
          </a:p>
        </p:txBody>
      </p:sp>
    </p:spTree>
    <p:extLst>
      <p:ext uri="{BB962C8B-B14F-4D97-AF65-F5344CB8AC3E}">
        <p14:creationId xmlns:p14="http://schemas.microsoft.com/office/powerpoint/2010/main" val="1020169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18C65446-1721-4938-BA0F-863E498F5EF0}"/>
              </a:ext>
            </a:extLst>
          </p:cNvPr>
          <p:cNvSpPr>
            <a:spLocks noGrp="1"/>
          </p:cNvSpPr>
          <p:nvPr>
            <p:ph idx="1"/>
          </p:nvPr>
        </p:nvSpPr>
        <p:spPr>
          <a:xfrm>
            <a:off x="318977" y="1390794"/>
            <a:ext cx="8539273" cy="4076412"/>
          </a:xfrm>
        </p:spPr>
        <p:txBody>
          <a:bodyPr/>
          <a:lstStyle/>
          <a:p>
            <a:r>
              <a:rPr lang="fr-BE" dirty="0"/>
              <a:t>En programmation :</a:t>
            </a:r>
          </a:p>
          <a:p>
            <a:pPr lvl="1"/>
            <a:r>
              <a:rPr lang="fr-BE" dirty="0"/>
              <a:t>On utilise des expressions spécifiques </a:t>
            </a:r>
          </a:p>
          <a:p>
            <a:pPr lvl="1"/>
            <a:endParaRPr lang="fr-BE" dirty="0"/>
          </a:p>
          <a:p>
            <a:pPr marL="457200" lvl="1" indent="0">
              <a:buNone/>
            </a:pPr>
            <a:r>
              <a:rPr lang="fr-FR" dirty="0">
                <a:solidFill>
                  <a:srgbClr val="FF0000"/>
                </a:solidFill>
              </a:rPr>
              <a:t>[</a:t>
            </a:r>
            <a:r>
              <a:rPr lang="fr-FR" dirty="0" err="1">
                <a:solidFill>
                  <a:srgbClr val="FF0000"/>
                </a:solidFill>
              </a:rPr>
              <a:t>nomObjet.attribut</a:t>
            </a:r>
            <a:r>
              <a:rPr lang="fr-FR" dirty="0">
                <a:solidFill>
                  <a:srgbClr val="FF0000"/>
                </a:solidFill>
              </a:rPr>
              <a:t> </a:t>
            </a:r>
            <a:r>
              <a:rPr lang="fr-FR" dirty="0" err="1">
                <a:solidFill>
                  <a:srgbClr val="FF0000"/>
                </a:solidFill>
              </a:rPr>
              <a:t>opérateurAffectation</a:t>
            </a:r>
            <a:r>
              <a:rPr lang="fr-FR" dirty="0">
                <a:solidFill>
                  <a:srgbClr val="FF0000"/>
                </a:solidFill>
              </a:rPr>
              <a:t>] </a:t>
            </a:r>
            <a:r>
              <a:rPr lang="fr-FR" dirty="0" err="1"/>
              <a:t>nomCadreInteraction</a:t>
            </a:r>
            <a:r>
              <a:rPr lang="fr-FR" dirty="0"/>
              <a:t> </a:t>
            </a:r>
            <a:r>
              <a:rPr lang="fr-FR" dirty="0">
                <a:solidFill>
                  <a:srgbClr val="FF0000"/>
                </a:solidFill>
              </a:rPr>
              <a:t>[(</a:t>
            </a:r>
            <a:r>
              <a:rPr lang="fr-FR" dirty="0" err="1">
                <a:solidFill>
                  <a:srgbClr val="FF0000"/>
                </a:solidFill>
              </a:rPr>
              <a:t>listeParamètres</a:t>
            </a:r>
            <a:r>
              <a:rPr lang="fr-FR" dirty="0">
                <a:solidFill>
                  <a:srgbClr val="FF0000"/>
                </a:solidFill>
              </a:rPr>
              <a:t>)][ : </a:t>
            </a:r>
            <a:r>
              <a:rPr lang="fr-FR" dirty="0" err="1">
                <a:solidFill>
                  <a:srgbClr val="FF0000"/>
                </a:solidFill>
              </a:rPr>
              <a:t>valeurDeRetour</a:t>
            </a:r>
            <a:r>
              <a:rPr lang="fr-FR" dirty="0">
                <a:solidFill>
                  <a:srgbClr val="FF0000"/>
                </a:solidFill>
              </a:rPr>
              <a:t>] </a:t>
            </a:r>
          </a:p>
          <a:p>
            <a:pPr marL="457200" lvl="1" indent="0">
              <a:buNone/>
            </a:pPr>
            <a:endParaRPr lang="fr-FR" dirty="0">
              <a:solidFill>
                <a:srgbClr val="FF0000"/>
              </a:solidFill>
            </a:endParaRPr>
          </a:p>
          <a:p>
            <a:pPr lvl="1"/>
            <a:r>
              <a:rPr lang="fr-FR" dirty="0" err="1">
                <a:solidFill>
                  <a:schemeClr val="tx1"/>
                </a:solidFill>
              </a:rPr>
              <a:t>nomObjet</a:t>
            </a:r>
            <a:r>
              <a:rPr lang="fr-FR" dirty="0">
                <a:solidFill>
                  <a:schemeClr val="tx1"/>
                </a:solidFill>
              </a:rPr>
              <a:t> = nom d’un objet participant au </a:t>
            </a:r>
            <a:r>
              <a:rPr lang="fr-FR" dirty="0" err="1">
                <a:solidFill>
                  <a:schemeClr val="tx1"/>
                </a:solidFill>
              </a:rPr>
              <a:t>diag</a:t>
            </a:r>
            <a:r>
              <a:rPr lang="fr-FR" dirty="0">
                <a:solidFill>
                  <a:schemeClr val="tx1"/>
                </a:solidFill>
              </a:rPr>
              <a:t> de séquence</a:t>
            </a:r>
          </a:p>
          <a:p>
            <a:pPr lvl="1"/>
            <a:r>
              <a:rPr lang="fr-FR" dirty="0" err="1">
                <a:solidFill>
                  <a:schemeClr val="tx1"/>
                </a:solidFill>
              </a:rPr>
              <a:t>opérateurAffectation</a:t>
            </a:r>
            <a:r>
              <a:rPr lang="fr-FR" dirty="0">
                <a:solidFill>
                  <a:schemeClr val="tx1"/>
                </a:solidFill>
              </a:rPr>
              <a:t> = «=»,  «+=», «-=», «*=», «/=»</a:t>
            </a:r>
          </a:p>
          <a:p>
            <a:pPr lvl="1"/>
            <a:r>
              <a:rPr lang="fr-FR" dirty="0">
                <a:solidFill>
                  <a:schemeClr val="tx1"/>
                </a:solidFill>
              </a:rPr>
              <a:t>Valeur de retour pas obligatoire</a:t>
            </a:r>
          </a:p>
          <a:p>
            <a:pPr lvl="1"/>
            <a:r>
              <a:rPr lang="fr-FR" dirty="0">
                <a:solidFill>
                  <a:schemeClr val="tx1"/>
                </a:solidFill>
              </a:rPr>
              <a:t>Les parties entre[ ] sont facultatives</a:t>
            </a:r>
            <a:endParaRPr lang="fr-BE" dirty="0">
              <a:solidFill>
                <a:schemeClr val="tx1"/>
              </a:solidFill>
            </a:endParaRPr>
          </a:p>
          <a:p>
            <a:endParaRPr lang="fr-BE" dirty="0">
              <a:solidFill>
                <a:schemeClr val="tx1"/>
              </a:solidFill>
            </a:endParaRPr>
          </a:p>
          <a:p>
            <a:r>
              <a:rPr lang="fr-BE" dirty="0">
                <a:solidFill>
                  <a:schemeClr val="tx1"/>
                </a:solidFill>
              </a:rPr>
              <a:t>Exemple</a:t>
            </a:r>
            <a:r>
              <a:rPr lang="fr-BE" dirty="0">
                <a:solidFill>
                  <a:schemeClr val="tx1"/>
                </a:solidFill>
                <a:sym typeface="Wingdings" panose="05000000000000000000" pitchFamily="2" charset="2"/>
              </a:rPr>
              <a:t> </a:t>
            </a:r>
            <a:r>
              <a:rPr lang="fr-BE" dirty="0">
                <a:solidFill>
                  <a:schemeClr val="tx1"/>
                </a:solidFill>
              </a:rPr>
              <a:t> </a:t>
            </a:r>
            <a:r>
              <a:rPr lang="fr-FR" dirty="0"/>
              <a:t>:</a:t>
            </a:r>
            <a:r>
              <a:rPr lang="fr-FR" dirty="0" err="1"/>
              <a:t>Classe.résultat</a:t>
            </a:r>
            <a:r>
              <a:rPr lang="fr-FR" dirty="0"/>
              <a:t> = additionne(1,2) : 3 </a:t>
            </a:r>
            <a:endParaRPr lang="fr-FR" dirty="0">
              <a:solidFill>
                <a:schemeClr val="tx1"/>
              </a:solidFill>
            </a:endParaRPr>
          </a:p>
        </p:txBody>
      </p:sp>
      <p:sp>
        <p:nvSpPr>
          <p:cNvPr id="3" name="Titre 2">
            <a:extLst>
              <a:ext uri="{FF2B5EF4-FFF2-40B4-BE49-F238E27FC236}">
                <a16:creationId xmlns:a16="http://schemas.microsoft.com/office/drawing/2014/main" id="{BD5BF64C-FEAD-4B6A-B7C7-142D98165E58}"/>
              </a:ext>
            </a:extLst>
          </p:cNvPr>
          <p:cNvSpPr>
            <a:spLocks noGrp="1"/>
          </p:cNvSpPr>
          <p:nvPr>
            <p:ph type="title"/>
          </p:nvPr>
        </p:nvSpPr>
        <p:spPr/>
        <p:txBody>
          <a:bodyPr/>
          <a:lstStyle/>
          <a:p>
            <a:r>
              <a:rPr lang="fr-BE" dirty="0"/>
              <a:t>Cadres d’interaction</a:t>
            </a:r>
          </a:p>
        </p:txBody>
      </p:sp>
    </p:spTree>
    <p:extLst>
      <p:ext uri="{BB962C8B-B14F-4D97-AF65-F5344CB8AC3E}">
        <p14:creationId xmlns:p14="http://schemas.microsoft.com/office/powerpoint/2010/main" val="25205305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ABDEA840-B106-4B19-853D-92F6394F3552}"/>
              </a:ext>
            </a:extLst>
          </p:cNvPr>
          <p:cNvSpPr>
            <a:spLocks noGrp="1"/>
          </p:cNvSpPr>
          <p:nvPr>
            <p:ph idx="1"/>
          </p:nvPr>
        </p:nvSpPr>
        <p:spPr>
          <a:xfrm>
            <a:off x="302363" y="1390794"/>
            <a:ext cx="8539273" cy="4076412"/>
          </a:xfrm>
        </p:spPr>
        <p:txBody>
          <a:bodyPr/>
          <a:lstStyle/>
          <a:p>
            <a:r>
              <a:rPr lang="fr-BE" dirty="0"/>
              <a:t>Unités d’interaction </a:t>
            </a:r>
          </a:p>
          <a:p>
            <a:endParaRPr lang="fr-BE" dirty="0"/>
          </a:p>
          <a:p>
            <a:r>
              <a:rPr lang="fr-BE" dirty="0"/>
              <a:t>Support aux boucles/parallélisme /alternatives</a:t>
            </a:r>
          </a:p>
          <a:p>
            <a:endParaRPr lang="fr-BE" dirty="0"/>
          </a:p>
          <a:p>
            <a:r>
              <a:rPr lang="fr-BE" dirty="0"/>
              <a:t>Représente par un rectangle avec une étiquette</a:t>
            </a:r>
          </a:p>
          <a:p>
            <a:pPr lvl="1"/>
            <a:r>
              <a:rPr lang="fr-BE" dirty="0"/>
              <a:t>Contient un opérateur (détermine la modalité) </a:t>
            </a:r>
          </a:p>
          <a:p>
            <a:pPr lvl="1"/>
            <a:r>
              <a:rPr lang="fr-BE" dirty="0"/>
              <a:t>Souvent : option, boucle, alternative</a:t>
            </a:r>
          </a:p>
        </p:txBody>
      </p:sp>
      <p:sp>
        <p:nvSpPr>
          <p:cNvPr id="3" name="Titre 2">
            <a:extLst>
              <a:ext uri="{FF2B5EF4-FFF2-40B4-BE49-F238E27FC236}">
                <a16:creationId xmlns:a16="http://schemas.microsoft.com/office/drawing/2014/main" id="{538869EC-150E-4642-B251-65F919482999}"/>
              </a:ext>
            </a:extLst>
          </p:cNvPr>
          <p:cNvSpPr>
            <a:spLocks noGrp="1"/>
          </p:cNvSpPr>
          <p:nvPr>
            <p:ph type="title"/>
          </p:nvPr>
        </p:nvSpPr>
        <p:spPr/>
        <p:txBody>
          <a:bodyPr/>
          <a:lstStyle/>
          <a:p>
            <a:r>
              <a:rPr lang="fr-BE" dirty="0"/>
              <a:t>Les fragments combinés</a:t>
            </a:r>
          </a:p>
        </p:txBody>
      </p:sp>
    </p:spTree>
    <p:extLst>
      <p:ext uri="{BB962C8B-B14F-4D97-AF65-F5344CB8AC3E}">
        <p14:creationId xmlns:p14="http://schemas.microsoft.com/office/powerpoint/2010/main" val="267965730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ABDEA840-B106-4B19-853D-92F6394F3552}"/>
              </a:ext>
            </a:extLst>
          </p:cNvPr>
          <p:cNvSpPr>
            <a:spLocks noGrp="1"/>
          </p:cNvSpPr>
          <p:nvPr>
            <p:ph idx="1"/>
          </p:nvPr>
        </p:nvSpPr>
        <p:spPr>
          <a:xfrm>
            <a:off x="302363" y="1390794"/>
            <a:ext cx="8539273" cy="4076412"/>
          </a:xfrm>
        </p:spPr>
        <p:txBody>
          <a:bodyPr/>
          <a:lstStyle/>
          <a:p>
            <a:r>
              <a:rPr lang="fr-BE" dirty="0"/>
              <a:t>L’option : S’exécute si la condition est vraie</a:t>
            </a:r>
          </a:p>
          <a:p>
            <a:endParaRPr lang="fr-BE" dirty="0"/>
          </a:p>
          <a:p>
            <a:endParaRPr lang="fr-BE" dirty="0"/>
          </a:p>
          <a:p>
            <a:endParaRPr lang="fr-BE" dirty="0"/>
          </a:p>
          <a:p>
            <a:endParaRPr lang="fr-BE" dirty="0"/>
          </a:p>
          <a:p>
            <a:r>
              <a:rPr lang="fr-BE" dirty="0"/>
              <a:t>L’alternative : Plusieurs conditions et un cas par défaut</a:t>
            </a:r>
          </a:p>
          <a:p>
            <a:endParaRPr lang="fr-BE" dirty="0"/>
          </a:p>
          <a:p>
            <a:pPr marL="0" indent="0">
              <a:buNone/>
            </a:pPr>
            <a:r>
              <a:rPr lang="fr-BE" dirty="0"/>
              <a:t>					       </a:t>
            </a:r>
          </a:p>
          <a:p>
            <a:pPr marL="0" indent="0">
              <a:buNone/>
            </a:pPr>
            <a:endParaRPr lang="fr-BE" dirty="0">
              <a:sym typeface="Wingdings" panose="05000000000000000000" pitchFamily="2" charset="2"/>
            </a:endParaRPr>
          </a:p>
          <a:p>
            <a:pPr marL="0" indent="0">
              <a:buNone/>
            </a:pPr>
            <a:r>
              <a:rPr lang="fr-BE" dirty="0">
                <a:sym typeface="Wingdings" panose="05000000000000000000" pitchFamily="2" charset="2"/>
              </a:rPr>
              <a:t>					       </a:t>
            </a:r>
            <a:r>
              <a:rPr lang="fr-BE" dirty="0" err="1"/>
              <a:t>Else</a:t>
            </a:r>
            <a:r>
              <a:rPr lang="fr-BE" dirty="0"/>
              <a:t> pas obligatoire</a:t>
            </a:r>
          </a:p>
        </p:txBody>
      </p:sp>
      <p:sp>
        <p:nvSpPr>
          <p:cNvPr id="3" name="Titre 2">
            <a:extLst>
              <a:ext uri="{FF2B5EF4-FFF2-40B4-BE49-F238E27FC236}">
                <a16:creationId xmlns:a16="http://schemas.microsoft.com/office/drawing/2014/main" id="{538869EC-150E-4642-B251-65F919482999}"/>
              </a:ext>
            </a:extLst>
          </p:cNvPr>
          <p:cNvSpPr>
            <a:spLocks noGrp="1"/>
          </p:cNvSpPr>
          <p:nvPr>
            <p:ph type="title"/>
          </p:nvPr>
        </p:nvSpPr>
        <p:spPr/>
        <p:txBody>
          <a:bodyPr/>
          <a:lstStyle/>
          <a:p>
            <a:r>
              <a:rPr lang="fr-BE" dirty="0"/>
              <a:t>Les fragments combinés</a:t>
            </a:r>
          </a:p>
        </p:txBody>
      </p:sp>
      <p:pic>
        <p:nvPicPr>
          <p:cNvPr id="28674" name="Picture 2" descr="images/05RI19V4.png">
            <a:extLst>
              <a:ext uri="{FF2B5EF4-FFF2-40B4-BE49-F238E27FC236}">
                <a16:creationId xmlns:a16="http://schemas.microsoft.com/office/drawing/2014/main" id="{F7C27652-282F-4C72-943C-45D5C75E85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7475" y="1863596"/>
            <a:ext cx="3011805" cy="1247748"/>
          </a:xfrm>
          <a:prstGeom prst="rect">
            <a:avLst/>
          </a:prstGeom>
          <a:noFill/>
          <a:extLst>
            <a:ext uri="{909E8E84-426E-40DD-AFC4-6F175D3DCCD1}">
              <a14:hiddenFill xmlns:a14="http://schemas.microsoft.com/office/drawing/2010/main">
                <a:solidFill>
                  <a:srgbClr val="FFFFFF"/>
                </a:solidFill>
              </a14:hiddenFill>
            </a:ext>
          </a:extLst>
        </p:spPr>
      </p:pic>
      <p:pic>
        <p:nvPicPr>
          <p:cNvPr id="28676" name="Picture 4" descr="images/05RI20V4.png">
            <a:extLst>
              <a:ext uri="{FF2B5EF4-FFF2-40B4-BE49-F238E27FC236}">
                <a16:creationId xmlns:a16="http://schemas.microsoft.com/office/drawing/2014/main" id="{89A12B7A-2084-4FB6-A534-53DC948060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0967" y="4144271"/>
            <a:ext cx="1905000" cy="2076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236503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ABDEA840-B106-4B19-853D-92F6394F3552}"/>
              </a:ext>
            </a:extLst>
          </p:cNvPr>
          <p:cNvSpPr>
            <a:spLocks noGrp="1"/>
          </p:cNvSpPr>
          <p:nvPr>
            <p:ph idx="1"/>
          </p:nvPr>
        </p:nvSpPr>
        <p:spPr>
          <a:xfrm>
            <a:off x="254120" y="1092025"/>
            <a:ext cx="8539273" cy="4076412"/>
          </a:xfrm>
        </p:spPr>
        <p:txBody>
          <a:bodyPr/>
          <a:lstStyle/>
          <a:p>
            <a:r>
              <a:rPr lang="fr-BE" dirty="0"/>
              <a:t>La boucle : géré par l’opérateur </a:t>
            </a:r>
            <a:r>
              <a:rPr lang="fr-BE" b="1" dirty="0" err="1"/>
              <a:t>loop</a:t>
            </a:r>
            <a:r>
              <a:rPr lang="fr-BE" dirty="0"/>
              <a:t> et les param </a:t>
            </a:r>
            <a:r>
              <a:rPr lang="fr-BE" b="1" dirty="0"/>
              <a:t>min </a:t>
            </a:r>
            <a:r>
              <a:rPr lang="fr-BE" dirty="0"/>
              <a:t>et </a:t>
            </a:r>
            <a:r>
              <a:rPr lang="fr-BE" b="1" dirty="0"/>
              <a:t>max </a:t>
            </a:r>
            <a:r>
              <a:rPr lang="fr-BE" dirty="0"/>
              <a:t>associé à une condition</a:t>
            </a:r>
          </a:p>
          <a:p>
            <a:endParaRPr lang="fr-BE" dirty="0"/>
          </a:p>
          <a:p>
            <a:endParaRPr lang="fr-BE" dirty="0"/>
          </a:p>
          <a:p>
            <a:r>
              <a:rPr lang="fr-FR" i="1" dirty="0"/>
              <a:t>Exemple</a:t>
            </a:r>
            <a:r>
              <a:rPr lang="fr-FR" dirty="0"/>
              <a:t> :</a:t>
            </a:r>
            <a:r>
              <a:rPr lang="fr-FR" i="1" dirty="0"/>
              <a:t>Pour franchir un obstacle, un cavalier peut s’y prendre à plusieurs reprises sans toutefois dépasser deux refus</a:t>
            </a:r>
            <a:endParaRPr lang="fr-FR" dirty="0"/>
          </a:p>
          <a:p>
            <a:endParaRPr lang="fr-BE" dirty="0"/>
          </a:p>
          <a:p>
            <a:pPr marL="0" indent="0">
              <a:buNone/>
            </a:pPr>
            <a:endParaRPr lang="fr-BE" dirty="0"/>
          </a:p>
        </p:txBody>
      </p:sp>
      <p:sp>
        <p:nvSpPr>
          <p:cNvPr id="3" name="Titre 2">
            <a:extLst>
              <a:ext uri="{FF2B5EF4-FFF2-40B4-BE49-F238E27FC236}">
                <a16:creationId xmlns:a16="http://schemas.microsoft.com/office/drawing/2014/main" id="{538869EC-150E-4642-B251-65F919482999}"/>
              </a:ext>
            </a:extLst>
          </p:cNvPr>
          <p:cNvSpPr>
            <a:spLocks noGrp="1"/>
          </p:cNvSpPr>
          <p:nvPr>
            <p:ph type="title"/>
          </p:nvPr>
        </p:nvSpPr>
        <p:spPr/>
        <p:txBody>
          <a:bodyPr/>
          <a:lstStyle/>
          <a:p>
            <a:r>
              <a:rPr lang="fr-BE" dirty="0"/>
              <a:t>Les fragments combinés</a:t>
            </a:r>
          </a:p>
        </p:txBody>
      </p:sp>
      <p:pic>
        <p:nvPicPr>
          <p:cNvPr id="29698" name="Picture 2" descr="images/05RI21V4.png">
            <a:extLst>
              <a:ext uri="{FF2B5EF4-FFF2-40B4-BE49-F238E27FC236}">
                <a16:creationId xmlns:a16="http://schemas.microsoft.com/office/drawing/2014/main" id="{D0DE4039-D5B3-4D72-85BF-7CA70D586F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2631" y="1525729"/>
            <a:ext cx="3083954" cy="1277638"/>
          </a:xfrm>
          <a:prstGeom prst="rect">
            <a:avLst/>
          </a:prstGeom>
          <a:noFill/>
          <a:extLst>
            <a:ext uri="{909E8E84-426E-40DD-AFC4-6F175D3DCCD1}">
              <a14:hiddenFill xmlns:a14="http://schemas.microsoft.com/office/drawing/2010/main">
                <a:solidFill>
                  <a:srgbClr val="FFFFFF"/>
                </a:solidFill>
              </a14:hiddenFill>
            </a:ext>
          </a:extLst>
        </p:spPr>
      </p:pic>
      <p:pic>
        <p:nvPicPr>
          <p:cNvPr id="29700" name="Picture 4" descr="images/05RI22V4.png">
            <a:extLst>
              <a:ext uri="{FF2B5EF4-FFF2-40B4-BE49-F238E27FC236}">
                <a16:creationId xmlns:a16="http://schemas.microsoft.com/office/drawing/2014/main" id="{5A3B7786-2674-410D-9F35-E823C3F3BF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6715" y="3689873"/>
            <a:ext cx="4189300" cy="30926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5345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07A521D2-2A97-4A84-A2CD-CF8F16766DF0}"/>
              </a:ext>
            </a:extLst>
          </p:cNvPr>
          <p:cNvSpPr>
            <a:spLocks noGrp="1"/>
          </p:cNvSpPr>
          <p:nvPr>
            <p:ph idx="1"/>
          </p:nvPr>
        </p:nvSpPr>
        <p:spPr/>
        <p:txBody>
          <a:bodyPr/>
          <a:lstStyle/>
          <a:p>
            <a:endParaRPr lang="fr-BE" dirty="0"/>
          </a:p>
        </p:txBody>
      </p:sp>
      <p:sp>
        <p:nvSpPr>
          <p:cNvPr id="3" name="Titre 2">
            <a:extLst>
              <a:ext uri="{FF2B5EF4-FFF2-40B4-BE49-F238E27FC236}">
                <a16:creationId xmlns:a16="http://schemas.microsoft.com/office/drawing/2014/main" id="{2D4521F7-B78E-4832-8F51-6E211CA63F34}"/>
              </a:ext>
            </a:extLst>
          </p:cNvPr>
          <p:cNvSpPr>
            <a:spLocks noGrp="1"/>
          </p:cNvSpPr>
          <p:nvPr>
            <p:ph type="title"/>
          </p:nvPr>
        </p:nvSpPr>
        <p:spPr/>
        <p:txBody>
          <a:bodyPr/>
          <a:lstStyle/>
          <a:p>
            <a:endParaRPr lang="fr-BE" dirty="0"/>
          </a:p>
        </p:txBody>
      </p:sp>
      <p:pic>
        <p:nvPicPr>
          <p:cNvPr id="2050" name="Picture 2" descr="https://www.eni-training.com/download/5c07e2bb-891c-463f-a2a6-c13ab6ff9314/images/03RI03v4.png?id=AAEAAAD%2f%2f%2f%2f%2fAQAAAAAAAAAMAgAAAE1FbmkuRWRpdGlvbnMuTWVkaWFwbHVzLCBWZXJzaW9uPTEuMC4wLjAsIEN1bHR1cmU9bmV1dHJhbCwgUHVibGljS2V5VG9rZW49bnVsbAUBAAAAJ0VuaS5FZGl0aW9ucy5NZWRpYXBsdXMuQ29tbW9uLldhdGVybWFyawIAAAAHcGlzVGV4dAlwaWR0ZURhdGUBAA0CAAAABgMAAAAzRGVzbWV0IEVyd2luIC0gZGYyN2ZmMzgtYWYwMS00ZTk2LTg1ZGEtMWMyNjc4ZGVlODYwwqqoE33q2ogL">
            <a:extLst>
              <a:ext uri="{FF2B5EF4-FFF2-40B4-BE49-F238E27FC236}">
                <a16:creationId xmlns:a16="http://schemas.microsoft.com/office/drawing/2014/main" id="{4F852D1C-0387-4C90-A57C-DEF56918C4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9091" y="2082091"/>
            <a:ext cx="4901115" cy="37089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755755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ABDEA840-B106-4B19-853D-92F6394F3552}"/>
              </a:ext>
            </a:extLst>
          </p:cNvPr>
          <p:cNvSpPr>
            <a:spLocks noGrp="1"/>
          </p:cNvSpPr>
          <p:nvPr>
            <p:ph idx="1"/>
          </p:nvPr>
        </p:nvSpPr>
        <p:spPr>
          <a:xfrm>
            <a:off x="32549" y="1102067"/>
            <a:ext cx="9111451" cy="5081347"/>
          </a:xfrm>
        </p:spPr>
        <p:txBody>
          <a:bodyPr/>
          <a:lstStyle/>
          <a:p>
            <a:r>
              <a:rPr lang="fr-BE" dirty="0"/>
              <a:t>L’opérateur break : ressemble à l’option mais ici après exécution, le fragment qui le contient se termine. Si aucun fragment, c’est le diagramme de séquence qui s’arrête</a:t>
            </a:r>
          </a:p>
        </p:txBody>
      </p:sp>
      <p:sp>
        <p:nvSpPr>
          <p:cNvPr id="3" name="Titre 2">
            <a:extLst>
              <a:ext uri="{FF2B5EF4-FFF2-40B4-BE49-F238E27FC236}">
                <a16:creationId xmlns:a16="http://schemas.microsoft.com/office/drawing/2014/main" id="{538869EC-150E-4642-B251-65F919482999}"/>
              </a:ext>
            </a:extLst>
          </p:cNvPr>
          <p:cNvSpPr>
            <a:spLocks noGrp="1"/>
          </p:cNvSpPr>
          <p:nvPr>
            <p:ph type="title"/>
          </p:nvPr>
        </p:nvSpPr>
        <p:spPr/>
        <p:txBody>
          <a:bodyPr/>
          <a:lstStyle/>
          <a:p>
            <a:r>
              <a:rPr lang="fr-BE" dirty="0"/>
              <a:t>Les fragments combinés</a:t>
            </a:r>
          </a:p>
        </p:txBody>
      </p:sp>
      <p:pic>
        <p:nvPicPr>
          <p:cNvPr id="30722" name="Picture 2" descr="images/05RI23V4.png">
            <a:extLst>
              <a:ext uri="{FF2B5EF4-FFF2-40B4-BE49-F238E27FC236}">
                <a16:creationId xmlns:a16="http://schemas.microsoft.com/office/drawing/2014/main" id="{7314CC20-8766-4DA2-991E-97E9EC351E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4234" y="2780566"/>
            <a:ext cx="2853466" cy="15694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459190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ABDEA840-B106-4B19-853D-92F6394F3552}"/>
              </a:ext>
            </a:extLst>
          </p:cNvPr>
          <p:cNvSpPr>
            <a:spLocks noGrp="1"/>
          </p:cNvSpPr>
          <p:nvPr>
            <p:ph idx="1"/>
          </p:nvPr>
        </p:nvSpPr>
        <p:spPr>
          <a:xfrm>
            <a:off x="302363" y="1186400"/>
            <a:ext cx="8539273" cy="4076412"/>
          </a:xfrm>
        </p:spPr>
        <p:txBody>
          <a:bodyPr/>
          <a:lstStyle/>
          <a:p>
            <a:r>
              <a:rPr lang="fr-BE" dirty="0"/>
              <a:t>Le parallélisme : fragment en plusieurs parties dont chaque contenu est exécuté simultanément. </a:t>
            </a:r>
          </a:p>
          <a:p>
            <a:pPr marL="0" indent="0">
              <a:buNone/>
            </a:pPr>
            <a:r>
              <a:rPr lang="fr-BE" dirty="0"/>
              <a:t>	Chaque partie peut avoir une condition de départ.</a:t>
            </a:r>
          </a:p>
          <a:p>
            <a:pPr marL="0" indent="0">
              <a:buNone/>
            </a:pPr>
            <a:r>
              <a:rPr lang="fr-BE" dirty="0"/>
              <a:t>	Départ pas obligé d’être synchro</a:t>
            </a:r>
          </a:p>
          <a:p>
            <a:pPr marL="0" indent="0">
              <a:buNone/>
            </a:pPr>
            <a:endParaRPr lang="fr-BE" dirty="0"/>
          </a:p>
          <a:p>
            <a:pPr marL="0" indent="0">
              <a:buNone/>
            </a:pPr>
            <a:endParaRPr lang="fr-BE" dirty="0"/>
          </a:p>
          <a:p>
            <a:pPr marL="0" indent="0">
              <a:buNone/>
            </a:pPr>
            <a:r>
              <a:rPr lang="fr-BE" dirty="0"/>
              <a:t>Exemple : </a:t>
            </a:r>
            <a:r>
              <a:rPr lang="fr-FR" i="1" dirty="0"/>
              <a:t>les ordres qu’un cavalier envoie à son cheval pour l’arrêter alors qu’il court. Ces deux ordres sont représentés par des envois de message effectués en parallèle.</a:t>
            </a:r>
            <a:endParaRPr lang="fr-BE" dirty="0"/>
          </a:p>
        </p:txBody>
      </p:sp>
      <p:sp>
        <p:nvSpPr>
          <p:cNvPr id="3" name="Titre 2">
            <a:extLst>
              <a:ext uri="{FF2B5EF4-FFF2-40B4-BE49-F238E27FC236}">
                <a16:creationId xmlns:a16="http://schemas.microsoft.com/office/drawing/2014/main" id="{538869EC-150E-4642-B251-65F919482999}"/>
              </a:ext>
            </a:extLst>
          </p:cNvPr>
          <p:cNvSpPr>
            <a:spLocks noGrp="1"/>
          </p:cNvSpPr>
          <p:nvPr>
            <p:ph type="title"/>
          </p:nvPr>
        </p:nvSpPr>
        <p:spPr/>
        <p:txBody>
          <a:bodyPr/>
          <a:lstStyle/>
          <a:p>
            <a:r>
              <a:rPr lang="fr-BE" dirty="0"/>
              <a:t>Les fragments combinés</a:t>
            </a:r>
          </a:p>
        </p:txBody>
      </p:sp>
      <p:pic>
        <p:nvPicPr>
          <p:cNvPr id="31746" name="Picture 2" descr="images/05RI24V4.png">
            <a:extLst>
              <a:ext uri="{FF2B5EF4-FFF2-40B4-BE49-F238E27FC236}">
                <a16:creationId xmlns:a16="http://schemas.microsoft.com/office/drawing/2014/main" id="{FFDCD151-C4FC-4FE7-9350-53E2160325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6400" y="4814047"/>
            <a:ext cx="1905000" cy="1390650"/>
          </a:xfrm>
          <a:prstGeom prst="rect">
            <a:avLst/>
          </a:prstGeom>
          <a:noFill/>
          <a:extLst>
            <a:ext uri="{909E8E84-426E-40DD-AFC4-6F175D3DCCD1}">
              <a14:hiddenFill xmlns:a14="http://schemas.microsoft.com/office/drawing/2010/main">
                <a:solidFill>
                  <a:srgbClr val="FFFFFF"/>
                </a:solidFill>
              </a14:hiddenFill>
            </a:ext>
          </a:extLst>
        </p:spPr>
      </p:pic>
      <p:pic>
        <p:nvPicPr>
          <p:cNvPr id="31748" name="Picture 4" descr="images/05RI25V4.png">
            <a:extLst>
              <a:ext uri="{FF2B5EF4-FFF2-40B4-BE49-F238E27FC236}">
                <a16:creationId xmlns:a16="http://schemas.microsoft.com/office/drawing/2014/main" id="{79F0AA55-3DE6-4A1D-903B-FC603F0201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6002" y="2043952"/>
            <a:ext cx="4351106" cy="41607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769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7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ABDEA840-B106-4B19-853D-92F6394F3552}"/>
              </a:ext>
            </a:extLst>
          </p:cNvPr>
          <p:cNvSpPr>
            <a:spLocks noGrp="1"/>
          </p:cNvSpPr>
          <p:nvPr>
            <p:ph idx="1"/>
          </p:nvPr>
        </p:nvSpPr>
        <p:spPr>
          <a:xfrm>
            <a:off x="318977" y="1102067"/>
            <a:ext cx="8539273" cy="4076412"/>
          </a:xfrm>
        </p:spPr>
        <p:txBody>
          <a:bodyPr/>
          <a:lstStyle/>
          <a:p>
            <a:r>
              <a:rPr lang="fr-BE" dirty="0"/>
              <a:t>La séquence faible : plusieurs parties chronologique</a:t>
            </a:r>
          </a:p>
          <a:p>
            <a:pPr lvl="1"/>
            <a:r>
              <a:rPr lang="fr-FR" dirty="0"/>
              <a:t>Au sein de chaque partie, la spécification existante de l’ordre de traitement des messages est maintenue.</a:t>
            </a:r>
          </a:p>
          <a:p>
            <a:pPr lvl="1"/>
            <a:r>
              <a:rPr lang="fr-FR" dirty="0"/>
              <a:t>Les messages liés à l’activation de lignes de vie différentes dans les différentes parties peuvent être traités dans n’importe quel ordre.</a:t>
            </a:r>
          </a:p>
          <a:p>
            <a:pPr lvl="1"/>
            <a:r>
              <a:rPr lang="fr-FR" dirty="0"/>
              <a:t>Les messages donnant lieu à l’activation de la même ligne de vie dans différentes parties sont ordonnés de sorte que le message inclus dans la partie arrivant en tête dans l’ordre chronologique soit traité le premier.</a:t>
            </a:r>
          </a:p>
          <a:p>
            <a:r>
              <a:rPr lang="fr-BE" dirty="0"/>
              <a:t>Equivalent au parallélisme quand les messages inclus activent des ligne de vies distincts de celles activées dans les autres parties. Equivalent à la séquence stricte si une seule ligne de vie</a:t>
            </a:r>
          </a:p>
        </p:txBody>
      </p:sp>
      <p:sp>
        <p:nvSpPr>
          <p:cNvPr id="3" name="Titre 2">
            <a:extLst>
              <a:ext uri="{FF2B5EF4-FFF2-40B4-BE49-F238E27FC236}">
                <a16:creationId xmlns:a16="http://schemas.microsoft.com/office/drawing/2014/main" id="{538869EC-150E-4642-B251-65F919482999}"/>
              </a:ext>
            </a:extLst>
          </p:cNvPr>
          <p:cNvSpPr>
            <a:spLocks noGrp="1"/>
          </p:cNvSpPr>
          <p:nvPr>
            <p:ph type="title"/>
          </p:nvPr>
        </p:nvSpPr>
        <p:spPr/>
        <p:txBody>
          <a:bodyPr/>
          <a:lstStyle/>
          <a:p>
            <a:r>
              <a:rPr lang="fr-BE" dirty="0"/>
              <a:t>Les fragments combinés</a:t>
            </a:r>
          </a:p>
        </p:txBody>
      </p:sp>
      <p:pic>
        <p:nvPicPr>
          <p:cNvPr id="32770" name="Picture 2" descr="images/05RI26V4.png">
            <a:extLst>
              <a:ext uri="{FF2B5EF4-FFF2-40B4-BE49-F238E27FC236}">
                <a16:creationId xmlns:a16="http://schemas.microsoft.com/office/drawing/2014/main" id="{9E64903A-5F08-420E-9923-A992E16F37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3419" y="1679521"/>
            <a:ext cx="3737162" cy="27179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995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C2E6FDB8-57A6-4BE3-A351-DF9F044EE64C}"/>
              </a:ext>
            </a:extLst>
          </p:cNvPr>
          <p:cNvSpPr>
            <a:spLocks noGrp="1"/>
          </p:cNvSpPr>
          <p:nvPr>
            <p:ph type="title"/>
          </p:nvPr>
        </p:nvSpPr>
        <p:spPr/>
        <p:txBody>
          <a:bodyPr/>
          <a:lstStyle/>
          <a:p>
            <a:endParaRPr lang="fr-BE"/>
          </a:p>
        </p:txBody>
      </p:sp>
      <p:pic>
        <p:nvPicPr>
          <p:cNvPr id="5122" name="Picture 2" descr="Image non disponible">
            <a:extLst>
              <a:ext uri="{FF2B5EF4-FFF2-40B4-BE49-F238E27FC236}">
                <a16:creationId xmlns:a16="http://schemas.microsoft.com/office/drawing/2014/main" id="{1B7413C0-471F-4F81-8481-CA76B8C5073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54325" y="1534377"/>
            <a:ext cx="7220619" cy="37892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262080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21DE2F42-F93D-4205-98B4-05AEAE949A37}"/>
              </a:ext>
            </a:extLst>
          </p:cNvPr>
          <p:cNvSpPr>
            <a:spLocks noGrp="1"/>
          </p:cNvSpPr>
          <p:nvPr>
            <p:ph idx="1"/>
          </p:nvPr>
        </p:nvSpPr>
        <p:spPr/>
        <p:txBody>
          <a:bodyPr/>
          <a:lstStyle/>
          <a:p>
            <a:endParaRPr lang="fr-BE" dirty="0"/>
          </a:p>
        </p:txBody>
      </p:sp>
      <p:sp>
        <p:nvSpPr>
          <p:cNvPr id="3" name="Titre 2">
            <a:extLst>
              <a:ext uri="{FF2B5EF4-FFF2-40B4-BE49-F238E27FC236}">
                <a16:creationId xmlns:a16="http://schemas.microsoft.com/office/drawing/2014/main" id="{6966D783-F233-4249-8659-4AA4163EB955}"/>
              </a:ext>
            </a:extLst>
          </p:cNvPr>
          <p:cNvSpPr>
            <a:spLocks noGrp="1"/>
          </p:cNvSpPr>
          <p:nvPr>
            <p:ph type="title"/>
          </p:nvPr>
        </p:nvSpPr>
        <p:spPr/>
        <p:txBody>
          <a:bodyPr/>
          <a:lstStyle/>
          <a:p>
            <a:endParaRPr lang="fr-BE"/>
          </a:p>
        </p:txBody>
      </p:sp>
      <p:pic>
        <p:nvPicPr>
          <p:cNvPr id="6146" name="Picture 2" descr="Image non disponible">
            <a:extLst>
              <a:ext uri="{FF2B5EF4-FFF2-40B4-BE49-F238E27FC236}">
                <a16:creationId xmlns:a16="http://schemas.microsoft.com/office/drawing/2014/main" id="{8B79C4D8-E278-4D68-9CD9-8B38FC43A9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6775" y="1770953"/>
            <a:ext cx="6543675" cy="3829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955854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ABDEA840-B106-4B19-853D-92F6394F3552}"/>
              </a:ext>
            </a:extLst>
          </p:cNvPr>
          <p:cNvSpPr>
            <a:spLocks noGrp="1"/>
          </p:cNvSpPr>
          <p:nvPr>
            <p:ph idx="1"/>
          </p:nvPr>
        </p:nvSpPr>
        <p:spPr>
          <a:xfrm>
            <a:off x="302363" y="1390794"/>
            <a:ext cx="8539273" cy="4076412"/>
          </a:xfrm>
        </p:spPr>
        <p:txBody>
          <a:bodyPr/>
          <a:lstStyle/>
          <a:p>
            <a:r>
              <a:rPr lang="fr-BE" dirty="0"/>
              <a:t>La séquence stricte : Fragment composé de plusieurs parties introduites chronologiquement</a:t>
            </a:r>
          </a:p>
          <a:p>
            <a:pPr lvl="1"/>
            <a:r>
              <a:rPr lang="fr-BE" dirty="0"/>
              <a:t>Respect strict de l’ordre des messages</a:t>
            </a:r>
          </a:p>
          <a:p>
            <a:pPr lvl="1"/>
            <a:endParaRPr lang="fr-BE" dirty="0"/>
          </a:p>
        </p:txBody>
      </p:sp>
      <p:sp>
        <p:nvSpPr>
          <p:cNvPr id="3" name="Titre 2">
            <a:extLst>
              <a:ext uri="{FF2B5EF4-FFF2-40B4-BE49-F238E27FC236}">
                <a16:creationId xmlns:a16="http://schemas.microsoft.com/office/drawing/2014/main" id="{538869EC-150E-4642-B251-65F919482999}"/>
              </a:ext>
            </a:extLst>
          </p:cNvPr>
          <p:cNvSpPr>
            <a:spLocks noGrp="1"/>
          </p:cNvSpPr>
          <p:nvPr>
            <p:ph type="title"/>
          </p:nvPr>
        </p:nvSpPr>
        <p:spPr/>
        <p:txBody>
          <a:bodyPr/>
          <a:lstStyle/>
          <a:p>
            <a:r>
              <a:rPr lang="fr-BE" dirty="0"/>
              <a:t>Les fragments combinés</a:t>
            </a:r>
          </a:p>
        </p:txBody>
      </p:sp>
      <p:pic>
        <p:nvPicPr>
          <p:cNvPr id="33794" name="Picture 2" descr="images/05RI27V4.png">
            <a:extLst>
              <a:ext uri="{FF2B5EF4-FFF2-40B4-BE49-F238E27FC236}">
                <a16:creationId xmlns:a16="http://schemas.microsoft.com/office/drawing/2014/main" id="{7E7AC1FA-FC29-45A8-893E-5F5B3932B6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6061" y="2688514"/>
            <a:ext cx="3151878" cy="2292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026491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B0A28CDA-4270-4CD0-9E61-0979BAF6D2FF}"/>
              </a:ext>
            </a:extLst>
          </p:cNvPr>
          <p:cNvSpPr>
            <a:spLocks noGrp="1"/>
          </p:cNvSpPr>
          <p:nvPr>
            <p:ph type="title"/>
          </p:nvPr>
        </p:nvSpPr>
        <p:spPr/>
        <p:txBody>
          <a:bodyPr/>
          <a:lstStyle/>
          <a:p>
            <a:endParaRPr lang="fr-BE"/>
          </a:p>
        </p:txBody>
      </p:sp>
      <p:pic>
        <p:nvPicPr>
          <p:cNvPr id="7170" name="Picture 2" descr="Image non disponible">
            <a:extLst>
              <a:ext uri="{FF2B5EF4-FFF2-40B4-BE49-F238E27FC236}">
                <a16:creationId xmlns:a16="http://schemas.microsoft.com/office/drawing/2014/main" id="{55F5BB7B-60A5-4D35-8894-929ABB9BB9D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444258" y="1844055"/>
            <a:ext cx="6534150" cy="3829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965148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ABDEA840-B106-4B19-853D-92F6394F3552}"/>
              </a:ext>
            </a:extLst>
          </p:cNvPr>
          <p:cNvSpPr>
            <a:spLocks noGrp="1"/>
          </p:cNvSpPr>
          <p:nvPr>
            <p:ph idx="1"/>
          </p:nvPr>
        </p:nvSpPr>
        <p:spPr>
          <a:xfrm>
            <a:off x="302363" y="1197156"/>
            <a:ext cx="8539273" cy="4076412"/>
          </a:xfrm>
        </p:spPr>
        <p:txBody>
          <a:bodyPr/>
          <a:lstStyle/>
          <a:p>
            <a:r>
              <a:rPr lang="fr-BE" dirty="0"/>
              <a:t>La négation : décrit une séquence interdite</a:t>
            </a:r>
          </a:p>
          <a:p>
            <a:endParaRPr lang="fr-BE" dirty="0"/>
          </a:p>
          <a:p>
            <a:endParaRPr lang="fr-BE" dirty="0"/>
          </a:p>
          <a:p>
            <a:endParaRPr lang="fr-BE" dirty="0"/>
          </a:p>
          <a:p>
            <a:r>
              <a:rPr lang="fr-BE" dirty="0"/>
              <a:t>Exemple : </a:t>
            </a:r>
            <a:r>
              <a:rPr lang="fr-FR" i="1" dirty="0"/>
              <a:t>Il est en effet interdit d’initialiser deux fois un même système (ici une instance de Sys2).</a:t>
            </a:r>
            <a:endParaRPr lang="fr-BE" dirty="0"/>
          </a:p>
        </p:txBody>
      </p:sp>
      <p:sp>
        <p:nvSpPr>
          <p:cNvPr id="3" name="Titre 2">
            <a:extLst>
              <a:ext uri="{FF2B5EF4-FFF2-40B4-BE49-F238E27FC236}">
                <a16:creationId xmlns:a16="http://schemas.microsoft.com/office/drawing/2014/main" id="{538869EC-150E-4642-B251-65F919482999}"/>
              </a:ext>
            </a:extLst>
          </p:cNvPr>
          <p:cNvSpPr>
            <a:spLocks noGrp="1"/>
          </p:cNvSpPr>
          <p:nvPr>
            <p:ph type="title"/>
          </p:nvPr>
        </p:nvSpPr>
        <p:spPr/>
        <p:txBody>
          <a:bodyPr/>
          <a:lstStyle/>
          <a:p>
            <a:r>
              <a:rPr lang="fr-BE" dirty="0"/>
              <a:t>Les fragments combinés</a:t>
            </a:r>
          </a:p>
        </p:txBody>
      </p:sp>
      <p:pic>
        <p:nvPicPr>
          <p:cNvPr id="34818" name="Picture 2" descr="https://www.eni-training.com/download/5c07e2bb-891c-463f-a2a6-c13ab6ff9314/images/05RI28V4.png?id=AAEAAAD%2f%2f%2f%2f%2fAQAAAAAAAAAMAgAAAE1FbmkuRWRpdGlvbnMuTWVkaWFwbHVzLCBWZXJzaW9uPTEuMC4wLjAsIEN1bHR1cmU9bmV1dHJhbCwgUHVibGljS2V5VG9rZW49bnVsbAUBAAAAJ0VuaS5FZGl0aW9ucy5NZWRpYXBsdXMuQ29tbW9uLldhdGVybWFyawIAAAAHcGlzVGV4dAlwaWR0ZURhdGUBAA0CAAAABgMAAAAzRGVzbWV0IEVyd2luIC0gZGYyN2ZmMzgtYWYwMS00ZTk2LTg1ZGEtMWMyNjc4ZGVlODYwFNwXmjbu2ogL">
            <a:extLst>
              <a:ext uri="{FF2B5EF4-FFF2-40B4-BE49-F238E27FC236}">
                <a16:creationId xmlns:a16="http://schemas.microsoft.com/office/drawing/2014/main" id="{1178E863-355D-4321-B546-06A0186A97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2429" y="1801515"/>
            <a:ext cx="2562686" cy="1060020"/>
          </a:xfrm>
          <a:prstGeom prst="rect">
            <a:avLst/>
          </a:prstGeom>
          <a:noFill/>
          <a:extLst>
            <a:ext uri="{909E8E84-426E-40DD-AFC4-6F175D3DCCD1}">
              <a14:hiddenFill xmlns:a14="http://schemas.microsoft.com/office/drawing/2010/main">
                <a:solidFill>
                  <a:srgbClr val="FFFFFF"/>
                </a:solidFill>
              </a14:hiddenFill>
            </a:ext>
          </a:extLst>
        </p:spPr>
      </p:pic>
      <p:pic>
        <p:nvPicPr>
          <p:cNvPr id="34820" name="Picture 4" descr="images/05RI29V4.png">
            <a:extLst>
              <a:ext uri="{FF2B5EF4-FFF2-40B4-BE49-F238E27FC236}">
                <a16:creationId xmlns:a16="http://schemas.microsoft.com/office/drawing/2014/main" id="{B71749FF-A9E9-482F-956E-DC746F6B57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0471" y="3754419"/>
            <a:ext cx="4716197" cy="30156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226485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ABDEA840-B106-4B19-853D-92F6394F3552}"/>
              </a:ext>
            </a:extLst>
          </p:cNvPr>
          <p:cNvSpPr>
            <a:spLocks noGrp="1"/>
          </p:cNvSpPr>
          <p:nvPr>
            <p:ph idx="1"/>
          </p:nvPr>
        </p:nvSpPr>
        <p:spPr>
          <a:xfrm>
            <a:off x="302363" y="1390794"/>
            <a:ext cx="8539273" cy="4076412"/>
          </a:xfrm>
        </p:spPr>
        <p:txBody>
          <a:bodyPr/>
          <a:lstStyle/>
          <a:p>
            <a:r>
              <a:rPr lang="fr-BE" dirty="0"/>
              <a:t>La section critique : Ensemble de message qui doivent être entièrement traités avant l’acceptation d ‘autres.</a:t>
            </a:r>
          </a:p>
          <a:p>
            <a:pPr lvl="1"/>
            <a:r>
              <a:rPr lang="fr-BE" dirty="0"/>
              <a:t>Aucune interruption possible.</a:t>
            </a:r>
          </a:p>
          <a:p>
            <a:pPr lvl="1"/>
            <a:r>
              <a:rPr lang="fr-BE" dirty="0"/>
              <a:t>Pas de parallélisme,</a:t>
            </a:r>
          </a:p>
          <a:p>
            <a:endParaRPr lang="fr-BE" dirty="0"/>
          </a:p>
          <a:p>
            <a:r>
              <a:rPr lang="fr-FR" dirty="0"/>
              <a:t>Chaque exécution de la section critique est dite atomique, c’est-à-dire qu’elle ne peut pas être divisée.</a:t>
            </a:r>
            <a:endParaRPr lang="fr-BE" dirty="0"/>
          </a:p>
        </p:txBody>
      </p:sp>
      <p:sp>
        <p:nvSpPr>
          <p:cNvPr id="3" name="Titre 2">
            <a:extLst>
              <a:ext uri="{FF2B5EF4-FFF2-40B4-BE49-F238E27FC236}">
                <a16:creationId xmlns:a16="http://schemas.microsoft.com/office/drawing/2014/main" id="{538869EC-150E-4642-B251-65F919482999}"/>
              </a:ext>
            </a:extLst>
          </p:cNvPr>
          <p:cNvSpPr>
            <a:spLocks noGrp="1"/>
          </p:cNvSpPr>
          <p:nvPr>
            <p:ph type="title"/>
          </p:nvPr>
        </p:nvSpPr>
        <p:spPr/>
        <p:txBody>
          <a:bodyPr/>
          <a:lstStyle/>
          <a:p>
            <a:r>
              <a:rPr lang="fr-BE" dirty="0"/>
              <a:t>Les fragments combinés</a:t>
            </a:r>
          </a:p>
        </p:txBody>
      </p:sp>
      <p:pic>
        <p:nvPicPr>
          <p:cNvPr id="35842" name="Picture 2" descr="images/05RI30V4.png">
            <a:extLst>
              <a:ext uri="{FF2B5EF4-FFF2-40B4-BE49-F238E27FC236}">
                <a16:creationId xmlns:a16="http://schemas.microsoft.com/office/drawing/2014/main" id="{E4B920C9-CE01-466B-AFF5-F86EACAC42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0552" y="4276812"/>
            <a:ext cx="3564147" cy="14791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118090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A8B9A838-1B4D-48FA-8689-E1A25E1812ED}"/>
              </a:ext>
            </a:extLst>
          </p:cNvPr>
          <p:cNvSpPr>
            <a:spLocks noGrp="1"/>
          </p:cNvSpPr>
          <p:nvPr>
            <p:ph idx="1"/>
          </p:nvPr>
        </p:nvSpPr>
        <p:spPr/>
        <p:txBody>
          <a:bodyPr/>
          <a:lstStyle/>
          <a:p>
            <a:endParaRPr lang="fr-BE" dirty="0"/>
          </a:p>
        </p:txBody>
      </p:sp>
      <p:sp>
        <p:nvSpPr>
          <p:cNvPr id="3" name="Titre 2">
            <a:extLst>
              <a:ext uri="{FF2B5EF4-FFF2-40B4-BE49-F238E27FC236}">
                <a16:creationId xmlns:a16="http://schemas.microsoft.com/office/drawing/2014/main" id="{ACAEB6BA-C961-428B-B220-9692D87CD32B}"/>
              </a:ext>
            </a:extLst>
          </p:cNvPr>
          <p:cNvSpPr>
            <a:spLocks noGrp="1"/>
          </p:cNvSpPr>
          <p:nvPr>
            <p:ph type="title"/>
          </p:nvPr>
        </p:nvSpPr>
        <p:spPr/>
        <p:txBody>
          <a:bodyPr/>
          <a:lstStyle/>
          <a:p>
            <a:endParaRPr lang="fr-BE"/>
          </a:p>
        </p:txBody>
      </p:sp>
      <p:pic>
        <p:nvPicPr>
          <p:cNvPr id="6" name="Image 5">
            <a:extLst>
              <a:ext uri="{FF2B5EF4-FFF2-40B4-BE49-F238E27FC236}">
                <a16:creationId xmlns:a16="http://schemas.microsoft.com/office/drawing/2014/main" id="{950FC377-0709-445B-A780-0D142A810FED}"/>
              </a:ext>
            </a:extLst>
          </p:cNvPr>
          <p:cNvPicPr>
            <a:picLocks noChangeAspect="1"/>
          </p:cNvPicPr>
          <p:nvPr/>
        </p:nvPicPr>
        <p:blipFill>
          <a:blip r:embed="rId2"/>
          <a:stretch>
            <a:fillRect/>
          </a:stretch>
        </p:blipFill>
        <p:spPr>
          <a:xfrm>
            <a:off x="614490" y="1001558"/>
            <a:ext cx="7790956" cy="5636495"/>
          </a:xfrm>
          <a:prstGeom prst="rect">
            <a:avLst/>
          </a:prstGeom>
        </p:spPr>
      </p:pic>
    </p:spTree>
    <p:extLst>
      <p:ext uri="{BB962C8B-B14F-4D97-AF65-F5344CB8AC3E}">
        <p14:creationId xmlns:p14="http://schemas.microsoft.com/office/powerpoint/2010/main" val="1313890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2C3E500C-AB23-4A53-A701-1F6F0642B72E}"/>
              </a:ext>
            </a:extLst>
          </p:cNvPr>
          <p:cNvSpPr>
            <a:spLocks noGrp="1"/>
          </p:cNvSpPr>
          <p:nvPr>
            <p:ph idx="1"/>
          </p:nvPr>
        </p:nvSpPr>
        <p:spPr>
          <a:xfrm>
            <a:off x="318977" y="1302013"/>
            <a:ext cx="8539273" cy="4076412"/>
          </a:xfrm>
        </p:spPr>
        <p:txBody>
          <a:bodyPr/>
          <a:lstStyle/>
          <a:p>
            <a:r>
              <a:rPr lang="fr-BE" dirty="0"/>
              <a:t>Introduction différente</a:t>
            </a:r>
          </a:p>
          <a:p>
            <a:r>
              <a:rPr lang="fr-BE" dirty="0"/>
              <a:t>Sous-ensemble </a:t>
            </a:r>
          </a:p>
          <a:p>
            <a:r>
              <a:rPr lang="fr-BE" dirty="0"/>
              <a:t>On parle de sous-classe</a:t>
            </a:r>
          </a:p>
          <a:p>
            <a:endParaRPr lang="fr-BE" dirty="0"/>
          </a:p>
        </p:txBody>
      </p:sp>
      <p:sp>
        <p:nvSpPr>
          <p:cNvPr id="3" name="Titre 2">
            <a:extLst>
              <a:ext uri="{FF2B5EF4-FFF2-40B4-BE49-F238E27FC236}">
                <a16:creationId xmlns:a16="http://schemas.microsoft.com/office/drawing/2014/main" id="{C79652FA-77C8-48AC-BA1B-7130B5DFE997}"/>
              </a:ext>
            </a:extLst>
          </p:cNvPr>
          <p:cNvSpPr>
            <a:spLocks noGrp="1"/>
          </p:cNvSpPr>
          <p:nvPr>
            <p:ph type="title"/>
          </p:nvPr>
        </p:nvSpPr>
        <p:spPr/>
        <p:txBody>
          <a:bodyPr/>
          <a:lstStyle/>
          <a:p>
            <a:r>
              <a:rPr lang="fr-BE" dirty="0"/>
              <a:t>Spécialisation et Généralisation</a:t>
            </a:r>
          </a:p>
        </p:txBody>
      </p:sp>
      <p:pic>
        <p:nvPicPr>
          <p:cNvPr id="3074" name="Picture 2" descr="https://www.eni-training.com/download/5c07e2bb-891c-463f-a2a6-c13ab6ff9314/images/03ri04.png?id=AAEAAAD%2f%2f%2f%2f%2fAQAAAAAAAAAMAgAAAE1FbmkuRWRpdGlvbnMuTWVkaWFwbHVzLCBWZXJzaW9uPTEuMC4wLjAsIEN1bHR1cmU9bmV1dHJhbCwgUHVibGljS2V5VG9rZW49bnVsbAUBAAAAJ0VuaS5FZGl0aW9ucy5NZWRpYXBsdXMuQ29tbW9uLldhdGVybWFyawIAAAAHcGlzVGV4dAlwaWR0ZURhdGUBAA0CAAAABgMAAAAzRGVzbWV0IEVyd2luIC0gZGYyN2ZmMzgtYWYwMS00ZTk2LTg1ZGEtMWMyNjc4ZGVlODYwNU0zkH%2fq2ogL">
            <a:extLst>
              <a:ext uri="{FF2B5EF4-FFF2-40B4-BE49-F238E27FC236}">
                <a16:creationId xmlns:a16="http://schemas.microsoft.com/office/drawing/2014/main" id="{A15BD355-E33B-40F7-B633-5A12FBA6BE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5488" y="2910923"/>
            <a:ext cx="4286250" cy="2838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920673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ABDEA840-B106-4B19-853D-92F6394F3552}"/>
              </a:ext>
            </a:extLst>
          </p:cNvPr>
          <p:cNvSpPr>
            <a:spLocks noGrp="1"/>
          </p:cNvSpPr>
          <p:nvPr>
            <p:ph idx="1"/>
          </p:nvPr>
        </p:nvSpPr>
        <p:spPr>
          <a:xfrm>
            <a:off x="318977" y="1102067"/>
            <a:ext cx="8539273" cy="4076412"/>
          </a:xfrm>
        </p:spPr>
        <p:txBody>
          <a:bodyPr/>
          <a:lstStyle/>
          <a:p>
            <a:r>
              <a:rPr lang="fr-BE" dirty="0"/>
              <a:t>L’assertion : peut-être le seul type d’envoi possible sans erreur par moment</a:t>
            </a:r>
          </a:p>
          <a:p>
            <a:endParaRPr lang="fr-BE" dirty="0"/>
          </a:p>
          <a:p>
            <a:r>
              <a:rPr lang="fr-FR" dirty="0"/>
              <a:t>Il s’agit d’une notion proche des assertions dans les langages de programmation qui spécifient une condition sur l’état du système qui doit être vérifiée pour que cet état soit correct.</a:t>
            </a:r>
          </a:p>
          <a:p>
            <a:endParaRPr lang="fr-FR" dirty="0"/>
          </a:p>
          <a:p>
            <a:endParaRPr lang="fr-FR" dirty="0"/>
          </a:p>
          <a:p>
            <a:r>
              <a:rPr lang="fr-FR" i="1" dirty="0"/>
              <a:t>Une assertion peut indiquer qu’au début de l’exécution, il convient d’initialiser les différents objets d’un système en leur envoyant le message adéquat. Tout autre début d’exécution constitue une erreur.</a:t>
            </a:r>
            <a:endParaRPr lang="fr-BE" dirty="0"/>
          </a:p>
        </p:txBody>
      </p:sp>
      <p:sp>
        <p:nvSpPr>
          <p:cNvPr id="3" name="Titre 2">
            <a:extLst>
              <a:ext uri="{FF2B5EF4-FFF2-40B4-BE49-F238E27FC236}">
                <a16:creationId xmlns:a16="http://schemas.microsoft.com/office/drawing/2014/main" id="{538869EC-150E-4642-B251-65F919482999}"/>
              </a:ext>
            </a:extLst>
          </p:cNvPr>
          <p:cNvSpPr>
            <a:spLocks noGrp="1"/>
          </p:cNvSpPr>
          <p:nvPr>
            <p:ph type="title"/>
          </p:nvPr>
        </p:nvSpPr>
        <p:spPr/>
        <p:txBody>
          <a:bodyPr/>
          <a:lstStyle/>
          <a:p>
            <a:r>
              <a:rPr lang="fr-BE" dirty="0"/>
              <a:t>Les fragments combinés</a:t>
            </a:r>
          </a:p>
        </p:txBody>
      </p:sp>
      <p:pic>
        <p:nvPicPr>
          <p:cNvPr id="36866" name="Picture 2" descr="images/05RI31V4.png">
            <a:extLst>
              <a:ext uri="{FF2B5EF4-FFF2-40B4-BE49-F238E27FC236}">
                <a16:creationId xmlns:a16="http://schemas.microsoft.com/office/drawing/2014/main" id="{B8A4D16B-05E8-4DB6-84BF-6E71741558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1760" y="3593056"/>
            <a:ext cx="2369872" cy="981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238062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D0014A55-3194-48D3-B700-1BA8D1C870BA}"/>
              </a:ext>
            </a:extLst>
          </p:cNvPr>
          <p:cNvSpPr>
            <a:spLocks noGrp="1"/>
          </p:cNvSpPr>
          <p:nvPr>
            <p:ph idx="1"/>
          </p:nvPr>
        </p:nvSpPr>
        <p:spPr/>
        <p:txBody>
          <a:bodyPr/>
          <a:lstStyle/>
          <a:p>
            <a:r>
              <a:rPr lang="fr-FR" b="1" dirty="0"/>
              <a:t>Rappel : qu'est-ce qu'une assertion</a:t>
            </a:r>
            <a:br>
              <a:rPr lang="fr-FR" dirty="0"/>
            </a:br>
            <a:r>
              <a:rPr lang="fr-FR" dirty="0"/>
              <a:t>Une assertion désigne, selon le Petit Larousse illustré, une proposition que l'on avance et que l'on soutient comme vraie : c'est donc l'équivalent d'une affirmation, la nuance résidant dans le fait (si mes souvenirs sont exacts) qu’une assertion n'est pas prouvée.</a:t>
            </a:r>
            <a:endParaRPr lang="fr-BE" dirty="0"/>
          </a:p>
        </p:txBody>
      </p:sp>
      <p:sp>
        <p:nvSpPr>
          <p:cNvPr id="3" name="Titre 2">
            <a:extLst>
              <a:ext uri="{FF2B5EF4-FFF2-40B4-BE49-F238E27FC236}">
                <a16:creationId xmlns:a16="http://schemas.microsoft.com/office/drawing/2014/main" id="{3FEE7897-DB1D-4033-915F-C26C3B67F137}"/>
              </a:ext>
            </a:extLst>
          </p:cNvPr>
          <p:cNvSpPr>
            <a:spLocks noGrp="1"/>
          </p:cNvSpPr>
          <p:nvPr>
            <p:ph type="title"/>
          </p:nvPr>
        </p:nvSpPr>
        <p:spPr/>
        <p:txBody>
          <a:bodyPr/>
          <a:lstStyle/>
          <a:p>
            <a:endParaRPr lang="fr-BE"/>
          </a:p>
        </p:txBody>
      </p:sp>
    </p:spTree>
    <p:extLst>
      <p:ext uri="{BB962C8B-B14F-4D97-AF65-F5344CB8AC3E}">
        <p14:creationId xmlns:p14="http://schemas.microsoft.com/office/powerpoint/2010/main" val="395236579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a:extLst>
              <a:ext uri="{FF2B5EF4-FFF2-40B4-BE49-F238E27FC236}">
                <a16:creationId xmlns:a16="http://schemas.microsoft.com/office/drawing/2014/main" id="{3DAEA62F-E708-4A8D-BA07-647C565D3AFD}"/>
              </a:ext>
            </a:extLst>
          </p:cNvPr>
          <p:cNvPicPr>
            <a:picLocks noGrp="1" noChangeAspect="1"/>
          </p:cNvPicPr>
          <p:nvPr>
            <p:ph idx="1"/>
          </p:nvPr>
        </p:nvPicPr>
        <p:blipFill>
          <a:blip r:embed="rId2"/>
          <a:stretch>
            <a:fillRect/>
          </a:stretch>
        </p:blipFill>
        <p:spPr>
          <a:xfrm>
            <a:off x="1745059" y="1941569"/>
            <a:ext cx="5921833" cy="3838775"/>
          </a:xfrm>
          <a:prstGeom prst="rect">
            <a:avLst/>
          </a:prstGeom>
        </p:spPr>
      </p:pic>
      <p:sp>
        <p:nvSpPr>
          <p:cNvPr id="3" name="Titre 2">
            <a:extLst>
              <a:ext uri="{FF2B5EF4-FFF2-40B4-BE49-F238E27FC236}">
                <a16:creationId xmlns:a16="http://schemas.microsoft.com/office/drawing/2014/main" id="{34BF3926-338B-4D2E-B40C-5C0CBF69DFFF}"/>
              </a:ext>
            </a:extLst>
          </p:cNvPr>
          <p:cNvSpPr>
            <a:spLocks noGrp="1"/>
          </p:cNvSpPr>
          <p:nvPr>
            <p:ph type="title"/>
          </p:nvPr>
        </p:nvSpPr>
        <p:spPr/>
        <p:txBody>
          <a:bodyPr/>
          <a:lstStyle/>
          <a:p>
            <a:endParaRPr lang="fr-BE"/>
          </a:p>
        </p:txBody>
      </p:sp>
    </p:spTree>
    <p:extLst>
      <p:ext uri="{BB962C8B-B14F-4D97-AF65-F5344CB8AC3E}">
        <p14:creationId xmlns:p14="http://schemas.microsoft.com/office/powerpoint/2010/main" val="113755502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ABDEA840-B106-4B19-853D-92F6394F3552}"/>
              </a:ext>
            </a:extLst>
          </p:cNvPr>
          <p:cNvSpPr>
            <a:spLocks noGrp="1"/>
          </p:cNvSpPr>
          <p:nvPr>
            <p:ph idx="1"/>
          </p:nvPr>
        </p:nvSpPr>
        <p:spPr>
          <a:xfrm>
            <a:off x="302363" y="1390794"/>
            <a:ext cx="8539273" cy="4076412"/>
          </a:xfrm>
        </p:spPr>
        <p:txBody>
          <a:bodyPr/>
          <a:lstStyle/>
          <a:p>
            <a:r>
              <a:rPr lang="fr-BE" dirty="0"/>
              <a:t>Exemple complet d’achat d’une jument. </a:t>
            </a:r>
            <a:br>
              <a:rPr lang="fr-BE" dirty="0"/>
            </a:br>
            <a:br>
              <a:rPr lang="fr-BE" dirty="0"/>
            </a:br>
            <a:r>
              <a:rPr lang="fr-BE" dirty="0"/>
              <a:t>L</a:t>
            </a:r>
            <a:r>
              <a:rPr lang="fr-FR" i="1" dirty="0"/>
              <a:t>es alternatives et boucles introduites dans le cas d’utilisation sont prises en compte. Notamment, le diagramme de séquence n’est exécuté jusqu’au bout que si les vaccinations et maternités sont validées par l’acheteur. Par ailleurs, la boucle de négociation du prix de vente est également représentée.</a:t>
            </a:r>
            <a:endParaRPr lang="fr-BE" dirty="0"/>
          </a:p>
        </p:txBody>
      </p:sp>
      <p:sp>
        <p:nvSpPr>
          <p:cNvPr id="3" name="Titre 2">
            <a:extLst>
              <a:ext uri="{FF2B5EF4-FFF2-40B4-BE49-F238E27FC236}">
                <a16:creationId xmlns:a16="http://schemas.microsoft.com/office/drawing/2014/main" id="{538869EC-150E-4642-B251-65F919482999}"/>
              </a:ext>
            </a:extLst>
          </p:cNvPr>
          <p:cNvSpPr>
            <a:spLocks noGrp="1"/>
          </p:cNvSpPr>
          <p:nvPr>
            <p:ph type="title"/>
          </p:nvPr>
        </p:nvSpPr>
        <p:spPr/>
        <p:txBody>
          <a:bodyPr/>
          <a:lstStyle/>
          <a:p>
            <a:r>
              <a:rPr lang="fr-BE" dirty="0"/>
              <a:t>Les fragments combinés</a:t>
            </a:r>
          </a:p>
        </p:txBody>
      </p:sp>
      <p:pic>
        <p:nvPicPr>
          <p:cNvPr id="37890" name="Picture 2" descr="images/05RI32v4.png">
            <a:extLst>
              <a:ext uri="{FF2B5EF4-FFF2-40B4-BE49-F238E27FC236}">
                <a16:creationId xmlns:a16="http://schemas.microsoft.com/office/drawing/2014/main" id="{287B089E-1A7F-4937-8460-1112811232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8335" y="-58926"/>
            <a:ext cx="6410829" cy="6975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4739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8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D5760B71-0E16-40F2-B661-534B4229C347}"/>
              </a:ext>
            </a:extLst>
          </p:cNvPr>
          <p:cNvSpPr>
            <a:spLocks noGrp="1"/>
          </p:cNvSpPr>
          <p:nvPr>
            <p:ph idx="1"/>
          </p:nvPr>
        </p:nvSpPr>
        <p:spPr/>
        <p:txBody>
          <a:bodyPr/>
          <a:lstStyle/>
          <a:p>
            <a:r>
              <a:rPr lang="fr-BE" dirty="0">
                <a:hlinkClick r:id="rId3"/>
              </a:rPr>
              <a:t>https://www.youtube.com/watch?v=-PBqaPVT91M&amp;ab_channel=BouchraBouihi</a:t>
            </a:r>
            <a:endParaRPr lang="fr-BE" dirty="0"/>
          </a:p>
          <a:p>
            <a:endParaRPr lang="fr-BE" dirty="0"/>
          </a:p>
          <a:p>
            <a:r>
              <a:rPr lang="fr-BE" dirty="0">
                <a:hlinkClick r:id="rId4"/>
              </a:rPr>
              <a:t>https://www.youtube.com/watch?v=fKUn5f-kSAg&amp;ab_channel=Prof.FatimazahraBARRAMOU</a:t>
            </a:r>
            <a:endParaRPr lang="fr-BE" dirty="0"/>
          </a:p>
          <a:p>
            <a:endParaRPr lang="fr-BE" dirty="0"/>
          </a:p>
          <a:p>
            <a:r>
              <a:rPr lang="fr-BE" dirty="0">
                <a:hlinkClick r:id="rId5"/>
              </a:rPr>
              <a:t>https://www.lucidchart.com/pages/fr/diagramme-de-sequence-uml</a:t>
            </a:r>
            <a:endParaRPr lang="fr-BE" dirty="0"/>
          </a:p>
          <a:p>
            <a:endParaRPr lang="fr-BE" dirty="0"/>
          </a:p>
          <a:p>
            <a:endParaRPr lang="fr-BE" dirty="0"/>
          </a:p>
        </p:txBody>
      </p:sp>
      <p:sp>
        <p:nvSpPr>
          <p:cNvPr id="3" name="Titre 2">
            <a:extLst>
              <a:ext uri="{FF2B5EF4-FFF2-40B4-BE49-F238E27FC236}">
                <a16:creationId xmlns:a16="http://schemas.microsoft.com/office/drawing/2014/main" id="{21B2A8B0-123F-4E23-8407-13D5A753C326}"/>
              </a:ext>
            </a:extLst>
          </p:cNvPr>
          <p:cNvSpPr>
            <a:spLocks noGrp="1"/>
          </p:cNvSpPr>
          <p:nvPr>
            <p:ph type="title"/>
          </p:nvPr>
        </p:nvSpPr>
        <p:spPr/>
        <p:txBody>
          <a:bodyPr/>
          <a:lstStyle/>
          <a:p>
            <a:endParaRPr lang="fr-BE"/>
          </a:p>
        </p:txBody>
      </p:sp>
    </p:spTree>
    <p:extLst>
      <p:ext uri="{BB962C8B-B14F-4D97-AF65-F5344CB8AC3E}">
        <p14:creationId xmlns:p14="http://schemas.microsoft.com/office/powerpoint/2010/main" val="359757598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865299F-463F-4D11-980F-C27AE423A3DA}"/>
              </a:ext>
            </a:extLst>
          </p:cNvPr>
          <p:cNvSpPr>
            <a:spLocks noGrp="1"/>
          </p:cNvSpPr>
          <p:nvPr>
            <p:ph idx="1"/>
          </p:nvPr>
        </p:nvSpPr>
        <p:spPr/>
        <p:txBody>
          <a:bodyPr/>
          <a:lstStyle/>
          <a:p>
            <a:endParaRPr lang="fr-BE"/>
          </a:p>
        </p:txBody>
      </p:sp>
      <p:sp>
        <p:nvSpPr>
          <p:cNvPr id="3" name="Titre 2">
            <a:extLst>
              <a:ext uri="{FF2B5EF4-FFF2-40B4-BE49-F238E27FC236}">
                <a16:creationId xmlns:a16="http://schemas.microsoft.com/office/drawing/2014/main" id="{13456966-2583-433F-B697-261F870135E9}"/>
              </a:ext>
            </a:extLst>
          </p:cNvPr>
          <p:cNvSpPr>
            <a:spLocks noGrp="1"/>
          </p:cNvSpPr>
          <p:nvPr>
            <p:ph type="title"/>
          </p:nvPr>
        </p:nvSpPr>
        <p:spPr/>
        <p:txBody>
          <a:bodyPr/>
          <a:lstStyle/>
          <a:p>
            <a:endParaRPr lang="fr-BE"/>
          </a:p>
        </p:txBody>
      </p:sp>
    </p:spTree>
    <p:extLst>
      <p:ext uri="{BB962C8B-B14F-4D97-AF65-F5344CB8AC3E}">
        <p14:creationId xmlns:p14="http://schemas.microsoft.com/office/powerpoint/2010/main" val="391785155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ABDEA840-B106-4B19-853D-92F6394F3552}"/>
              </a:ext>
            </a:extLst>
          </p:cNvPr>
          <p:cNvSpPr>
            <a:spLocks noGrp="1"/>
          </p:cNvSpPr>
          <p:nvPr>
            <p:ph idx="1"/>
          </p:nvPr>
        </p:nvSpPr>
        <p:spPr>
          <a:xfrm>
            <a:off x="302363" y="1390794"/>
            <a:ext cx="8539273" cy="4076412"/>
          </a:xfrm>
        </p:spPr>
        <p:txBody>
          <a:bodyPr/>
          <a:lstStyle/>
          <a:p>
            <a:r>
              <a:rPr lang="fr-BE" dirty="0"/>
              <a:t>Alternative au diagramme de séquence </a:t>
            </a:r>
          </a:p>
          <a:p>
            <a:endParaRPr lang="fr-BE" dirty="0"/>
          </a:p>
          <a:p>
            <a:r>
              <a:rPr lang="fr-BE" dirty="0"/>
              <a:t>Focus sur la représentation spatiale des objets </a:t>
            </a:r>
          </a:p>
          <a:p>
            <a:endParaRPr lang="fr-BE" dirty="0"/>
          </a:p>
          <a:p>
            <a:r>
              <a:rPr lang="fr-BE" dirty="0"/>
              <a:t>Ici aussi les objets relié graphiquement aux objets avec qui il interagit </a:t>
            </a:r>
          </a:p>
          <a:p>
            <a:endParaRPr lang="fr-BE" dirty="0"/>
          </a:p>
          <a:p>
            <a:r>
              <a:rPr lang="fr-FR" dirty="0"/>
              <a:t>Le cadre dans lequel apparaît l’objet est également appelé ligne de vie comme dans le diagramme de séquence.</a:t>
            </a:r>
            <a:endParaRPr lang="fr-BE" dirty="0"/>
          </a:p>
          <a:p>
            <a:endParaRPr lang="fr-BE" dirty="0"/>
          </a:p>
          <a:p>
            <a:endParaRPr lang="fr-BE" dirty="0"/>
          </a:p>
          <a:p>
            <a:endParaRPr lang="fr-BE" dirty="0"/>
          </a:p>
        </p:txBody>
      </p:sp>
      <p:sp>
        <p:nvSpPr>
          <p:cNvPr id="3" name="Titre 2">
            <a:extLst>
              <a:ext uri="{FF2B5EF4-FFF2-40B4-BE49-F238E27FC236}">
                <a16:creationId xmlns:a16="http://schemas.microsoft.com/office/drawing/2014/main" id="{538869EC-150E-4642-B251-65F919482999}"/>
              </a:ext>
            </a:extLst>
          </p:cNvPr>
          <p:cNvSpPr>
            <a:spLocks noGrp="1"/>
          </p:cNvSpPr>
          <p:nvPr>
            <p:ph type="title"/>
          </p:nvPr>
        </p:nvSpPr>
        <p:spPr/>
        <p:txBody>
          <a:bodyPr/>
          <a:lstStyle/>
          <a:p>
            <a:r>
              <a:rPr lang="fr-BE" dirty="0"/>
              <a:t>Le diagramme de communication</a:t>
            </a:r>
          </a:p>
        </p:txBody>
      </p:sp>
    </p:spTree>
    <p:extLst>
      <p:ext uri="{BB962C8B-B14F-4D97-AF65-F5344CB8AC3E}">
        <p14:creationId xmlns:p14="http://schemas.microsoft.com/office/powerpoint/2010/main" val="245700024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ABDEA840-B106-4B19-853D-92F6394F3552}"/>
              </a:ext>
            </a:extLst>
          </p:cNvPr>
          <p:cNvSpPr>
            <a:spLocks noGrp="1"/>
          </p:cNvSpPr>
          <p:nvPr>
            <p:ph idx="1"/>
          </p:nvPr>
        </p:nvSpPr>
        <p:spPr>
          <a:xfrm>
            <a:off x="302363" y="1390794"/>
            <a:ext cx="8539273" cy="4076412"/>
          </a:xfrm>
        </p:spPr>
        <p:txBody>
          <a:bodyPr/>
          <a:lstStyle/>
          <a:p>
            <a:r>
              <a:rPr lang="fr-BE" dirty="0"/>
              <a:t>Message et ordre de ceux-ci </a:t>
            </a:r>
          </a:p>
          <a:p>
            <a:pPr lvl="1"/>
            <a:r>
              <a:rPr lang="fr-BE" dirty="0"/>
              <a:t>Les messages sont sur les liens inter-objets</a:t>
            </a:r>
          </a:p>
          <a:p>
            <a:pPr lvl="1"/>
            <a:r>
              <a:rPr lang="fr-BE" dirty="0"/>
              <a:t>Ils sont numérotés</a:t>
            </a:r>
          </a:p>
          <a:p>
            <a:pPr lvl="1"/>
            <a:r>
              <a:rPr lang="fr-BE" dirty="0"/>
              <a:t>Numérotation composée est possible </a:t>
            </a:r>
          </a:p>
          <a:p>
            <a:pPr lvl="1"/>
            <a:r>
              <a:rPr lang="fr-BE" dirty="0"/>
              <a:t>Paramètres et résultat sont possibles </a:t>
            </a:r>
          </a:p>
          <a:p>
            <a:pPr lvl="1"/>
            <a:endParaRPr lang="fr-BE" dirty="0"/>
          </a:p>
          <a:p>
            <a:endParaRPr lang="fr-BE" dirty="0"/>
          </a:p>
          <a:p>
            <a:endParaRPr lang="fr-BE" dirty="0"/>
          </a:p>
        </p:txBody>
      </p:sp>
      <p:sp>
        <p:nvSpPr>
          <p:cNvPr id="3" name="Titre 2">
            <a:extLst>
              <a:ext uri="{FF2B5EF4-FFF2-40B4-BE49-F238E27FC236}">
                <a16:creationId xmlns:a16="http://schemas.microsoft.com/office/drawing/2014/main" id="{538869EC-150E-4642-B251-65F919482999}"/>
              </a:ext>
            </a:extLst>
          </p:cNvPr>
          <p:cNvSpPr>
            <a:spLocks noGrp="1"/>
          </p:cNvSpPr>
          <p:nvPr>
            <p:ph type="title"/>
          </p:nvPr>
        </p:nvSpPr>
        <p:spPr/>
        <p:txBody>
          <a:bodyPr/>
          <a:lstStyle/>
          <a:p>
            <a:r>
              <a:rPr lang="fr-BE" dirty="0"/>
              <a:t>Le diagramme de communication</a:t>
            </a:r>
          </a:p>
        </p:txBody>
      </p:sp>
      <p:pic>
        <p:nvPicPr>
          <p:cNvPr id="38914" name="Picture 2" descr="images/05RI33V4.png">
            <a:extLst>
              <a:ext uri="{FF2B5EF4-FFF2-40B4-BE49-F238E27FC236}">
                <a16:creationId xmlns:a16="http://schemas.microsoft.com/office/drawing/2014/main" id="{B5949781-CC6B-4A76-9242-4757A85D5D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8351" y="3429000"/>
            <a:ext cx="4629818" cy="2328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269316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60F1E74E-8125-462B-A6EE-9312F07FD2FE}"/>
              </a:ext>
            </a:extLst>
          </p:cNvPr>
          <p:cNvSpPr>
            <a:spLocks noGrp="1"/>
          </p:cNvSpPr>
          <p:nvPr>
            <p:ph idx="1"/>
          </p:nvPr>
        </p:nvSpPr>
        <p:spPr>
          <a:xfrm>
            <a:off x="302363" y="1306690"/>
            <a:ext cx="8539273" cy="4076412"/>
          </a:xfrm>
        </p:spPr>
        <p:txBody>
          <a:bodyPr/>
          <a:lstStyle/>
          <a:p>
            <a:r>
              <a:rPr lang="fr-FR" i="1" dirty="0"/>
              <a:t>Dans un troupeau de chevaux, il existe une jument dominante qui est responsable de l’éducation de tous les poulains. Elle peut passer le relais à une autre jument pour la surveillance d’un poulain particulier. La jument dominante délègue la surveillance du poulain Espiègle à une autre jument, qui lui donne un ordre auquel il refuse d’obéir. Il est donc puni.</a:t>
            </a:r>
            <a:endParaRPr lang="fr-FR" dirty="0"/>
          </a:p>
          <a:p>
            <a:endParaRPr lang="fr-BE" dirty="0"/>
          </a:p>
        </p:txBody>
      </p:sp>
      <p:sp>
        <p:nvSpPr>
          <p:cNvPr id="3" name="Titre 2">
            <a:extLst>
              <a:ext uri="{FF2B5EF4-FFF2-40B4-BE49-F238E27FC236}">
                <a16:creationId xmlns:a16="http://schemas.microsoft.com/office/drawing/2014/main" id="{48F140C8-3027-4317-A39C-730C3B687993}"/>
              </a:ext>
            </a:extLst>
          </p:cNvPr>
          <p:cNvSpPr>
            <a:spLocks noGrp="1"/>
          </p:cNvSpPr>
          <p:nvPr>
            <p:ph type="title"/>
          </p:nvPr>
        </p:nvSpPr>
        <p:spPr/>
        <p:txBody>
          <a:bodyPr/>
          <a:lstStyle/>
          <a:p>
            <a:r>
              <a:rPr lang="fr-BE" dirty="0"/>
              <a:t>Diagramme de communication </a:t>
            </a:r>
          </a:p>
        </p:txBody>
      </p:sp>
      <p:pic>
        <p:nvPicPr>
          <p:cNvPr id="39938" name="Picture 2" descr="images/05ri14.png">
            <a:extLst>
              <a:ext uri="{FF2B5EF4-FFF2-40B4-BE49-F238E27FC236}">
                <a16:creationId xmlns:a16="http://schemas.microsoft.com/office/drawing/2014/main" id="{37DF4606-2239-455D-8D32-7D7C7F1E6C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9714" y="3429000"/>
            <a:ext cx="4988983" cy="3169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290240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DCD194BD-A9A1-4D05-8FB3-CBD59F4B1FFE}"/>
              </a:ext>
            </a:extLst>
          </p:cNvPr>
          <p:cNvSpPr>
            <a:spLocks noGrp="1"/>
          </p:cNvSpPr>
          <p:nvPr>
            <p:ph idx="1"/>
          </p:nvPr>
        </p:nvSpPr>
        <p:spPr>
          <a:xfrm>
            <a:off x="285750" y="1102067"/>
            <a:ext cx="8539273" cy="4076412"/>
          </a:xfrm>
        </p:spPr>
        <p:txBody>
          <a:bodyPr/>
          <a:lstStyle/>
          <a:p>
            <a:r>
              <a:rPr lang="fr-BE" dirty="0"/>
              <a:t>Les messages parallèles : composition avec une lettre</a:t>
            </a:r>
          </a:p>
          <a:p>
            <a:endParaRPr lang="fr-BE" dirty="0"/>
          </a:p>
          <a:p>
            <a:pPr marL="0" indent="0">
              <a:buNone/>
            </a:pPr>
            <a:r>
              <a:rPr lang="fr-FR" i="1" dirty="0"/>
              <a:t>Exemple :Il s’agit des ordres qu’un cavalier débutant envoie à son cheval pour l’arrêter alors qu’il court</a:t>
            </a:r>
            <a:endParaRPr lang="fr-BE" dirty="0"/>
          </a:p>
        </p:txBody>
      </p:sp>
      <p:sp>
        <p:nvSpPr>
          <p:cNvPr id="3" name="Titre 2">
            <a:extLst>
              <a:ext uri="{FF2B5EF4-FFF2-40B4-BE49-F238E27FC236}">
                <a16:creationId xmlns:a16="http://schemas.microsoft.com/office/drawing/2014/main" id="{83817ED5-DFA6-4B4B-8949-086ED34A7A22}"/>
              </a:ext>
            </a:extLst>
          </p:cNvPr>
          <p:cNvSpPr>
            <a:spLocks noGrp="1"/>
          </p:cNvSpPr>
          <p:nvPr>
            <p:ph type="title"/>
          </p:nvPr>
        </p:nvSpPr>
        <p:spPr/>
        <p:txBody>
          <a:bodyPr/>
          <a:lstStyle/>
          <a:p>
            <a:r>
              <a:rPr lang="fr-BE" dirty="0"/>
              <a:t>Diagramme de communication</a:t>
            </a:r>
          </a:p>
        </p:txBody>
      </p:sp>
      <p:pic>
        <p:nvPicPr>
          <p:cNvPr id="40962" name="Picture 2" descr="images/05RI35V4.png">
            <a:extLst>
              <a:ext uri="{FF2B5EF4-FFF2-40B4-BE49-F238E27FC236}">
                <a16:creationId xmlns:a16="http://schemas.microsoft.com/office/drawing/2014/main" id="{E898EC2B-1977-4473-B9E5-B33413674A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3494" y="3005801"/>
            <a:ext cx="4037841" cy="14908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6892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97A49919-4BCF-454D-8A7E-D44ECA743B99}"/>
              </a:ext>
            </a:extLst>
          </p:cNvPr>
          <p:cNvSpPr>
            <a:spLocks noGrp="1"/>
          </p:cNvSpPr>
          <p:nvPr>
            <p:ph idx="1"/>
          </p:nvPr>
        </p:nvSpPr>
        <p:spPr>
          <a:xfrm>
            <a:off x="302363" y="1390794"/>
            <a:ext cx="8539273" cy="4076412"/>
          </a:xfrm>
        </p:spPr>
        <p:txBody>
          <a:bodyPr/>
          <a:lstStyle/>
          <a:p>
            <a:r>
              <a:rPr lang="fr-BE" dirty="0"/>
              <a:t>Donner à la sous-classe la structure et le comportement de la classe parent</a:t>
            </a:r>
          </a:p>
          <a:p>
            <a:endParaRPr lang="fr-BE" dirty="0"/>
          </a:p>
          <a:p>
            <a:r>
              <a:rPr lang="fr-BE" dirty="0"/>
              <a:t>L’instance est aussi une instance de la surclasse</a:t>
            </a:r>
          </a:p>
          <a:p>
            <a:endParaRPr lang="fr-BE" dirty="0"/>
          </a:p>
          <a:p>
            <a:r>
              <a:rPr lang="fr-BE" dirty="0"/>
              <a:t> Donc </a:t>
            </a:r>
            <a:r>
              <a:rPr lang="fr-BE" dirty="0" err="1"/>
              <a:t>struct</a:t>
            </a:r>
            <a:r>
              <a:rPr lang="fr-BE" dirty="0"/>
              <a:t> + comportement surclasse ET</a:t>
            </a:r>
          </a:p>
          <a:p>
            <a:pPr marL="0" indent="0">
              <a:buNone/>
            </a:pPr>
            <a:r>
              <a:rPr lang="fr-BE" dirty="0" err="1"/>
              <a:t>struct</a:t>
            </a:r>
            <a:r>
              <a:rPr lang="fr-BE" dirty="0"/>
              <a:t> +comportement de la sous-classe</a:t>
            </a:r>
          </a:p>
          <a:p>
            <a:pPr marL="0" indent="0">
              <a:buNone/>
            </a:pPr>
            <a:endParaRPr lang="fr-BE" dirty="0"/>
          </a:p>
          <a:p>
            <a:r>
              <a:rPr lang="fr-BE" dirty="0"/>
              <a:t>Héritage = conséquence de spécialisation</a:t>
            </a:r>
          </a:p>
        </p:txBody>
      </p:sp>
      <p:sp>
        <p:nvSpPr>
          <p:cNvPr id="3" name="Titre 2">
            <a:extLst>
              <a:ext uri="{FF2B5EF4-FFF2-40B4-BE49-F238E27FC236}">
                <a16:creationId xmlns:a16="http://schemas.microsoft.com/office/drawing/2014/main" id="{2D5A3726-2BFD-4D51-8001-D70F9DEA4DE0}"/>
              </a:ext>
            </a:extLst>
          </p:cNvPr>
          <p:cNvSpPr>
            <a:spLocks noGrp="1"/>
          </p:cNvSpPr>
          <p:nvPr>
            <p:ph type="title"/>
          </p:nvPr>
        </p:nvSpPr>
        <p:spPr/>
        <p:txBody>
          <a:bodyPr/>
          <a:lstStyle/>
          <a:p>
            <a:r>
              <a:rPr lang="fr-BE" dirty="0"/>
              <a:t>L’héritage </a:t>
            </a:r>
          </a:p>
        </p:txBody>
      </p:sp>
      <p:pic>
        <p:nvPicPr>
          <p:cNvPr id="4098" name="Picture 2" descr="images/03ri05.png">
            <a:extLst>
              <a:ext uri="{FF2B5EF4-FFF2-40B4-BE49-F238E27FC236}">
                <a16:creationId xmlns:a16="http://schemas.microsoft.com/office/drawing/2014/main" id="{30AA194B-997E-4DA4-9661-E08B417A5D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1399" y="2953028"/>
            <a:ext cx="2146851" cy="3518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787670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DCD194BD-A9A1-4D05-8FB3-CBD59F4B1FFE}"/>
              </a:ext>
            </a:extLst>
          </p:cNvPr>
          <p:cNvSpPr>
            <a:spLocks noGrp="1"/>
          </p:cNvSpPr>
          <p:nvPr>
            <p:ph idx="1"/>
          </p:nvPr>
        </p:nvSpPr>
        <p:spPr>
          <a:xfrm>
            <a:off x="302363" y="1390794"/>
            <a:ext cx="8539273" cy="4076412"/>
          </a:xfrm>
        </p:spPr>
        <p:txBody>
          <a:bodyPr/>
          <a:lstStyle/>
          <a:p>
            <a:r>
              <a:rPr lang="fr-BE" dirty="0"/>
              <a:t>Les messages itératifs : </a:t>
            </a:r>
          </a:p>
          <a:p>
            <a:pPr lvl="1"/>
            <a:r>
              <a:rPr lang="fr-BE" dirty="0"/>
              <a:t>Equivalent fragment combinés est inexistant</a:t>
            </a:r>
          </a:p>
          <a:p>
            <a:pPr lvl="1"/>
            <a:r>
              <a:rPr lang="fr-BE" dirty="0"/>
              <a:t>Mais boucle et test à l’envoie possible</a:t>
            </a:r>
          </a:p>
          <a:p>
            <a:pPr lvl="1"/>
            <a:endParaRPr lang="fr-BE" dirty="0"/>
          </a:p>
          <a:p>
            <a:pPr lvl="1"/>
            <a:r>
              <a:rPr lang="fr-BE" dirty="0"/>
              <a:t>Mécanisme de test = condition entre crochets après le numéro:    </a:t>
            </a:r>
            <a:r>
              <a:rPr lang="fr-BE" b="1" dirty="0"/>
              <a:t>Numéro[condition]: message </a:t>
            </a:r>
          </a:p>
          <a:p>
            <a:pPr lvl="1"/>
            <a:endParaRPr lang="fr-BE" dirty="0"/>
          </a:p>
          <a:p>
            <a:pPr lvl="1"/>
            <a:r>
              <a:rPr lang="fr-BE" dirty="0"/>
              <a:t>Mécanisme de boucle = on ajoute une * : </a:t>
            </a:r>
          </a:p>
          <a:p>
            <a:pPr marL="457200" lvl="1" indent="0">
              <a:buNone/>
            </a:pPr>
            <a:r>
              <a:rPr lang="fr-BE" dirty="0"/>
              <a:t>   </a:t>
            </a:r>
            <a:r>
              <a:rPr lang="fr-BE" b="1" dirty="0"/>
              <a:t>Numéro*[condition]: message </a:t>
            </a:r>
          </a:p>
        </p:txBody>
      </p:sp>
      <p:sp>
        <p:nvSpPr>
          <p:cNvPr id="3" name="Titre 2">
            <a:extLst>
              <a:ext uri="{FF2B5EF4-FFF2-40B4-BE49-F238E27FC236}">
                <a16:creationId xmlns:a16="http://schemas.microsoft.com/office/drawing/2014/main" id="{83817ED5-DFA6-4B4B-8949-086ED34A7A22}"/>
              </a:ext>
            </a:extLst>
          </p:cNvPr>
          <p:cNvSpPr>
            <a:spLocks noGrp="1"/>
          </p:cNvSpPr>
          <p:nvPr>
            <p:ph type="title"/>
          </p:nvPr>
        </p:nvSpPr>
        <p:spPr/>
        <p:txBody>
          <a:bodyPr/>
          <a:lstStyle/>
          <a:p>
            <a:r>
              <a:rPr lang="fr-BE" dirty="0"/>
              <a:t>Diagramme de communication</a:t>
            </a:r>
          </a:p>
        </p:txBody>
      </p:sp>
    </p:spTree>
    <p:extLst>
      <p:ext uri="{BB962C8B-B14F-4D97-AF65-F5344CB8AC3E}">
        <p14:creationId xmlns:p14="http://schemas.microsoft.com/office/powerpoint/2010/main" val="312650215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DCD194BD-A9A1-4D05-8FB3-CBD59F4B1FFE}"/>
              </a:ext>
            </a:extLst>
          </p:cNvPr>
          <p:cNvSpPr>
            <a:spLocks noGrp="1"/>
          </p:cNvSpPr>
          <p:nvPr>
            <p:ph idx="1"/>
          </p:nvPr>
        </p:nvSpPr>
        <p:spPr>
          <a:xfrm>
            <a:off x="302364" y="1214815"/>
            <a:ext cx="8070648" cy="4252391"/>
          </a:xfrm>
        </p:spPr>
        <p:txBody>
          <a:bodyPr/>
          <a:lstStyle/>
          <a:p>
            <a:pPr marL="0" indent="0">
              <a:buNone/>
            </a:pPr>
            <a:r>
              <a:rPr lang="fr-BE" dirty="0"/>
              <a:t>Exemple : Un poulain est chassé du troupeau par l’étalon à 2 ans </a:t>
            </a:r>
          </a:p>
          <a:p>
            <a:pPr marL="0" indent="0">
              <a:buNone/>
            </a:pPr>
            <a:endParaRPr lang="fr-BE" dirty="0"/>
          </a:p>
          <a:p>
            <a:pPr marL="0" indent="0">
              <a:buNone/>
            </a:pPr>
            <a:endParaRPr lang="fr-BE" dirty="0"/>
          </a:p>
          <a:p>
            <a:pPr marL="0" indent="0">
              <a:buNone/>
            </a:pPr>
            <a:endParaRPr lang="fr-BE" dirty="0"/>
          </a:p>
          <a:p>
            <a:pPr marL="0" indent="0">
              <a:buNone/>
            </a:pPr>
            <a:endParaRPr lang="fr-BE" dirty="0"/>
          </a:p>
          <a:p>
            <a:pPr marL="0" indent="0">
              <a:buNone/>
            </a:pPr>
            <a:endParaRPr lang="fr-BE" dirty="0"/>
          </a:p>
          <a:p>
            <a:pPr marL="0" indent="0">
              <a:buNone/>
            </a:pPr>
            <a:r>
              <a:rPr lang="fr-FR" dirty="0"/>
              <a:t>L’âge est un attribut du poulain Espiègle. On y accède par la syntaxe </a:t>
            </a:r>
            <a:r>
              <a:rPr lang="fr-FR" b="1" dirty="0" err="1"/>
              <a:t>nomObjet.nomAttribut</a:t>
            </a:r>
            <a:r>
              <a:rPr lang="fr-FR" dirty="0"/>
              <a:t>. Cette syntaxe est recommandée pour l’accès aux attributs et aux méthodes d’un objet dans une condition.</a:t>
            </a:r>
            <a:endParaRPr lang="fr-BE" dirty="0"/>
          </a:p>
        </p:txBody>
      </p:sp>
      <p:sp>
        <p:nvSpPr>
          <p:cNvPr id="3" name="Titre 2">
            <a:extLst>
              <a:ext uri="{FF2B5EF4-FFF2-40B4-BE49-F238E27FC236}">
                <a16:creationId xmlns:a16="http://schemas.microsoft.com/office/drawing/2014/main" id="{83817ED5-DFA6-4B4B-8949-086ED34A7A22}"/>
              </a:ext>
            </a:extLst>
          </p:cNvPr>
          <p:cNvSpPr>
            <a:spLocks noGrp="1"/>
          </p:cNvSpPr>
          <p:nvPr>
            <p:ph type="title"/>
          </p:nvPr>
        </p:nvSpPr>
        <p:spPr/>
        <p:txBody>
          <a:bodyPr/>
          <a:lstStyle/>
          <a:p>
            <a:r>
              <a:rPr lang="fr-BE" dirty="0"/>
              <a:t>Diagramme de communication</a:t>
            </a:r>
          </a:p>
        </p:txBody>
      </p:sp>
      <p:pic>
        <p:nvPicPr>
          <p:cNvPr id="41986" name="Picture 2" descr="images/05ri15.png">
            <a:extLst>
              <a:ext uri="{FF2B5EF4-FFF2-40B4-BE49-F238E27FC236}">
                <a16:creationId xmlns:a16="http://schemas.microsoft.com/office/drawing/2014/main" id="{C25755E8-FB62-421A-AC49-3507B0AD81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2440" y="2194561"/>
            <a:ext cx="4773156" cy="16565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564597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68D2B4DE-2A78-43C9-81BC-95920F2CE66F}"/>
              </a:ext>
            </a:extLst>
          </p:cNvPr>
          <p:cNvSpPr>
            <a:spLocks noGrp="1"/>
          </p:cNvSpPr>
          <p:nvPr>
            <p:ph idx="1"/>
          </p:nvPr>
        </p:nvSpPr>
        <p:spPr>
          <a:xfrm>
            <a:off x="318977" y="1390794"/>
            <a:ext cx="8539273" cy="4076412"/>
          </a:xfrm>
        </p:spPr>
        <p:txBody>
          <a:bodyPr/>
          <a:lstStyle/>
          <a:p>
            <a:r>
              <a:rPr lang="fr-BE" dirty="0"/>
              <a:t>Messages itératifs et parallèles : </a:t>
            </a:r>
          </a:p>
          <a:p>
            <a:pPr lvl="1"/>
            <a:r>
              <a:rPr lang="fr-BE" dirty="0"/>
              <a:t>On ajoute deux | (barre verticale) après l’étoile </a:t>
            </a:r>
          </a:p>
          <a:p>
            <a:pPr lvl="1"/>
            <a:endParaRPr lang="fr-BE" dirty="0"/>
          </a:p>
          <a:p>
            <a:pPr marL="457200" lvl="1" indent="0">
              <a:buNone/>
            </a:pPr>
            <a:r>
              <a:rPr lang="fr-BE" dirty="0"/>
              <a:t>   numéro* || [condition]: message </a:t>
            </a:r>
          </a:p>
        </p:txBody>
      </p:sp>
      <p:sp>
        <p:nvSpPr>
          <p:cNvPr id="3" name="Titre 2">
            <a:extLst>
              <a:ext uri="{FF2B5EF4-FFF2-40B4-BE49-F238E27FC236}">
                <a16:creationId xmlns:a16="http://schemas.microsoft.com/office/drawing/2014/main" id="{56886CA8-6DC2-4B75-B255-3A16383A0A34}"/>
              </a:ext>
            </a:extLst>
          </p:cNvPr>
          <p:cNvSpPr>
            <a:spLocks noGrp="1"/>
          </p:cNvSpPr>
          <p:nvPr>
            <p:ph type="title"/>
          </p:nvPr>
        </p:nvSpPr>
        <p:spPr/>
        <p:txBody>
          <a:bodyPr/>
          <a:lstStyle/>
          <a:p>
            <a:r>
              <a:rPr lang="fr-BE" dirty="0"/>
              <a:t>Diagramme de communication </a:t>
            </a:r>
          </a:p>
        </p:txBody>
      </p:sp>
    </p:spTree>
    <p:extLst>
      <p:ext uri="{BB962C8B-B14F-4D97-AF65-F5344CB8AC3E}">
        <p14:creationId xmlns:p14="http://schemas.microsoft.com/office/powerpoint/2010/main" val="45853803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2BC314C2-BDAC-499A-A9CC-6BCE05F9E2FB}"/>
              </a:ext>
            </a:extLst>
          </p:cNvPr>
          <p:cNvSpPr>
            <a:spLocks noGrp="1"/>
          </p:cNvSpPr>
          <p:nvPr>
            <p:ph idx="1"/>
          </p:nvPr>
        </p:nvSpPr>
        <p:spPr/>
        <p:txBody>
          <a:bodyPr/>
          <a:lstStyle/>
          <a:p>
            <a:endParaRPr lang="fr-BE"/>
          </a:p>
        </p:txBody>
      </p:sp>
      <p:sp>
        <p:nvSpPr>
          <p:cNvPr id="3" name="Titre 2">
            <a:extLst>
              <a:ext uri="{FF2B5EF4-FFF2-40B4-BE49-F238E27FC236}">
                <a16:creationId xmlns:a16="http://schemas.microsoft.com/office/drawing/2014/main" id="{1B03ED45-EC0C-4E7C-8DC1-4C979F0074D1}"/>
              </a:ext>
            </a:extLst>
          </p:cNvPr>
          <p:cNvSpPr>
            <a:spLocks noGrp="1"/>
          </p:cNvSpPr>
          <p:nvPr>
            <p:ph type="title"/>
          </p:nvPr>
        </p:nvSpPr>
        <p:spPr/>
        <p:txBody>
          <a:bodyPr/>
          <a:lstStyle/>
          <a:p>
            <a:r>
              <a:rPr lang="fr-BE" dirty="0"/>
              <a:t>Les objets du systèmes : </a:t>
            </a:r>
          </a:p>
        </p:txBody>
      </p:sp>
    </p:spTree>
    <p:extLst>
      <p:ext uri="{BB962C8B-B14F-4D97-AF65-F5344CB8AC3E}">
        <p14:creationId xmlns:p14="http://schemas.microsoft.com/office/powerpoint/2010/main" val="335356785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BC7E08E3-911D-4157-BE67-F3ADDC0C2A2F}"/>
              </a:ext>
            </a:extLst>
          </p:cNvPr>
          <p:cNvSpPr>
            <a:spLocks noGrp="1"/>
          </p:cNvSpPr>
          <p:nvPr>
            <p:ph type="title"/>
          </p:nvPr>
        </p:nvSpPr>
        <p:spPr/>
        <p:txBody>
          <a:bodyPr/>
          <a:lstStyle/>
          <a:p>
            <a:endParaRPr lang="fr-BE"/>
          </a:p>
        </p:txBody>
      </p:sp>
      <p:pic>
        <p:nvPicPr>
          <p:cNvPr id="4" name="Picture 2" descr="images/05RI12V4.png">
            <a:extLst>
              <a:ext uri="{FF2B5EF4-FFF2-40B4-BE49-F238E27FC236}">
                <a16:creationId xmlns:a16="http://schemas.microsoft.com/office/drawing/2014/main" id="{2D90457A-07FD-47DA-B315-4499E0A488CB}"/>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b="4270"/>
          <a:stretch/>
        </p:blipFill>
        <p:spPr bwMode="auto">
          <a:xfrm>
            <a:off x="2483510" y="0"/>
            <a:ext cx="4330805" cy="6799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864824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35402A3D-6A74-47EC-859D-9810BF048CC3}"/>
              </a:ext>
            </a:extLst>
          </p:cNvPr>
          <p:cNvSpPr>
            <a:spLocks noGrp="1"/>
          </p:cNvSpPr>
          <p:nvPr>
            <p:ph idx="1"/>
          </p:nvPr>
        </p:nvSpPr>
        <p:spPr/>
        <p:txBody>
          <a:bodyPr/>
          <a:lstStyle/>
          <a:p>
            <a:r>
              <a:rPr lang="fr-BE" dirty="0"/>
              <a:t>1 ) A quels objets du systèmes sont destinés les messages?</a:t>
            </a:r>
          </a:p>
          <a:p>
            <a:endParaRPr lang="fr-BE" dirty="0"/>
          </a:p>
          <a:p>
            <a:pPr marL="0" indent="0">
              <a:buNone/>
            </a:pPr>
            <a:r>
              <a:rPr lang="fr-BE" dirty="0"/>
              <a:t>Dans notre exemple précédent : on peut scinder en </a:t>
            </a:r>
          </a:p>
          <a:p>
            <a:pPr lvl="1"/>
            <a:r>
              <a:rPr lang="fr-BE" dirty="0"/>
              <a:t>Acheteur</a:t>
            </a:r>
          </a:p>
          <a:p>
            <a:pPr lvl="1"/>
            <a:r>
              <a:rPr lang="fr-BE" dirty="0"/>
              <a:t>Directeur</a:t>
            </a:r>
          </a:p>
          <a:p>
            <a:pPr lvl="1"/>
            <a:r>
              <a:rPr lang="fr-BE" dirty="0"/>
              <a:t>Comptable</a:t>
            </a:r>
          </a:p>
          <a:p>
            <a:pPr lvl="1"/>
            <a:r>
              <a:rPr lang="fr-BE" dirty="0"/>
              <a:t>Le </a:t>
            </a:r>
            <a:r>
              <a:rPr lang="fr-BE" dirty="0" err="1"/>
              <a:t>palfrenier</a:t>
            </a:r>
            <a:endParaRPr lang="fr-BE" dirty="0"/>
          </a:p>
        </p:txBody>
      </p:sp>
      <p:sp>
        <p:nvSpPr>
          <p:cNvPr id="3" name="Titre 2">
            <a:extLst>
              <a:ext uri="{FF2B5EF4-FFF2-40B4-BE49-F238E27FC236}">
                <a16:creationId xmlns:a16="http://schemas.microsoft.com/office/drawing/2014/main" id="{2F2EC8CB-B298-4632-8A6A-D3465A5DFCD7}"/>
              </a:ext>
            </a:extLst>
          </p:cNvPr>
          <p:cNvSpPr>
            <a:spLocks noGrp="1"/>
          </p:cNvSpPr>
          <p:nvPr>
            <p:ph type="title"/>
          </p:nvPr>
        </p:nvSpPr>
        <p:spPr/>
        <p:txBody>
          <a:bodyPr/>
          <a:lstStyle/>
          <a:p>
            <a:endParaRPr lang="fr-BE"/>
          </a:p>
        </p:txBody>
      </p:sp>
    </p:spTree>
    <p:extLst>
      <p:ext uri="{BB962C8B-B14F-4D97-AF65-F5344CB8AC3E}">
        <p14:creationId xmlns:p14="http://schemas.microsoft.com/office/powerpoint/2010/main" val="3417997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3C8F95DA-C198-4260-AB5E-249AA9A5AF9F}"/>
              </a:ext>
            </a:extLst>
          </p:cNvPr>
          <p:cNvSpPr>
            <a:spLocks noGrp="1"/>
          </p:cNvSpPr>
          <p:nvPr>
            <p:ph idx="1"/>
          </p:nvPr>
        </p:nvSpPr>
        <p:spPr/>
        <p:txBody>
          <a:bodyPr/>
          <a:lstStyle/>
          <a:p>
            <a:endParaRPr lang="fr-BE"/>
          </a:p>
        </p:txBody>
      </p:sp>
      <p:sp>
        <p:nvSpPr>
          <p:cNvPr id="3" name="Titre 2">
            <a:extLst>
              <a:ext uri="{FF2B5EF4-FFF2-40B4-BE49-F238E27FC236}">
                <a16:creationId xmlns:a16="http://schemas.microsoft.com/office/drawing/2014/main" id="{75AFB382-DC4D-4647-93C4-40687F2152DC}"/>
              </a:ext>
            </a:extLst>
          </p:cNvPr>
          <p:cNvSpPr>
            <a:spLocks noGrp="1"/>
          </p:cNvSpPr>
          <p:nvPr>
            <p:ph type="title"/>
          </p:nvPr>
        </p:nvSpPr>
        <p:spPr/>
        <p:txBody>
          <a:bodyPr/>
          <a:lstStyle/>
          <a:p>
            <a:r>
              <a:rPr lang="fr-BE" dirty="0"/>
              <a:t>Découverte des objets d’un système</a:t>
            </a:r>
          </a:p>
        </p:txBody>
      </p:sp>
      <p:pic>
        <p:nvPicPr>
          <p:cNvPr id="43010" name="Picture 2" descr="images/05RI37V4.png">
            <a:extLst>
              <a:ext uri="{FF2B5EF4-FFF2-40B4-BE49-F238E27FC236}">
                <a16:creationId xmlns:a16="http://schemas.microsoft.com/office/drawing/2014/main" id="{2A12811F-AFA0-44E9-B668-BCDC5C21C7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1900" y="-59386"/>
            <a:ext cx="6080200" cy="69767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369396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9BF0C914-13DD-467E-8B62-2E415E736775}"/>
              </a:ext>
            </a:extLst>
          </p:cNvPr>
          <p:cNvSpPr>
            <a:spLocks noGrp="1"/>
          </p:cNvSpPr>
          <p:nvPr>
            <p:ph idx="1"/>
          </p:nvPr>
        </p:nvSpPr>
        <p:spPr>
          <a:xfrm>
            <a:off x="318977" y="1274418"/>
            <a:ext cx="8539273" cy="4076412"/>
          </a:xfrm>
        </p:spPr>
        <p:txBody>
          <a:bodyPr/>
          <a:lstStyle/>
          <a:p>
            <a:r>
              <a:rPr lang="fr-BE" dirty="0"/>
              <a:t>2) On va décomposer progressivement  les messages reçus</a:t>
            </a:r>
          </a:p>
          <a:p>
            <a:pPr lvl="1"/>
            <a:r>
              <a:rPr lang="fr-BE" dirty="0"/>
              <a:t>Découverte de nouveaux objets </a:t>
            </a:r>
          </a:p>
          <a:p>
            <a:pPr lvl="1"/>
            <a:r>
              <a:rPr lang="fr-BE" dirty="0"/>
              <a:t>Enrichissement de la description des messages</a:t>
            </a:r>
          </a:p>
          <a:p>
            <a:pPr marL="0" indent="0">
              <a:buNone/>
            </a:pPr>
            <a:endParaRPr lang="fr-BE" dirty="0"/>
          </a:p>
          <a:p>
            <a:pPr marL="0" indent="0">
              <a:buNone/>
            </a:pPr>
            <a:r>
              <a:rPr lang="fr-BE" dirty="0"/>
              <a:t>Exemple : </a:t>
            </a:r>
            <a:r>
              <a:rPr lang="fr-FR" i="1" dirty="0"/>
              <a:t>Lorsque le directeur reçoit la demande des papiers de la jument, il fait appel à la base de données de l’élevage pour les retrouver. </a:t>
            </a:r>
            <a:br>
              <a:rPr lang="fr-FR" i="1" dirty="0"/>
            </a:br>
            <a:r>
              <a:rPr lang="fr-FR" i="1" dirty="0"/>
              <a:t>Au sein de ce diagramme, la jument choisie sera dorénavant transmise comme paramètre ; ainsi l’on peut retrouver ses papiers dans la base de données de l’élevage.</a:t>
            </a:r>
            <a:endParaRPr lang="fr-BE" dirty="0"/>
          </a:p>
        </p:txBody>
      </p:sp>
      <p:sp>
        <p:nvSpPr>
          <p:cNvPr id="3" name="Titre 2">
            <a:extLst>
              <a:ext uri="{FF2B5EF4-FFF2-40B4-BE49-F238E27FC236}">
                <a16:creationId xmlns:a16="http://schemas.microsoft.com/office/drawing/2014/main" id="{9E967215-1D11-4C4E-9850-C717227EA54E}"/>
              </a:ext>
            </a:extLst>
          </p:cNvPr>
          <p:cNvSpPr>
            <a:spLocks noGrp="1"/>
          </p:cNvSpPr>
          <p:nvPr>
            <p:ph type="title"/>
          </p:nvPr>
        </p:nvSpPr>
        <p:spPr/>
        <p:txBody>
          <a:bodyPr/>
          <a:lstStyle/>
          <a:p>
            <a:r>
              <a:rPr lang="fr-BE" dirty="0"/>
              <a:t>Découverte des objets du systèmes</a:t>
            </a:r>
          </a:p>
        </p:txBody>
      </p:sp>
      <p:pic>
        <p:nvPicPr>
          <p:cNvPr id="44034" name="Picture 2" descr="images/05ri17.png">
            <a:extLst>
              <a:ext uri="{FF2B5EF4-FFF2-40B4-BE49-F238E27FC236}">
                <a16:creationId xmlns:a16="http://schemas.microsoft.com/office/drawing/2014/main" id="{5B9A0EB6-7793-4DC9-B0A5-B0B0965561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8874" y="1187780"/>
            <a:ext cx="6284245" cy="52237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6196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0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E5DB7167-DB04-4DCE-93D8-6ECD5286E5CA}"/>
              </a:ext>
            </a:extLst>
          </p:cNvPr>
          <p:cNvSpPr>
            <a:spLocks noGrp="1"/>
          </p:cNvSpPr>
          <p:nvPr>
            <p:ph idx="1"/>
          </p:nvPr>
        </p:nvSpPr>
        <p:spPr>
          <a:xfrm>
            <a:off x="302363" y="1058245"/>
            <a:ext cx="9631244" cy="4271069"/>
          </a:xfrm>
        </p:spPr>
        <p:txBody>
          <a:bodyPr/>
          <a:lstStyle/>
          <a:p>
            <a:pPr marL="0" indent="0">
              <a:buNone/>
            </a:pPr>
            <a:r>
              <a:rPr lang="fr-FR" i="1" dirty="0"/>
              <a:t>Lorsque le comptable reçoit le paiement, il crée les papiers de la vente avant de les renvoyer à l’acheteur. Cette décomposition introduit un nouvel objet du système : ces papiers de vente</a:t>
            </a:r>
            <a:endParaRPr lang="fr-BE" dirty="0"/>
          </a:p>
        </p:txBody>
      </p:sp>
      <p:sp>
        <p:nvSpPr>
          <p:cNvPr id="3" name="Titre 2">
            <a:extLst>
              <a:ext uri="{FF2B5EF4-FFF2-40B4-BE49-F238E27FC236}">
                <a16:creationId xmlns:a16="http://schemas.microsoft.com/office/drawing/2014/main" id="{89964368-703E-438C-802F-202712DCAF17}"/>
              </a:ext>
            </a:extLst>
          </p:cNvPr>
          <p:cNvSpPr>
            <a:spLocks noGrp="1"/>
          </p:cNvSpPr>
          <p:nvPr>
            <p:ph type="title"/>
          </p:nvPr>
        </p:nvSpPr>
        <p:spPr/>
        <p:txBody>
          <a:bodyPr/>
          <a:lstStyle/>
          <a:p>
            <a:r>
              <a:rPr lang="fr-BE" dirty="0"/>
              <a:t>Découverte des objets du systèmes</a:t>
            </a:r>
          </a:p>
        </p:txBody>
      </p:sp>
      <p:pic>
        <p:nvPicPr>
          <p:cNvPr id="46082" name="Picture 2" descr="images/05RI39V4.png">
            <a:extLst>
              <a:ext uri="{FF2B5EF4-FFF2-40B4-BE49-F238E27FC236}">
                <a16:creationId xmlns:a16="http://schemas.microsoft.com/office/drawing/2014/main" id="{A2B807F5-D01B-42BA-98ED-22B37024FA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2808" y="1058245"/>
            <a:ext cx="6338383" cy="4791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6351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0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E5DB7167-DB04-4DCE-93D8-6ECD5286E5CA}"/>
              </a:ext>
            </a:extLst>
          </p:cNvPr>
          <p:cNvSpPr>
            <a:spLocks noGrp="1"/>
          </p:cNvSpPr>
          <p:nvPr>
            <p:ph idx="1"/>
          </p:nvPr>
        </p:nvSpPr>
        <p:spPr>
          <a:xfrm>
            <a:off x="318977" y="1102067"/>
            <a:ext cx="8539273" cy="4076412"/>
          </a:xfrm>
        </p:spPr>
        <p:txBody>
          <a:bodyPr/>
          <a:lstStyle/>
          <a:p>
            <a:r>
              <a:rPr lang="fr-FR" dirty="0"/>
              <a:t>Ce processus de décomposition des messages est itératif et doit être poursuivi jusqu’à l’obtention d’objets de taille suffisamment fine.</a:t>
            </a:r>
          </a:p>
          <a:p>
            <a:endParaRPr lang="fr-BE" dirty="0"/>
          </a:p>
          <a:p>
            <a:r>
              <a:rPr lang="fr-FR" dirty="0"/>
              <a:t>On emploie le plus souvent le mot « grain » pour évoquer la taille d’un objet. En effet, il existe toute une panoplie de grains allant du plus fin au plus gros. Le système pris comme un seul objet est un objet de gros grain ou de granularité importante. À l’opposé, la base de données de l’élevage est déjà un objet de granularité plus fine. En son sein, une table ou une donnée seront des objets de granularité encore plus fine. Cette notion est relative. C’est à la personne en charge de la modélisation de déterminer le niveau de granularité des objets qu’elle désire obtenir.</a:t>
            </a:r>
            <a:endParaRPr lang="fr-BE" dirty="0"/>
          </a:p>
        </p:txBody>
      </p:sp>
      <p:sp>
        <p:nvSpPr>
          <p:cNvPr id="3" name="Titre 2">
            <a:extLst>
              <a:ext uri="{FF2B5EF4-FFF2-40B4-BE49-F238E27FC236}">
                <a16:creationId xmlns:a16="http://schemas.microsoft.com/office/drawing/2014/main" id="{89964368-703E-438C-802F-202712DCAF17}"/>
              </a:ext>
            </a:extLst>
          </p:cNvPr>
          <p:cNvSpPr>
            <a:spLocks noGrp="1"/>
          </p:cNvSpPr>
          <p:nvPr>
            <p:ph type="title"/>
          </p:nvPr>
        </p:nvSpPr>
        <p:spPr/>
        <p:txBody>
          <a:bodyPr/>
          <a:lstStyle/>
          <a:p>
            <a:r>
              <a:rPr lang="fr-BE" dirty="0"/>
              <a:t>Découverte des objets du systèmes</a:t>
            </a:r>
          </a:p>
        </p:txBody>
      </p:sp>
    </p:spTree>
    <p:extLst>
      <p:ext uri="{BB962C8B-B14F-4D97-AF65-F5344CB8AC3E}">
        <p14:creationId xmlns:p14="http://schemas.microsoft.com/office/powerpoint/2010/main" val="1433231624"/>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ersonnalisé 1">
      <a:majorFont>
        <a:latin typeface="Roboto"/>
        <a:ea typeface=""/>
        <a:cs typeface=""/>
      </a:majorFont>
      <a:minorFont>
        <a:latin typeface="Roboto"/>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ele de présentation HEHbe - Sciences et technologies - 2020" id="{EE4D2E19-B584-4F48-A0C2-F9C6CA07D9F2}" vid="{A3E7972B-113D-4350-8242-AF641CFC4353}"/>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91A0011AB438943B6A59FB627F33A1B" ma:contentTypeVersion="15" ma:contentTypeDescription="Create a new document." ma:contentTypeScope="" ma:versionID="f2e3b202648112314b2d3e39c570f68e">
  <xsd:schema xmlns:xsd="http://www.w3.org/2001/XMLSchema" xmlns:xs="http://www.w3.org/2001/XMLSchema" xmlns:p="http://schemas.microsoft.com/office/2006/metadata/properties" xmlns:ns3="9f8b65d9-2daa-47bd-9c09-a91aff7fa433" xmlns:ns4="ef6e0be4-4ca4-4ab6-bec6-08709e189fea" targetNamespace="http://schemas.microsoft.com/office/2006/metadata/properties" ma:root="true" ma:fieldsID="18352abdddd427f27e1c9df726a2bfdc" ns3:_="" ns4:_="">
    <xsd:import namespace="9f8b65d9-2daa-47bd-9c09-a91aff7fa433"/>
    <xsd:import namespace="ef6e0be4-4ca4-4ab6-bec6-08709e189fea"/>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DateTaken" minOccurs="0"/>
                <xsd:element ref="ns4:MediaServiceOCR" minOccurs="0"/>
                <xsd:element ref="ns4:MediaServiceGenerationTime" minOccurs="0"/>
                <xsd:element ref="ns4:MediaServiceEventHashCode" minOccurs="0"/>
                <xsd:element ref="ns4:MediaServiceLocation" minOccurs="0"/>
                <xsd:element ref="ns4:MediaServiceAutoKeyPoints" minOccurs="0"/>
                <xsd:element ref="ns4:MediaServiceKeyPoints" minOccurs="0"/>
                <xsd:element ref="ns4:MediaLengthInSeconds" minOccurs="0"/>
                <xsd:element ref="ns4: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f8b65d9-2daa-47bd-9c09-a91aff7fa433"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f6e0be4-4ca4-4ab6-bec6-08709e189fea"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AutoTags" ma:index="13" nillable="true" ma:displayName="MediaServiceAutoTags" ma:description="" ma:internalName="MediaServiceAutoTags" ma:readOnly="true">
      <xsd:simpleType>
        <xsd:restriction base="dms:Text"/>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element name="_activity" ma:index="22"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ef6e0be4-4ca4-4ab6-bec6-08709e189fea" xsi:nil="true"/>
  </documentManagement>
</p:properties>
</file>

<file path=customXml/itemProps1.xml><?xml version="1.0" encoding="utf-8"?>
<ds:datastoreItem xmlns:ds="http://schemas.openxmlformats.org/officeDocument/2006/customXml" ds:itemID="{8096AE92-4CB4-4300-8C06-3C796E6590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f8b65d9-2daa-47bd-9c09-a91aff7fa433"/>
    <ds:schemaRef ds:uri="ef6e0be4-4ca4-4ab6-bec6-08709e189fe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BBDC6DD-1CC7-4914-AED9-B4C9D6835728}">
  <ds:schemaRefs>
    <ds:schemaRef ds:uri="http://schemas.microsoft.com/sharepoint/v3/contenttype/forms"/>
  </ds:schemaRefs>
</ds:datastoreItem>
</file>

<file path=customXml/itemProps3.xml><?xml version="1.0" encoding="utf-8"?>
<ds:datastoreItem xmlns:ds="http://schemas.openxmlformats.org/officeDocument/2006/customXml" ds:itemID="{A0D2ADD5-EBC8-4E6C-B6E3-82591B6D4ED4}">
  <ds:schemaRefs>
    <ds:schemaRef ds:uri="http://purl.org/dc/elements/1.1/"/>
    <ds:schemaRef ds:uri="http://schemas.openxmlformats.org/package/2006/metadata/core-properties"/>
    <ds:schemaRef ds:uri="9f8b65d9-2daa-47bd-9c09-a91aff7fa433"/>
    <ds:schemaRef ds:uri="http://schemas.microsoft.com/office/infopath/2007/PartnerControls"/>
    <ds:schemaRef ds:uri="http://purl.org/dc/terms/"/>
    <ds:schemaRef ds:uri="http://schemas.microsoft.com/office/2006/documentManagement/types"/>
    <ds:schemaRef ds:uri="ef6e0be4-4ca4-4ab6-bec6-08709e189fea"/>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51351</TotalTime>
  <Words>14050</Words>
  <Application>Microsoft Office PowerPoint</Application>
  <PresentationFormat>Affichage à l'écran (4:3)</PresentationFormat>
  <Paragraphs>1414</Paragraphs>
  <Slides>259</Slides>
  <Notes>45</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259</vt:i4>
      </vt:variant>
    </vt:vector>
  </HeadingPairs>
  <TitlesOfParts>
    <vt:vector size="268" baseType="lpstr">
      <vt:lpstr>Arial</vt:lpstr>
      <vt:lpstr>Calibri</vt:lpstr>
      <vt:lpstr>Courier New</vt:lpstr>
      <vt:lpstr>Roboto</vt:lpstr>
      <vt:lpstr>Roboto </vt:lpstr>
      <vt:lpstr>Roboto Condensed</vt:lpstr>
      <vt:lpstr>Times New Roman</vt:lpstr>
      <vt:lpstr>Wingdings</vt:lpstr>
      <vt:lpstr>Thème Office</vt:lpstr>
      <vt:lpstr>Programmation – Concepts avancées</vt:lpstr>
      <vt:lpstr>Chap 1: A la découverte de l’objet</vt:lpstr>
      <vt:lpstr>Un objet c’est quoi ? </vt:lpstr>
      <vt:lpstr>Abstraction</vt:lpstr>
      <vt:lpstr>Les classes d’objets </vt:lpstr>
      <vt:lpstr>L’encapsulation </vt:lpstr>
      <vt:lpstr>Présentation PowerPoint</vt:lpstr>
      <vt:lpstr>Spécialisation et Généralisation</vt:lpstr>
      <vt:lpstr>L’héritage </vt:lpstr>
      <vt:lpstr>Classes Abstraites et concrètes</vt:lpstr>
      <vt:lpstr>Polymorphisme </vt:lpstr>
      <vt:lpstr>Composition</vt:lpstr>
      <vt:lpstr>Présentation PowerPoint</vt:lpstr>
      <vt:lpstr>Spécialisation (stéréotypes en UML)</vt:lpstr>
      <vt:lpstr>Petit Quizz</vt:lpstr>
      <vt:lpstr>Présentation PowerPoint</vt:lpstr>
      <vt:lpstr>Chap 2 : Modélisation des exigences </vt:lpstr>
      <vt:lpstr>Modélisation des exigences </vt:lpstr>
      <vt:lpstr>Modélisation des exigences </vt:lpstr>
      <vt:lpstr>Modélisation des exigences </vt:lpstr>
      <vt:lpstr>Modélisation des exigences </vt:lpstr>
      <vt:lpstr>Modélisation des exigences </vt:lpstr>
      <vt:lpstr>Modélisation des exigences </vt:lpstr>
      <vt:lpstr>Modélisation des exigences </vt:lpstr>
      <vt:lpstr>Modélisation des exigences </vt:lpstr>
      <vt:lpstr>Modélisation des exigences : relations entre les cas d’utilisation</vt:lpstr>
      <vt:lpstr>Modélisation des exigences : relations entre les cas d’utilisation</vt:lpstr>
      <vt:lpstr>Modélisation des exigences : relations entre les cas d’utilisation</vt:lpstr>
      <vt:lpstr>Modélisation des exigences : relations entre les cas d’utilisation</vt:lpstr>
      <vt:lpstr>Modélisation des exigences : relations entre les cas d’utilisation</vt:lpstr>
      <vt:lpstr>Modélisation des exigences : relations entre les cas d’utilisation</vt:lpstr>
      <vt:lpstr>Modélisation des exigences </vt:lpstr>
      <vt:lpstr>Modélisation des exigences </vt:lpstr>
      <vt:lpstr>Représentation textuelle des cas</vt:lpstr>
      <vt:lpstr>Présentation PowerPoint</vt:lpstr>
      <vt:lpstr>Présentation PowerPoint</vt:lpstr>
      <vt:lpstr>Présentation PowerPoint</vt:lpstr>
      <vt:lpstr>Conclusion modélisation des exigences </vt:lpstr>
      <vt:lpstr>Présentation PowerPoint</vt:lpstr>
      <vt:lpstr>Présentation PowerPoint</vt:lpstr>
      <vt:lpstr>Présentation PowerPoint</vt:lpstr>
      <vt:lpstr>Présentation PowerPoint</vt:lpstr>
      <vt:lpstr>Présentation PowerPoint</vt:lpstr>
      <vt:lpstr>Chap 3 : Modélisation de la dynamique </vt:lpstr>
      <vt:lpstr>Diagramme de séquence</vt:lpstr>
      <vt:lpstr>Diagramme de séquence : la ligne de vie</vt:lpstr>
      <vt:lpstr>Diagramme de séquence : la ligne de vie</vt:lpstr>
      <vt:lpstr>Diagramme de séquence : la ligne de vie</vt:lpstr>
      <vt:lpstr>Diagramme de séquence : l’envoi de message </vt:lpstr>
      <vt:lpstr>Diagramme de séquence : l’envoi de message </vt:lpstr>
      <vt:lpstr>Diagramme de séquence : l’envoi de message </vt:lpstr>
      <vt:lpstr>Diagramme de séquence : l’envoi de message </vt:lpstr>
      <vt:lpstr>Diagramme de séquence : l’envoi de message </vt:lpstr>
      <vt:lpstr>Diagramme de séquence : l’envoi de message </vt:lpstr>
      <vt:lpstr>Diagramme de séquence : l’envoi de message </vt:lpstr>
      <vt:lpstr>Diagramme de séquence : l’envoi de message </vt:lpstr>
      <vt:lpstr>Diagramme de séquence : Création et destruction d’objets</vt:lpstr>
      <vt:lpstr>Diagramme de séquence : description de la dynamique</vt:lpstr>
      <vt:lpstr>Cadres d’interaction</vt:lpstr>
      <vt:lpstr>Cadres d’interaction</vt:lpstr>
      <vt:lpstr>Cadres d’interaction</vt:lpstr>
      <vt:lpstr>Cadres d’interaction</vt:lpstr>
      <vt:lpstr>Cadres d’interaction</vt:lpstr>
      <vt:lpstr>Cadres d’interaction : Possibilités</vt:lpstr>
      <vt:lpstr>Cadres d’interaction</vt:lpstr>
      <vt:lpstr>Cadres d’interaction</vt:lpstr>
      <vt:lpstr>Les fragments combinés</vt:lpstr>
      <vt:lpstr>Les fragments combinés</vt:lpstr>
      <vt:lpstr>Les fragments combinés</vt:lpstr>
      <vt:lpstr>Les fragments combinés</vt:lpstr>
      <vt:lpstr>Les fragments combinés</vt:lpstr>
      <vt:lpstr>Les fragments combinés</vt:lpstr>
      <vt:lpstr>Présentation PowerPoint</vt:lpstr>
      <vt:lpstr>Présentation PowerPoint</vt:lpstr>
      <vt:lpstr>Les fragments combinés</vt:lpstr>
      <vt:lpstr>Présentation PowerPoint</vt:lpstr>
      <vt:lpstr>Les fragments combinés</vt:lpstr>
      <vt:lpstr>Les fragments combinés</vt:lpstr>
      <vt:lpstr>Présentation PowerPoint</vt:lpstr>
      <vt:lpstr>Les fragments combinés</vt:lpstr>
      <vt:lpstr>Présentation PowerPoint</vt:lpstr>
      <vt:lpstr>Présentation PowerPoint</vt:lpstr>
      <vt:lpstr>Les fragments combinés</vt:lpstr>
      <vt:lpstr>Présentation PowerPoint</vt:lpstr>
      <vt:lpstr>Présentation PowerPoint</vt:lpstr>
      <vt:lpstr>Le diagramme de communication</vt:lpstr>
      <vt:lpstr>Le diagramme de communication</vt:lpstr>
      <vt:lpstr>Diagramme de communication </vt:lpstr>
      <vt:lpstr>Diagramme de communication</vt:lpstr>
      <vt:lpstr>Diagramme de communication</vt:lpstr>
      <vt:lpstr>Diagramme de communication</vt:lpstr>
      <vt:lpstr>Diagramme de communication </vt:lpstr>
      <vt:lpstr>Les objets du systèmes : </vt:lpstr>
      <vt:lpstr>Présentation PowerPoint</vt:lpstr>
      <vt:lpstr>Présentation PowerPoint</vt:lpstr>
      <vt:lpstr>Découverte des objets d’un système</vt:lpstr>
      <vt:lpstr>Découverte des objets du systèmes</vt:lpstr>
      <vt:lpstr>Découverte des objets du systèmes</vt:lpstr>
      <vt:lpstr>Découverte des objets du systèmes</vt:lpstr>
      <vt:lpstr>Conclusion sur la modélisation dynamique </vt:lpstr>
      <vt:lpstr>Présentation PowerPoint</vt:lpstr>
      <vt:lpstr>Présentation PowerPoint</vt:lpstr>
      <vt:lpstr>Quizz</vt:lpstr>
      <vt:lpstr>Chap4: Modélisation des objets </vt:lpstr>
      <vt:lpstr>Présentation PowerPoint</vt:lpstr>
      <vt:lpstr>Découverte des objets par décomposition</vt:lpstr>
      <vt:lpstr>Présentation PowerPoint</vt:lpstr>
      <vt:lpstr>Présentation PowerPoint</vt:lpstr>
      <vt:lpstr>Partons d’une séquence</vt:lpstr>
      <vt:lpstr>Présentation PowerPoint</vt:lpstr>
      <vt:lpstr>Depuis les données </vt:lpstr>
      <vt:lpstr>Présentation PowerPoint</vt:lpstr>
      <vt:lpstr>Présentation PowerPoint</vt:lpstr>
      <vt:lpstr>Représentation des classes</vt:lpstr>
      <vt:lpstr>Avant d’aller plus loin ! </vt:lpstr>
      <vt:lpstr>Présentation PowerPoint</vt:lpstr>
      <vt:lpstr>L’encapsulation </vt:lpstr>
      <vt:lpstr>Petit complément</vt:lpstr>
      <vt:lpstr>Présentation PowerPoint</vt:lpstr>
      <vt:lpstr>Les types</vt:lpstr>
      <vt:lpstr>Présentation PowerPoint</vt:lpstr>
      <vt:lpstr>La cardinalité</vt:lpstr>
      <vt:lpstr>Propriétés des variables </vt:lpstr>
      <vt:lpstr>Présentation PowerPoint</vt:lpstr>
      <vt:lpstr>Signature des méthodes</vt:lpstr>
      <vt:lpstr>Présentation PowerPoint</vt:lpstr>
      <vt:lpstr>Présentation PowerPoint</vt:lpstr>
      <vt:lpstr>Attributs et méthodes de classes </vt:lpstr>
      <vt:lpstr>Présentation PowerPoint</vt:lpstr>
      <vt:lpstr>Présentation PowerPoint</vt:lpstr>
      <vt:lpstr>Présentation PowerPoint</vt:lpstr>
      <vt:lpstr>Les attributs calculés </vt:lpstr>
      <vt:lpstr>Associations entre objets </vt:lpstr>
      <vt:lpstr>Présentation PowerPoint</vt:lpstr>
      <vt:lpstr>Lien entre les objets </vt:lpstr>
      <vt:lpstr>Présentation PowerPoint</vt:lpstr>
      <vt:lpstr>Associations entre classes</vt:lpstr>
      <vt:lpstr>Présentation PowerPoint</vt:lpstr>
      <vt:lpstr>Association ternaire</vt:lpstr>
      <vt:lpstr>Cardinalités des associations</vt:lpstr>
      <vt:lpstr>Présentation PowerPoint</vt:lpstr>
      <vt:lpstr>La navigation </vt:lpstr>
      <vt:lpstr>Association réflexive</vt:lpstr>
      <vt:lpstr>Association réflexive</vt:lpstr>
      <vt:lpstr>Association réflexive</vt:lpstr>
      <vt:lpstr>Association reflexive</vt:lpstr>
      <vt:lpstr>Propriétés des extrémités des associations</vt:lpstr>
      <vt:lpstr>Propriétés des extrémités des associations</vt:lpstr>
      <vt:lpstr>Les classes-associations</vt:lpstr>
      <vt:lpstr>Présentation PowerPoint</vt:lpstr>
      <vt:lpstr>Qualification des associations</vt:lpstr>
      <vt:lpstr>Présentation PowerPoint</vt:lpstr>
      <vt:lpstr>Présentation PowerPoint</vt:lpstr>
      <vt:lpstr>Contraintes sur les associations</vt:lpstr>
      <vt:lpstr>Présentation PowerPoint</vt:lpstr>
      <vt:lpstr>Est-ce suffisant ? </vt:lpstr>
      <vt:lpstr>Présentation PowerPoint</vt:lpstr>
      <vt:lpstr>Présentation PowerPoint</vt:lpstr>
      <vt:lpstr>Les objets composés</vt:lpstr>
      <vt:lpstr>Les objets composés : composition forte</vt:lpstr>
      <vt:lpstr>Les objets composés : composition forte</vt:lpstr>
      <vt:lpstr>Les objets composés composition faible ou agrégation</vt:lpstr>
      <vt:lpstr>Les objets composés : Rappel </vt:lpstr>
      <vt:lpstr>Les objets composés : agrégation</vt:lpstr>
      <vt:lpstr>Les objets composés</vt:lpstr>
      <vt:lpstr>Les objets composés : résumés </vt:lpstr>
      <vt:lpstr>La dépendance </vt:lpstr>
      <vt:lpstr>La dépendance </vt:lpstr>
      <vt:lpstr>Dépendances</vt:lpstr>
      <vt:lpstr>Présentation PowerPoint</vt:lpstr>
      <vt:lpstr>Présentation PowerPoint</vt:lpstr>
      <vt:lpstr>Généralisation/spécialisation de classe</vt:lpstr>
      <vt:lpstr>Présentation PowerPoint</vt:lpstr>
      <vt:lpstr>L’héritage</vt:lpstr>
      <vt:lpstr>Présentation PowerPoint</vt:lpstr>
      <vt:lpstr>Présentation PowerPoint</vt:lpstr>
      <vt:lpstr>Classes concrètes ou abstraites</vt:lpstr>
      <vt:lpstr>Présentation PowerPoint</vt:lpstr>
      <vt:lpstr>Présentation PowerPoint</vt:lpstr>
      <vt:lpstr>Présentation PowerPoint</vt:lpstr>
      <vt:lpstr>Contraintes sur la relation d’héritage</vt:lpstr>
      <vt:lpstr>Présentation PowerPoint</vt:lpstr>
      <vt:lpstr>Présentation PowerPoint</vt:lpstr>
      <vt:lpstr>L’héritage multiple </vt:lpstr>
      <vt:lpstr>Conseil</vt:lpstr>
      <vt:lpstr>Présentation PowerPoint</vt:lpstr>
      <vt:lpstr>Factorisation des relations</vt:lpstr>
      <vt:lpstr>L’interface</vt:lpstr>
      <vt:lpstr>Astuce </vt:lpstr>
      <vt:lpstr>Présentation PowerPoint</vt:lpstr>
      <vt:lpstr>Présentation PowerPoint</vt:lpstr>
      <vt:lpstr>Présentation PowerPoint</vt:lpstr>
      <vt:lpstr>Les stéréotypes de classe</vt:lpstr>
      <vt:lpstr>Présentation PowerPoint</vt:lpstr>
      <vt:lpstr>Les classes templates </vt:lpstr>
      <vt:lpstr>Présentation PowerPoint</vt:lpstr>
      <vt:lpstr>Présentation PowerPoint</vt:lpstr>
      <vt:lpstr>Présentation PowerPoint</vt:lpstr>
      <vt:lpstr>Objets ou Instances ? </vt:lpstr>
      <vt:lpstr>Objets ou Instances ? </vt:lpstr>
      <vt:lpstr>Objets ou Instances ? </vt:lpstr>
      <vt:lpstr>Objets ou Instances ? </vt:lpstr>
      <vt:lpstr>Présentation PowerPoint</vt:lpstr>
      <vt:lpstr>Présentation PowerPoint</vt:lpstr>
      <vt:lpstr>Le diagramme de structure composite</vt:lpstr>
      <vt:lpstr>Le diagramme de structure composite</vt:lpstr>
      <vt:lpstr>Le diagramme de structure composite</vt:lpstr>
      <vt:lpstr>Le diagramme de structure composite</vt:lpstr>
      <vt:lpstr>Le diagramme de structure composite</vt:lpstr>
      <vt:lpstr>Le diagramme de structure composite</vt:lpstr>
      <vt:lpstr>Le diagramme de structure composite</vt:lpstr>
      <vt:lpstr>Le diagramme de structure composite</vt:lpstr>
      <vt:lpstr>Le diagramme de structure composite</vt:lpstr>
      <vt:lpstr>Le diagramme de structure composite</vt:lpstr>
      <vt:lpstr>Le diagramme de structure composite</vt:lpstr>
      <vt:lpstr>Le diagramme de structure composite</vt:lpstr>
      <vt:lpstr>Le diagramme de structure composite</vt:lpstr>
      <vt:lpstr>Exercices pour le labos</vt:lpstr>
      <vt:lpstr>Présentation PowerPoint</vt:lpstr>
      <vt:lpstr>Quizz</vt:lpstr>
      <vt:lpstr>La structuration des éléments de modélisation </vt:lpstr>
      <vt:lpstr>La structuration des éléments de modélisation </vt:lpstr>
      <vt:lpstr>La structuration des éléments de modélisation </vt:lpstr>
      <vt:lpstr>La structuration des éléments de modélisation </vt:lpstr>
      <vt:lpstr>La structuration des éléments de modélisation </vt:lpstr>
      <vt:lpstr>La structuration des éléments de modélisation </vt:lpstr>
      <vt:lpstr>La structuration des éléments de modélisation </vt:lpstr>
      <vt:lpstr>La structuration des éléments de modélisation </vt:lpstr>
      <vt:lpstr>La structuration des éléments de modélisation </vt:lpstr>
      <vt:lpstr>La structuration des éléments de modélisation </vt:lpstr>
      <vt:lpstr>La structuration des éléments de modélisation </vt:lpstr>
      <vt:lpstr>La structuration des éléments de modélisation </vt:lpstr>
      <vt:lpstr>La structuration des éléments de modélisation </vt:lpstr>
      <vt:lpstr>La structuration des éléments de modélisation </vt:lpstr>
      <vt:lpstr>La structuration des éléments de modélisation </vt:lpstr>
      <vt:lpstr>La structuration des éléments de modélisation </vt:lpstr>
      <vt:lpstr>La structuration des éléments de modélisation </vt:lpstr>
      <vt:lpstr>Présentation PowerPoint</vt:lpstr>
      <vt:lpstr>Quizz</vt:lpstr>
      <vt:lpstr>Présentation PowerPoint</vt:lpstr>
      <vt:lpstr>Cycle de vie des objets</vt:lpstr>
      <vt:lpstr>Cycle de vies des objets : Le changement d’états</vt:lpstr>
      <vt:lpstr>Cycle de vies des objets : Le changement d’états</vt:lpstr>
      <vt:lpstr>Cycle de vies des objets : Le changement d’états</vt:lpstr>
      <vt:lpstr>Cycle de vies des objets : Le changement d’états</vt:lpstr>
      <vt:lpstr>Cycle de vies des objets : Le changement d’états</vt:lpstr>
      <vt:lpstr>Cycle de vies des objets : Le changement d’états</vt:lpstr>
      <vt:lpstr>Cycle de vies des objets : Le changement d’états</vt:lpstr>
      <vt:lpstr>Présentation PowerPoint</vt:lpstr>
      <vt:lpstr>Elaborations du diagramme états-transitions</vt:lpstr>
      <vt:lpstr>Elaborations du diagramme états-transitions : graphiquement</vt:lpstr>
      <vt:lpstr>Elaborations du diagramme états-transitions</vt:lpstr>
      <vt:lpstr>Présentation PowerPoint</vt:lpstr>
      <vt:lpstr>Elaborations du diagramme états-transitions : conditions de garde</vt:lpstr>
      <vt:lpstr>Elaborations du diagramme états-transitions : Activités liées</vt:lpstr>
      <vt:lpstr>Elaborations du diagramme états-transitions : Activités liées</vt:lpstr>
      <vt:lpstr>Elaborations du diagramme états-transitions : Activités liées</vt:lpstr>
      <vt:lpstr>Elaborations du diagramme états-transitions : Activités liées</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Perrine Coquelet</dc:creator>
  <cp:lastModifiedBy>DESMET Erwin</cp:lastModifiedBy>
  <cp:revision>250</cp:revision>
  <cp:lastPrinted>2023-01-04T09:49:26Z</cp:lastPrinted>
  <dcterms:created xsi:type="dcterms:W3CDTF">2020-01-20T11:31:54Z</dcterms:created>
  <dcterms:modified xsi:type="dcterms:W3CDTF">2023-03-03T10:13:18Z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0x010100C91A0011AB438943B6A59FB627F33A1B</vt:lpwstr>
  </property>
</Properties>
</file>