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5"/>
    <p:restoredTop sz="94683"/>
  </p:normalViewPr>
  <p:slideViewPr>
    <p:cSldViewPr snapToGrid="0">
      <p:cViewPr>
        <p:scale>
          <a:sx n="152" d="100"/>
          <a:sy n="152" d="100"/>
        </p:scale>
        <p:origin x="-6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5597-D425-7E64-F736-273996C41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8BC9F-828B-92D0-FA04-648358C96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EFFB6-35A7-1A95-CCBE-3D98B0E2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0EB-0362-6A49-B546-1C622C8FAD83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3D03-1CCB-979F-658C-A4C46B14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9A318-4C6D-F112-944E-F587142B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7CB-1BA3-404C-8EA9-D07C0A2D9F6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7275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F437-81DF-95B4-022F-C864A8D1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88791-7228-6A21-CC3D-DD070E0DB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08F3-A1CB-E143-BCE5-98B1CB5D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0EB-0362-6A49-B546-1C622C8FAD83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7E21-BFBC-E73C-8036-6E502EBD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433A-0C23-F489-B34F-3D7A9B18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7CB-1BA3-404C-8EA9-D07C0A2D9F6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997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7D458-88A5-2F04-995D-3CE5C7F70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F27D9-2694-9A55-4205-E356CEC22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4026-1740-4477-260E-9C6A64BA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0EB-0362-6A49-B546-1C622C8FAD83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2D75-5610-99D8-B0FF-7DB83FA4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11E4-4919-B7DC-1B3D-C8D79A0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7CB-1BA3-404C-8EA9-D07C0A2D9F6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19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5A62-7F61-F9AF-AA6B-F780F59E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980B-B741-FFD7-6E4F-48BBE989C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56453-5EFE-E923-66B8-7B4E6A38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0EB-0362-6A49-B546-1C622C8FAD83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306B-9B67-0CFC-0AD8-256B972A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2F5-5125-C332-C1A5-8622E8F3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7CB-1BA3-404C-8EA9-D07C0A2D9F6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01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A748-A821-3496-DC85-6B67C429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26FFF-6302-9993-DCDE-CDBE627B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F74E-6A1A-9685-5AFD-9B1A22C2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0EB-0362-6A49-B546-1C622C8FAD83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0F80-1A40-E08E-01A6-1B93E809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F26E-ACE6-9191-4C6B-2437A216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7CB-1BA3-404C-8EA9-D07C0A2D9F6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331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DF10-DCB5-5E22-8562-2A6DB749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ED5B-5C9B-4458-8867-0718B5C33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F8268-8AED-3997-FF78-AE3530643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83388-AED1-0DDE-8A4B-06858E8A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0EB-0362-6A49-B546-1C622C8FAD83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882E1-AACA-6E42-B442-A103B44E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ADC55-99B6-2943-682F-85EA0040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7CB-1BA3-404C-8EA9-D07C0A2D9F6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868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1129-6CF2-B24C-4375-778460FC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9584-B0CE-FA3F-CF72-A7A94156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A2000-5B3C-B699-6F22-3737563D1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353B3-8D35-2CC1-8E64-03F78A619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1BCDF-4C6C-19B6-A281-6BFBEDC7E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C1B81-D120-2C40-EC69-432553C8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0EB-0362-6A49-B546-1C622C8FAD83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7A9B0-539C-4FB5-E578-F54E2E01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2F604-C73D-FF94-6DF8-96970A0B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7CB-1BA3-404C-8EA9-D07C0A2D9F6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53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DEDF-3631-A89A-C457-0A8EA2E2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07051-3456-5807-BF36-7A61B360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0EB-0362-6A49-B546-1C622C8FAD83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0EAA7-8DBD-03EA-8C02-AF5C225E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BDCF9-95EA-103F-39A4-904A10B6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7CB-1BA3-404C-8EA9-D07C0A2D9F6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3960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545BC-FCB7-D896-D0B8-E29B898D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0EB-0362-6A49-B546-1C622C8FAD83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A1209-15F6-27AB-CEDB-B83644C7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3C31D-111E-7E99-2036-88216833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7CB-1BA3-404C-8EA9-D07C0A2D9F6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755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9A67-25AB-DAA3-3226-31A911A7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DFDE-8FE1-12DB-2B2C-08C74D60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3A65C-BAE3-0A09-518E-2883F8B9E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2F2DB-460D-AE1E-9242-4C3C54C1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0EB-0362-6A49-B546-1C622C8FAD83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8A499-0D27-865A-97F0-41C9CBF7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DF90D-B2EB-5951-542D-A85B2AF7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7CB-1BA3-404C-8EA9-D07C0A2D9F6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797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EE6D-4F49-A420-5C3D-6F259BE1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11895-C302-BEF8-77C4-C1B06B2AC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A8284-D7FF-E566-49AC-EF14B054A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49A8-BA3E-BB4F-C176-EAC8D7F8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E0EB-0362-6A49-B546-1C622C8FAD83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02087-DD57-9760-CF76-410A489A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60B02-8078-F833-36A0-AEC486A2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7CB-1BA3-404C-8EA9-D07C0A2D9F6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394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83853-226F-39DA-2A21-D5BD4BB0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E755A-A0E5-C515-3E8B-B88AA1C26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0699-AE30-ED95-D117-A667337FD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E0EB-0362-6A49-B546-1C622C8FAD83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80C1-FE38-1E8D-9F0A-B881C3820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7F71-6D53-ABB8-0B8A-8BBEC617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B7CB-1BA3-404C-8EA9-D07C0A2D9F6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905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DD949-59E4-DC86-864E-6C2C7FF39A88}"/>
              </a:ext>
            </a:extLst>
          </p:cNvPr>
          <p:cNvCxnSpPr/>
          <p:nvPr/>
        </p:nvCxnSpPr>
        <p:spPr>
          <a:xfrm>
            <a:off x="4130211" y="2003461"/>
            <a:ext cx="0" cy="3657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15040F-B9FC-5277-AC71-DD4D2B891AA8}"/>
              </a:ext>
            </a:extLst>
          </p:cNvPr>
          <p:cNvCxnSpPr>
            <a:cxnSpLocks/>
          </p:cNvCxnSpPr>
          <p:nvPr/>
        </p:nvCxnSpPr>
        <p:spPr>
          <a:xfrm flipH="1">
            <a:off x="3842641" y="2003461"/>
            <a:ext cx="5751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96952E-BB83-7A2B-7FA1-AD0948404B4A}"/>
              </a:ext>
            </a:extLst>
          </p:cNvPr>
          <p:cNvSpPr txBox="1"/>
          <p:nvPr/>
        </p:nvSpPr>
        <p:spPr>
          <a:xfrm>
            <a:off x="3383690" y="1551397"/>
            <a:ext cx="1493039" cy="37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Mobile app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8FA5E-59C5-381A-E99F-B9724E049F2E}"/>
              </a:ext>
            </a:extLst>
          </p:cNvPr>
          <p:cNvCxnSpPr/>
          <p:nvPr/>
        </p:nvCxnSpPr>
        <p:spPr>
          <a:xfrm>
            <a:off x="6207664" y="2003461"/>
            <a:ext cx="0" cy="3657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AF8C98-9AC0-E374-C74C-75E1949889F4}"/>
              </a:ext>
            </a:extLst>
          </p:cNvPr>
          <p:cNvCxnSpPr>
            <a:cxnSpLocks/>
          </p:cNvCxnSpPr>
          <p:nvPr/>
        </p:nvCxnSpPr>
        <p:spPr>
          <a:xfrm flipH="1">
            <a:off x="5920094" y="2003461"/>
            <a:ext cx="5751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105E98-4221-4314-300A-D23EC5F7D04D}"/>
              </a:ext>
            </a:extLst>
          </p:cNvPr>
          <p:cNvSpPr txBox="1"/>
          <p:nvPr/>
        </p:nvSpPr>
        <p:spPr>
          <a:xfrm>
            <a:off x="5461143" y="1283684"/>
            <a:ext cx="149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Identity Manager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AE2B3-E70F-0B5D-995F-A6DD3A8E49A6}"/>
              </a:ext>
            </a:extLst>
          </p:cNvPr>
          <p:cNvCxnSpPr/>
          <p:nvPr/>
        </p:nvCxnSpPr>
        <p:spPr>
          <a:xfrm>
            <a:off x="8363723" y="2003461"/>
            <a:ext cx="0" cy="3657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A74113-0D08-BF5B-C7D6-59889F1AF65F}"/>
              </a:ext>
            </a:extLst>
          </p:cNvPr>
          <p:cNvCxnSpPr>
            <a:cxnSpLocks/>
          </p:cNvCxnSpPr>
          <p:nvPr/>
        </p:nvCxnSpPr>
        <p:spPr>
          <a:xfrm flipH="1">
            <a:off x="8076153" y="2003461"/>
            <a:ext cx="5751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35AE33-A2F7-B96C-1200-33CBF8C966CC}"/>
              </a:ext>
            </a:extLst>
          </p:cNvPr>
          <p:cNvSpPr txBox="1"/>
          <p:nvPr/>
        </p:nvSpPr>
        <p:spPr>
          <a:xfrm>
            <a:off x="7617202" y="1551397"/>
            <a:ext cx="1493039" cy="37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Keyservice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3535B-8BA6-2CF9-C597-D85437D3E387}"/>
              </a:ext>
            </a:extLst>
          </p:cNvPr>
          <p:cNvSpPr/>
          <p:nvPr/>
        </p:nvSpPr>
        <p:spPr>
          <a:xfrm>
            <a:off x="3975233" y="2261938"/>
            <a:ext cx="288757" cy="3850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61249-FE3A-C3EB-453B-E1C1159D5D9F}"/>
              </a:ext>
            </a:extLst>
          </p:cNvPr>
          <p:cNvCxnSpPr>
            <a:cxnSpLocks/>
          </p:cNvCxnSpPr>
          <p:nvPr/>
        </p:nvCxnSpPr>
        <p:spPr>
          <a:xfrm>
            <a:off x="4263990" y="2569946"/>
            <a:ext cx="18320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C8647-3D61-D930-28C4-5DE33148FB04}"/>
              </a:ext>
            </a:extLst>
          </p:cNvPr>
          <p:cNvSpPr/>
          <p:nvPr/>
        </p:nvSpPr>
        <p:spPr>
          <a:xfrm>
            <a:off x="6063283" y="2492943"/>
            <a:ext cx="288757" cy="8181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F81BE9-7111-F4A1-7DC2-ECAA049BCFFC}"/>
              </a:ext>
            </a:extLst>
          </p:cNvPr>
          <p:cNvSpPr txBox="1"/>
          <p:nvPr/>
        </p:nvSpPr>
        <p:spPr>
          <a:xfrm>
            <a:off x="6347844" y="2716783"/>
            <a:ext cx="81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User logs 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4402A3-2E2C-6061-75CB-3CEC4F0BE2B2}"/>
              </a:ext>
            </a:extLst>
          </p:cNvPr>
          <p:cNvSpPr/>
          <p:nvPr/>
        </p:nvSpPr>
        <p:spPr>
          <a:xfrm>
            <a:off x="3975232" y="3178448"/>
            <a:ext cx="288757" cy="813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06B680-DB0A-D3F5-B07F-2797BC0C6636}"/>
              </a:ext>
            </a:extLst>
          </p:cNvPr>
          <p:cNvCxnSpPr>
            <a:cxnSpLocks/>
          </p:cNvCxnSpPr>
          <p:nvPr/>
        </p:nvCxnSpPr>
        <p:spPr>
          <a:xfrm>
            <a:off x="4254365" y="3244221"/>
            <a:ext cx="183201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A71EC3-E2F7-7D76-111D-465ACAF34897}"/>
              </a:ext>
            </a:extLst>
          </p:cNvPr>
          <p:cNvSpPr txBox="1"/>
          <p:nvPr/>
        </p:nvSpPr>
        <p:spPr>
          <a:xfrm>
            <a:off x="4826259" y="2997931"/>
            <a:ext cx="707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AT + 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D7281-5885-4E95-A279-66B71886703E}"/>
              </a:ext>
            </a:extLst>
          </p:cNvPr>
          <p:cNvSpPr txBox="1"/>
          <p:nvPr/>
        </p:nvSpPr>
        <p:spPr>
          <a:xfrm>
            <a:off x="2906138" y="3274930"/>
            <a:ext cx="1113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User chooses PIN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6E5609-708F-639F-5135-FC7236B63B47}"/>
              </a:ext>
            </a:extLst>
          </p:cNvPr>
          <p:cNvSpPr/>
          <p:nvPr/>
        </p:nvSpPr>
        <p:spPr>
          <a:xfrm>
            <a:off x="8219342" y="3780005"/>
            <a:ext cx="288757" cy="713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040573-9B0C-B9FC-F03C-09A299358AA9}"/>
              </a:ext>
            </a:extLst>
          </p:cNvPr>
          <p:cNvCxnSpPr>
            <a:cxnSpLocks/>
          </p:cNvCxnSpPr>
          <p:nvPr/>
        </p:nvCxnSpPr>
        <p:spPr>
          <a:xfrm>
            <a:off x="4263990" y="3921261"/>
            <a:ext cx="3955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9D1F00-C184-BE18-E835-7D3D9C83888E}"/>
              </a:ext>
            </a:extLst>
          </p:cNvPr>
          <p:cNvSpPr txBox="1"/>
          <p:nvPr/>
        </p:nvSpPr>
        <p:spPr>
          <a:xfrm>
            <a:off x="4815202" y="3641497"/>
            <a:ext cx="707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200" dirty="0"/>
              <a:t>PIN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C950F-8D0E-367E-F869-74E35BFBA62E}"/>
              </a:ext>
            </a:extLst>
          </p:cNvPr>
          <p:cNvSpPr txBox="1"/>
          <p:nvPr/>
        </p:nvSpPr>
        <p:spPr>
          <a:xfrm>
            <a:off x="8487035" y="3905865"/>
            <a:ext cx="81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Generate key + id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DBB19B-0584-9481-06C7-D3367731D674}"/>
              </a:ext>
            </a:extLst>
          </p:cNvPr>
          <p:cNvCxnSpPr>
            <a:cxnSpLocks/>
          </p:cNvCxnSpPr>
          <p:nvPr/>
        </p:nvCxnSpPr>
        <p:spPr>
          <a:xfrm>
            <a:off x="4263989" y="4369705"/>
            <a:ext cx="39553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5C6FFDE-EC7E-B97C-969E-6DDBDF60A85B}"/>
              </a:ext>
            </a:extLst>
          </p:cNvPr>
          <p:cNvSpPr/>
          <p:nvPr/>
        </p:nvSpPr>
        <p:spPr>
          <a:xfrm>
            <a:off x="3983351" y="4258944"/>
            <a:ext cx="288757" cy="545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358E1A-5F66-B67D-BC70-15E93A534AA6}"/>
              </a:ext>
            </a:extLst>
          </p:cNvPr>
          <p:cNvSpPr txBox="1"/>
          <p:nvPr/>
        </p:nvSpPr>
        <p:spPr>
          <a:xfrm>
            <a:off x="2896825" y="4222323"/>
            <a:ext cx="111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Stores key id + RT encrypted with key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8872DB-8D94-2111-E4EB-F69F9B02F03D}"/>
              </a:ext>
            </a:extLst>
          </p:cNvPr>
          <p:cNvSpPr txBox="1"/>
          <p:nvPr/>
        </p:nvSpPr>
        <p:spPr>
          <a:xfrm>
            <a:off x="2896826" y="385808"/>
            <a:ext cx="270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3200" dirty="0"/>
              <a:t>Login flow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BFD36-A159-9EB6-93BD-9A074F3F5AD9}"/>
              </a:ext>
            </a:extLst>
          </p:cNvPr>
          <p:cNvCxnSpPr/>
          <p:nvPr/>
        </p:nvCxnSpPr>
        <p:spPr>
          <a:xfrm>
            <a:off x="10521444" y="2003461"/>
            <a:ext cx="0" cy="3657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21AFD0-71EA-A28D-728A-64D0AD61107E}"/>
              </a:ext>
            </a:extLst>
          </p:cNvPr>
          <p:cNvCxnSpPr>
            <a:cxnSpLocks/>
          </p:cNvCxnSpPr>
          <p:nvPr/>
        </p:nvCxnSpPr>
        <p:spPr>
          <a:xfrm flipH="1">
            <a:off x="10233874" y="2003461"/>
            <a:ext cx="5751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C7F115-B87F-2956-6A1B-FF2F1C8C2B39}"/>
              </a:ext>
            </a:extLst>
          </p:cNvPr>
          <p:cNvSpPr txBox="1"/>
          <p:nvPr/>
        </p:nvSpPr>
        <p:spPr>
          <a:xfrm>
            <a:off x="9774923" y="1551397"/>
            <a:ext cx="1493039" cy="37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App 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9733BB-A448-9E5D-4457-422AB774EAF1}"/>
              </a:ext>
            </a:extLst>
          </p:cNvPr>
          <p:cNvSpPr/>
          <p:nvPr/>
        </p:nvSpPr>
        <p:spPr>
          <a:xfrm>
            <a:off x="10377063" y="4854539"/>
            <a:ext cx="288757" cy="631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E5A56-ECD7-BBAA-6028-B6D8F8C8C66E}"/>
              </a:ext>
            </a:extLst>
          </p:cNvPr>
          <p:cNvCxnSpPr>
            <a:cxnSpLocks/>
          </p:cNvCxnSpPr>
          <p:nvPr/>
        </p:nvCxnSpPr>
        <p:spPr>
          <a:xfrm>
            <a:off x="4263989" y="4962894"/>
            <a:ext cx="6113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3A1E17-AC8A-214F-B7C0-8657F638601B}"/>
              </a:ext>
            </a:extLst>
          </p:cNvPr>
          <p:cNvSpPr txBox="1"/>
          <p:nvPr/>
        </p:nvSpPr>
        <p:spPr>
          <a:xfrm>
            <a:off x="4479723" y="4666065"/>
            <a:ext cx="192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Request for data + AT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4024E1-1CC4-63A6-B7B6-441A3F929736}"/>
              </a:ext>
            </a:extLst>
          </p:cNvPr>
          <p:cNvCxnSpPr>
            <a:cxnSpLocks/>
          </p:cNvCxnSpPr>
          <p:nvPr/>
        </p:nvCxnSpPr>
        <p:spPr>
          <a:xfrm>
            <a:off x="4252755" y="5383742"/>
            <a:ext cx="611307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5BEA17-2EA9-6A98-0EAF-0BCFC11FAFFC}"/>
              </a:ext>
            </a:extLst>
          </p:cNvPr>
          <p:cNvSpPr txBox="1"/>
          <p:nvPr/>
        </p:nvSpPr>
        <p:spPr>
          <a:xfrm>
            <a:off x="4479723" y="5110089"/>
            <a:ext cx="192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User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272C21-F5D2-F1FD-EF8B-59343EAF8A13}"/>
              </a:ext>
            </a:extLst>
          </p:cNvPr>
          <p:cNvSpPr txBox="1"/>
          <p:nvPr/>
        </p:nvSpPr>
        <p:spPr>
          <a:xfrm>
            <a:off x="2906138" y="2202746"/>
            <a:ext cx="1113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User chooses to login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2958B1-7111-CC3E-F10E-25EA71368D73}"/>
              </a:ext>
            </a:extLst>
          </p:cNvPr>
          <p:cNvSpPr/>
          <p:nvPr/>
        </p:nvSpPr>
        <p:spPr>
          <a:xfrm>
            <a:off x="3983814" y="4913346"/>
            <a:ext cx="288757" cy="646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379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DD949-59E4-DC86-864E-6C2C7FF39A88}"/>
              </a:ext>
            </a:extLst>
          </p:cNvPr>
          <p:cNvCxnSpPr/>
          <p:nvPr/>
        </p:nvCxnSpPr>
        <p:spPr>
          <a:xfrm>
            <a:off x="4130211" y="2003461"/>
            <a:ext cx="0" cy="3657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15040F-B9FC-5277-AC71-DD4D2B891AA8}"/>
              </a:ext>
            </a:extLst>
          </p:cNvPr>
          <p:cNvCxnSpPr>
            <a:cxnSpLocks/>
          </p:cNvCxnSpPr>
          <p:nvPr/>
        </p:nvCxnSpPr>
        <p:spPr>
          <a:xfrm flipH="1">
            <a:off x="3842641" y="2003461"/>
            <a:ext cx="5751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96952E-BB83-7A2B-7FA1-AD0948404B4A}"/>
              </a:ext>
            </a:extLst>
          </p:cNvPr>
          <p:cNvSpPr txBox="1"/>
          <p:nvPr/>
        </p:nvSpPr>
        <p:spPr>
          <a:xfrm>
            <a:off x="3383690" y="1551397"/>
            <a:ext cx="1493039" cy="37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Mobile app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8FA5E-59C5-381A-E99F-B9724E049F2E}"/>
              </a:ext>
            </a:extLst>
          </p:cNvPr>
          <p:cNvCxnSpPr/>
          <p:nvPr/>
        </p:nvCxnSpPr>
        <p:spPr>
          <a:xfrm>
            <a:off x="6207664" y="2003461"/>
            <a:ext cx="0" cy="3657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AF8C98-9AC0-E374-C74C-75E1949889F4}"/>
              </a:ext>
            </a:extLst>
          </p:cNvPr>
          <p:cNvCxnSpPr>
            <a:cxnSpLocks/>
          </p:cNvCxnSpPr>
          <p:nvPr/>
        </p:nvCxnSpPr>
        <p:spPr>
          <a:xfrm flipH="1">
            <a:off x="5920094" y="2003461"/>
            <a:ext cx="5751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105E98-4221-4314-300A-D23EC5F7D04D}"/>
              </a:ext>
            </a:extLst>
          </p:cNvPr>
          <p:cNvSpPr txBox="1"/>
          <p:nvPr/>
        </p:nvSpPr>
        <p:spPr>
          <a:xfrm>
            <a:off x="5461143" y="1283684"/>
            <a:ext cx="149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Identity Manager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AE2B3-E70F-0B5D-995F-A6DD3A8E49A6}"/>
              </a:ext>
            </a:extLst>
          </p:cNvPr>
          <p:cNvCxnSpPr/>
          <p:nvPr/>
        </p:nvCxnSpPr>
        <p:spPr>
          <a:xfrm>
            <a:off x="8363723" y="2003461"/>
            <a:ext cx="0" cy="3657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A74113-0D08-BF5B-C7D6-59889F1AF65F}"/>
              </a:ext>
            </a:extLst>
          </p:cNvPr>
          <p:cNvCxnSpPr>
            <a:cxnSpLocks/>
          </p:cNvCxnSpPr>
          <p:nvPr/>
        </p:nvCxnSpPr>
        <p:spPr>
          <a:xfrm flipH="1">
            <a:off x="8076153" y="2003461"/>
            <a:ext cx="5751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35AE33-A2F7-B96C-1200-33CBF8C966CC}"/>
              </a:ext>
            </a:extLst>
          </p:cNvPr>
          <p:cNvSpPr txBox="1"/>
          <p:nvPr/>
        </p:nvSpPr>
        <p:spPr>
          <a:xfrm>
            <a:off x="7617202" y="1551397"/>
            <a:ext cx="1493039" cy="37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Keyservice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3535B-8BA6-2CF9-C597-D85437D3E387}"/>
              </a:ext>
            </a:extLst>
          </p:cNvPr>
          <p:cNvSpPr/>
          <p:nvPr/>
        </p:nvSpPr>
        <p:spPr>
          <a:xfrm>
            <a:off x="3975233" y="2261938"/>
            <a:ext cx="288757" cy="8476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61249-FE3A-C3EB-453B-E1C1159D5D9F}"/>
              </a:ext>
            </a:extLst>
          </p:cNvPr>
          <p:cNvCxnSpPr>
            <a:cxnSpLocks/>
          </p:cNvCxnSpPr>
          <p:nvPr/>
        </p:nvCxnSpPr>
        <p:spPr>
          <a:xfrm>
            <a:off x="4263990" y="2569946"/>
            <a:ext cx="39342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C8647-3D61-D930-28C4-5DE33148FB04}"/>
              </a:ext>
            </a:extLst>
          </p:cNvPr>
          <p:cNvSpPr/>
          <p:nvPr/>
        </p:nvSpPr>
        <p:spPr>
          <a:xfrm>
            <a:off x="6056868" y="3472125"/>
            <a:ext cx="288757" cy="6611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F81BE9-7111-F4A1-7DC2-ECAA049BCFFC}"/>
              </a:ext>
            </a:extLst>
          </p:cNvPr>
          <p:cNvSpPr txBox="1"/>
          <p:nvPr/>
        </p:nvSpPr>
        <p:spPr>
          <a:xfrm>
            <a:off x="6365089" y="3486939"/>
            <a:ext cx="81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Issues new AT from 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4402A3-2E2C-6061-75CB-3CEC4F0BE2B2}"/>
              </a:ext>
            </a:extLst>
          </p:cNvPr>
          <p:cNvSpPr/>
          <p:nvPr/>
        </p:nvSpPr>
        <p:spPr>
          <a:xfrm>
            <a:off x="3974601" y="3482544"/>
            <a:ext cx="288757" cy="7138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06B680-DB0A-D3F5-B07F-2797BC0C6636}"/>
              </a:ext>
            </a:extLst>
          </p:cNvPr>
          <p:cNvCxnSpPr>
            <a:cxnSpLocks/>
          </p:cNvCxnSpPr>
          <p:nvPr/>
        </p:nvCxnSpPr>
        <p:spPr>
          <a:xfrm>
            <a:off x="4263358" y="3590730"/>
            <a:ext cx="17935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A71EC3-E2F7-7D76-111D-465ACAF34897}"/>
              </a:ext>
            </a:extLst>
          </p:cNvPr>
          <p:cNvSpPr txBox="1"/>
          <p:nvPr/>
        </p:nvSpPr>
        <p:spPr>
          <a:xfrm>
            <a:off x="4892997" y="3348439"/>
            <a:ext cx="707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200" dirty="0"/>
              <a:t>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D7281-5885-4E95-A279-66B71886703E}"/>
              </a:ext>
            </a:extLst>
          </p:cNvPr>
          <p:cNvSpPr txBox="1"/>
          <p:nvPr/>
        </p:nvSpPr>
        <p:spPr>
          <a:xfrm>
            <a:off x="2670202" y="2211423"/>
            <a:ext cx="1349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User enters PIN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6E5609-708F-639F-5135-FC7236B63B47}"/>
              </a:ext>
            </a:extLst>
          </p:cNvPr>
          <p:cNvSpPr/>
          <p:nvPr/>
        </p:nvSpPr>
        <p:spPr>
          <a:xfrm>
            <a:off x="8198278" y="2423043"/>
            <a:ext cx="288757" cy="713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9D1F00-C184-BE18-E835-7D3D9C83888E}"/>
              </a:ext>
            </a:extLst>
          </p:cNvPr>
          <p:cNvSpPr txBox="1"/>
          <p:nvPr/>
        </p:nvSpPr>
        <p:spPr>
          <a:xfrm>
            <a:off x="4757078" y="2272549"/>
            <a:ext cx="1013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200" dirty="0"/>
              <a:t>PIN + Key 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C950F-8D0E-367E-F869-74E35BFBA62E}"/>
              </a:ext>
            </a:extLst>
          </p:cNvPr>
          <p:cNvSpPr txBox="1"/>
          <p:nvPr/>
        </p:nvSpPr>
        <p:spPr>
          <a:xfrm>
            <a:off x="8487035" y="3905865"/>
            <a:ext cx="81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Generate key + 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8872DB-8D94-2111-E4EB-F69F9B02F03D}"/>
              </a:ext>
            </a:extLst>
          </p:cNvPr>
          <p:cNvSpPr txBox="1"/>
          <p:nvPr/>
        </p:nvSpPr>
        <p:spPr>
          <a:xfrm>
            <a:off x="2670202" y="368886"/>
            <a:ext cx="269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3200" dirty="0"/>
              <a:t>Open app flow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87A5E6-772B-3071-B0EE-2059F4462DC3}"/>
              </a:ext>
            </a:extLst>
          </p:cNvPr>
          <p:cNvSpPr txBox="1"/>
          <p:nvPr/>
        </p:nvSpPr>
        <p:spPr>
          <a:xfrm>
            <a:off x="8487034" y="2456274"/>
            <a:ext cx="108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Retrieves key from id and verifies PIN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CB09D5-9199-9135-21EC-63DF8678F6E3}"/>
              </a:ext>
            </a:extLst>
          </p:cNvPr>
          <p:cNvSpPr txBox="1"/>
          <p:nvPr/>
        </p:nvSpPr>
        <p:spPr>
          <a:xfrm>
            <a:off x="4883150" y="3849994"/>
            <a:ext cx="707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200" dirty="0"/>
              <a:t>AT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F3D892-52C9-E417-A131-E2240AEE9E2F}"/>
              </a:ext>
            </a:extLst>
          </p:cNvPr>
          <p:cNvCxnSpPr>
            <a:cxnSpLocks/>
          </p:cNvCxnSpPr>
          <p:nvPr/>
        </p:nvCxnSpPr>
        <p:spPr>
          <a:xfrm>
            <a:off x="4272011" y="3059230"/>
            <a:ext cx="393428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3D9305-69BD-1997-23C5-215BEFB804F1}"/>
              </a:ext>
            </a:extLst>
          </p:cNvPr>
          <p:cNvSpPr txBox="1"/>
          <p:nvPr/>
        </p:nvSpPr>
        <p:spPr>
          <a:xfrm>
            <a:off x="4749753" y="2776663"/>
            <a:ext cx="1013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200" dirty="0"/>
              <a:t>Key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9B6D33-6087-E891-6834-4E4C4A619F6F}"/>
              </a:ext>
            </a:extLst>
          </p:cNvPr>
          <p:cNvSpPr txBox="1"/>
          <p:nvPr/>
        </p:nvSpPr>
        <p:spPr>
          <a:xfrm>
            <a:off x="2670202" y="3482544"/>
            <a:ext cx="134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Retrieves encrypted RT and decrypt with key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76DBC8-A3EF-1D7B-4B61-EE4B7A7AECBC}"/>
              </a:ext>
            </a:extLst>
          </p:cNvPr>
          <p:cNvCxnSpPr>
            <a:cxnSpLocks/>
          </p:cNvCxnSpPr>
          <p:nvPr/>
        </p:nvCxnSpPr>
        <p:spPr>
          <a:xfrm>
            <a:off x="4272011" y="4071836"/>
            <a:ext cx="179351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F53C79-65F1-ADC0-5A11-0D6BA607A27E}"/>
              </a:ext>
            </a:extLst>
          </p:cNvPr>
          <p:cNvCxnSpPr/>
          <p:nvPr/>
        </p:nvCxnSpPr>
        <p:spPr>
          <a:xfrm>
            <a:off x="10521444" y="2003461"/>
            <a:ext cx="0" cy="3657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0B78E2-989B-02A1-C928-98703C43E0DC}"/>
              </a:ext>
            </a:extLst>
          </p:cNvPr>
          <p:cNvCxnSpPr>
            <a:cxnSpLocks/>
          </p:cNvCxnSpPr>
          <p:nvPr/>
        </p:nvCxnSpPr>
        <p:spPr>
          <a:xfrm flipH="1">
            <a:off x="10233874" y="2003461"/>
            <a:ext cx="5751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3FD366-0D0D-D4D8-E067-3A7CE0EA729D}"/>
              </a:ext>
            </a:extLst>
          </p:cNvPr>
          <p:cNvSpPr txBox="1"/>
          <p:nvPr/>
        </p:nvSpPr>
        <p:spPr>
          <a:xfrm>
            <a:off x="9774923" y="1551397"/>
            <a:ext cx="1493039" cy="37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App backend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F2EF54-1564-E907-2301-4E556A4B524A}"/>
              </a:ext>
            </a:extLst>
          </p:cNvPr>
          <p:cNvSpPr/>
          <p:nvPr/>
        </p:nvSpPr>
        <p:spPr>
          <a:xfrm>
            <a:off x="10377063" y="4854539"/>
            <a:ext cx="288757" cy="631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A7C5C1-5A61-EA37-E33C-8CF77A8EDA0D}"/>
              </a:ext>
            </a:extLst>
          </p:cNvPr>
          <p:cNvCxnSpPr>
            <a:cxnSpLocks/>
          </p:cNvCxnSpPr>
          <p:nvPr/>
        </p:nvCxnSpPr>
        <p:spPr>
          <a:xfrm>
            <a:off x="4263989" y="4962894"/>
            <a:ext cx="61130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05D1EA-53DB-E1EB-613E-3415C3963689}"/>
              </a:ext>
            </a:extLst>
          </p:cNvPr>
          <p:cNvSpPr txBox="1"/>
          <p:nvPr/>
        </p:nvSpPr>
        <p:spPr>
          <a:xfrm>
            <a:off x="4479723" y="4666065"/>
            <a:ext cx="192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Request for data + AT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E16D3F-A2C1-EF70-435A-8ACE77DB0D45}"/>
              </a:ext>
            </a:extLst>
          </p:cNvPr>
          <p:cNvCxnSpPr>
            <a:cxnSpLocks/>
          </p:cNvCxnSpPr>
          <p:nvPr/>
        </p:nvCxnSpPr>
        <p:spPr>
          <a:xfrm>
            <a:off x="4252755" y="5383742"/>
            <a:ext cx="611307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059C8E7-496E-D01C-4CB1-DAA7CAA17B0D}"/>
              </a:ext>
            </a:extLst>
          </p:cNvPr>
          <p:cNvSpPr/>
          <p:nvPr/>
        </p:nvSpPr>
        <p:spPr>
          <a:xfrm>
            <a:off x="3983814" y="4913346"/>
            <a:ext cx="288757" cy="646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D33AE-33AD-8B7E-0B7A-24D162E8352E}"/>
              </a:ext>
            </a:extLst>
          </p:cNvPr>
          <p:cNvSpPr txBox="1"/>
          <p:nvPr/>
        </p:nvSpPr>
        <p:spPr>
          <a:xfrm>
            <a:off x="4479723" y="5110089"/>
            <a:ext cx="192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200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227381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92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Flintholm</dc:creator>
  <cp:lastModifiedBy>Peter Flintholm</cp:lastModifiedBy>
  <cp:revision>4</cp:revision>
  <dcterms:created xsi:type="dcterms:W3CDTF">2023-05-03T18:47:23Z</dcterms:created>
  <dcterms:modified xsi:type="dcterms:W3CDTF">2023-05-04T08:35:54Z</dcterms:modified>
</cp:coreProperties>
</file>