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980"/>
    <a:srgbClr val="624157"/>
    <a:srgbClr val="2B3852"/>
    <a:srgbClr val="FBEFAB"/>
    <a:srgbClr val="4DBA4D"/>
    <a:srgbClr val="476543"/>
    <a:srgbClr val="6A1C1A"/>
    <a:srgbClr val="B5AB75"/>
    <a:srgbClr val="474936"/>
    <a:srgbClr val="931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89861" autoAdjust="0"/>
  </p:normalViewPr>
  <p:slideViewPr>
    <p:cSldViewPr snapToGrid="0" snapToObjects="1">
      <p:cViewPr varScale="1">
        <p:scale>
          <a:sx n="187" d="100"/>
          <a:sy n="187" d="100"/>
        </p:scale>
        <p:origin x="-2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BF89-ABF2-1F42-A81A-A9CB699819DB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00D6-6C71-EA4C-AB22-48028FFB28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BD4-DF26-4744-8157-74A7DEF4B3BE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3"/>
          <p:cNvSpPr txBox="1">
            <a:spLocks/>
          </p:cNvSpPr>
          <p:nvPr/>
        </p:nvSpPr>
        <p:spPr>
          <a:xfrm>
            <a:off x="457200" y="137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cs typeface="Skia"/>
              </a:rPr>
              <a:t>Figurfarver</a:t>
            </a:r>
            <a:endParaRPr lang="da-DK" dirty="0">
              <a:cs typeface="Skia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29572" y="1331835"/>
            <a:ext cx="2160000" cy="1032715"/>
          </a:xfrm>
          <a:prstGeom prst="roundRect">
            <a:avLst/>
          </a:prstGeom>
          <a:solidFill>
            <a:srgbClr val="B5AA7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181 170 117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572" y="2497247"/>
            <a:ext cx="2160000" cy="1032715"/>
          </a:xfrm>
          <a:prstGeom prst="roundRect">
            <a:avLst/>
          </a:prstGeom>
          <a:solidFill>
            <a:srgbClr val="5C858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92 133 142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9572" y="3662663"/>
            <a:ext cx="2160000" cy="1032715"/>
          </a:xfrm>
          <a:prstGeom prst="roundRect">
            <a:avLst/>
          </a:prstGeom>
          <a:solidFill>
            <a:srgbClr val="29343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41 52 63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9572" y="4813133"/>
            <a:ext cx="2160000" cy="1032715"/>
          </a:xfrm>
          <a:prstGeom prst="roundRect">
            <a:avLst/>
          </a:prstGeom>
          <a:solidFill>
            <a:srgbClr val="4765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71 101 67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363841" y="1331835"/>
            <a:ext cx="2160000" cy="1032715"/>
          </a:xfrm>
          <a:prstGeom prst="roundRect">
            <a:avLst/>
          </a:prstGeom>
          <a:solidFill>
            <a:srgbClr val="6B61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107 97 34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363841" y="2497247"/>
            <a:ext cx="2160000" cy="1032715"/>
          </a:xfrm>
          <a:prstGeom prst="roundRect">
            <a:avLst/>
          </a:prstGeom>
          <a:solidFill>
            <a:srgbClr val="4A556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74 85 99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363841" y="3662663"/>
            <a:ext cx="2160000" cy="1032715"/>
          </a:xfrm>
          <a:prstGeom prst="roundRect">
            <a:avLst/>
          </a:prstGeom>
          <a:solidFill>
            <a:srgbClr val="62415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98 65 87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363841" y="4813133"/>
            <a:ext cx="2160000" cy="1032715"/>
          </a:xfrm>
          <a:prstGeom prst="roundRect">
            <a:avLst/>
          </a:prstGeom>
          <a:solidFill>
            <a:srgbClr val="6A1C1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106 28 26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4663786" y="1331835"/>
            <a:ext cx="2160000" cy="1032715"/>
          </a:xfrm>
          <a:prstGeom prst="roundRect">
            <a:avLst/>
          </a:prstGeom>
          <a:solidFill>
            <a:srgbClr val="484B3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72 77 55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4663786" y="2497247"/>
            <a:ext cx="2160000" cy="1032715"/>
          </a:xfrm>
          <a:prstGeom prst="roundRect">
            <a:avLst/>
          </a:prstGeom>
          <a:solidFill>
            <a:srgbClr val="546F8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84 111 143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4663786" y="3662663"/>
            <a:ext cx="2160000" cy="1032715"/>
          </a:xfrm>
          <a:prstGeom prst="roundRect">
            <a:avLst/>
          </a:prstGeom>
          <a:solidFill>
            <a:srgbClr val="D4C9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84B37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212 201 128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484B37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4663786" y="4813133"/>
            <a:ext cx="2160000" cy="1032715"/>
          </a:xfrm>
          <a:prstGeom prst="roundRect">
            <a:avLst/>
          </a:prstGeom>
          <a:solidFill>
            <a:srgbClr val="931F0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147 31 14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6946567" y="1331835"/>
            <a:ext cx="2160000" cy="1032715"/>
          </a:xfrm>
          <a:prstGeom prst="roundRect">
            <a:avLst/>
          </a:prstGeom>
          <a:solidFill>
            <a:srgbClr val="4E534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78 83 78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6946567" y="2497247"/>
            <a:ext cx="2160000" cy="1032715"/>
          </a:xfrm>
          <a:prstGeom prst="roundRect">
            <a:avLst/>
          </a:prstGeom>
          <a:solidFill>
            <a:srgbClr val="2B385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43 56 82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6946567" y="3662663"/>
            <a:ext cx="2160000" cy="1032715"/>
          </a:xfrm>
          <a:prstGeom prst="roundRect">
            <a:avLst/>
          </a:prstGeom>
          <a:solidFill>
            <a:srgbClr val="7F786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127 120 106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29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13 at 14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9" y="707310"/>
            <a:ext cx="5991313" cy="5115507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1195415" y="2432182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1A: </a:t>
            </a:r>
            <a:r>
              <a:rPr lang="en-US" sz="1200"/>
              <a:t>CPR-numre kan indtastes manuelt i tabellen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1195415" y="4390920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1B:</a:t>
            </a:r>
            <a:r>
              <a:rPr lang="en-US" sz="1200" dirty="0"/>
              <a:t>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også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at </a:t>
            </a:r>
            <a:r>
              <a:rPr lang="en-US" sz="1200" dirty="0" err="1"/>
              <a:t>bruge</a:t>
            </a:r>
            <a:r>
              <a:rPr lang="en-US" sz="1200" dirty="0"/>
              <a:t> en </a:t>
            </a:r>
            <a:r>
              <a:rPr lang="en-US" sz="1200" dirty="0" err="1"/>
              <a:t>tekstfil</a:t>
            </a:r>
            <a:r>
              <a:rPr lang="en-US" sz="1200" dirty="0"/>
              <a:t>, </a:t>
            </a:r>
            <a:r>
              <a:rPr lang="en-US" sz="1200" dirty="0" err="1"/>
              <a:t>hvis</a:t>
            </a:r>
            <a:r>
              <a:rPr lang="en-US" sz="1200" dirty="0"/>
              <a:t> man </a:t>
            </a:r>
            <a:r>
              <a:rPr lang="en-US" sz="1200" dirty="0" err="1"/>
              <a:t>har</a:t>
            </a:r>
            <a:r>
              <a:rPr lang="en-US" sz="1200" dirty="0"/>
              <a:t> mange CPR-</a:t>
            </a:r>
            <a:r>
              <a:rPr lang="en-US" sz="1200" dirty="0" err="1"/>
              <a:t>numre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navngivne</a:t>
            </a:r>
            <a:r>
              <a:rPr lang="en-US" sz="1200" dirty="0"/>
              <a:t> </a:t>
            </a:r>
            <a:r>
              <a:rPr lang="en-US" sz="1200" dirty="0" err="1"/>
              <a:t>lister</a:t>
            </a:r>
            <a:r>
              <a:rPr lang="en-US" sz="1200" dirty="0"/>
              <a:t>, </a:t>
            </a:r>
            <a:r>
              <a:rPr lang="en-US" sz="1200" dirty="0" err="1"/>
              <a:t>f.eks</a:t>
            </a:r>
            <a:r>
              <a:rPr lang="en-US" sz="1200" dirty="0"/>
              <a:t>. </a:t>
            </a:r>
            <a:r>
              <a:rPr lang="en-US" sz="1200" dirty="0" err="1"/>
              <a:t>klassesæt</a:t>
            </a:r>
            <a:endParaRPr lang="en-US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6246400" y="476761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78598"/>
              <a:gd name="adj4" fmla="val -2876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2: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, </a:t>
            </a:r>
            <a:r>
              <a:rPr lang="en-US" sz="1200" dirty="0" err="1"/>
              <a:t>hvorfra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hentes</a:t>
            </a:r>
            <a:r>
              <a:rPr lang="en-US" sz="1200" dirty="0"/>
              <a:t>.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</a:t>
            </a:r>
            <a:r>
              <a:rPr lang="en-US" sz="1200" dirty="0" err="1"/>
              <a:t>enten</a:t>
            </a:r>
            <a:r>
              <a:rPr lang="en-US" sz="1200" dirty="0"/>
              <a:t> et </a:t>
            </a:r>
            <a:r>
              <a:rPr lang="en-US" sz="1200" dirty="0" err="1"/>
              <a:t>af</a:t>
            </a:r>
            <a:r>
              <a:rPr lang="en-US" sz="1200" dirty="0"/>
              <a:t> </a:t>
            </a:r>
            <a:r>
              <a:rPr lang="en-US" sz="1200" dirty="0" err="1"/>
              <a:t>testmiljøerne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en backup man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taget</a:t>
            </a:r>
            <a:r>
              <a:rPr lang="en-US" sz="1200" dirty="0"/>
              <a:t> </a:t>
            </a:r>
            <a:r>
              <a:rPr lang="en-US" sz="1200" dirty="0" err="1"/>
              <a:t>tidligere</a:t>
            </a:r>
            <a:endParaRPr lang="en-US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6246400" y="1835765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19052"/>
              <a:gd name="adj4" fmla="val -2470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3: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 </a:t>
            </a:r>
            <a:r>
              <a:rPr lang="en-US" sz="1200" dirty="0" err="1"/>
              <a:t>hvor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placeres</a:t>
            </a:r>
            <a:r>
              <a:rPr lang="en-US" sz="1200" dirty="0"/>
              <a:t>. </a:t>
            </a:r>
            <a:r>
              <a:rPr lang="en-US" sz="1200" dirty="0" err="1"/>
              <a:t>Enten</a:t>
            </a:r>
            <a:r>
              <a:rPr lang="en-US" sz="1200" dirty="0"/>
              <a:t> </a:t>
            </a:r>
            <a:r>
              <a:rPr lang="en-US" sz="1200" dirty="0" err="1"/>
              <a:t>overskrives</a:t>
            </a:r>
            <a:r>
              <a:rPr lang="en-US" sz="1200" dirty="0"/>
              <a:t> data </a:t>
            </a:r>
            <a:r>
              <a:rPr lang="en-US" sz="1200" dirty="0" err="1"/>
              <a:t>i</a:t>
            </a:r>
            <a:r>
              <a:rPr lang="en-US" sz="1200" dirty="0"/>
              <a:t> et </a:t>
            </a:r>
            <a:r>
              <a:rPr lang="en-US" sz="1200" dirty="0" err="1"/>
              <a:t>miljø</a:t>
            </a:r>
            <a:r>
              <a:rPr lang="en-US" sz="1200" dirty="0"/>
              <a:t>,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tages</a:t>
            </a:r>
            <a:r>
              <a:rPr lang="en-US" sz="1200" dirty="0"/>
              <a:t> en backup </a:t>
            </a:r>
            <a:r>
              <a:rPr lang="en-US" sz="1200" dirty="0" err="1"/>
              <a:t>i</a:t>
            </a:r>
            <a:r>
              <a:rPr lang="en-US" sz="1200" dirty="0"/>
              <a:t> den </a:t>
            </a:r>
            <a:r>
              <a:rPr lang="en-US" sz="1200" dirty="0" err="1"/>
              <a:t>angivne</a:t>
            </a:r>
            <a:r>
              <a:rPr lang="en-US" sz="1200" dirty="0"/>
              <a:t> folder.</a:t>
            </a:r>
            <a:endParaRPr lang="en-US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6246400" y="3125530"/>
            <a:ext cx="1855956" cy="710283"/>
          </a:xfrm>
          <a:prstGeom prst="borderCallout1">
            <a:avLst>
              <a:gd name="adj1" fmla="val 48100"/>
              <a:gd name="adj2" fmla="val -9957"/>
              <a:gd name="adj3" fmla="val -32522"/>
              <a:gd name="adj4" fmla="val -4076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4:</a:t>
            </a:r>
            <a:r>
              <a:rPr lang="en-US" sz="1200"/>
              <a:t> Her bliver valgene truffet i de forrige skridt automatisk opsummeret.</a:t>
            </a:r>
            <a:endParaRPr lang="en-US" sz="1200" b="1"/>
          </a:p>
        </p:txBody>
      </p:sp>
      <p:sp>
        <p:nvSpPr>
          <p:cNvPr id="65" name="Line Callout 1 64"/>
          <p:cNvSpPr/>
          <p:nvPr/>
        </p:nvSpPr>
        <p:spPr>
          <a:xfrm>
            <a:off x="624640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63632"/>
              <a:gd name="adj4" fmla="val -461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smtClean="0"/>
              <a:t>en </a:t>
            </a:r>
            <a:r>
              <a:rPr lang="en-US" sz="1200" dirty="0" err="1" smtClean="0"/>
              <a:t>af</a:t>
            </a:r>
            <a:r>
              <a:rPr lang="en-US" sz="1200" dirty="0" smtClean="0"/>
              <a:t> </a:t>
            </a:r>
            <a:r>
              <a:rPr lang="en-US" sz="1200" dirty="0" err="1" smtClean="0"/>
              <a:t>knaperne</a:t>
            </a:r>
            <a:r>
              <a:rPr lang="en-US" sz="1200" dirty="0" smtClean="0"/>
              <a:t> </a:t>
            </a:r>
            <a:r>
              <a:rPr lang="en-US" sz="1200" dirty="0"/>
              <a:t>for at </a:t>
            </a:r>
            <a:r>
              <a:rPr lang="en-US" sz="1200" dirty="0" err="1"/>
              <a:t>få</a:t>
            </a:r>
            <a:r>
              <a:rPr lang="en-US" sz="1200" dirty="0"/>
              <a:t> </a:t>
            </a:r>
            <a:r>
              <a:rPr lang="en-US" sz="1200" dirty="0" err="1"/>
              <a:t>klienten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den </a:t>
            </a:r>
            <a:r>
              <a:rPr lang="en-US" sz="1200" dirty="0" err="1"/>
              <a:t>valgte</a:t>
            </a:r>
            <a:r>
              <a:rPr lang="en-US" sz="1200" dirty="0"/>
              <a:t> </a:t>
            </a:r>
            <a:r>
              <a:rPr lang="en-US" sz="1200" dirty="0" err="1"/>
              <a:t>opgave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323409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6:</a:t>
            </a:r>
            <a:r>
              <a:rPr lang="en-US" sz="1200"/>
              <a:t> Klienten orienterer om hvordan opgaven udføres. Hvis noget går galt fremgår det også her – og denne information kan hjælpe en tekniker med at fejlfinde.</a:t>
            </a:r>
            <a:endParaRPr lang="en-US" sz="1200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5460422" y="4027526"/>
            <a:ext cx="685948" cy="203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25689</TotalTime>
  <Words>195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LakeSide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Ernstsen</dc:creator>
  <cp:lastModifiedBy>Christian Gasser</cp:lastModifiedBy>
  <cp:revision>278</cp:revision>
  <dcterms:created xsi:type="dcterms:W3CDTF">2012-02-23T07:32:48Z</dcterms:created>
  <dcterms:modified xsi:type="dcterms:W3CDTF">2015-11-13T13:41:11Z</dcterms:modified>
</cp:coreProperties>
</file>