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60" r:id="rId5"/>
    <p:sldId id="261" r:id="rId6"/>
    <p:sldId id="271" r:id="rId7"/>
    <p:sldId id="272" r:id="rId8"/>
    <p:sldId id="273" r:id="rId9"/>
    <p:sldId id="274" r:id="rId10"/>
    <p:sldId id="270" r:id="rId11"/>
    <p:sldId id="276" r:id="rId12"/>
    <p:sldId id="265" r:id="rId13"/>
    <p:sldId id="275" r:id="rId14"/>
    <p:sldId id="269" r:id="rId15"/>
    <p:sldId id="263" r:id="rId16"/>
    <p:sldId id="264" r:id="rId17"/>
    <p:sldId id="267" r:id="rId18"/>
    <p:sldId id="268" r:id="rId19"/>
  </p:sldIdLst>
  <p:sldSz cx="12192000" cy="6858000"/>
  <p:notesSz cx="6858000" cy="9144000"/>
  <p:defaultTextStyle>
    <a:defPPr>
      <a:defRPr lang="fr-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E7A68-1E97-194E-B8AE-9C0361DAF928}" v="9" dt="2023-05-04T08:58:53.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EBDBF-7995-4E00-907B-17C73734688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120C277-E92B-4921-BD9C-1CD94B1718C4}">
      <dgm:prSet/>
      <dgm:spPr/>
      <dgm:t>
        <a:bodyPr/>
        <a:lstStyle/>
        <a:p>
          <a:pPr>
            <a:defRPr cap="all"/>
          </a:pPr>
          <a:r>
            <a:rPr lang="es-ES"/>
            <a:t>Nous avons billets.csv</a:t>
          </a:r>
          <a:endParaRPr lang="en-US"/>
        </a:p>
      </dgm:t>
    </dgm:pt>
    <dgm:pt modelId="{6F322868-3C17-45C2-B203-13D7FA461F01}" type="parTrans" cxnId="{963FD51D-9F01-4FC4-925C-182B6C7D0E3F}">
      <dgm:prSet/>
      <dgm:spPr/>
      <dgm:t>
        <a:bodyPr/>
        <a:lstStyle/>
        <a:p>
          <a:endParaRPr lang="en-US"/>
        </a:p>
      </dgm:t>
    </dgm:pt>
    <dgm:pt modelId="{68FA92FE-797A-4EBA-8403-37184A17BFF0}" type="sibTrans" cxnId="{963FD51D-9F01-4FC4-925C-182B6C7D0E3F}">
      <dgm:prSet/>
      <dgm:spPr/>
      <dgm:t>
        <a:bodyPr/>
        <a:lstStyle/>
        <a:p>
          <a:endParaRPr lang="en-US"/>
        </a:p>
      </dgm:t>
    </dgm:pt>
    <dgm:pt modelId="{A5F8BC28-779B-41FD-9355-F76D54A9AD7D}">
      <dgm:prSet/>
      <dgm:spPr/>
      <dgm:t>
        <a:bodyPr/>
        <a:lstStyle/>
        <a:p>
          <a:pPr>
            <a:defRPr cap="all"/>
          </a:pPr>
          <a:r>
            <a:rPr lang="es-ES"/>
            <a:t>On a des mesures des billets et s’ils sont vrais ou fauses</a:t>
          </a:r>
          <a:endParaRPr lang="en-US"/>
        </a:p>
      </dgm:t>
    </dgm:pt>
    <dgm:pt modelId="{934CAAC9-0E35-42DE-9B57-FB5E3B8ADB73}" type="parTrans" cxnId="{775CA7FF-8B51-44DC-8394-A806DF2F5A52}">
      <dgm:prSet/>
      <dgm:spPr/>
      <dgm:t>
        <a:bodyPr/>
        <a:lstStyle/>
        <a:p>
          <a:endParaRPr lang="en-US"/>
        </a:p>
      </dgm:t>
    </dgm:pt>
    <dgm:pt modelId="{322F62A0-C2ED-4ED6-AC56-B028AF4E5A00}" type="sibTrans" cxnId="{775CA7FF-8B51-44DC-8394-A806DF2F5A52}">
      <dgm:prSet/>
      <dgm:spPr/>
      <dgm:t>
        <a:bodyPr/>
        <a:lstStyle/>
        <a:p>
          <a:endParaRPr lang="en-US"/>
        </a:p>
      </dgm:t>
    </dgm:pt>
    <dgm:pt modelId="{F9D1A088-EBC7-48DD-9794-023E712F078A}" type="pres">
      <dgm:prSet presAssocID="{F2AEBDBF-7995-4E00-907B-17C737346883}" presName="root" presStyleCnt="0">
        <dgm:presLayoutVars>
          <dgm:dir/>
          <dgm:resizeHandles val="exact"/>
        </dgm:presLayoutVars>
      </dgm:prSet>
      <dgm:spPr/>
    </dgm:pt>
    <dgm:pt modelId="{4E08A1D4-377E-48C0-B4A1-2022ECF27C0C}" type="pres">
      <dgm:prSet presAssocID="{F120C277-E92B-4921-BD9C-1CD94B1718C4}" presName="compNode" presStyleCnt="0"/>
      <dgm:spPr/>
    </dgm:pt>
    <dgm:pt modelId="{8CC268D1-129A-417D-B7A3-B527969EE766}" type="pres">
      <dgm:prSet presAssocID="{F120C277-E92B-4921-BD9C-1CD94B1718C4}" presName="iconBgRect" presStyleLbl="bgShp" presStyleIdx="0" presStyleCnt="2"/>
      <dgm:spPr>
        <a:prstGeom prst="round2DiagRect">
          <a:avLst>
            <a:gd name="adj1" fmla="val 29727"/>
            <a:gd name="adj2" fmla="val 0"/>
          </a:avLst>
        </a:prstGeom>
      </dgm:spPr>
    </dgm:pt>
    <dgm:pt modelId="{69B4DB72-1E09-45E6-9406-30D33F58FF07}" type="pres">
      <dgm:prSet presAssocID="{F120C277-E92B-4921-BD9C-1CD94B1718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âtiment"/>
        </a:ext>
      </dgm:extLst>
    </dgm:pt>
    <dgm:pt modelId="{8F0F532B-FE95-454F-A863-190010DC5A7C}" type="pres">
      <dgm:prSet presAssocID="{F120C277-E92B-4921-BD9C-1CD94B1718C4}" presName="spaceRect" presStyleCnt="0"/>
      <dgm:spPr/>
    </dgm:pt>
    <dgm:pt modelId="{35481226-1317-47A2-927A-0147FF747FC9}" type="pres">
      <dgm:prSet presAssocID="{F120C277-E92B-4921-BD9C-1CD94B1718C4}" presName="textRect" presStyleLbl="revTx" presStyleIdx="0" presStyleCnt="2">
        <dgm:presLayoutVars>
          <dgm:chMax val="1"/>
          <dgm:chPref val="1"/>
        </dgm:presLayoutVars>
      </dgm:prSet>
      <dgm:spPr/>
    </dgm:pt>
    <dgm:pt modelId="{564B0322-680B-4F55-9328-49F4FE76EBE3}" type="pres">
      <dgm:prSet presAssocID="{68FA92FE-797A-4EBA-8403-37184A17BFF0}" presName="sibTrans" presStyleCnt="0"/>
      <dgm:spPr/>
    </dgm:pt>
    <dgm:pt modelId="{3644D856-365E-43C2-8445-FF7397F17945}" type="pres">
      <dgm:prSet presAssocID="{A5F8BC28-779B-41FD-9355-F76D54A9AD7D}" presName="compNode" presStyleCnt="0"/>
      <dgm:spPr/>
    </dgm:pt>
    <dgm:pt modelId="{82CABBE1-1A03-4D9E-82F1-7B39A83061C0}" type="pres">
      <dgm:prSet presAssocID="{A5F8BC28-779B-41FD-9355-F76D54A9AD7D}" presName="iconBgRect" presStyleLbl="bgShp" presStyleIdx="1" presStyleCnt="2"/>
      <dgm:spPr>
        <a:prstGeom prst="round2DiagRect">
          <a:avLst>
            <a:gd name="adj1" fmla="val 29727"/>
            <a:gd name="adj2" fmla="val 0"/>
          </a:avLst>
        </a:prstGeom>
      </dgm:spPr>
    </dgm:pt>
    <dgm:pt modelId="{25C7F2D4-A675-4E13-B7D8-5A9C36D45817}" type="pres">
      <dgm:prSet presAssocID="{A5F8BC28-779B-41FD-9355-F76D54A9A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A03DA0F-0E01-4178-9602-DE5A35A3B5D5}" type="pres">
      <dgm:prSet presAssocID="{A5F8BC28-779B-41FD-9355-F76D54A9AD7D}" presName="spaceRect" presStyleCnt="0"/>
      <dgm:spPr/>
    </dgm:pt>
    <dgm:pt modelId="{983BA81B-5830-4828-BCA9-5F801403A149}" type="pres">
      <dgm:prSet presAssocID="{A5F8BC28-779B-41FD-9355-F76D54A9AD7D}" presName="textRect" presStyleLbl="revTx" presStyleIdx="1" presStyleCnt="2">
        <dgm:presLayoutVars>
          <dgm:chMax val="1"/>
          <dgm:chPref val="1"/>
        </dgm:presLayoutVars>
      </dgm:prSet>
      <dgm:spPr/>
    </dgm:pt>
  </dgm:ptLst>
  <dgm:cxnLst>
    <dgm:cxn modelId="{963FD51D-9F01-4FC4-925C-182B6C7D0E3F}" srcId="{F2AEBDBF-7995-4E00-907B-17C737346883}" destId="{F120C277-E92B-4921-BD9C-1CD94B1718C4}" srcOrd="0" destOrd="0" parTransId="{6F322868-3C17-45C2-B203-13D7FA461F01}" sibTransId="{68FA92FE-797A-4EBA-8403-37184A17BFF0}"/>
    <dgm:cxn modelId="{BD743891-049C-4C9F-8639-53452FC81F01}" type="presOf" srcId="{F120C277-E92B-4921-BD9C-1CD94B1718C4}" destId="{35481226-1317-47A2-927A-0147FF747FC9}" srcOrd="0" destOrd="0" presId="urn:microsoft.com/office/officeart/2018/5/layout/IconLeafLabelList"/>
    <dgm:cxn modelId="{F44C73BD-88D0-41AF-8226-9B2AA44403FC}" type="presOf" srcId="{F2AEBDBF-7995-4E00-907B-17C737346883}" destId="{F9D1A088-EBC7-48DD-9794-023E712F078A}" srcOrd="0" destOrd="0" presId="urn:microsoft.com/office/officeart/2018/5/layout/IconLeafLabelList"/>
    <dgm:cxn modelId="{330798DC-AE86-4F39-9C26-A2DA6E974B51}" type="presOf" srcId="{A5F8BC28-779B-41FD-9355-F76D54A9AD7D}" destId="{983BA81B-5830-4828-BCA9-5F801403A149}" srcOrd="0" destOrd="0" presId="urn:microsoft.com/office/officeart/2018/5/layout/IconLeafLabelList"/>
    <dgm:cxn modelId="{775CA7FF-8B51-44DC-8394-A806DF2F5A52}" srcId="{F2AEBDBF-7995-4E00-907B-17C737346883}" destId="{A5F8BC28-779B-41FD-9355-F76D54A9AD7D}" srcOrd="1" destOrd="0" parTransId="{934CAAC9-0E35-42DE-9B57-FB5E3B8ADB73}" sibTransId="{322F62A0-C2ED-4ED6-AC56-B028AF4E5A00}"/>
    <dgm:cxn modelId="{807955A8-8A5B-4438-9DE9-1268FA7FCDCB}" type="presParOf" srcId="{F9D1A088-EBC7-48DD-9794-023E712F078A}" destId="{4E08A1D4-377E-48C0-B4A1-2022ECF27C0C}" srcOrd="0" destOrd="0" presId="urn:microsoft.com/office/officeart/2018/5/layout/IconLeafLabelList"/>
    <dgm:cxn modelId="{A096FC35-CECA-405C-B3CF-BF3D94F82AC0}" type="presParOf" srcId="{4E08A1D4-377E-48C0-B4A1-2022ECF27C0C}" destId="{8CC268D1-129A-417D-B7A3-B527969EE766}" srcOrd="0" destOrd="0" presId="urn:microsoft.com/office/officeart/2018/5/layout/IconLeafLabelList"/>
    <dgm:cxn modelId="{8E9A1AA0-2A7E-4D46-8840-27737B3C961B}" type="presParOf" srcId="{4E08A1D4-377E-48C0-B4A1-2022ECF27C0C}" destId="{69B4DB72-1E09-45E6-9406-30D33F58FF07}" srcOrd="1" destOrd="0" presId="urn:microsoft.com/office/officeart/2018/5/layout/IconLeafLabelList"/>
    <dgm:cxn modelId="{D18F10BA-AE39-4C97-94CA-FB176E765556}" type="presParOf" srcId="{4E08A1D4-377E-48C0-B4A1-2022ECF27C0C}" destId="{8F0F532B-FE95-454F-A863-190010DC5A7C}" srcOrd="2" destOrd="0" presId="urn:microsoft.com/office/officeart/2018/5/layout/IconLeafLabelList"/>
    <dgm:cxn modelId="{3C1B56DE-C917-4B55-9300-3693F9613DAE}" type="presParOf" srcId="{4E08A1D4-377E-48C0-B4A1-2022ECF27C0C}" destId="{35481226-1317-47A2-927A-0147FF747FC9}" srcOrd="3" destOrd="0" presId="urn:microsoft.com/office/officeart/2018/5/layout/IconLeafLabelList"/>
    <dgm:cxn modelId="{71D9C8B9-D080-49D7-8CDC-4A4B277DC60E}" type="presParOf" srcId="{F9D1A088-EBC7-48DD-9794-023E712F078A}" destId="{564B0322-680B-4F55-9328-49F4FE76EBE3}" srcOrd="1" destOrd="0" presId="urn:microsoft.com/office/officeart/2018/5/layout/IconLeafLabelList"/>
    <dgm:cxn modelId="{3893B750-465E-466B-8E52-ED677262CA54}" type="presParOf" srcId="{F9D1A088-EBC7-48DD-9794-023E712F078A}" destId="{3644D856-365E-43C2-8445-FF7397F17945}" srcOrd="2" destOrd="0" presId="urn:microsoft.com/office/officeart/2018/5/layout/IconLeafLabelList"/>
    <dgm:cxn modelId="{30661AE0-BAE0-4009-898D-25E812DFDC82}" type="presParOf" srcId="{3644D856-365E-43C2-8445-FF7397F17945}" destId="{82CABBE1-1A03-4D9E-82F1-7B39A83061C0}" srcOrd="0" destOrd="0" presId="urn:microsoft.com/office/officeart/2018/5/layout/IconLeafLabelList"/>
    <dgm:cxn modelId="{CBC0E656-FDB1-4677-B30B-8FCE4BF16E22}" type="presParOf" srcId="{3644D856-365E-43C2-8445-FF7397F17945}" destId="{25C7F2D4-A675-4E13-B7D8-5A9C36D45817}" srcOrd="1" destOrd="0" presId="urn:microsoft.com/office/officeart/2018/5/layout/IconLeafLabelList"/>
    <dgm:cxn modelId="{6763F9D6-3938-48A3-828E-76117070A190}" type="presParOf" srcId="{3644D856-365E-43C2-8445-FF7397F17945}" destId="{2A03DA0F-0E01-4178-9602-DE5A35A3B5D5}" srcOrd="2" destOrd="0" presId="urn:microsoft.com/office/officeart/2018/5/layout/IconLeafLabelList"/>
    <dgm:cxn modelId="{3619FDD0-C6FB-46C6-A3A3-1AD42403F217}" type="presParOf" srcId="{3644D856-365E-43C2-8445-FF7397F17945}" destId="{983BA81B-5830-4828-BCA9-5F801403A14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3A7E47-E994-470F-97A7-A3F09078091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0713D3F-6E1E-4B54-8528-E1769FAE5E69}">
      <dgm:prSet/>
      <dgm:spPr/>
      <dgm:t>
        <a:bodyPr/>
        <a:lstStyle/>
        <a:p>
          <a:r>
            <a:rPr lang="es-ES"/>
            <a:t>IMPORTATION DES DONNEES</a:t>
          </a:r>
          <a:endParaRPr lang="en-US"/>
        </a:p>
      </dgm:t>
    </dgm:pt>
    <dgm:pt modelId="{8E6F4B40-0A6D-4076-9B76-5BE2A4B6C68D}" type="parTrans" cxnId="{D3973B02-F931-45A2-900A-78D33B4FA395}">
      <dgm:prSet/>
      <dgm:spPr/>
      <dgm:t>
        <a:bodyPr/>
        <a:lstStyle/>
        <a:p>
          <a:endParaRPr lang="en-US"/>
        </a:p>
      </dgm:t>
    </dgm:pt>
    <dgm:pt modelId="{8566D2CA-1335-41EC-AB1F-EAE15B11C0A0}" type="sibTrans" cxnId="{D3973B02-F931-45A2-900A-78D33B4FA395}">
      <dgm:prSet/>
      <dgm:spPr/>
      <dgm:t>
        <a:bodyPr/>
        <a:lstStyle/>
        <a:p>
          <a:endParaRPr lang="en-US"/>
        </a:p>
      </dgm:t>
    </dgm:pt>
    <dgm:pt modelId="{8D5BE561-FBE5-4AA5-BE6A-7BA5EC7B82A6}">
      <dgm:prSet/>
      <dgm:spPr/>
      <dgm:t>
        <a:bodyPr/>
        <a:lstStyle/>
        <a:p>
          <a:r>
            <a:rPr lang="es-ES"/>
            <a:t>NETTOYAGE DES DONNEES </a:t>
          </a:r>
          <a:endParaRPr lang="en-US"/>
        </a:p>
      </dgm:t>
    </dgm:pt>
    <dgm:pt modelId="{47DDD810-9F26-47C7-BAE9-E63C64DA97FA}" type="parTrans" cxnId="{4360C545-D371-4E77-930B-3BEB41E6C8BF}">
      <dgm:prSet/>
      <dgm:spPr/>
      <dgm:t>
        <a:bodyPr/>
        <a:lstStyle/>
        <a:p>
          <a:endParaRPr lang="en-US"/>
        </a:p>
      </dgm:t>
    </dgm:pt>
    <dgm:pt modelId="{9DEEA1F9-7617-4F83-B58B-3DFE5D145467}" type="sibTrans" cxnId="{4360C545-D371-4E77-930B-3BEB41E6C8BF}">
      <dgm:prSet/>
      <dgm:spPr/>
      <dgm:t>
        <a:bodyPr/>
        <a:lstStyle/>
        <a:p>
          <a:endParaRPr lang="en-US"/>
        </a:p>
      </dgm:t>
    </dgm:pt>
    <dgm:pt modelId="{B8AF82A6-87B9-46E0-8BCB-48239E927C30}">
      <dgm:prSet/>
      <dgm:spPr/>
      <dgm:t>
        <a:bodyPr/>
        <a:lstStyle/>
        <a:p>
          <a:r>
            <a:rPr lang="es-ES" dirty="0"/>
            <a:t>PRÉ PROCESSING DES </a:t>
          </a:r>
          <a:r>
            <a:rPr lang="es-ES"/>
            <a:t>DONNEES </a:t>
          </a:r>
          <a:endParaRPr lang="en-US" dirty="0"/>
        </a:p>
      </dgm:t>
    </dgm:pt>
    <dgm:pt modelId="{6033B214-9D6E-4119-95B4-487F880E75E7}" type="parTrans" cxnId="{8CD68161-94D8-42E7-9926-75D8A8408F32}">
      <dgm:prSet/>
      <dgm:spPr/>
      <dgm:t>
        <a:bodyPr/>
        <a:lstStyle/>
        <a:p>
          <a:endParaRPr lang="en-US"/>
        </a:p>
      </dgm:t>
    </dgm:pt>
    <dgm:pt modelId="{B13F66E3-574D-438F-90EA-C72D7AD0C3F6}" type="sibTrans" cxnId="{8CD68161-94D8-42E7-9926-75D8A8408F32}">
      <dgm:prSet/>
      <dgm:spPr/>
      <dgm:t>
        <a:bodyPr/>
        <a:lstStyle/>
        <a:p>
          <a:endParaRPr lang="en-US"/>
        </a:p>
      </dgm:t>
    </dgm:pt>
    <dgm:pt modelId="{AA5FC61D-D7EB-4202-B3C2-D41DF1917FE4}">
      <dgm:prSet/>
      <dgm:spPr/>
      <dgm:t>
        <a:bodyPr/>
        <a:lstStyle/>
        <a:p>
          <a:r>
            <a:rPr lang="fr-FR"/>
            <a:t>CHOISIR MODELE DE PREDICTION POUR CHAQUE CAS</a:t>
          </a:r>
          <a:endParaRPr lang="en-US"/>
        </a:p>
      </dgm:t>
    </dgm:pt>
    <dgm:pt modelId="{8F400760-8229-4146-8970-1FD92218411A}" type="parTrans" cxnId="{84CBEDF1-E2DC-4F33-A334-E205D7E885AC}">
      <dgm:prSet/>
      <dgm:spPr/>
      <dgm:t>
        <a:bodyPr/>
        <a:lstStyle/>
        <a:p>
          <a:endParaRPr lang="en-US"/>
        </a:p>
      </dgm:t>
    </dgm:pt>
    <dgm:pt modelId="{94E08429-2493-4514-8A5A-AFF379708A16}" type="sibTrans" cxnId="{84CBEDF1-E2DC-4F33-A334-E205D7E885AC}">
      <dgm:prSet/>
      <dgm:spPr/>
      <dgm:t>
        <a:bodyPr/>
        <a:lstStyle/>
        <a:p>
          <a:endParaRPr lang="en-US"/>
        </a:p>
      </dgm:t>
    </dgm:pt>
    <dgm:pt modelId="{F4AB35E0-6CC7-46DC-BE32-257EECE84CD4}">
      <dgm:prSet/>
      <dgm:spPr/>
      <dgm:t>
        <a:bodyPr/>
        <a:lstStyle/>
        <a:p>
          <a:r>
            <a:rPr lang="fr-FR"/>
            <a:t>REGRESION LINEARE POUR IMPUTER VALEURS</a:t>
          </a:r>
          <a:endParaRPr lang="en-US"/>
        </a:p>
      </dgm:t>
    </dgm:pt>
    <dgm:pt modelId="{D7AF0EBE-069D-4B86-9C2E-62204408E940}" type="parTrans" cxnId="{1A0780AC-310B-44BC-8855-CF8B300BEFBD}">
      <dgm:prSet/>
      <dgm:spPr/>
      <dgm:t>
        <a:bodyPr/>
        <a:lstStyle/>
        <a:p>
          <a:endParaRPr lang="en-US"/>
        </a:p>
      </dgm:t>
    </dgm:pt>
    <dgm:pt modelId="{06083AE2-FB27-4533-A695-759AF6877923}" type="sibTrans" cxnId="{1A0780AC-310B-44BC-8855-CF8B300BEFBD}">
      <dgm:prSet/>
      <dgm:spPr/>
      <dgm:t>
        <a:bodyPr/>
        <a:lstStyle/>
        <a:p>
          <a:endParaRPr lang="en-US"/>
        </a:p>
      </dgm:t>
    </dgm:pt>
    <dgm:pt modelId="{8688A722-0C38-4EF1-921D-311646DA0C3F}">
      <dgm:prSet/>
      <dgm:spPr/>
      <dgm:t>
        <a:bodyPr/>
        <a:lstStyle/>
        <a:p>
          <a:r>
            <a:rPr lang="fr-FR"/>
            <a:t>REGRESION LOGISTIQUE POUR « IS_GENUINE »</a:t>
          </a:r>
          <a:endParaRPr lang="en-US"/>
        </a:p>
      </dgm:t>
    </dgm:pt>
    <dgm:pt modelId="{695BDE8C-56B4-463F-8045-42E0812B8B3A}" type="parTrans" cxnId="{FF78E069-F81E-4ECE-8441-392548F5C196}">
      <dgm:prSet/>
      <dgm:spPr/>
      <dgm:t>
        <a:bodyPr/>
        <a:lstStyle/>
        <a:p>
          <a:endParaRPr lang="en-US"/>
        </a:p>
      </dgm:t>
    </dgm:pt>
    <dgm:pt modelId="{AEEC534C-FDE6-42AE-B95D-77729752F5AE}" type="sibTrans" cxnId="{FF78E069-F81E-4ECE-8441-392548F5C196}">
      <dgm:prSet/>
      <dgm:spPr/>
      <dgm:t>
        <a:bodyPr/>
        <a:lstStyle/>
        <a:p>
          <a:endParaRPr lang="en-US"/>
        </a:p>
      </dgm:t>
    </dgm:pt>
    <dgm:pt modelId="{C15C3491-0E7F-442E-A75D-DDC73ECE8CB0}">
      <dgm:prSet/>
      <dgm:spPr/>
      <dgm:t>
        <a:bodyPr/>
        <a:lstStyle/>
        <a:p>
          <a:r>
            <a:rPr lang="fr-FR" dirty="0"/>
            <a:t>EVALUER LE MODELE</a:t>
          </a:r>
        </a:p>
        <a:p>
          <a:endParaRPr lang="en-US" dirty="0"/>
        </a:p>
      </dgm:t>
    </dgm:pt>
    <dgm:pt modelId="{7AD41161-466F-4B81-AF13-644D746BF826}" type="parTrans" cxnId="{97F80A16-EDCB-41AE-A32A-D8724509F698}">
      <dgm:prSet/>
      <dgm:spPr/>
      <dgm:t>
        <a:bodyPr/>
        <a:lstStyle/>
        <a:p>
          <a:endParaRPr lang="en-US"/>
        </a:p>
      </dgm:t>
    </dgm:pt>
    <dgm:pt modelId="{01CEBAE8-A996-437A-BEE4-AD103D00EA19}" type="sibTrans" cxnId="{97F80A16-EDCB-41AE-A32A-D8724509F698}">
      <dgm:prSet/>
      <dgm:spPr/>
      <dgm:t>
        <a:bodyPr/>
        <a:lstStyle/>
        <a:p>
          <a:endParaRPr lang="en-US"/>
        </a:p>
      </dgm:t>
    </dgm:pt>
    <dgm:pt modelId="{4B11C98B-D709-8341-91C2-5A18495B2C49}" type="pres">
      <dgm:prSet presAssocID="{D03A7E47-E994-470F-97A7-A3F09078091D}" presName="diagram" presStyleCnt="0">
        <dgm:presLayoutVars>
          <dgm:dir/>
          <dgm:resizeHandles val="exact"/>
        </dgm:presLayoutVars>
      </dgm:prSet>
      <dgm:spPr/>
    </dgm:pt>
    <dgm:pt modelId="{6EA74070-ECF7-0C4A-A02F-9D7F50CADC79}" type="pres">
      <dgm:prSet presAssocID="{70713D3F-6E1E-4B54-8528-E1769FAE5E69}" presName="node" presStyleLbl="node1" presStyleIdx="0" presStyleCnt="5">
        <dgm:presLayoutVars>
          <dgm:bulletEnabled val="1"/>
        </dgm:presLayoutVars>
      </dgm:prSet>
      <dgm:spPr/>
    </dgm:pt>
    <dgm:pt modelId="{D44D3EBD-565A-1945-8A84-9D92AB371A7F}" type="pres">
      <dgm:prSet presAssocID="{8566D2CA-1335-41EC-AB1F-EAE15B11C0A0}" presName="sibTrans" presStyleCnt="0"/>
      <dgm:spPr/>
    </dgm:pt>
    <dgm:pt modelId="{E6052B46-6992-7041-A5C4-2BFB5FCC1AD6}" type="pres">
      <dgm:prSet presAssocID="{8D5BE561-FBE5-4AA5-BE6A-7BA5EC7B82A6}" presName="node" presStyleLbl="node1" presStyleIdx="1" presStyleCnt="5">
        <dgm:presLayoutVars>
          <dgm:bulletEnabled val="1"/>
        </dgm:presLayoutVars>
      </dgm:prSet>
      <dgm:spPr/>
    </dgm:pt>
    <dgm:pt modelId="{AB311013-1A77-3B4B-82AA-24D2A7B115BA}" type="pres">
      <dgm:prSet presAssocID="{9DEEA1F9-7617-4F83-B58B-3DFE5D145467}" presName="sibTrans" presStyleCnt="0"/>
      <dgm:spPr/>
    </dgm:pt>
    <dgm:pt modelId="{DAB2B85F-5533-0048-A9F3-AC84305AA6D9}" type="pres">
      <dgm:prSet presAssocID="{B8AF82A6-87B9-46E0-8BCB-48239E927C30}" presName="node" presStyleLbl="node1" presStyleIdx="2" presStyleCnt="5">
        <dgm:presLayoutVars>
          <dgm:bulletEnabled val="1"/>
        </dgm:presLayoutVars>
      </dgm:prSet>
      <dgm:spPr/>
    </dgm:pt>
    <dgm:pt modelId="{805EFF35-C468-104E-8A6C-79A378E80635}" type="pres">
      <dgm:prSet presAssocID="{B13F66E3-574D-438F-90EA-C72D7AD0C3F6}" presName="sibTrans" presStyleCnt="0"/>
      <dgm:spPr/>
    </dgm:pt>
    <dgm:pt modelId="{B1748555-AFDF-6E42-A132-CCC6D69413B6}" type="pres">
      <dgm:prSet presAssocID="{AA5FC61D-D7EB-4202-B3C2-D41DF1917FE4}" presName="node" presStyleLbl="node1" presStyleIdx="3" presStyleCnt="5">
        <dgm:presLayoutVars>
          <dgm:bulletEnabled val="1"/>
        </dgm:presLayoutVars>
      </dgm:prSet>
      <dgm:spPr/>
    </dgm:pt>
    <dgm:pt modelId="{6E8CEE18-6582-5F45-9964-5162AFA98C2C}" type="pres">
      <dgm:prSet presAssocID="{94E08429-2493-4514-8A5A-AFF379708A16}" presName="sibTrans" presStyleCnt="0"/>
      <dgm:spPr/>
    </dgm:pt>
    <dgm:pt modelId="{254F35EE-26CE-C74E-917B-27D62A48053D}" type="pres">
      <dgm:prSet presAssocID="{C15C3491-0E7F-442E-A75D-DDC73ECE8CB0}" presName="node" presStyleLbl="node1" presStyleIdx="4" presStyleCnt="5">
        <dgm:presLayoutVars>
          <dgm:bulletEnabled val="1"/>
        </dgm:presLayoutVars>
      </dgm:prSet>
      <dgm:spPr/>
    </dgm:pt>
  </dgm:ptLst>
  <dgm:cxnLst>
    <dgm:cxn modelId="{D3973B02-F931-45A2-900A-78D33B4FA395}" srcId="{D03A7E47-E994-470F-97A7-A3F09078091D}" destId="{70713D3F-6E1E-4B54-8528-E1769FAE5E69}" srcOrd="0" destOrd="0" parTransId="{8E6F4B40-0A6D-4076-9B76-5BE2A4B6C68D}" sibTransId="{8566D2CA-1335-41EC-AB1F-EAE15B11C0A0}"/>
    <dgm:cxn modelId="{97F80A16-EDCB-41AE-A32A-D8724509F698}" srcId="{D03A7E47-E994-470F-97A7-A3F09078091D}" destId="{C15C3491-0E7F-442E-A75D-DDC73ECE8CB0}" srcOrd="4" destOrd="0" parTransId="{7AD41161-466F-4B81-AF13-644D746BF826}" sibTransId="{01CEBAE8-A996-437A-BEE4-AD103D00EA19}"/>
    <dgm:cxn modelId="{2E80E93B-CB40-9B4B-9B0E-F603C5820777}" type="presOf" srcId="{B8AF82A6-87B9-46E0-8BCB-48239E927C30}" destId="{DAB2B85F-5533-0048-A9F3-AC84305AA6D9}" srcOrd="0" destOrd="0" presId="urn:microsoft.com/office/officeart/2005/8/layout/default"/>
    <dgm:cxn modelId="{62548641-88E3-6740-B825-4B6C490B3D5C}" type="presOf" srcId="{AA5FC61D-D7EB-4202-B3C2-D41DF1917FE4}" destId="{B1748555-AFDF-6E42-A132-CCC6D69413B6}" srcOrd="0" destOrd="0" presId="urn:microsoft.com/office/officeart/2005/8/layout/default"/>
    <dgm:cxn modelId="{4360C545-D371-4E77-930B-3BEB41E6C8BF}" srcId="{D03A7E47-E994-470F-97A7-A3F09078091D}" destId="{8D5BE561-FBE5-4AA5-BE6A-7BA5EC7B82A6}" srcOrd="1" destOrd="0" parTransId="{47DDD810-9F26-47C7-BAE9-E63C64DA97FA}" sibTransId="{9DEEA1F9-7617-4F83-B58B-3DFE5D145467}"/>
    <dgm:cxn modelId="{8CD68161-94D8-42E7-9926-75D8A8408F32}" srcId="{D03A7E47-E994-470F-97A7-A3F09078091D}" destId="{B8AF82A6-87B9-46E0-8BCB-48239E927C30}" srcOrd="2" destOrd="0" parTransId="{6033B214-9D6E-4119-95B4-487F880E75E7}" sibTransId="{B13F66E3-574D-438F-90EA-C72D7AD0C3F6}"/>
    <dgm:cxn modelId="{FF78E069-F81E-4ECE-8441-392548F5C196}" srcId="{AA5FC61D-D7EB-4202-B3C2-D41DF1917FE4}" destId="{8688A722-0C38-4EF1-921D-311646DA0C3F}" srcOrd="1" destOrd="0" parTransId="{695BDE8C-56B4-463F-8045-42E0812B8B3A}" sibTransId="{AEEC534C-FDE6-42AE-B95D-77729752F5AE}"/>
    <dgm:cxn modelId="{C008677C-ACF7-F845-BE73-FCC3587C277F}" type="presOf" srcId="{F4AB35E0-6CC7-46DC-BE32-257EECE84CD4}" destId="{B1748555-AFDF-6E42-A132-CCC6D69413B6}" srcOrd="0" destOrd="1" presId="urn:microsoft.com/office/officeart/2005/8/layout/default"/>
    <dgm:cxn modelId="{F4434F87-FB87-A048-A677-11A74D2A0251}" type="presOf" srcId="{8688A722-0C38-4EF1-921D-311646DA0C3F}" destId="{B1748555-AFDF-6E42-A132-CCC6D69413B6}" srcOrd="0" destOrd="2" presId="urn:microsoft.com/office/officeart/2005/8/layout/default"/>
    <dgm:cxn modelId="{1A0780AC-310B-44BC-8855-CF8B300BEFBD}" srcId="{AA5FC61D-D7EB-4202-B3C2-D41DF1917FE4}" destId="{F4AB35E0-6CC7-46DC-BE32-257EECE84CD4}" srcOrd="0" destOrd="0" parTransId="{D7AF0EBE-069D-4B86-9C2E-62204408E940}" sibTransId="{06083AE2-FB27-4533-A695-759AF6877923}"/>
    <dgm:cxn modelId="{4A05B7B1-9CD5-9F45-9B41-B3C50225C1A4}" type="presOf" srcId="{8D5BE561-FBE5-4AA5-BE6A-7BA5EC7B82A6}" destId="{E6052B46-6992-7041-A5C4-2BFB5FCC1AD6}" srcOrd="0" destOrd="0" presId="urn:microsoft.com/office/officeart/2005/8/layout/default"/>
    <dgm:cxn modelId="{5E8088B3-5066-B043-9267-83AED9488386}" type="presOf" srcId="{70713D3F-6E1E-4B54-8528-E1769FAE5E69}" destId="{6EA74070-ECF7-0C4A-A02F-9D7F50CADC79}" srcOrd="0" destOrd="0" presId="urn:microsoft.com/office/officeart/2005/8/layout/default"/>
    <dgm:cxn modelId="{95B2C8BB-46C3-3D48-AE23-B2C12777A490}" type="presOf" srcId="{C15C3491-0E7F-442E-A75D-DDC73ECE8CB0}" destId="{254F35EE-26CE-C74E-917B-27D62A48053D}" srcOrd="0" destOrd="0" presId="urn:microsoft.com/office/officeart/2005/8/layout/default"/>
    <dgm:cxn modelId="{42157FBE-A344-C64E-AC1D-EFED7F6E6DFE}" type="presOf" srcId="{D03A7E47-E994-470F-97A7-A3F09078091D}" destId="{4B11C98B-D709-8341-91C2-5A18495B2C49}" srcOrd="0" destOrd="0" presId="urn:microsoft.com/office/officeart/2005/8/layout/default"/>
    <dgm:cxn modelId="{84CBEDF1-E2DC-4F33-A334-E205D7E885AC}" srcId="{D03A7E47-E994-470F-97A7-A3F09078091D}" destId="{AA5FC61D-D7EB-4202-B3C2-D41DF1917FE4}" srcOrd="3" destOrd="0" parTransId="{8F400760-8229-4146-8970-1FD92218411A}" sibTransId="{94E08429-2493-4514-8A5A-AFF379708A16}"/>
    <dgm:cxn modelId="{BDD58CD9-F33C-CE49-8D07-0074E17C60C9}" type="presParOf" srcId="{4B11C98B-D709-8341-91C2-5A18495B2C49}" destId="{6EA74070-ECF7-0C4A-A02F-9D7F50CADC79}" srcOrd="0" destOrd="0" presId="urn:microsoft.com/office/officeart/2005/8/layout/default"/>
    <dgm:cxn modelId="{E403EC1D-B4A3-A44C-9C60-2B033507CE75}" type="presParOf" srcId="{4B11C98B-D709-8341-91C2-5A18495B2C49}" destId="{D44D3EBD-565A-1945-8A84-9D92AB371A7F}" srcOrd="1" destOrd="0" presId="urn:microsoft.com/office/officeart/2005/8/layout/default"/>
    <dgm:cxn modelId="{74E68A83-4498-9240-BBFB-D3D0A87677DE}" type="presParOf" srcId="{4B11C98B-D709-8341-91C2-5A18495B2C49}" destId="{E6052B46-6992-7041-A5C4-2BFB5FCC1AD6}" srcOrd="2" destOrd="0" presId="urn:microsoft.com/office/officeart/2005/8/layout/default"/>
    <dgm:cxn modelId="{B2B48CFC-33D8-DF48-9755-55A1EC0266EC}" type="presParOf" srcId="{4B11C98B-D709-8341-91C2-5A18495B2C49}" destId="{AB311013-1A77-3B4B-82AA-24D2A7B115BA}" srcOrd="3" destOrd="0" presId="urn:microsoft.com/office/officeart/2005/8/layout/default"/>
    <dgm:cxn modelId="{DE3BE677-8820-FB43-A0A9-B73A67C7FFF6}" type="presParOf" srcId="{4B11C98B-D709-8341-91C2-5A18495B2C49}" destId="{DAB2B85F-5533-0048-A9F3-AC84305AA6D9}" srcOrd="4" destOrd="0" presId="urn:microsoft.com/office/officeart/2005/8/layout/default"/>
    <dgm:cxn modelId="{4B214FE8-5120-E040-BE81-2FB193BAE81A}" type="presParOf" srcId="{4B11C98B-D709-8341-91C2-5A18495B2C49}" destId="{805EFF35-C468-104E-8A6C-79A378E80635}" srcOrd="5" destOrd="0" presId="urn:microsoft.com/office/officeart/2005/8/layout/default"/>
    <dgm:cxn modelId="{03360041-D05F-5A44-A705-AE1A76585ACD}" type="presParOf" srcId="{4B11C98B-D709-8341-91C2-5A18495B2C49}" destId="{B1748555-AFDF-6E42-A132-CCC6D69413B6}" srcOrd="6" destOrd="0" presId="urn:microsoft.com/office/officeart/2005/8/layout/default"/>
    <dgm:cxn modelId="{0F5FFE90-A3C5-3940-8086-EB462DDD0072}" type="presParOf" srcId="{4B11C98B-D709-8341-91C2-5A18495B2C49}" destId="{6E8CEE18-6582-5F45-9964-5162AFA98C2C}" srcOrd="7" destOrd="0" presId="urn:microsoft.com/office/officeart/2005/8/layout/default"/>
    <dgm:cxn modelId="{4118EF4D-B361-F247-84FD-384B236EFE3F}" type="presParOf" srcId="{4B11C98B-D709-8341-91C2-5A18495B2C49}" destId="{254F35EE-26CE-C74E-917B-27D62A48053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268D1-129A-417D-B7A3-B527969EE766}">
      <dsp:nvSpPr>
        <dsp:cNvPr id="0" name=""/>
        <dsp:cNvSpPr/>
      </dsp:nvSpPr>
      <dsp:spPr>
        <a:xfrm>
          <a:off x="2250914" y="2964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4DB72-1E09-45E6-9406-30D33F58FF07}">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481226-1317-47A2-927A-0147FF747FC9}">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s-ES" sz="2100" kern="1200"/>
            <a:t>Nous avons billets.csv</a:t>
          </a:r>
          <a:endParaRPr lang="en-US" sz="2100" kern="1200"/>
        </a:p>
      </dsp:txBody>
      <dsp:txXfrm>
        <a:off x="1548914" y="3176402"/>
        <a:ext cx="3600000" cy="720000"/>
      </dsp:txXfrm>
    </dsp:sp>
    <dsp:sp modelId="{82CABBE1-1A03-4D9E-82F1-7B39A83061C0}">
      <dsp:nvSpPr>
        <dsp:cNvPr id="0" name=""/>
        <dsp:cNvSpPr/>
      </dsp:nvSpPr>
      <dsp:spPr>
        <a:xfrm>
          <a:off x="6480914" y="2964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7F2D4-A675-4E13-B7D8-5A9C36D45817}">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3BA81B-5830-4828-BCA9-5F801403A149}">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s-ES" sz="2100" kern="1200"/>
            <a:t>On a des mesures des billets et s’ils sont vrais ou fauses</a:t>
          </a:r>
          <a:endParaRPr lang="en-US" sz="2100" kern="1200"/>
        </a:p>
      </dsp:txBody>
      <dsp:txXfrm>
        <a:off x="5778914"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74070-ECF7-0C4A-A02F-9D7F50CADC79}">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IMPORTATION DES DONNEES</a:t>
          </a:r>
          <a:endParaRPr lang="en-US" sz="1900" kern="1200"/>
        </a:p>
      </dsp:txBody>
      <dsp:txXfrm>
        <a:off x="307345" y="1546"/>
        <a:ext cx="3222855" cy="1933713"/>
      </dsp:txXfrm>
    </dsp:sp>
    <dsp:sp modelId="{E6052B46-6992-7041-A5C4-2BFB5FCC1AD6}">
      <dsp:nvSpPr>
        <dsp:cNvPr id="0" name=""/>
        <dsp:cNvSpPr/>
      </dsp:nvSpPr>
      <dsp:spPr>
        <a:xfrm>
          <a:off x="3852486" y="1546"/>
          <a:ext cx="3222855" cy="1933713"/>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a:t>NETTOYAGE DES DONNEES </a:t>
          </a:r>
          <a:endParaRPr lang="en-US" sz="1900" kern="1200"/>
        </a:p>
      </dsp:txBody>
      <dsp:txXfrm>
        <a:off x="3852486" y="1546"/>
        <a:ext cx="3222855" cy="1933713"/>
      </dsp:txXfrm>
    </dsp:sp>
    <dsp:sp modelId="{DAB2B85F-5533-0048-A9F3-AC84305AA6D9}">
      <dsp:nvSpPr>
        <dsp:cNvPr id="0" name=""/>
        <dsp:cNvSpPr/>
      </dsp:nvSpPr>
      <dsp:spPr>
        <a:xfrm>
          <a:off x="7397627" y="1546"/>
          <a:ext cx="3222855" cy="193371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PRÉ PROCESSING DES </a:t>
          </a:r>
          <a:r>
            <a:rPr lang="es-ES" sz="1900" kern="1200"/>
            <a:t>DONNEES </a:t>
          </a:r>
          <a:endParaRPr lang="en-US" sz="1900" kern="1200" dirty="0"/>
        </a:p>
      </dsp:txBody>
      <dsp:txXfrm>
        <a:off x="7397627" y="1546"/>
        <a:ext cx="3222855" cy="1933713"/>
      </dsp:txXfrm>
    </dsp:sp>
    <dsp:sp modelId="{B1748555-AFDF-6E42-A132-CCC6D69413B6}">
      <dsp:nvSpPr>
        <dsp:cNvPr id="0" name=""/>
        <dsp:cNvSpPr/>
      </dsp:nvSpPr>
      <dsp:spPr>
        <a:xfrm>
          <a:off x="2079915" y="2257545"/>
          <a:ext cx="3222855" cy="1933713"/>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fr-FR" sz="1900" kern="1200"/>
            <a:t>CHOISIR MODELE DE PREDICTION POUR CHAQUE CAS</a:t>
          </a:r>
          <a:endParaRPr lang="en-US" sz="1900" kern="1200"/>
        </a:p>
        <a:p>
          <a:pPr marL="114300" lvl="1" indent="-114300" algn="l" defTabSz="666750">
            <a:lnSpc>
              <a:spcPct val="90000"/>
            </a:lnSpc>
            <a:spcBef>
              <a:spcPct val="0"/>
            </a:spcBef>
            <a:spcAft>
              <a:spcPct val="15000"/>
            </a:spcAft>
            <a:buChar char="•"/>
          </a:pPr>
          <a:r>
            <a:rPr lang="fr-FR" sz="1500" kern="1200"/>
            <a:t>REGRESION LINEARE POUR IMPUTER VALEURS</a:t>
          </a:r>
          <a:endParaRPr lang="en-US" sz="1500" kern="1200"/>
        </a:p>
        <a:p>
          <a:pPr marL="114300" lvl="1" indent="-114300" algn="l" defTabSz="666750">
            <a:lnSpc>
              <a:spcPct val="90000"/>
            </a:lnSpc>
            <a:spcBef>
              <a:spcPct val="0"/>
            </a:spcBef>
            <a:spcAft>
              <a:spcPct val="15000"/>
            </a:spcAft>
            <a:buChar char="•"/>
          </a:pPr>
          <a:r>
            <a:rPr lang="fr-FR" sz="1500" kern="1200"/>
            <a:t>REGRESION LOGISTIQUE POUR « IS_GENUINE »</a:t>
          </a:r>
          <a:endParaRPr lang="en-US" sz="1500" kern="1200"/>
        </a:p>
      </dsp:txBody>
      <dsp:txXfrm>
        <a:off x="2079915" y="2257545"/>
        <a:ext cx="3222855" cy="1933713"/>
      </dsp:txXfrm>
    </dsp:sp>
    <dsp:sp modelId="{254F35EE-26CE-C74E-917B-27D62A48053D}">
      <dsp:nvSpPr>
        <dsp:cNvPr id="0" name=""/>
        <dsp:cNvSpPr/>
      </dsp:nvSpPr>
      <dsp:spPr>
        <a:xfrm>
          <a:off x="5625057" y="2257545"/>
          <a:ext cx="3222855" cy="193371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EVALUER LE MODELE</a:t>
          </a:r>
        </a:p>
        <a:p>
          <a:pPr marL="0" lvl="0" indent="0" algn="ctr" defTabSz="844550">
            <a:lnSpc>
              <a:spcPct val="90000"/>
            </a:lnSpc>
            <a:spcBef>
              <a:spcPct val="0"/>
            </a:spcBef>
            <a:spcAft>
              <a:spcPct val="35000"/>
            </a:spcAft>
            <a:buNone/>
          </a:pPr>
          <a:endParaRPr lang="en-US" sz="1900" kern="1200" dirty="0"/>
        </a:p>
      </dsp:txBody>
      <dsp:txXfrm>
        <a:off x="5625057" y="2257545"/>
        <a:ext cx="3222855" cy="193371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E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0F375-A354-5C47-ABE7-2588DB6ADE6F}" type="datetimeFigureOut">
              <a:rPr lang="fr-ES" smtClean="0"/>
              <a:t>16/5/23</a:t>
            </a:fld>
            <a:endParaRPr lang="fr-E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E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E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BC197-D97B-7F42-B269-004A32FCB179}" type="slidenum">
              <a:rPr lang="fr-ES" smtClean="0"/>
              <a:t>‹N°›</a:t>
            </a:fld>
            <a:endParaRPr lang="fr-ES"/>
          </a:p>
        </p:txBody>
      </p:sp>
    </p:spTree>
    <p:extLst>
      <p:ext uri="{BB962C8B-B14F-4D97-AF65-F5344CB8AC3E}">
        <p14:creationId xmlns:p14="http://schemas.microsoft.com/office/powerpoint/2010/main" val="3272502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ES" dirty="0"/>
          </a:p>
        </p:txBody>
      </p:sp>
      <p:sp>
        <p:nvSpPr>
          <p:cNvPr id="4" name="Espace réservé du numéro de diapositive 3"/>
          <p:cNvSpPr>
            <a:spLocks noGrp="1"/>
          </p:cNvSpPr>
          <p:nvPr>
            <p:ph type="sldNum" sz="quarter" idx="5"/>
          </p:nvPr>
        </p:nvSpPr>
        <p:spPr/>
        <p:txBody>
          <a:bodyPr/>
          <a:lstStyle/>
          <a:p>
            <a:fld id="{61EBC197-D97B-7F42-B269-004A32FCB179}" type="slidenum">
              <a:rPr lang="fr-ES" smtClean="0"/>
              <a:t>10</a:t>
            </a:fld>
            <a:endParaRPr lang="fr-ES"/>
          </a:p>
        </p:txBody>
      </p:sp>
    </p:spTree>
    <p:extLst>
      <p:ext uri="{BB962C8B-B14F-4D97-AF65-F5344CB8AC3E}">
        <p14:creationId xmlns:p14="http://schemas.microsoft.com/office/powerpoint/2010/main" val="95929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ES" dirty="0"/>
          </a:p>
        </p:txBody>
      </p:sp>
      <p:sp>
        <p:nvSpPr>
          <p:cNvPr id="4" name="Espace réservé du numéro de diapositive 3"/>
          <p:cNvSpPr>
            <a:spLocks noGrp="1"/>
          </p:cNvSpPr>
          <p:nvPr>
            <p:ph type="sldNum" sz="quarter" idx="5"/>
          </p:nvPr>
        </p:nvSpPr>
        <p:spPr/>
        <p:txBody>
          <a:bodyPr/>
          <a:lstStyle/>
          <a:p>
            <a:fld id="{61EBC197-D97B-7F42-B269-004A32FCB179}" type="slidenum">
              <a:rPr lang="fr-ES" smtClean="0"/>
              <a:t>11</a:t>
            </a:fld>
            <a:endParaRPr lang="fr-ES"/>
          </a:p>
        </p:txBody>
      </p:sp>
    </p:spTree>
    <p:extLst>
      <p:ext uri="{BB962C8B-B14F-4D97-AF65-F5344CB8AC3E}">
        <p14:creationId xmlns:p14="http://schemas.microsoft.com/office/powerpoint/2010/main" val="2836746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A8BFC6-78C9-47B4-1470-5A8DFEABDD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ES"/>
          </a:p>
        </p:txBody>
      </p:sp>
      <p:sp>
        <p:nvSpPr>
          <p:cNvPr id="3" name="Sous-titre 2">
            <a:extLst>
              <a:ext uri="{FF2B5EF4-FFF2-40B4-BE49-F238E27FC236}">
                <a16:creationId xmlns:a16="http://schemas.microsoft.com/office/drawing/2014/main" id="{AE1FECAA-17AF-5B14-4F06-3CE76A0D4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ES"/>
          </a:p>
        </p:txBody>
      </p:sp>
      <p:sp>
        <p:nvSpPr>
          <p:cNvPr id="4" name="Espace réservé de la date 3">
            <a:extLst>
              <a:ext uri="{FF2B5EF4-FFF2-40B4-BE49-F238E27FC236}">
                <a16:creationId xmlns:a16="http://schemas.microsoft.com/office/drawing/2014/main" id="{637A63F5-4659-E57C-A988-B66E82B4F1B3}"/>
              </a:ext>
            </a:extLst>
          </p:cNvPr>
          <p:cNvSpPr>
            <a:spLocks noGrp="1"/>
          </p:cNvSpPr>
          <p:nvPr>
            <p:ph type="dt" sz="half" idx="10"/>
          </p:nvPr>
        </p:nvSpPr>
        <p:spPr/>
        <p:txBody>
          <a:bodyPr/>
          <a:lstStyle/>
          <a:p>
            <a:fld id="{D96E958E-0AC6-5B41-8923-49F687906707}" type="datetime1">
              <a:rPr lang="fr-FR" smtClean="0"/>
              <a:t>16/05/2023</a:t>
            </a:fld>
            <a:endParaRPr lang="fr-ES"/>
          </a:p>
        </p:txBody>
      </p:sp>
      <p:sp>
        <p:nvSpPr>
          <p:cNvPr id="5" name="Espace réservé du pied de page 4">
            <a:extLst>
              <a:ext uri="{FF2B5EF4-FFF2-40B4-BE49-F238E27FC236}">
                <a16:creationId xmlns:a16="http://schemas.microsoft.com/office/drawing/2014/main" id="{1FB9DB78-94DC-AA3F-13E5-C2C63BF78952}"/>
              </a:ext>
            </a:extLst>
          </p:cNvPr>
          <p:cNvSpPr>
            <a:spLocks noGrp="1"/>
          </p:cNvSpPr>
          <p:nvPr>
            <p:ph type="ftr" sz="quarter" idx="11"/>
          </p:nvPr>
        </p:nvSpPr>
        <p:spPr/>
        <p:txBody>
          <a:bodyPr/>
          <a:lstStyle/>
          <a:p>
            <a:endParaRPr lang="fr-ES"/>
          </a:p>
        </p:txBody>
      </p:sp>
      <p:sp>
        <p:nvSpPr>
          <p:cNvPr id="6" name="Espace réservé du numéro de diapositive 5">
            <a:extLst>
              <a:ext uri="{FF2B5EF4-FFF2-40B4-BE49-F238E27FC236}">
                <a16:creationId xmlns:a16="http://schemas.microsoft.com/office/drawing/2014/main" id="{6C82A324-5C55-FB77-F708-A6F97A77AFA2}"/>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105777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08D07-278C-F895-5AED-D428622D7C18}"/>
              </a:ext>
            </a:extLst>
          </p:cNvPr>
          <p:cNvSpPr>
            <a:spLocks noGrp="1"/>
          </p:cNvSpPr>
          <p:nvPr>
            <p:ph type="title"/>
          </p:nvPr>
        </p:nvSpPr>
        <p:spPr/>
        <p:txBody>
          <a:bodyPr/>
          <a:lstStyle/>
          <a:p>
            <a:r>
              <a:rPr lang="fr-FR"/>
              <a:t>Modifiez le style du titre</a:t>
            </a:r>
            <a:endParaRPr lang="fr-ES"/>
          </a:p>
        </p:txBody>
      </p:sp>
      <p:sp>
        <p:nvSpPr>
          <p:cNvPr id="3" name="Espace réservé du texte vertical 2">
            <a:extLst>
              <a:ext uri="{FF2B5EF4-FFF2-40B4-BE49-F238E27FC236}">
                <a16:creationId xmlns:a16="http://schemas.microsoft.com/office/drawing/2014/main" id="{0AFD9AEE-AC8D-E59A-8370-EED2D7C460B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4" name="Espace réservé de la date 3">
            <a:extLst>
              <a:ext uri="{FF2B5EF4-FFF2-40B4-BE49-F238E27FC236}">
                <a16:creationId xmlns:a16="http://schemas.microsoft.com/office/drawing/2014/main" id="{67B3EB93-6FE5-0A8A-ABFC-BC96E8C6F860}"/>
              </a:ext>
            </a:extLst>
          </p:cNvPr>
          <p:cNvSpPr>
            <a:spLocks noGrp="1"/>
          </p:cNvSpPr>
          <p:nvPr>
            <p:ph type="dt" sz="half" idx="10"/>
          </p:nvPr>
        </p:nvSpPr>
        <p:spPr/>
        <p:txBody>
          <a:bodyPr/>
          <a:lstStyle/>
          <a:p>
            <a:fld id="{AA7A3CA5-FE29-D847-A183-10EEAFC91237}" type="datetime1">
              <a:rPr lang="fr-FR" smtClean="0"/>
              <a:t>16/05/2023</a:t>
            </a:fld>
            <a:endParaRPr lang="fr-ES"/>
          </a:p>
        </p:txBody>
      </p:sp>
      <p:sp>
        <p:nvSpPr>
          <p:cNvPr id="5" name="Espace réservé du pied de page 4">
            <a:extLst>
              <a:ext uri="{FF2B5EF4-FFF2-40B4-BE49-F238E27FC236}">
                <a16:creationId xmlns:a16="http://schemas.microsoft.com/office/drawing/2014/main" id="{F6E29582-5DCF-FDA3-C6E2-DCEC517E2C3E}"/>
              </a:ext>
            </a:extLst>
          </p:cNvPr>
          <p:cNvSpPr>
            <a:spLocks noGrp="1"/>
          </p:cNvSpPr>
          <p:nvPr>
            <p:ph type="ftr" sz="quarter" idx="11"/>
          </p:nvPr>
        </p:nvSpPr>
        <p:spPr/>
        <p:txBody>
          <a:bodyPr/>
          <a:lstStyle/>
          <a:p>
            <a:endParaRPr lang="fr-ES"/>
          </a:p>
        </p:txBody>
      </p:sp>
      <p:sp>
        <p:nvSpPr>
          <p:cNvPr id="6" name="Espace réservé du numéro de diapositive 5">
            <a:extLst>
              <a:ext uri="{FF2B5EF4-FFF2-40B4-BE49-F238E27FC236}">
                <a16:creationId xmlns:a16="http://schemas.microsoft.com/office/drawing/2014/main" id="{631F893D-9973-6917-98B0-299EBE4BEB99}"/>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229159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8E5771A-08CE-B418-3899-B615F2B390D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ES"/>
          </a:p>
        </p:txBody>
      </p:sp>
      <p:sp>
        <p:nvSpPr>
          <p:cNvPr id="3" name="Espace réservé du texte vertical 2">
            <a:extLst>
              <a:ext uri="{FF2B5EF4-FFF2-40B4-BE49-F238E27FC236}">
                <a16:creationId xmlns:a16="http://schemas.microsoft.com/office/drawing/2014/main" id="{65B98234-920D-82C0-128E-27E6429FD5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4" name="Espace réservé de la date 3">
            <a:extLst>
              <a:ext uri="{FF2B5EF4-FFF2-40B4-BE49-F238E27FC236}">
                <a16:creationId xmlns:a16="http://schemas.microsoft.com/office/drawing/2014/main" id="{4DA2F49C-9D0A-5073-0BB9-29ECF78C9F34}"/>
              </a:ext>
            </a:extLst>
          </p:cNvPr>
          <p:cNvSpPr>
            <a:spLocks noGrp="1"/>
          </p:cNvSpPr>
          <p:nvPr>
            <p:ph type="dt" sz="half" idx="10"/>
          </p:nvPr>
        </p:nvSpPr>
        <p:spPr/>
        <p:txBody>
          <a:bodyPr/>
          <a:lstStyle/>
          <a:p>
            <a:fld id="{D962B268-8F64-CC45-BDF2-F5523CC08A14}" type="datetime1">
              <a:rPr lang="fr-FR" smtClean="0"/>
              <a:t>16/05/2023</a:t>
            </a:fld>
            <a:endParaRPr lang="fr-ES"/>
          </a:p>
        </p:txBody>
      </p:sp>
      <p:sp>
        <p:nvSpPr>
          <p:cNvPr id="5" name="Espace réservé du pied de page 4">
            <a:extLst>
              <a:ext uri="{FF2B5EF4-FFF2-40B4-BE49-F238E27FC236}">
                <a16:creationId xmlns:a16="http://schemas.microsoft.com/office/drawing/2014/main" id="{EB3FE2BD-6A90-CB6E-FD82-B1E05634CA99}"/>
              </a:ext>
            </a:extLst>
          </p:cNvPr>
          <p:cNvSpPr>
            <a:spLocks noGrp="1"/>
          </p:cNvSpPr>
          <p:nvPr>
            <p:ph type="ftr" sz="quarter" idx="11"/>
          </p:nvPr>
        </p:nvSpPr>
        <p:spPr/>
        <p:txBody>
          <a:bodyPr/>
          <a:lstStyle/>
          <a:p>
            <a:endParaRPr lang="fr-ES"/>
          </a:p>
        </p:txBody>
      </p:sp>
      <p:sp>
        <p:nvSpPr>
          <p:cNvPr id="6" name="Espace réservé du numéro de diapositive 5">
            <a:extLst>
              <a:ext uri="{FF2B5EF4-FFF2-40B4-BE49-F238E27FC236}">
                <a16:creationId xmlns:a16="http://schemas.microsoft.com/office/drawing/2014/main" id="{686645E8-C67A-D2DB-2DC8-596182069242}"/>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426979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92CF74-143E-9CDD-5B9F-76E953EA99E0}"/>
              </a:ext>
            </a:extLst>
          </p:cNvPr>
          <p:cNvSpPr>
            <a:spLocks noGrp="1"/>
          </p:cNvSpPr>
          <p:nvPr>
            <p:ph type="title"/>
          </p:nvPr>
        </p:nvSpPr>
        <p:spPr/>
        <p:txBody>
          <a:bodyPr/>
          <a:lstStyle/>
          <a:p>
            <a:r>
              <a:rPr lang="fr-FR"/>
              <a:t>Modifiez le style du titre</a:t>
            </a:r>
            <a:endParaRPr lang="fr-ES"/>
          </a:p>
        </p:txBody>
      </p:sp>
      <p:sp>
        <p:nvSpPr>
          <p:cNvPr id="3" name="Espace réservé du contenu 2">
            <a:extLst>
              <a:ext uri="{FF2B5EF4-FFF2-40B4-BE49-F238E27FC236}">
                <a16:creationId xmlns:a16="http://schemas.microsoft.com/office/drawing/2014/main" id="{A991FB67-D8E2-ADB3-DC89-6FA1CF6CF66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4" name="Espace réservé de la date 3">
            <a:extLst>
              <a:ext uri="{FF2B5EF4-FFF2-40B4-BE49-F238E27FC236}">
                <a16:creationId xmlns:a16="http://schemas.microsoft.com/office/drawing/2014/main" id="{1366E68A-F465-4CBA-104E-336A47FFD734}"/>
              </a:ext>
            </a:extLst>
          </p:cNvPr>
          <p:cNvSpPr>
            <a:spLocks noGrp="1"/>
          </p:cNvSpPr>
          <p:nvPr>
            <p:ph type="dt" sz="half" idx="10"/>
          </p:nvPr>
        </p:nvSpPr>
        <p:spPr/>
        <p:txBody>
          <a:bodyPr/>
          <a:lstStyle/>
          <a:p>
            <a:fld id="{46B29F3E-7F41-9C4A-9D68-3C79FAA22644}" type="datetime1">
              <a:rPr lang="fr-FR" smtClean="0"/>
              <a:t>16/05/2023</a:t>
            </a:fld>
            <a:endParaRPr lang="fr-ES"/>
          </a:p>
        </p:txBody>
      </p:sp>
      <p:sp>
        <p:nvSpPr>
          <p:cNvPr id="5" name="Espace réservé du pied de page 4">
            <a:extLst>
              <a:ext uri="{FF2B5EF4-FFF2-40B4-BE49-F238E27FC236}">
                <a16:creationId xmlns:a16="http://schemas.microsoft.com/office/drawing/2014/main" id="{EBBFED94-8535-DF2A-CB67-934E9AC1B537}"/>
              </a:ext>
            </a:extLst>
          </p:cNvPr>
          <p:cNvSpPr>
            <a:spLocks noGrp="1"/>
          </p:cNvSpPr>
          <p:nvPr>
            <p:ph type="ftr" sz="quarter" idx="11"/>
          </p:nvPr>
        </p:nvSpPr>
        <p:spPr/>
        <p:txBody>
          <a:bodyPr/>
          <a:lstStyle/>
          <a:p>
            <a:endParaRPr lang="fr-ES"/>
          </a:p>
        </p:txBody>
      </p:sp>
      <p:sp>
        <p:nvSpPr>
          <p:cNvPr id="6" name="Espace réservé du numéro de diapositive 5">
            <a:extLst>
              <a:ext uri="{FF2B5EF4-FFF2-40B4-BE49-F238E27FC236}">
                <a16:creationId xmlns:a16="http://schemas.microsoft.com/office/drawing/2014/main" id="{B3E42CF3-BED2-CF91-E58D-2F4BAF6E57CE}"/>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159821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EBF1BC-A4A6-D917-B219-88CBC25F019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ES"/>
          </a:p>
        </p:txBody>
      </p:sp>
      <p:sp>
        <p:nvSpPr>
          <p:cNvPr id="3" name="Espace réservé du texte 2">
            <a:extLst>
              <a:ext uri="{FF2B5EF4-FFF2-40B4-BE49-F238E27FC236}">
                <a16:creationId xmlns:a16="http://schemas.microsoft.com/office/drawing/2014/main" id="{22B68DAD-102A-8972-5C62-AFED41FF7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FDD1380-C6CD-B88E-B488-B8D20DAB78CC}"/>
              </a:ext>
            </a:extLst>
          </p:cNvPr>
          <p:cNvSpPr>
            <a:spLocks noGrp="1"/>
          </p:cNvSpPr>
          <p:nvPr>
            <p:ph type="dt" sz="half" idx="10"/>
          </p:nvPr>
        </p:nvSpPr>
        <p:spPr/>
        <p:txBody>
          <a:bodyPr/>
          <a:lstStyle/>
          <a:p>
            <a:fld id="{6E01A38A-D88F-A749-8972-F8AE3D488B4D}" type="datetime1">
              <a:rPr lang="fr-FR" smtClean="0"/>
              <a:t>16/05/2023</a:t>
            </a:fld>
            <a:endParaRPr lang="fr-ES"/>
          </a:p>
        </p:txBody>
      </p:sp>
      <p:sp>
        <p:nvSpPr>
          <p:cNvPr id="5" name="Espace réservé du pied de page 4">
            <a:extLst>
              <a:ext uri="{FF2B5EF4-FFF2-40B4-BE49-F238E27FC236}">
                <a16:creationId xmlns:a16="http://schemas.microsoft.com/office/drawing/2014/main" id="{A00C3046-A37A-51AB-9E58-AE77F88FCCCE}"/>
              </a:ext>
            </a:extLst>
          </p:cNvPr>
          <p:cNvSpPr>
            <a:spLocks noGrp="1"/>
          </p:cNvSpPr>
          <p:nvPr>
            <p:ph type="ftr" sz="quarter" idx="11"/>
          </p:nvPr>
        </p:nvSpPr>
        <p:spPr/>
        <p:txBody>
          <a:bodyPr/>
          <a:lstStyle/>
          <a:p>
            <a:endParaRPr lang="fr-ES"/>
          </a:p>
        </p:txBody>
      </p:sp>
      <p:sp>
        <p:nvSpPr>
          <p:cNvPr id="6" name="Espace réservé du numéro de diapositive 5">
            <a:extLst>
              <a:ext uri="{FF2B5EF4-FFF2-40B4-BE49-F238E27FC236}">
                <a16:creationId xmlns:a16="http://schemas.microsoft.com/office/drawing/2014/main" id="{1D8C38C8-70A6-BFEC-37FF-2B01C6A6DA34}"/>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352258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18DA19-64E4-F986-D501-4425B44FC7AF}"/>
              </a:ext>
            </a:extLst>
          </p:cNvPr>
          <p:cNvSpPr>
            <a:spLocks noGrp="1"/>
          </p:cNvSpPr>
          <p:nvPr>
            <p:ph type="title"/>
          </p:nvPr>
        </p:nvSpPr>
        <p:spPr/>
        <p:txBody>
          <a:bodyPr/>
          <a:lstStyle/>
          <a:p>
            <a:r>
              <a:rPr lang="fr-FR"/>
              <a:t>Modifiez le style du titre</a:t>
            </a:r>
            <a:endParaRPr lang="fr-ES"/>
          </a:p>
        </p:txBody>
      </p:sp>
      <p:sp>
        <p:nvSpPr>
          <p:cNvPr id="3" name="Espace réservé du contenu 2">
            <a:extLst>
              <a:ext uri="{FF2B5EF4-FFF2-40B4-BE49-F238E27FC236}">
                <a16:creationId xmlns:a16="http://schemas.microsoft.com/office/drawing/2014/main" id="{DD35F122-8F11-EC34-DBB1-8D15C066DCF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4" name="Espace réservé du contenu 3">
            <a:extLst>
              <a:ext uri="{FF2B5EF4-FFF2-40B4-BE49-F238E27FC236}">
                <a16:creationId xmlns:a16="http://schemas.microsoft.com/office/drawing/2014/main" id="{B8C6AFC5-3791-2F03-DA97-5FD4315FF43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5" name="Espace réservé de la date 4">
            <a:extLst>
              <a:ext uri="{FF2B5EF4-FFF2-40B4-BE49-F238E27FC236}">
                <a16:creationId xmlns:a16="http://schemas.microsoft.com/office/drawing/2014/main" id="{B7A3A6A1-9E47-CE58-16B0-96363BEC170C}"/>
              </a:ext>
            </a:extLst>
          </p:cNvPr>
          <p:cNvSpPr>
            <a:spLocks noGrp="1"/>
          </p:cNvSpPr>
          <p:nvPr>
            <p:ph type="dt" sz="half" idx="10"/>
          </p:nvPr>
        </p:nvSpPr>
        <p:spPr/>
        <p:txBody>
          <a:bodyPr/>
          <a:lstStyle/>
          <a:p>
            <a:fld id="{EDAFD597-54CD-6C4A-AC98-022EB3685A41}" type="datetime1">
              <a:rPr lang="fr-FR" smtClean="0"/>
              <a:t>16/05/2023</a:t>
            </a:fld>
            <a:endParaRPr lang="fr-ES"/>
          </a:p>
        </p:txBody>
      </p:sp>
      <p:sp>
        <p:nvSpPr>
          <p:cNvPr id="6" name="Espace réservé du pied de page 5">
            <a:extLst>
              <a:ext uri="{FF2B5EF4-FFF2-40B4-BE49-F238E27FC236}">
                <a16:creationId xmlns:a16="http://schemas.microsoft.com/office/drawing/2014/main" id="{FB5C6421-5F49-6863-4BF8-38D529B673A3}"/>
              </a:ext>
            </a:extLst>
          </p:cNvPr>
          <p:cNvSpPr>
            <a:spLocks noGrp="1"/>
          </p:cNvSpPr>
          <p:nvPr>
            <p:ph type="ftr" sz="quarter" idx="11"/>
          </p:nvPr>
        </p:nvSpPr>
        <p:spPr/>
        <p:txBody>
          <a:bodyPr/>
          <a:lstStyle/>
          <a:p>
            <a:endParaRPr lang="fr-ES"/>
          </a:p>
        </p:txBody>
      </p:sp>
      <p:sp>
        <p:nvSpPr>
          <p:cNvPr id="7" name="Espace réservé du numéro de diapositive 6">
            <a:extLst>
              <a:ext uri="{FF2B5EF4-FFF2-40B4-BE49-F238E27FC236}">
                <a16:creationId xmlns:a16="http://schemas.microsoft.com/office/drawing/2014/main" id="{BD29CD3C-7892-B42B-162D-C4AF3757523F}"/>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357629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E8BE4-2B09-F57F-376C-815F669908A0}"/>
              </a:ext>
            </a:extLst>
          </p:cNvPr>
          <p:cNvSpPr>
            <a:spLocks noGrp="1"/>
          </p:cNvSpPr>
          <p:nvPr>
            <p:ph type="title"/>
          </p:nvPr>
        </p:nvSpPr>
        <p:spPr>
          <a:xfrm>
            <a:off x="839788" y="365125"/>
            <a:ext cx="10515600" cy="1325563"/>
          </a:xfrm>
        </p:spPr>
        <p:txBody>
          <a:bodyPr/>
          <a:lstStyle/>
          <a:p>
            <a:r>
              <a:rPr lang="fr-FR"/>
              <a:t>Modifiez le style du titre</a:t>
            </a:r>
            <a:endParaRPr lang="fr-ES"/>
          </a:p>
        </p:txBody>
      </p:sp>
      <p:sp>
        <p:nvSpPr>
          <p:cNvPr id="3" name="Espace réservé du texte 2">
            <a:extLst>
              <a:ext uri="{FF2B5EF4-FFF2-40B4-BE49-F238E27FC236}">
                <a16:creationId xmlns:a16="http://schemas.microsoft.com/office/drawing/2014/main" id="{8BF8B046-556A-38EE-FC85-EA3616973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228A7F-2216-F6F5-84E5-A0856458456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5" name="Espace réservé du texte 4">
            <a:extLst>
              <a:ext uri="{FF2B5EF4-FFF2-40B4-BE49-F238E27FC236}">
                <a16:creationId xmlns:a16="http://schemas.microsoft.com/office/drawing/2014/main" id="{58619B90-73AF-8D50-C9FE-8D07622D1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9682195-7DBE-5A58-2DE2-3CACCB819E9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7" name="Espace réservé de la date 6">
            <a:extLst>
              <a:ext uri="{FF2B5EF4-FFF2-40B4-BE49-F238E27FC236}">
                <a16:creationId xmlns:a16="http://schemas.microsoft.com/office/drawing/2014/main" id="{7520A5E7-DA3E-B903-AD18-56688E5986CF}"/>
              </a:ext>
            </a:extLst>
          </p:cNvPr>
          <p:cNvSpPr>
            <a:spLocks noGrp="1"/>
          </p:cNvSpPr>
          <p:nvPr>
            <p:ph type="dt" sz="half" idx="10"/>
          </p:nvPr>
        </p:nvSpPr>
        <p:spPr/>
        <p:txBody>
          <a:bodyPr/>
          <a:lstStyle/>
          <a:p>
            <a:fld id="{CFCBDFB9-5D66-B843-8E7E-256B4CBA6C64}" type="datetime1">
              <a:rPr lang="fr-FR" smtClean="0"/>
              <a:t>16/05/2023</a:t>
            </a:fld>
            <a:endParaRPr lang="fr-ES"/>
          </a:p>
        </p:txBody>
      </p:sp>
      <p:sp>
        <p:nvSpPr>
          <p:cNvPr id="8" name="Espace réservé du pied de page 7">
            <a:extLst>
              <a:ext uri="{FF2B5EF4-FFF2-40B4-BE49-F238E27FC236}">
                <a16:creationId xmlns:a16="http://schemas.microsoft.com/office/drawing/2014/main" id="{F3DBA940-226C-002B-2741-1626FE4D7DB0}"/>
              </a:ext>
            </a:extLst>
          </p:cNvPr>
          <p:cNvSpPr>
            <a:spLocks noGrp="1"/>
          </p:cNvSpPr>
          <p:nvPr>
            <p:ph type="ftr" sz="quarter" idx="11"/>
          </p:nvPr>
        </p:nvSpPr>
        <p:spPr/>
        <p:txBody>
          <a:bodyPr/>
          <a:lstStyle/>
          <a:p>
            <a:endParaRPr lang="fr-ES"/>
          </a:p>
        </p:txBody>
      </p:sp>
      <p:sp>
        <p:nvSpPr>
          <p:cNvPr id="9" name="Espace réservé du numéro de diapositive 8">
            <a:extLst>
              <a:ext uri="{FF2B5EF4-FFF2-40B4-BE49-F238E27FC236}">
                <a16:creationId xmlns:a16="http://schemas.microsoft.com/office/drawing/2014/main" id="{DC45B9D1-2F95-14B0-D53D-2F051A4F64CF}"/>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277161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6D61CC-6AA1-3520-4B8F-D4B2F1B64F2B}"/>
              </a:ext>
            </a:extLst>
          </p:cNvPr>
          <p:cNvSpPr>
            <a:spLocks noGrp="1"/>
          </p:cNvSpPr>
          <p:nvPr>
            <p:ph type="title"/>
          </p:nvPr>
        </p:nvSpPr>
        <p:spPr/>
        <p:txBody>
          <a:bodyPr/>
          <a:lstStyle/>
          <a:p>
            <a:r>
              <a:rPr lang="fr-FR"/>
              <a:t>Modifiez le style du titre</a:t>
            </a:r>
            <a:endParaRPr lang="fr-ES"/>
          </a:p>
        </p:txBody>
      </p:sp>
      <p:sp>
        <p:nvSpPr>
          <p:cNvPr id="3" name="Espace réservé de la date 2">
            <a:extLst>
              <a:ext uri="{FF2B5EF4-FFF2-40B4-BE49-F238E27FC236}">
                <a16:creationId xmlns:a16="http://schemas.microsoft.com/office/drawing/2014/main" id="{ED2F07DB-ABC6-6D84-5A68-A7A1CDB8F2A1}"/>
              </a:ext>
            </a:extLst>
          </p:cNvPr>
          <p:cNvSpPr>
            <a:spLocks noGrp="1"/>
          </p:cNvSpPr>
          <p:nvPr>
            <p:ph type="dt" sz="half" idx="10"/>
          </p:nvPr>
        </p:nvSpPr>
        <p:spPr/>
        <p:txBody>
          <a:bodyPr/>
          <a:lstStyle/>
          <a:p>
            <a:fld id="{D89CCF94-A4E4-5042-A5E8-00ABC54FD48B}" type="datetime1">
              <a:rPr lang="fr-FR" smtClean="0"/>
              <a:t>16/05/2023</a:t>
            </a:fld>
            <a:endParaRPr lang="fr-ES"/>
          </a:p>
        </p:txBody>
      </p:sp>
      <p:sp>
        <p:nvSpPr>
          <p:cNvPr id="4" name="Espace réservé du pied de page 3">
            <a:extLst>
              <a:ext uri="{FF2B5EF4-FFF2-40B4-BE49-F238E27FC236}">
                <a16:creationId xmlns:a16="http://schemas.microsoft.com/office/drawing/2014/main" id="{0D8B9841-FA3F-9182-1270-20271123BFD3}"/>
              </a:ext>
            </a:extLst>
          </p:cNvPr>
          <p:cNvSpPr>
            <a:spLocks noGrp="1"/>
          </p:cNvSpPr>
          <p:nvPr>
            <p:ph type="ftr" sz="quarter" idx="11"/>
          </p:nvPr>
        </p:nvSpPr>
        <p:spPr/>
        <p:txBody>
          <a:bodyPr/>
          <a:lstStyle/>
          <a:p>
            <a:endParaRPr lang="fr-ES"/>
          </a:p>
        </p:txBody>
      </p:sp>
      <p:sp>
        <p:nvSpPr>
          <p:cNvPr id="5" name="Espace réservé du numéro de diapositive 4">
            <a:extLst>
              <a:ext uri="{FF2B5EF4-FFF2-40B4-BE49-F238E27FC236}">
                <a16:creationId xmlns:a16="http://schemas.microsoft.com/office/drawing/2014/main" id="{FA15D674-E0A9-3E98-5059-4A87D86CC39E}"/>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31363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DD33645-8C20-1327-6F82-FFC11A833490}"/>
              </a:ext>
            </a:extLst>
          </p:cNvPr>
          <p:cNvSpPr>
            <a:spLocks noGrp="1"/>
          </p:cNvSpPr>
          <p:nvPr>
            <p:ph type="dt" sz="half" idx="10"/>
          </p:nvPr>
        </p:nvSpPr>
        <p:spPr/>
        <p:txBody>
          <a:bodyPr/>
          <a:lstStyle/>
          <a:p>
            <a:fld id="{E402BBB6-7B60-9F48-A0F6-4594437FA305}" type="datetime1">
              <a:rPr lang="fr-FR" smtClean="0"/>
              <a:t>16/05/2023</a:t>
            </a:fld>
            <a:endParaRPr lang="fr-ES"/>
          </a:p>
        </p:txBody>
      </p:sp>
      <p:sp>
        <p:nvSpPr>
          <p:cNvPr id="3" name="Espace réservé du pied de page 2">
            <a:extLst>
              <a:ext uri="{FF2B5EF4-FFF2-40B4-BE49-F238E27FC236}">
                <a16:creationId xmlns:a16="http://schemas.microsoft.com/office/drawing/2014/main" id="{CCA78B99-D5C8-F833-221D-64C4F60313E9}"/>
              </a:ext>
            </a:extLst>
          </p:cNvPr>
          <p:cNvSpPr>
            <a:spLocks noGrp="1"/>
          </p:cNvSpPr>
          <p:nvPr>
            <p:ph type="ftr" sz="quarter" idx="11"/>
          </p:nvPr>
        </p:nvSpPr>
        <p:spPr/>
        <p:txBody>
          <a:bodyPr/>
          <a:lstStyle/>
          <a:p>
            <a:endParaRPr lang="fr-ES"/>
          </a:p>
        </p:txBody>
      </p:sp>
      <p:sp>
        <p:nvSpPr>
          <p:cNvPr id="4" name="Espace réservé du numéro de diapositive 3">
            <a:extLst>
              <a:ext uri="{FF2B5EF4-FFF2-40B4-BE49-F238E27FC236}">
                <a16:creationId xmlns:a16="http://schemas.microsoft.com/office/drawing/2014/main" id="{D4B0393B-4CE6-F0DE-5BBE-E3161996F76A}"/>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190619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2ED2A-BDB6-58FF-8675-ED23E58AEE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ES"/>
          </a:p>
        </p:txBody>
      </p:sp>
      <p:sp>
        <p:nvSpPr>
          <p:cNvPr id="3" name="Espace réservé du contenu 2">
            <a:extLst>
              <a:ext uri="{FF2B5EF4-FFF2-40B4-BE49-F238E27FC236}">
                <a16:creationId xmlns:a16="http://schemas.microsoft.com/office/drawing/2014/main" id="{65F536AC-181A-1766-C282-FF719578D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4" name="Espace réservé du texte 3">
            <a:extLst>
              <a:ext uri="{FF2B5EF4-FFF2-40B4-BE49-F238E27FC236}">
                <a16:creationId xmlns:a16="http://schemas.microsoft.com/office/drawing/2014/main" id="{45DC1A96-15FD-DB94-0909-DA3643C47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3BF425-B130-6DE4-BD0F-EDDE4334C340}"/>
              </a:ext>
            </a:extLst>
          </p:cNvPr>
          <p:cNvSpPr>
            <a:spLocks noGrp="1"/>
          </p:cNvSpPr>
          <p:nvPr>
            <p:ph type="dt" sz="half" idx="10"/>
          </p:nvPr>
        </p:nvSpPr>
        <p:spPr/>
        <p:txBody>
          <a:bodyPr/>
          <a:lstStyle/>
          <a:p>
            <a:fld id="{2D1C1943-C4C8-204A-ABA5-6557BB3DE81E}" type="datetime1">
              <a:rPr lang="fr-FR" smtClean="0"/>
              <a:t>16/05/2023</a:t>
            </a:fld>
            <a:endParaRPr lang="fr-ES"/>
          </a:p>
        </p:txBody>
      </p:sp>
      <p:sp>
        <p:nvSpPr>
          <p:cNvPr id="6" name="Espace réservé du pied de page 5">
            <a:extLst>
              <a:ext uri="{FF2B5EF4-FFF2-40B4-BE49-F238E27FC236}">
                <a16:creationId xmlns:a16="http://schemas.microsoft.com/office/drawing/2014/main" id="{24191101-D91D-E077-03BA-076EACFE80F0}"/>
              </a:ext>
            </a:extLst>
          </p:cNvPr>
          <p:cNvSpPr>
            <a:spLocks noGrp="1"/>
          </p:cNvSpPr>
          <p:nvPr>
            <p:ph type="ftr" sz="quarter" idx="11"/>
          </p:nvPr>
        </p:nvSpPr>
        <p:spPr/>
        <p:txBody>
          <a:bodyPr/>
          <a:lstStyle/>
          <a:p>
            <a:endParaRPr lang="fr-ES"/>
          </a:p>
        </p:txBody>
      </p:sp>
      <p:sp>
        <p:nvSpPr>
          <p:cNvPr id="7" name="Espace réservé du numéro de diapositive 6">
            <a:extLst>
              <a:ext uri="{FF2B5EF4-FFF2-40B4-BE49-F238E27FC236}">
                <a16:creationId xmlns:a16="http://schemas.microsoft.com/office/drawing/2014/main" id="{1A74685C-4AFE-F425-8D58-48B00EB1A48E}"/>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362297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6728DD-3C4E-7DF3-B4C2-597BB832DC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ES"/>
          </a:p>
        </p:txBody>
      </p:sp>
      <p:sp>
        <p:nvSpPr>
          <p:cNvPr id="3" name="Espace réservé pour une image  2">
            <a:extLst>
              <a:ext uri="{FF2B5EF4-FFF2-40B4-BE49-F238E27FC236}">
                <a16:creationId xmlns:a16="http://schemas.microsoft.com/office/drawing/2014/main" id="{A6D69A8D-E158-F19F-E5A9-7384E3867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ES"/>
          </a:p>
        </p:txBody>
      </p:sp>
      <p:sp>
        <p:nvSpPr>
          <p:cNvPr id="4" name="Espace réservé du texte 3">
            <a:extLst>
              <a:ext uri="{FF2B5EF4-FFF2-40B4-BE49-F238E27FC236}">
                <a16:creationId xmlns:a16="http://schemas.microsoft.com/office/drawing/2014/main" id="{C88D0824-76E8-5A01-EECB-23FD99685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77BD2C-F315-C351-FF7B-E7D95331E937}"/>
              </a:ext>
            </a:extLst>
          </p:cNvPr>
          <p:cNvSpPr>
            <a:spLocks noGrp="1"/>
          </p:cNvSpPr>
          <p:nvPr>
            <p:ph type="dt" sz="half" idx="10"/>
          </p:nvPr>
        </p:nvSpPr>
        <p:spPr/>
        <p:txBody>
          <a:bodyPr/>
          <a:lstStyle/>
          <a:p>
            <a:fld id="{8C8AB2F1-F159-C646-BACD-5E224CDDA512}" type="datetime1">
              <a:rPr lang="fr-FR" smtClean="0"/>
              <a:t>16/05/2023</a:t>
            </a:fld>
            <a:endParaRPr lang="fr-ES"/>
          </a:p>
        </p:txBody>
      </p:sp>
      <p:sp>
        <p:nvSpPr>
          <p:cNvPr id="6" name="Espace réservé du pied de page 5">
            <a:extLst>
              <a:ext uri="{FF2B5EF4-FFF2-40B4-BE49-F238E27FC236}">
                <a16:creationId xmlns:a16="http://schemas.microsoft.com/office/drawing/2014/main" id="{44427CAC-41E3-D813-BD0D-47AEF5925633}"/>
              </a:ext>
            </a:extLst>
          </p:cNvPr>
          <p:cNvSpPr>
            <a:spLocks noGrp="1"/>
          </p:cNvSpPr>
          <p:nvPr>
            <p:ph type="ftr" sz="quarter" idx="11"/>
          </p:nvPr>
        </p:nvSpPr>
        <p:spPr/>
        <p:txBody>
          <a:bodyPr/>
          <a:lstStyle/>
          <a:p>
            <a:endParaRPr lang="fr-ES"/>
          </a:p>
        </p:txBody>
      </p:sp>
      <p:sp>
        <p:nvSpPr>
          <p:cNvPr id="7" name="Espace réservé du numéro de diapositive 6">
            <a:extLst>
              <a:ext uri="{FF2B5EF4-FFF2-40B4-BE49-F238E27FC236}">
                <a16:creationId xmlns:a16="http://schemas.microsoft.com/office/drawing/2014/main" id="{9D493E27-3ED4-F253-D0F7-39D2298DA5CE}"/>
              </a:ext>
            </a:extLst>
          </p:cNvPr>
          <p:cNvSpPr>
            <a:spLocks noGrp="1"/>
          </p:cNvSpPr>
          <p:nvPr>
            <p:ph type="sldNum" sz="quarter" idx="12"/>
          </p:nvPr>
        </p:nvSpPr>
        <p:spPr/>
        <p:txBody>
          <a:bodyPr/>
          <a:lstStyle/>
          <a:p>
            <a:fld id="{C787EE99-3901-0E40-BA60-D8D608386700}" type="slidenum">
              <a:rPr lang="fr-ES" smtClean="0"/>
              <a:t>‹N°›</a:t>
            </a:fld>
            <a:endParaRPr lang="fr-ES"/>
          </a:p>
        </p:txBody>
      </p:sp>
    </p:spTree>
    <p:extLst>
      <p:ext uri="{BB962C8B-B14F-4D97-AF65-F5344CB8AC3E}">
        <p14:creationId xmlns:p14="http://schemas.microsoft.com/office/powerpoint/2010/main" val="353350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4BB6FF-BEEF-DC90-ED0F-B3A12AE2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ES"/>
          </a:p>
        </p:txBody>
      </p:sp>
      <p:sp>
        <p:nvSpPr>
          <p:cNvPr id="3" name="Espace réservé du texte 2">
            <a:extLst>
              <a:ext uri="{FF2B5EF4-FFF2-40B4-BE49-F238E27FC236}">
                <a16:creationId xmlns:a16="http://schemas.microsoft.com/office/drawing/2014/main" id="{B2D4B73B-B0B4-C2C9-50D5-CF263B02C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ES"/>
          </a:p>
        </p:txBody>
      </p:sp>
      <p:sp>
        <p:nvSpPr>
          <p:cNvPr id="4" name="Espace réservé de la date 3">
            <a:extLst>
              <a:ext uri="{FF2B5EF4-FFF2-40B4-BE49-F238E27FC236}">
                <a16:creationId xmlns:a16="http://schemas.microsoft.com/office/drawing/2014/main" id="{7AF29111-F8B7-5CCD-2B84-3340CAF1E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70571-F1FB-7B48-9D38-39CEFEB0FCDD}" type="datetime1">
              <a:rPr lang="fr-FR" smtClean="0"/>
              <a:t>16/05/2023</a:t>
            </a:fld>
            <a:endParaRPr lang="fr-ES"/>
          </a:p>
        </p:txBody>
      </p:sp>
      <p:sp>
        <p:nvSpPr>
          <p:cNvPr id="5" name="Espace réservé du pied de page 4">
            <a:extLst>
              <a:ext uri="{FF2B5EF4-FFF2-40B4-BE49-F238E27FC236}">
                <a16:creationId xmlns:a16="http://schemas.microsoft.com/office/drawing/2014/main" id="{4A09EB37-8686-4B23-6315-5F227C033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ES"/>
          </a:p>
        </p:txBody>
      </p:sp>
      <p:sp>
        <p:nvSpPr>
          <p:cNvPr id="6" name="Espace réservé du numéro de diapositive 5">
            <a:extLst>
              <a:ext uri="{FF2B5EF4-FFF2-40B4-BE49-F238E27FC236}">
                <a16:creationId xmlns:a16="http://schemas.microsoft.com/office/drawing/2014/main" id="{63D3B005-E557-0A96-DECF-ECB12D4C5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7EE99-3901-0E40-BA60-D8D608386700}" type="slidenum">
              <a:rPr lang="fr-ES" smtClean="0"/>
              <a:t>‹N°›</a:t>
            </a:fld>
            <a:endParaRPr lang="fr-ES"/>
          </a:p>
        </p:txBody>
      </p:sp>
    </p:spTree>
    <p:extLst>
      <p:ext uri="{BB962C8B-B14F-4D97-AF65-F5344CB8AC3E}">
        <p14:creationId xmlns:p14="http://schemas.microsoft.com/office/powerpoint/2010/main" val="363002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a:extLst>
              <a:ext uri="{FF2B5EF4-FFF2-40B4-BE49-F238E27FC236}">
                <a16:creationId xmlns:a16="http://schemas.microsoft.com/office/drawing/2014/main" id="{B71942A6-98EE-8E8A-EF2A-59AC0996C801}"/>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381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1BA72EA-AE0F-0B71-043D-72C85E0D3254}"/>
              </a:ext>
            </a:extLst>
          </p:cNvPr>
          <p:cNvSpPr>
            <a:spLocks noGrp="1"/>
          </p:cNvSpPr>
          <p:nvPr>
            <p:ph type="ctrTitle"/>
          </p:nvPr>
        </p:nvSpPr>
        <p:spPr>
          <a:xfrm>
            <a:off x="240077" y="529639"/>
            <a:ext cx="3780216" cy="3240344"/>
          </a:xfrm>
        </p:spPr>
        <p:txBody>
          <a:bodyPr anchor="b">
            <a:noAutofit/>
          </a:bodyPr>
          <a:lstStyle/>
          <a:p>
            <a:pPr algn="l"/>
            <a:r>
              <a:rPr lang="fr-FR" sz="5200" b="1" i="0" u="none" strike="noStrike" dirty="0">
                <a:effectLst/>
                <a:latin typeface="Inter"/>
              </a:rPr>
              <a:t>Détectez des faux billets avec R ou Python</a:t>
            </a:r>
            <a:endParaRPr lang="fr-ES" sz="5200" dirty="0"/>
          </a:p>
        </p:txBody>
      </p:sp>
      <p:sp>
        <p:nvSpPr>
          <p:cNvPr id="3" name="Sous-titre 2">
            <a:extLst>
              <a:ext uri="{FF2B5EF4-FFF2-40B4-BE49-F238E27FC236}">
                <a16:creationId xmlns:a16="http://schemas.microsoft.com/office/drawing/2014/main" id="{AE46900B-CEA8-98D0-82C3-B5500907473A}"/>
              </a:ext>
            </a:extLst>
          </p:cNvPr>
          <p:cNvSpPr>
            <a:spLocks noGrp="1"/>
          </p:cNvSpPr>
          <p:nvPr>
            <p:ph type="subTitle" idx="1"/>
          </p:nvPr>
        </p:nvSpPr>
        <p:spPr>
          <a:xfrm>
            <a:off x="477980" y="4872922"/>
            <a:ext cx="4023359" cy="1208141"/>
          </a:xfrm>
        </p:spPr>
        <p:txBody>
          <a:bodyPr>
            <a:normAutofit/>
          </a:bodyPr>
          <a:lstStyle/>
          <a:p>
            <a:pPr algn="l"/>
            <a:r>
              <a:rPr lang="es-ES" dirty="0"/>
              <a:t>PROJET 10</a:t>
            </a:r>
          </a:p>
          <a:p>
            <a:pPr algn="l"/>
            <a:r>
              <a:rPr lang="es-ES" sz="2200" i="1" dirty="0"/>
              <a:t>Juan Luis Acebal rico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5">
            <a:extLst>
              <a:ext uri="{FF2B5EF4-FFF2-40B4-BE49-F238E27FC236}">
                <a16:creationId xmlns:a16="http://schemas.microsoft.com/office/drawing/2014/main" id="{6BEC2D01-4D2B-A0D5-917A-3352EEED7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4342" y="5458213"/>
            <a:ext cx="2682525" cy="1245699"/>
          </a:xfrm>
          <a:prstGeom prst="rect">
            <a:avLst/>
          </a:prstGeom>
          <a:ln>
            <a:noFill/>
          </a:ln>
          <a:effectLst>
            <a:softEdge rad="112500"/>
          </a:effectLst>
        </p:spPr>
      </p:pic>
      <p:sp>
        <p:nvSpPr>
          <p:cNvPr id="6" name="Espace réservé du numéro de diapositive 5">
            <a:extLst>
              <a:ext uri="{FF2B5EF4-FFF2-40B4-BE49-F238E27FC236}">
                <a16:creationId xmlns:a16="http://schemas.microsoft.com/office/drawing/2014/main" id="{FCA32421-0A12-775F-1EA0-091B6D58D058}"/>
              </a:ext>
            </a:extLst>
          </p:cNvPr>
          <p:cNvSpPr>
            <a:spLocks noGrp="1"/>
          </p:cNvSpPr>
          <p:nvPr>
            <p:ph type="sldNum" sz="quarter" idx="12"/>
          </p:nvPr>
        </p:nvSpPr>
        <p:spPr/>
        <p:txBody>
          <a:bodyPr/>
          <a:lstStyle/>
          <a:p>
            <a:fld id="{C787EE99-3901-0E40-BA60-D8D608386700}" type="slidenum">
              <a:rPr lang="fr-ES" smtClean="0"/>
              <a:t>1</a:t>
            </a:fld>
            <a:endParaRPr lang="fr-ES"/>
          </a:p>
        </p:txBody>
      </p:sp>
    </p:spTree>
    <p:extLst>
      <p:ext uri="{BB962C8B-B14F-4D97-AF65-F5344CB8AC3E}">
        <p14:creationId xmlns:p14="http://schemas.microsoft.com/office/powerpoint/2010/main" val="4716602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40080" y="325369"/>
            <a:ext cx="4368602" cy="1956841"/>
          </a:xfrm>
        </p:spPr>
        <p:txBody>
          <a:bodyPr vert="horz" lIns="91440" tIns="45720" rIns="91440" bIns="45720" rtlCol="0" anchor="b">
            <a:normAutofit fontScale="90000"/>
          </a:bodyPr>
          <a:lstStyle/>
          <a:p>
            <a:r>
              <a:rPr lang="en-US" sz="5000" b="1" kern="1200" dirty="0">
                <a:latin typeface="+mj-lt"/>
                <a:ea typeface="+mj-ea"/>
                <a:cs typeface="+mj-cs"/>
              </a:rPr>
              <a:t>CONSTRUCTION DU MODÈLE:</a:t>
            </a:r>
            <a:br>
              <a:rPr lang="en-US" sz="5000" b="1" kern="1200" dirty="0">
                <a:latin typeface="+mj-lt"/>
                <a:ea typeface="+mj-ea"/>
                <a:cs typeface="+mj-cs"/>
              </a:rPr>
            </a:br>
            <a:r>
              <a:rPr lang="en-US" sz="5000" b="1" kern="1200" dirty="0">
                <a:latin typeface="+mj-lt"/>
                <a:ea typeface="+mj-ea"/>
                <a:cs typeface="+mj-cs"/>
              </a:rPr>
              <a:t>regression linear</a:t>
            </a:r>
          </a:p>
        </p:txBody>
      </p:sp>
      <p:sp>
        <p:nvSpPr>
          <p:cNvPr id="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7DB39565-14E3-1AB8-57A1-3FF373ABFAEB}"/>
              </a:ext>
            </a:extLst>
          </p:cNvPr>
          <p:cNvSpPr>
            <a:spLocks noGrp="1"/>
          </p:cNvSpPr>
          <p:nvPr>
            <p:ph idx="1"/>
          </p:nvPr>
        </p:nvSpPr>
        <p:spPr>
          <a:xfrm>
            <a:off x="640080" y="2872899"/>
            <a:ext cx="4243589" cy="3320668"/>
          </a:xfrm>
        </p:spPr>
        <p:txBody>
          <a:bodyPr>
            <a:normAutofit/>
          </a:bodyPr>
          <a:lstStyle/>
          <a:p>
            <a:r>
              <a:rPr lang="fr-FR" sz="1700" dirty="0"/>
              <a:t> j'ai utilisé la régression linéaire pour imputer les valeurs manquantes plutôt que d'utiliser d'autres méthodes telles que </a:t>
            </a:r>
            <a:r>
              <a:rPr lang="fr-FR" sz="1700" dirty="0" err="1"/>
              <a:t>knnimputer</a:t>
            </a:r>
            <a:r>
              <a:rPr lang="fr-FR" sz="1700" dirty="0"/>
              <a:t> (valeurs proches), </a:t>
            </a:r>
          </a:p>
          <a:p>
            <a:r>
              <a:rPr lang="fr-FR" sz="1700" dirty="0"/>
              <a:t>Car elle présentait une distance plus faible par rapport à la moyenne (0.31 MAE).</a:t>
            </a:r>
            <a:endParaRPr lang="fr-ES" sz="1700" dirty="0"/>
          </a:p>
        </p:txBody>
      </p:sp>
      <p:pic>
        <p:nvPicPr>
          <p:cNvPr id="38" name="Picture 37" descr="Graphique sur un document avec stylet">
            <a:extLst>
              <a:ext uri="{FF2B5EF4-FFF2-40B4-BE49-F238E27FC236}">
                <a16:creationId xmlns:a16="http://schemas.microsoft.com/office/drawing/2014/main" id="{BD36805A-729E-BFD4-0302-4050CFAE1846}"/>
              </a:ext>
            </a:extLst>
          </p:cNvPr>
          <p:cNvPicPr>
            <a:picLocks noChangeAspect="1"/>
          </p:cNvPicPr>
          <p:nvPr/>
        </p:nvPicPr>
        <p:blipFill rotWithShape="1">
          <a:blip r:embed="rId3"/>
          <a:srcRect l="23385" r="9662" b="-1"/>
          <a:stretch/>
        </p:blipFill>
        <p:spPr>
          <a:xfrm>
            <a:off x="7672434"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0242" name="Picture 2">
            <a:extLst>
              <a:ext uri="{FF2B5EF4-FFF2-40B4-BE49-F238E27FC236}">
                <a16:creationId xmlns:a16="http://schemas.microsoft.com/office/drawing/2014/main" id="{9495F8C3-3076-239E-6D65-2A83C557E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682" y="806450"/>
            <a:ext cx="6896100" cy="52451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80068194-D3F1-D2A8-F297-0A52D8BAB1AD}"/>
              </a:ext>
            </a:extLst>
          </p:cNvPr>
          <p:cNvSpPr>
            <a:spLocks noGrp="1"/>
          </p:cNvSpPr>
          <p:nvPr>
            <p:ph type="sldNum" sz="quarter" idx="12"/>
          </p:nvPr>
        </p:nvSpPr>
        <p:spPr/>
        <p:txBody>
          <a:bodyPr/>
          <a:lstStyle/>
          <a:p>
            <a:fld id="{C787EE99-3901-0E40-BA60-D8D608386700}" type="slidenum">
              <a:rPr lang="fr-ES" smtClean="0"/>
              <a:t>10</a:t>
            </a:fld>
            <a:endParaRPr lang="fr-ES"/>
          </a:p>
        </p:txBody>
      </p:sp>
    </p:spTree>
    <p:extLst>
      <p:ext uri="{BB962C8B-B14F-4D97-AF65-F5344CB8AC3E}">
        <p14:creationId xmlns:p14="http://schemas.microsoft.com/office/powerpoint/2010/main" val="28555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000" b="1" kern="1200" dirty="0">
                <a:latin typeface="+mj-lt"/>
                <a:ea typeface="+mj-ea"/>
                <a:cs typeface="+mj-cs"/>
              </a:rPr>
              <a:t>CONSTRUCTION DU MODÈLE:</a:t>
            </a:r>
          </a:p>
        </p:txBody>
      </p:sp>
      <p:sp>
        <p:nvSpPr>
          <p:cNvPr id="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7DB39565-14E3-1AB8-57A1-3FF373ABFAEB}"/>
              </a:ext>
            </a:extLst>
          </p:cNvPr>
          <p:cNvSpPr>
            <a:spLocks noGrp="1"/>
          </p:cNvSpPr>
          <p:nvPr>
            <p:ph idx="1"/>
          </p:nvPr>
        </p:nvSpPr>
        <p:spPr>
          <a:xfrm>
            <a:off x="640080" y="2872899"/>
            <a:ext cx="4243589" cy="3320668"/>
          </a:xfrm>
        </p:spPr>
        <p:txBody>
          <a:bodyPr>
            <a:normAutofit lnSpcReduction="10000"/>
          </a:bodyPr>
          <a:lstStyle/>
          <a:p>
            <a:r>
              <a:rPr lang="fr-FR" sz="1700" dirty="0"/>
              <a:t>J'ai construit le modèle avec ces 4 variables:</a:t>
            </a:r>
          </a:p>
          <a:p>
            <a:pPr lvl="1"/>
            <a:r>
              <a:rPr lang="fr-FR" sz="1700" dirty="0" err="1"/>
              <a:t>margin_low</a:t>
            </a:r>
            <a:endParaRPr lang="fr-FR" sz="1700" dirty="0"/>
          </a:p>
          <a:p>
            <a:pPr lvl="1"/>
            <a:r>
              <a:rPr lang="fr-FR" sz="1700" dirty="0" err="1"/>
              <a:t>length</a:t>
            </a:r>
            <a:endParaRPr lang="fr-FR" sz="1700" dirty="0"/>
          </a:p>
          <a:p>
            <a:pPr lvl="1"/>
            <a:r>
              <a:rPr lang="fr-FR" sz="1700" dirty="0" err="1"/>
              <a:t>margin_up</a:t>
            </a:r>
            <a:endParaRPr lang="fr-FR" sz="1700" dirty="0"/>
          </a:p>
          <a:p>
            <a:pPr lvl="1"/>
            <a:r>
              <a:rPr lang="fr-FR" sz="1700" dirty="0" err="1"/>
              <a:t>height_right</a:t>
            </a:r>
            <a:endParaRPr lang="fr-FR" sz="1700" dirty="0"/>
          </a:p>
          <a:p>
            <a:r>
              <a:rPr lang="fr-FR" sz="1700" dirty="0"/>
              <a:t>La régression logistique a été plus fiable que la méthode K-</a:t>
            </a:r>
            <a:r>
              <a:rPr lang="fr-FR" sz="1700" dirty="0" err="1"/>
              <a:t>means</a:t>
            </a:r>
            <a:r>
              <a:rPr lang="fr-FR" sz="1700" dirty="0"/>
              <a:t> (99% vs 98%)</a:t>
            </a:r>
          </a:p>
          <a:p>
            <a:r>
              <a:rPr lang="fr-FR" sz="1700" dirty="0"/>
              <a:t>J'ai donc choisi la régression logistique avec 4 des 6 variables pour construire le modèle, parce que le P value de 2 variables était haut.</a:t>
            </a:r>
            <a:endParaRPr lang="fr-ES" sz="1700" dirty="0"/>
          </a:p>
        </p:txBody>
      </p:sp>
      <p:pic>
        <p:nvPicPr>
          <p:cNvPr id="38" name="Picture 37" descr="Graphique sur un document avec stylet">
            <a:extLst>
              <a:ext uri="{FF2B5EF4-FFF2-40B4-BE49-F238E27FC236}">
                <a16:creationId xmlns:a16="http://schemas.microsoft.com/office/drawing/2014/main" id="{BD36805A-729E-BFD4-0302-4050CFAE1846}"/>
              </a:ext>
            </a:extLst>
          </p:cNvPr>
          <p:cNvPicPr>
            <a:picLocks noChangeAspect="1"/>
          </p:cNvPicPr>
          <p:nvPr/>
        </p:nvPicPr>
        <p:blipFill rotWithShape="1">
          <a:blip r:embed="rId3"/>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Espace réservé du numéro de diapositive 2">
            <a:extLst>
              <a:ext uri="{FF2B5EF4-FFF2-40B4-BE49-F238E27FC236}">
                <a16:creationId xmlns:a16="http://schemas.microsoft.com/office/drawing/2014/main" id="{F85DFF34-DCBD-CB76-53FD-D29E6A240FC8}"/>
              </a:ext>
            </a:extLst>
          </p:cNvPr>
          <p:cNvSpPr>
            <a:spLocks noGrp="1"/>
          </p:cNvSpPr>
          <p:nvPr>
            <p:ph type="sldNum" sz="quarter" idx="12"/>
          </p:nvPr>
        </p:nvSpPr>
        <p:spPr/>
        <p:txBody>
          <a:bodyPr/>
          <a:lstStyle/>
          <a:p>
            <a:fld id="{C787EE99-3901-0E40-BA60-D8D608386700}" type="slidenum">
              <a:rPr lang="fr-ES" smtClean="0"/>
              <a:t>11</a:t>
            </a:fld>
            <a:endParaRPr lang="fr-ES"/>
          </a:p>
        </p:txBody>
      </p:sp>
    </p:spTree>
    <p:extLst>
      <p:ext uri="{BB962C8B-B14F-4D97-AF65-F5344CB8AC3E}">
        <p14:creationId xmlns:p14="http://schemas.microsoft.com/office/powerpoint/2010/main" val="148191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MATRICE DE CONFUSION </a:t>
            </a:r>
            <a:r>
              <a:rPr lang="en-US" sz="4000" b="1" kern="1200" dirty="0" err="1">
                <a:solidFill>
                  <a:srgbClr val="FFFFFF"/>
                </a:solidFill>
                <a:latin typeface="+mj-lt"/>
                <a:ea typeface="+mj-ea"/>
                <a:cs typeface="+mj-cs"/>
              </a:rPr>
              <a:t>en</a:t>
            </a:r>
            <a:r>
              <a:rPr lang="en-US" sz="4000" b="1" kern="1200" dirty="0">
                <a:solidFill>
                  <a:srgbClr val="FFFFFF"/>
                </a:solidFill>
                <a:latin typeface="+mj-lt"/>
                <a:ea typeface="+mj-ea"/>
                <a:cs typeface="+mj-cs"/>
              </a:rPr>
              <a:t> regression </a:t>
            </a:r>
            <a:r>
              <a:rPr lang="en-US" sz="4000" b="1" kern="1200" dirty="0" err="1">
                <a:solidFill>
                  <a:srgbClr val="FFFFFF"/>
                </a:solidFill>
                <a:latin typeface="+mj-lt"/>
                <a:ea typeface="+mj-ea"/>
                <a:cs typeface="+mj-cs"/>
              </a:rPr>
              <a:t>logistique</a:t>
            </a:r>
            <a:r>
              <a:rPr lang="en-US" sz="4000" b="1" kern="1200" dirty="0">
                <a:solidFill>
                  <a:srgbClr val="FFFFFF"/>
                </a:solidFill>
                <a:latin typeface="+mj-lt"/>
                <a:ea typeface="+mj-ea"/>
                <a:cs typeface="+mj-cs"/>
              </a:rPr>
              <a:t>:</a:t>
            </a:r>
          </a:p>
        </p:txBody>
      </p:sp>
      <p:pic>
        <p:nvPicPr>
          <p:cNvPr id="1026" name="Picture 2">
            <a:extLst>
              <a:ext uri="{FF2B5EF4-FFF2-40B4-BE49-F238E27FC236}">
                <a16:creationId xmlns:a16="http://schemas.microsoft.com/office/drawing/2014/main" id="{B0D30F69-E375-6738-D7D9-2A5FA590A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5220824" y="467208"/>
            <a:ext cx="5788955" cy="59235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CA7DCA0B-6926-71DC-393F-B9B52B9893A4}"/>
              </a:ext>
            </a:extLst>
          </p:cNvPr>
          <p:cNvSpPr>
            <a:spLocks noGrp="1"/>
          </p:cNvSpPr>
          <p:nvPr>
            <p:ph type="sldNum" sz="quarter" idx="12"/>
          </p:nvPr>
        </p:nvSpPr>
        <p:spPr/>
        <p:txBody>
          <a:bodyPr/>
          <a:lstStyle/>
          <a:p>
            <a:fld id="{C787EE99-3901-0E40-BA60-D8D608386700}" type="slidenum">
              <a:rPr lang="fr-ES" smtClean="0"/>
              <a:t>12</a:t>
            </a:fld>
            <a:endParaRPr lang="fr-ES"/>
          </a:p>
        </p:txBody>
      </p:sp>
    </p:spTree>
    <p:extLst>
      <p:ext uri="{BB962C8B-B14F-4D97-AF65-F5344CB8AC3E}">
        <p14:creationId xmlns:p14="http://schemas.microsoft.com/office/powerpoint/2010/main" val="118699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MATRICE DE CONFUSION </a:t>
            </a:r>
            <a:r>
              <a:rPr lang="en-US" sz="4000" b="1" kern="1200" dirty="0" err="1">
                <a:solidFill>
                  <a:srgbClr val="FFFFFF"/>
                </a:solidFill>
                <a:latin typeface="+mj-lt"/>
                <a:ea typeface="+mj-ea"/>
                <a:cs typeface="+mj-cs"/>
              </a:rPr>
              <a:t>en</a:t>
            </a:r>
            <a:r>
              <a:rPr lang="en-US" sz="4000" b="1" kern="1200" dirty="0">
                <a:solidFill>
                  <a:srgbClr val="FFFFFF"/>
                </a:solidFill>
                <a:latin typeface="+mj-lt"/>
                <a:ea typeface="+mj-ea"/>
                <a:cs typeface="+mj-cs"/>
              </a:rPr>
              <a:t> </a:t>
            </a:r>
            <a:r>
              <a:rPr lang="en-US" sz="4000" b="1" kern="1200" dirty="0" err="1">
                <a:solidFill>
                  <a:srgbClr val="FFFFFF"/>
                </a:solidFill>
                <a:latin typeface="+mj-lt"/>
                <a:ea typeface="+mj-ea"/>
                <a:cs typeface="+mj-cs"/>
              </a:rPr>
              <a:t>kmeans</a:t>
            </a:r>
            <a:r>
              <a:rPr lang="en-US" sz="4000" b="1" kern="1200" dirty="0">
                <a:solidFill>
                  <a:srgbClr val="FFFFFF"/>
                </a:solidFill>
                <a:latin typeface="+mj-lt"/>
                <a:ea typeface="+mj-ea"/>
                <a:cs typeface="+mj-cs"/>
              </a:rPr>
              <a:t>:</a:t>
            </a:r>
          </a:p>
        </p:txBody>
      </p:sp>
      <p:pic>
        <p:nvPicPr>
          <p:cNvPr id="1026" name="Picture 2">
            <a:extLst>
              <a:ext uri="{FF2B5EF4-FFF2-40B4-BE49-F238E27FC236}">
                <a16:creationId xmlns:a16="http://schemas.microsoft.com/office/drawing/2014/main" id="{B0D30F69-E375-6738-D7D9-2A5FA590A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p:blipFill>
        <p:spPr bwMode="auto">
          <a:xfrm>
            <a:off x="5220824" y="467208"/>
            <a:ext cx="5788955" cy="59235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5407063F-0FB0-EAC5-CF65-58E6AD0DB10E}"/>
              </a:ext>
            </a:extLst>
          </p:cNvPr>
          <p:cNvSpPr>
            <a:spLocks noGrp="1"/>
          </p:cNvSpPr>
          <p:nvPr>
            <p:ph type="sldNum" sz="quarter" idx="12"/>
          </p:nvPr>
        </p:nvSpPr>
        <p:spPr/>
        <p:txBody>
          <a:bodyPr/>
          <a:lstStyle/>
          <a:p>
            <a:fld id="{C787EE99-3901-0E40-BA60-D8D608386700}" type="slidenum">
              <a:rPr lang="fr-ES" smtClean="0"/>
              <a:t>13</a:t>
            </a:fld>
            <a:endParaRPr lang="fr-ES"/>
          </a:p>
        </p:txBody>
      </p:sp>
    </p:spTree>
    <p:extLst>
      <p:ext uri="{BB962C8B-B14F-4D97-AF65-F5344CB8AC3E}">
        <p14:creationId xmlns:p14="http://schemas.microsoft.com/office/powerpoint/2010/main" val="13121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MODELE LOGISTIQUE. METRIQUES:</a:t>
            </a:r>
          </a:p>
        </p:txBody>
      </p:sp>
      <p:pic>
        <p:nvPicPr>
          <p:cNvPr id="5" name="Espace réservé du contenu 4" descr="Une image contenant texte, Police, blanc, capture d’écran&#10;&#10;Description générée automatiquement">
            <a:extLst>
              <a:ext uri="{FF2B5EF4-FFF2-40B4-BE49-F238E27FC236}">
                <a16:creationId xmlns:a16="http://schemas.microsoft.com/office/drawing/2014/main" id="{EA739EAB-6DF6-CA12-3737-AD79EDE4E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225" y="3257849"/>
            <a:ext cx="11327549" cy="1869047"/>
          </a:xfrm>
          <a:prstGeom prst="rect">
            <a:avLst/>
          </a:prstGeom>
        </p:spPr>
      </p:pic>
      <p:sp>
        <p:nvSpPr>
          <p:cNvPr id="3" name="Espace réservé du numéro de diapositive 2">
            <a:extLst>
              <a:ext uri="{FF2B5EF4-FFF2-40B4-BE49-F238E27FC236}">
                <a16:creationId xmlns:a16="http://schemas.microsoft.com/office/drawing/2014/main" id="{69CFE566-7CBB-8A41-9B32-A15A68684A47}"/>
              </a:ext>
            </a:extLst>
          </p:cNvPr>
          <p:cNvSpPr>
            <a:spLocks noGrp="1"/>
          </p:cNvSpPr>
          <p:nvPr>
            <p:ph type="sldNum" sz="quarter" idx="12"/>
          </p:nvPr>
        </p:nvSpPr>
        <p:spPr/>
        <p:txBody>
          <a:bodyPr/>
          <a:lstStyle/>
          <a:p>
            <a:fld id="{C787EE99-3901-0E40-BA60-D8D608386700}" type="slidenum">
              <a:rPr lang="fr-ES" smtClean="0"/>
              <a:t>14</a:t>
            </a:fld>
            <a:endParaRPr lang="fr-ES"/>
          </a:p>
        </p:txBody>
      </p:sp>
    </p:spTree>
    <p:extLst>
      <p:ext uri="{BB962C8B-B14F-4D97-AF65-F5344CB8AC3E}">
        <p14:creationId xmlns:p14="http://schemas.microsoft.com/office/powerpoint/2010/main" val="419742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MODELE LOGISTIQUE. </a:t>
            </a:r>
            <a:br>
              <a:rPr lang="en-US" sz="4000" b="1" kern="1200">
                <a:solidFill>
                  <a:srgbClr val="FFFFFF"/>
                </a:solidFill>
                <a:latin typeface="+mj-lt"/>
                <a:ea typeface="+mj-ea"/>
                <a:cs typeface="+mj-cs"/>
              </a:rPr>
            </a:br>
            <a:r>
              <a:rPr lang="en-US" sz="4000" b="1" kern="1200">
                <a:solidFill>
                  <a:srgbClr val="FFFFFF"/>
                </a:solidFill>
                <a:latin typeface="+mj-lt"/>
                <a:ea typeface="+mj-ea"/>
                <a:cs typeface="+mj-cs"/>
              </a:rPr>
              <a:t>COURBE ROC:</a:t>
            </a:r>
          </a:p>
        </p:txBody>
      </p:sp>
      <p:pic>
        <p:nvPicPr>
          <p:cNvPr id="1026" name="Picture 2">
            <a:extLst>
              <a:ext uri="{FF2B5EF4-FFF2-40B4-BE49-F238E27FC236}">
                <a16:creationId xmlns:a16="http://schemas.microsoft.com/office/drawing/2014/main" id="{B0D30F69-E375-6738-D7D9-2A5FA590A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538700"/>
            <a:ext cx="7225748" cy="578059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695ED7F5-26DC-A785-1FF0-65798B82CCCA}"/>
              </a:ext>
            </a:extLst>
          </p:cNvPr>
          <p:cNvSpPr>
            <a:spLocks noGrp="1"/>
          </p:cNvSpPr>
          <p:nvPr>
            <p:ph type="sldNum" sz="quarter" idx="12"/>
          </p:nvPr>
        </p:nvSpPr>
        <p:spPr/>
        <p:txBody>
          <a:bodyPr/>
          <a:lstStyle/>
          <a:p>
            <a:fld id="{C787EE99-3901-0E40-BA60-D8D608386700}" type="slidenum">
              <a:rPr lang="fr-ES" smtClean="0"/>
              <a:t>15</a:t>
            </a:fld>
            <a:endParaRPr lang="fr-ES"/>
          </a:p>
        </p:txBody>
      </p:sp>
    </p:spTree>
    <p:extLst>
      <p:ext uri="{BB962C8B-B14F-4D97-AF65-F5344CB8AC3E}">
        <p14:creationId xmlns:p14="http://schemas.microsoft.com/office/powerpoint/2010/main" val="57087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ACP:</a:t>
            </a:r>
          </a:p>
        </p:txBody>
      </p:sp>
      <p:pic>
        <p:nvPicPr>
          <p:cNvPr id="1026" name="Picture 2">
            <a:extLst>
              <a:ext uri="{FF2B5EF4-FFF2-40B4-BE49-F238E27FC236}">
                <a16:creationId xmlns:a16="http://schemas.microsoft.com/office/drawing/2014/main" id="{B0D30F69-E375-6738-D7D9-2A5FA590A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p:blipFill>
        <p:spPr bwMode="auto">
          <a:xfrm>
            <a:off x="4502428" y="601927"/>
            <a:ext cx="7225748" cy="565414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C06AFFA1-BCA2-BEBF-E903-CD2AB5F50D61}"/>
              </a:ext>
            </a:extLst>
          </p:cNvPr>
          <p:cNvSpPr>
            <a:spLocks noGrp="1"/>
          </p:cNvSpPr>
          <p:nvPr>
            <p:ph type="sldNum" sz="quarter" idx="12"/>
          </p:nvPr>
        </p:nvSpPr>
        <p:spPr/>
        <p:txBody>
          <a:bodyPr/>
          <a:lstStyle/>
          <a:p>
            <a:fld id="{C787EE99-3901-0E40-BA60-D8D608386700}" type="slidenum">
              <a:rPr lang="fr-ES" smtClean="0"/>
              <a:t>16</a:t>
            </a:fld>
            <a:endParaRPr lang="fr-ES"/>
          </a:p>
        </p:txBody>
      </p:sp>
    </p:spTree>
    <p:extLst>
      <p:ext uri="{BB962C8B-B14F-4D97-AF65-F5344CB8AC3E}">
        <p14:creationId xmlns:p14="http://schemas.microsoft.com/office/powerpoint/2010/main" val="205863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BFA03E-6874-E763-982F-C59FEDBFB1F6}"/>
              </a:ext>
            </a:extLst>
          </p:cNvPr>
          <p:cNvSpPr>
            <a:spLocks noGrp="1"/>
          </p:cNvSpPr>
          <p:nvPr>
            <p:ph type="title"/>
          </p:nvPr>
        </p:nvSpPr>
        <p:spPr>
          <a:xfrm>
            <a:off x="466722" y="586855"/>
            <a:ext cx="3201366" cy="3387497"/>
          </a:xfrm>
        </p:spPr>
        <p:txBody>
          <a:bodyPr anchor="b">
            <a:normAutofit/>
          </a:bodyPr>
          <a:lstStyle/>
          <a:p>
            <a:pPr algn="r"/>
            <a:r>
              <a:rPr lang="es-ES" sz="4000" b="1" dirty="0">
                <a:solidFill>
                  <a:srgbClr val="FFFFFF"/>
                </a:solidFill>
              </a:rPr>
              <a:t>CONCLUSIONS</a:t>
            </a:r>
            <a:endParaRPr lang="fr-ES" sz="4000" b="1" dirty="0">
              <a:solidFill>
                <a:srgbClr val="FFFFFF"/>
              </a:solidFill>
            </a:endParaRPr>
          </a:p>
        </p:txBody>
      </p:sp>
      <p:sp>
        <p:nvSpPr>
          <p:cNvPr id="3" name="Espace réservé du contenu 2">
            <a:extLst>
              <a:ext uri="{FF2B5EF4-FFF2-40B4-BE49-F238E27FC236}">
                <a16:creationId xmlns:a16="http://schemas.microsoft.com/office/drawing/2014/main" id="{69DE250E-5EFD-B8C7-4E34-DC0CFE811717}"/>
              </a:ext>
            </a:extLst>
          </p:cNvPr>
          <p:cNvSpPr>
            <a:spLocks noGrp="1"/>
          </p:cNvSpPr>
          <p:nvPr>
            <p:ph idx="1"/>
          </p:nvPr>
        </p:nvSpPr>
        <p:spPr>
          <a:xfrm>
            <a:off x="4810259" y="649480"/>
            <a:ext cx="6555347" cy="5546047"/>
          </a:xfrm>
        </p:spPr>
        <p:txBody>
          <a:bodyPr anchor="ctr">
            <a:normAutofit/>
          </a:bodyPr>
          <a:lstStyle/>
          <a:p>
            <a:r>
              <a:rPr lang="fr-FR" sz="2000"/>
              <a:t>L'analyse en composantes principales (ACP) a été utile pour visualiser les données, réduire la dimensionnalité et identifier les variables les plus importantes.</a:t>
            </a:r>
          </a:p>
          <a:p>
            <a:r>
              <a:rPr lang="fr-FR" sz="2000"/>
              <a:t>La régression linéaire a permis d'imputer les valeurs manquantes de manière satisfaisante et d'améliorer la qualité des données.</a:t>
            </a:r>
          </a:p>
          <a:p>
            <a:r>
              <a:rPr lang="fr-FR" sz="2000"/>
              <a:t>La régression logistique a été efficace pour construire l'algorithme final et identifier les vrais et les faux billets.</a:t>
            </a:r>
            <a:endParaRPr lang="fr-ES" sz="2000"/>
          </a:p>
        </p:txBody>
      </p:sp>
      <p:sp>
        <p:nvSpPr>
          <p:cNvPr id="4" name="Espace réservé du numéro de diapositive 3">
            <a:extLst>
              <a:ext uri="{FF2B5EF4-FFF2-40B4-BE49-F238E27FC236}">
                <a16:creationId xmlns:a16="http://schemas.microsoft.com/office/drawing/2014/main" id="{177E342B-FC94-60A4-9884-E38F97AEDD59}"/>
              </a:ext>
            </a:extLst>
          </p:cNvPr>
          <p:cNvSpPr>
            <a:spLocks noGrp="1"/>
          </p:cNvSpPr>
          <p:nvPr>
            <p:ph type="sldNum" sz="quarter" idx="12"/>
          </p:nvPr>
        </p:nvSpPr>
        <p:spPr/>
        <p:txBody>
          <a:bodyPr/>
          <a:lstStyle/>
          <a:p>
            <a:fld id="{C787EE99-3901-0E40-BA60-D8D608386700}" type="slidenum">
              <a:rPr lang="fr-ES" smtClean="0"/>
              <a:t>17</a:t>
            </a:fld>
            <a:endParaRPr lang="fr-ES"/>
          </a:p>
        </p:txBody>
      </p:sp>
    </p:spTree>
    <p:extLst>
      <p:ext uri="{BB962C8B-B14F-4D97-AF65-F5344CB8AC3E}">
        <p14:creationId xmlns:p14="http://schemas.microsoft.com/office/powerpoint/2010/main" val="286110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BFA03E-6874-E763-982F-C59FEDBFB1F6}"/>
              </a:ext>
            </a:extLst>
          </p:cNvPr>
          <p:cNvSpPr>
            <a:spLocks noGrp="1"/>
          </p:cNvSpPr>
          <p:nvPr>
            <p:ph type="title"/>
          </p:nvPr>
        </p:nvSpPr>
        <p:spPr>
          <a:xfrm>
            <a:off x="466722" y="586855"/>
            <a:ext cx="3201366" cy="3387497"/>
          </a:xfrm>
        </p:spPr>
        <p:txBody>
          <a:bodyPr anchor="b">
            <a:normAutofit/>
          </a:bodyPr>
          <a:lstStyle/>
          <a:p>
            <a:pPr algn="r"/>
            <a:r>
              <a:rPr lang="es-ES" sz="4000" b="1" dirty="0">
                <a:solidFill>
                  <a:srgbClr val="FFFFFF"/>
                </a:solidFill>
              </a:rPr>
              <a:t>Resumen</a:t>
            </a:r>
            <a:endParaRPr lang="fr-ES" sz="4000" b="1" dirty="0">
              <a:solidFill>
                <a:srgbClr val="FFFFFF"/>
              </a:solidFill>
            </a:endParaRPr>
          </a:p>
        </p:txBody>
      </p:sp>
      <p:sp>
        <p:nvSpPr>
          <p:cNvPr id="3" name="Espace réservé du contenu 2">
            <a:extLst>
              <a:ext uri="{FF2B5EF4-FFF2-40B4-BE49-F238E27FC236}">
                <a16:creationId xmlns:a16="http://schemas.microsoft.com/office/drawing/2014/main" id="{69DE250E-5EFD-B8C7-4E34-DC0CFE811717}"/>
              </a:ext>
            </a:extLst>
          </p:cNvPr>
          <p:cNvSpPr>
            <a:spLocks noGrp="1"/>
          </p:cNvSpPr>
          <p:nvPr>
            <p:ph idx="1"/>
          </p:nvPr>
        </p:nvSpPr>
        <p:spPr>
          <a:xfrm>
            <a:off x="4810259" y="649480"/>
            <a:ext cx="6555347" cy="5546047"/>
          </a:xfrm>
        </p:spPr>
        <p:txBody>
          <a:bodyPr anchor="ctr">
            <a:normAutofit/>
          </a:bodyPr>
          <a:lstStyle/>
          <a:p>
            <a:r>
              <a:rPr lang="fr-FR" sz="2000" dirty="0"/>
              <a:t>Pour conclure, la combinaison de ces méthodes a permis de construire un modèle performant pour identifier les vrais et les faux billets avec une précision élevée. Il est important de souligner que d'autres méthodes pourraient également être explorées pour améliorer encore davantage la performance de l'algorithme, clustering, par </a:t>
            </a:r>
            <a:r>
              <a:rPr lang="fr-FR" sz="2000" dirty="0" err="1"/>
              <a:t>example</a:t>
            </a:r>
            <a:r>
              <a:rPr lang="fr-FR" sz="2000" dirty="0"/>
              <a:t>, mais moins performantes en une </a:t>
            </a:r>
            <a:r>
              <a:rPr lang="fr-FR" sz="2000" dirty="0" err="1"/>
              <a:t>premiere</a:t>
            </a:r>
            <a:r>
              <a:rPr lang="fr-FR" sz="2000" dirty="0"/>
              <a:t> regard que la </a:t>
            </a:r>
            <a:r>
              <a:rPr lang="fr-FR" sz="2000" dirty="0" err="1"/>
              <a:t>regresion</a:t>
            </a:r>
            <a:r>
              <a:rPr lang="fr-FR" sz="2000" dirty="0"/>
              <a:t> logistique.</a:t>
            </a:r>
            <a:endParaRPr lang="fr-ES" sz="2000" dirty="0"/>
          </a:p>
        </p:txBody>
      </p:sp>
      <p:sp>
        <p:nvSpPr>
          <p:cNvPr id="4" name="Espace réservé du numéro de diapositive 3">
            <a:extLst>
              <a:ext uri="{FF2B5EF4-FFF2-40B4-BE49-F238E27FC236}">
                <a16:creationId xmlns:a16="http://schemas.microsoft.com/office/drawing/2014/main" id="{8F302AB0-1317-80C3-9832-0DE59238D419}"/>
              </a:ext>
            </a:extLst>
          </p:cNvPr>
          <p:cNvSpPr>
            <a:spLocks noGrp="1"/>
          </p:cNvSpPr>
          <p:nvPr>
            <p:ph type="sldNum" sz="quarter" idx="12"/>
          </p:nvPr>
        </p:nvSpPr>
        <p:spPr/>
        <p:txBody>
          <a:bodyPr/>
          <a:lstStyle/>
          <a:p>
            <a:fld id="{C787EE99-3901-0E40-BA60-D8D608386700}" type="slidenum">
              <a:rPr lang="fr-ES" smtClean="0"/>
              <a:t>18</a:t>
            </a:fld>
            <a:endParaRPr lang="fr-ES"/>
          </a:p>
        </p:txBody>
      </p:sp>
    </p:spTree>
    <p:extLst>
      <p:ext uri="{BB962C8B-B14F-4D97-AF65-F5344CB8AC3E}">
        <p14:creationId xmlns:p14="http://schemas.microsoft.com/office/powerpoint/2010/main" val="89828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96" name="Freeform: Shape 9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221B7E44-4E50-9569-E2D9-6DD13FA189F4}"/>
              </a:ext>
            </a:extLst>
          </p:cNvPr>
          <p:cNvSpPr>
            <a:spLocks noGrp="1"/>
          </p:cNvSpPr>
          <p:nvPr>
            <p:ph type="title"/>
          </p:nvPr>
        </p:nvSpPr>
        <p:spPr>
          <a:xfrm>
            <a:off x="1753575" y="843304"/>
            <a:ext cx="8161603" cy="1837349"/>
          </a:xfrm>
        </p:spPr>
        <p:txBody>
          <a:bodyPr vert="horz" lIns="91440" tIns="45720" rIns="91440" bIns="45720" rtlCol="0">
            <a:normAutofit/>
          </a:bodyPr>
          <a:lstStyle/>
          <a:p>
            <a:pPr algn="ctr"/>
            <a:r>
              <a:rPr lang="en-US" b="1" kern="1200" dirty="0">
                <a:solidFill>
                  <a:schemeClr val="tx2"/>
                </a:solidFill>
                <a:latin typeface="+mj-lt"/>
                <a:ea typeface="+mj-ea"/>
                <a:cs typeface="+mj-cs"/>
              </a:rPr>
              <a:t>INTRODUCTION:</a:t>
            </a:r>
            <a:endParaRPr lang="en-US" kern="1200" dirty="0">
              <a:solidFill>
                <a:schemeClr val="tx2"/>
              </a:solidFill>
              <a:latin typeface="+mj-lt"/>
              <a:ea typeface="+mj-ea"/>
              <a:cs typeface="+mj-cs"/>
            </a:endParaRPr>
          </a:p>
        </p:txBody>
      </p:sp>
      <p:sp>
        <p:nvSpPr>
          <p:cNvPr id="8" name="Espace réservé du contenu 7">
            <a:extLst>
              <a:ext uri="{FF2B5EF4-FFF2-40B4-BE49-F238E27FC236}">
                <a16:creationId xmlns:a16="http://schemas.microsoft.com/office/drawing/2014/main" id="{BE168391-3A1A-D695-0375-1BAE90719129}"/>
              </a:ext>
            </a:extLst>
          </p:cNvPr>
          <p:cNvSpPr>
            <a:spLocks noGrp="1"/>
          </p:cNvSpPr>
          <p:nvPr>
            <p:ph idx="1"/>
          </p:nvPr>
        </p:nvSpPr>
        <p:spPr>
          <a:xfrm>
            <a:off x="2015045" y="3052344"/>
            <a:ext cx="8067198" cy="3434539"/>
          </a:xfrm>
        </p:spPr>
        <p:txBody>
          <a:bodyPr anchor="t">
            <a:normAutofit/>
          </a:bodyPr>
          <a:lstStyle/>
          <a:p>
            <a:r>
              <a:rPr lang="es-ES" sz="3200" dirty="0" err="1">
                <a:solidFill>
                  <a:schemeClr val="tx2"/>
                </a:solidFill>
              </a:rPr>
              <a:t>Aujourd’hui</a:t>
            </a:r>
            <a:r>
              <a:rPr lang="es-ES" sz="3200" dirty="0">
                <a:solidFill>
                  <a:schemeClr val="tx2"/>
                </a:solidFill>
              </a:rPr>
              <a:t> on est ici </a:t>
            </a:r>
            <a:r>
              <a:rPr lang="es-ES" sz="3200" dirty="0" err="1">
                <a:solidFill>
                  <a:schemeClr val="tx2"/>
                </a:solidFill>
              </a:rPr>
              <a:t>pour</a:t>
            </a:r>
            <a:r>
              <a:rPr lang="es-ES" sz="3200" dirty="0">
                <a:solidFill>
                  <a:schemeClr val="tx2"/>
                </a:solidFill>
              </a:rPr>
              <a:t> </a:t>
            </a:r>
            <a:r>
              <a:rPr lang="es-ES" sz="3200" dirty="0" err="1">
                <a:solidFill>
                  <a:schemeClr val="tx2"/>
                </a:solidFill>
              </a:rPr>
              <a:t>travailler</a:t>
            </a:r>
            <a:r>
              <a:rPr lang="es-ES" sz="3200" dirty="0">
                <a:solidFill>
                  <a:schemeClr val="tx2"/>
                </a:solidFill>
              </a:rPr>
              <a:t> </a:t>
            </a:r>
            <a:r>
              <a:rPr lang="es-ES" sz="3200" dirty="0" err="1">
                <a:solidFill>
                  <a:schemeClr val="tx2"/>
                </a:solidFill>
              </a:rPr>
              <a:t>avec</a:t>
            </a:r>
            <a:r>
              <a:rPr lang="es-ES" sz="3200" dirty="0">
                <a:solidFill>
                  <a:schemeClr val="tx2"/>
                </a:solidFill>
              </a:rPr>
              <a:t> des </a:t>
            </a:r>
            <a:r>
              <a:rPr lang="es-ES" sz="3200" dirty="0" err="1">
                <a:solidFill>
                  <a:schemeClr val="tx2"/>
                </a:solidFill>
              </a:rPr>
              <a:t>données</a:t>
            </a:r>
            <a:r>
              <a:rPr lang="es-ES" sz="3200" dirty="0">
                <a:solidFill>
                  <a:schemeClr val="tx2"/>
                </a:solidFill>
              </a:rPr>
              <a:t> des </a:t>
            </a:r>
            <a:r>
              <a:rPr lang="es-ES" sz="3200" dirty="0" err="1">
                <a:solidFill>
                  <a:schemeClr val="tx2"/>
                </a:solidFill>
              </a:rPr>
              <a:t>billets</a:t>
            </a:r>
            <a:endParaRPr lang="es-ES" sz="3200" dirty="0">
              <a:solidFill>
                <a:schemeClr val="tx2"/>
              </a:solidFill>
            </a:endParaRPr>
          </a:p>
          <a:p>
            <a:r>
              <a:rPr lang="es-ES" sz="3200" dirty="0">
                <a:solidFill>
                  <a:schemeClr val="tx2"/>
                </a:solidFill>
              </a:rPr>
              <a:t>Nous </a:t>
            </a:r>
            <a:r>
              <a:rPr lang="es-ES" sz="3200" dirty="0" err="1">
                <a:solidFill>
                  <a:schemeClr val="tx2"/>
                </a:solidFill>
              </a:rPr>
              <a:t>allons</a:t>
            </a:r>
            <a:r>
              <a:rPr lang="es-ES" sz="3200" dirty="0">
                <a:solidFill>
                  <a:schemeClr val="tx2"/>
                </a:solidFill>
              </a:rPr>
              <a:t> </a:t>
            </a:r>
            <a:r>
              <a:rPr lang="es-ES" sz="3200" dirty="0" err="1">
                <a:solidFill>
                  <a:schemeClr val="tx2"/>
                </a:solidFill>
              </a:rPr>
              <a:t>travailler</a:t>
            </a:r>
            <a:r>
              <a:rPr lang="es-ES" sz="3200" dirty="0">
                <a:solidFill>
                  <a:schemeClr val="tx2"/>
                </a:solidFill>
              </a:rPr>
              <a:t> </a:t>
            </a:r>
            <a:r>
              <a:rPr lang="es-ES" sz="3200" dirty="0" err="1">
                <a:solidFill>
                  <a:schemeClr val="tx2"/>
                </a:solidFill>
              </a:rPr>
              <a:t>avec</a:t>
            </a:r>
            <a:r>
              <a:rPr lang="es-ES" sz="3200" dirty="0">
                <a:solidFill>
                  <a:schemeClr val="tx2"/>
                </a:solidFill>
              </a:rPr>
              <a:t> </a:t>
            </a:r>
            <a:r>
              <a:rPr lang="es-ES" sz="3200" dirty="0" err="1">
                <a:solidFill>
                  <a:schemeClr val="tx2"/>
                </a:solidFill>
              </a:rPr>
              <a:t>models</a:t>
            </a:r>
            <a:r>
              <a:rPr lang="es-ES" sz="3200" dirty="0">
                <a:solidFill>
                  <a:schemeClr val="tx2"/>
                </a:solidFill>
              </a:rPr>
              <a:t> </a:t>
            </a:r>
            <a:r>
              <a:rPr lang="es-ES" sz="3200" dirty="0" err="1">
                <a:solidFill>
                  <a:schemeClr val="tx2"/>
                </a:solidFill>
              </a:rPr>
              <a:t>predictifs</a:t>
            </a:r>
            <a:r>
              <a:rPr lang="es-ES" sz="3200" dirty="0">
                <a:solidFill>
                  <a:schemeClr val="tx2"/>
                </a:solidFill>
              </a:rPr>
              <a:t> , et </a:t>
            </a:r>
            <a:r>
              <a:rPr lang="es-ES" sz="3200" dirty="0" err="1">
                <a:solidFill>
                  <a:schemeClr val="tx2"/>
                </a:solidFill>
              </a:rPr>
              <a:t>nous</a:t>
            </a:r>
            <a:r>
              <a:rPr lang="es-ES" sz="3200" dirty="0">
                <a:solidFill>
                  <a:schemeClr val="tx2"/>
                </a:solidFill>
              </a:rPr>
              <a:t> </a:t>
            </a:r>
            <a:r>
              <a:rPr lang="es-ES" sz="3200" dirty="0" err="1">
                <a:solidFill>
                  <a:schemeClr val="tx2"/>
                </a:solidFill>
              </a:rPr>
              <a:t>allons</a:t>
            </a:r>
            <a:r>
              <a:rPr lang="es-ES" sz="3200" dirty="0">
                <a:solidFill>
                  <a:schemeClr val="tx2"/>
                </a:solidFill>
              </a:rPr>
              <a:t> </a:t>
            </a:r>
            <a:r>
              <a:rPr lang="es-ES" sz="3200" dirty="0" err="1">
                <a:solidFill>
                  <a:schemeClr val="tx2"/>
                </a:solidFill>
              </a:rPr>
              <a:t>dire</a:t>
            </a:r>
            <a:r>
              <a:rPr lang="es-ES" sz="3200" dirty="0">
                <a:solidFill>
                  <a:schemeClr val="tx2"/>
                </a:solidFill>
              </a:rPr>
              <a:t> des </a:t>
            </a:r>
            <a:r>
              <a:rPr lang="es-ES" sz="3200" dirty="0" err="1">
                <a:solidFill>
                  <a:schemeClr val="tx2"/>
                </a:solidFill>
              </a:rPr>
              <a:t>vrai</a:t>
            </a:r>
            <a:r>
              <a:rPr lang="es-ES" sz="3200" dirty="0">
                <a:solidFill>
                  <a:schemeClr val="tx2"/>
                </a:solidFill>
              </a:rPr>
              <a:t> </a:t>
            </a:r>
            <a:r>
              <a:rPr lang="es-ES" sz="3200" dirty="0" err="1">
                <a:solidFill>
                  <a:schemeClr val="tx2"/>
                </a:solidFill>
              </a:rPr>
              <a:t>billets</a:t>
            </a:r>
            <a:r>
              <a:rPr lang="es-ES" sz="3200" dirty="0">
                <a:solidFill>
                  <a:schemeClr val="tx2"/>
                </a:solidFill>
              </a:rPr>
              <a:t> et les </a:t>
            </a:r>
            <a:r>
              <a:rPr lang="es-ES" sz="3200" dirty="0" err="1">
                <a:solidFill>
                  <a:schemeClr val="tx2"/>
                </a:solidFill>
              </a:rPr>
              <a:t>faux</a:t>
            </a:r>
            <a:r>
              <a:rPr lang="es-ES" sz="3200" dirty="0">
                <a:solidFill>
                  <a:schemeClr val="tx2"/>
                </a:solidFill>
              </a:rPr>
              <a:t> </a:t>
            </a:r>
            <a:r>
              <a:rPr lang="es-ES" sz="3200" dirty="0" err="1">
                <a:solidFill>
                  <a:schemeClr val="tx2"/>
                </a:solidFill>
              </a:rPr>
              <a:t>billets</a:t>
            </a:r>
            <a:r>
              <a:rPr lang="es-ES" sz="3200" dirty="0">
                <a:solidFill>
                  <a:schemeClr val="tx2"/>
                </a:solidFill>
              </a:rPr>
              <a:t>.</a:t>
            </a:r>
          </a:p>
        </p:txBody>
      </p:sp>
      <p:grpSp>
        <p:nvGrpSpPr>
          <p:cNvPr id="101" name="Group 10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02" name="Freeform: Shape 10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5" name="Freeform: Shape 10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Espace réservé du numéro de diapositive 2">
            <a:extLst>
              <a:ext uri="{FF2B5EF4-FFF2-40B4-BE49-F238E27FC236}">
                <a16:creationId xmlns:a16="http://schemas.microsoft.com/office/drawing/2014/main" id="{1A3880A5-5A63-4072-97FC-753B2D3CCE53}"/>
              </a:ext>
            </a:extLst>
          </p:cNvPr>
          <p:cNvSpPr>
            <a:spLocks noGrp="1"/>
          </p:cNvSpPr>
          <p:nvPr>
            <p:ph type="sldNum" sz="quarter" idx="12"/>
          </p:nvPr>
        </p:nvSpPr>
        <p:spPr/>
        <p:txBody>
          <a:bodyPr/>
          <a:lstStyle/>
          <a:p>
            <a:fld id="{C787EE99-3901-0E40-BA60-D8D608386700}" type="slidenum">
              <a:rPr lang="fr-ES" smtClean="0"/>
              <a:t>2</a:t>
            </a:fld>
            <a:endParaRPr lang="fr-ES"/>
          </a:p>
        </p:txBody>
      </p:sp>
    </p:spTree>
    <p:extLst>
      <p:ext uri="{BB962C8B-B14F-4D97-AF65-F5344CB8AC3E}">
        <p14:creationId xmlns:p14="http://schemas.microsoft.com/office/powerpoint/2010/main" val="395823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9C3A202-61B5-DD7F-6DE3-2CF985B6C9F8}"/>
              </a:ext>
            </a:extLst>
          </p:cNvPr>
          <p:cNvSpPr>
            <a:spLocks noGrp="1"/>
          </p:cNvSpPr>
          <p:nvPr>
            <p:ph type="title"/>
          </p:nvPr>
        </p:nvSpPr>
        <p:spPr>
          <a:xfrm>
            <a:off x="1371597" y="348865"/>
            <a:ext cx="10044023" cy="877729"/>
          </a:xfrm>
        </p:spPr>
        <p:txBody>
          <a:bodyPr anchor="ctr">
            <a:normAutofit/>
          </a:bodyPr>
          <a:lstStyle/>
          <a:p>
            <a:r>
              <a:rPr lang="es-ES" sz="4000" b="1">
                <a:solidFill>
                  <a:srgbClr val="FFFFFF"/>
                </a:solidFill>
              </a:rPr>
              <a:t>DONNEES </a:t>
            </a:r>
            <a:endParaRPr lang="fr-ES" sz="4000" b="1">
              <a:solidFill>
                <a:srgbClr val="FFFFFF"/>
              </a:solidFill>
            </a:endParaRPr>
          </a:p>
        </p:txBody>
      </p:sp>
      <p:graphicFrame>
        <p:nvGraphicFramePr>
          <p:cNvPr id="27" name="Espace réservé du contenu 2">
            <a:extLst>
              <a:ext uri="{FF2B5EF4-FFF2-40B4-BE49-F238E27FC236}">
                <a16:creationId xmlns:a16="http://schemas.microsoft.com/office/drawing/2014/main" id="{67118478-EFFD-1741-0A20-3ACD250517E6}"/>
              </a:ext>
            </a:extLst>
          </p:cNvPr>
          <p:cNvGraphicFramePr>
            <a:graphicFrameLocks noGrp="1"/>
          </p:cNvGraphicFramePr>
          <p:nvPr>
            <p:ph idx="1"/>
            <p:extLst>
              <p:ext uri="{D42A27DB-BD31-4B8C-83A1-F6EECF244321}">
                <p14:modId xmlns:p14="http://schemas.microsoft.com/office/powerpoint/2010/main" val="392383254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8AA5A803-AE39-1D68-23E3-EECF50D3247A}"/>
              </a:ext>
            </a:extLst>
          </p:cNvPr>
          <p:cNvSpPr>
            <a:spLocks noGrp="1"/>
          </p:cNvSpPr>
          <p:nvPr>
            <p:ph type="sldNum" sz="quarter" idx="12"/>
          </p:nvPr>
        </p:nvSpPr>
        <p:spPr/>
        <p:txBody>
          <a:bodyPr/>
          <a:lstStyle/>
          <a:p>
            <a:fld id="{C787EE99-3901-0E40-BA60-D8D608386700}" type="slidenum">
              <a:rPr lang="fr-ES" smtClean="0"/>
              <a:t>3</a:t>
            </a:fld>
            <a:endParaRPr lang="fr-ES"/>
          </a:p>
        </p:txBody>
      </p:sp>
    </p:spTree>
    <p:extLst>
      <p:ext uri="{BB962C8B-B14F-4D97-AF65-F5344CB8AC3E}">
        <p14:creationId xmlns:p14="http://schemas.microsoft.com/office/powerpoint/2010/main" val="150357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5BFA03E-6874-E763-982F-C59FEDBFB1F6}"/>
              </a:ext>
            </a:extLst>
          </p:cNvPr>
          <p:cNvSpPr>
            <a:spLocks noGrp="1"/>
          </p:cNvSpPr>
          <p:nvPr>
            <p:ph type="title"/>
          </p:nvPr>
        </p:nvSpPr>
        <p:spPr>
          <a:xfrm>
            <a:off x="1371597" y="348865"/>
            <a:ext cx="10044023" cy="877729"/>
          </a:xfrm>
        </p:spPr>
        <p:txBody>
          <a:bodyPr anchor="ctr">
            <a:normAutofit/>
          </a:bodyPr>
          <a:lstStyle/>
          <a:p>
            <a:r>
              <a:rPr lang="es-ES" sz="4000" b="1">
                <a:solidFill>
                  <a:srgbClr val="FFFFFF"/>
                </a:solidFill>
              </a:rPr>
              <a:t>METHODOLOGIE UTILISÉE</a:t>
            </a:r>
            <a:endParaRPr lang="fr-ES" sz="4000" b="1">
              <a:solidFill>
                <a:srgbClr val="FFFFFF"/>
              </a:solidFill>
            </a:endParaRPr>
          </a:p>
        </p:txBody>
      </p:sp>
      <p:graphicFrame>
        <p:nvGraphicFramePr>
          <p:cNvPr id="27" name="Espace réservé du contenu 2">
            <a:extLst>
              <a:ext uri="{FF2B5EF4-FFF2-40B4-BE49-F238E27FC236}">
                <a16:creationId xmlns:a16="http://schemas.microsoft.com/office/drawing/2014/main" id="{11CAACA1-1983-B856-C865-EA43C2FBB27B}"/>
              </a:ext>
            </a:extLst>
          </p:cNvPr>
          <p:cNvGraphicFramePr>
            <a:graphicFrameLocks noGrp="1"/>
          </p:cNvGraphicFramePr>
          <p:nvPr>
            <p:ph idx="1"/>
            <p:extLst>
              <p:ext uri="{D42A27DB-BD31-4B8C-83A1-F6EECF244321}">
                <p14:modId xmlns:p14="http://schemas.microsoft.com/office/powerpoint/2010/main" val="23231162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3B41667E-4D82-9A26-FD91-83306D6DB04E}"/>
              </a:ext>
            </a:extLst>
          </p:cNvPr>
          <p:cNvSpPr>
            <a:spLocks noGrp="1"/>
          </p:cNvSpPr>
          <p:nvPr>
            <p:ph type="sldNum" sz="quarter" idx="12"/>
          </p:nvPr>
        </p:nvSpPr>
        <p:spPr/>
        <p:txBody>
          <a:bodyPr/>
          <a:lstStyle/>
          <a:p>
            <a:fld id="{C787EE99-3901-0E40-BA60-D8D608386700}" type="slidenum">
              <a:rPr lang="fr-ES" smtClean="0"/>
              <a:t>4</a:t>
            </a:fld>
            <a:endParaRPr lang="fr-ES"/>
          </a:p>
        </p:txBody>
      </p:sp>
    </p:spTree>
    <p:extLst>
      <p:ext uri="{BB962C8B-B14F-4D97-AF65-F5344CB8AC3E}">
        <p14:creationId xmlns:p14="http://schemas.microsoft.com/office/powerpoint/2010/main" val="40939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b="1" dirty="0"/>
              <a:t>EDA histograms:</a:t>
            </a:r>
          </a:p>
        </p:txBody>
      </p:sp>
      <p:sp>
        <p:nvSpPr>
          <p:cNvPr id="1049" name="Rectangle 103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215D49E4-E033-6D52-6A0A-F0226D106B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5804" y="883463"/>
            <a:ext cx="3160214" cy="25237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572FA6D-4427-1598-9B5C-A5A7AC0527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99125" y="883463"/>
            <a:ext cx="3160214" cy="25237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A72CF9C-B0B2-39A4-D75D-C8AC2B2EA9D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25804" y="3564974"/>
            <a:ext cx="3160214" cy="25237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F410E70-8CAA-EE56-240A-15A876BC09E8}"/>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8168576" y="3564973"/>
            <a:ext cx="3232163" cy="252374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CF6DCB98-7C77-60BA-4592-01EA2A8C33E1}"/>
              </a:ext>
            </a:extLst>
          </p:cNvPr>
          <p:cNvSpPr>
            <a:spLocks noGrp="1"/>
          </p:cNvSpPr>
          <p:nvPr>
            <p:ph type="sldNum" sz="quarter" idx="12"/>
          </p:nvPr>
        </p:nvSpPr>
        <p:spPr/>
        <p:txBody>
          <a:bodyPr/>
          <a:lstStyle/>
          <a:p>
            <a:fld id="{C787EE99-3901-0E40-BA60-D8D608386700}" type="slidenum">
              <a:rPr lang="fr-ES" smtClean="0"/>
              <a:t>5</a:t>
            </a:fld>
            <a:endParaRPr lang="fr-ES"/>
          </a:p>
        </p:txBody>
      </p:sp>
    </p:spTree>
    <p:extLst>
      <p:ext uri="{BB962C8B-B14F-4D97-AF65-F5344CB8AC3E}">
        <p14:creationId xmlns:p14="http://schemas.microsoft.com/office/powerpoint/2010/main" val="165959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96" name="Rectangle 309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309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Rectangle 309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2" name="Rectangle 310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b="1" dirty="0">
                <a:solidFill>
                  <a:srgbClr val="FFFFFF"/>
                </a:solidFill>
              </a:rPr>
              <a:t>EDA histograms: variables non </a:t>
            </a:r>
            <a:r>
              <a:rPr lang="en-US" sz="4000" b="1" dirty="0" err="1">
                <a:solidFill>
                  <a:srgbClr val="FFFFFF"/>
                </a:solidFill>
              </a:rPr>
              <a:t>utilisés</a:t>
            </a:r>
            <a:endParaRPr lang="en-US" sz="4000" b="1" dirty="0">
              <a:solidFill>
                <a:srgbClr val="FFFFFF"/>
              </a:solidFill>
            </a:endParaRPr>
          </a:p>
        </p:txBody>
      </p:sp>
      <p:pic>
        <p:nvPicPr>
          <p:cNvPr id="3074" name="Picture 2">
            <a:extLst>
              <a:ext uri="{FF2B5EF4-FFF2-40B4-BE49-F238E27FC236}">
                <a16:creationId xmlns:a16="http://schemas.microsoft.com/office/drawing/2014/main" id="{F10CF914-2509-676B-8FF1-7CF7761969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1024" y="2181426"/>
            <a:ext cx="5005812" cy="39976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A5CF237-9E93-8316-6381-3B87469B44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217815"/>
            <a:ext cx="5006055" cy="399783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7E744515-BE3A-DA7E-63E1-466469F2F120}"/>
              </a:ext>
            </a:extLst>
          </p:cNvPr>
          <p:cNvSpPr>
            <a:spLocks noGrp="1"/>
          </p:cNvSpPr>
          <p:nvPr>
            <p:ph type="sldNum" sz="quarter" idx="12"/>
          </p:nvPr>
        </p:nvSpPr>
        <p:spPr/>
        <p:txBody>
          <a:bodyPr/>
          <a:lstStyle/>
          <a:p>
            <a:fld id="{C787EE99-3901-0E40-BA60-D8D608386700}" type="slidenum">
              <a:rPr lang="fr-ES" smtClean="0"/>
              <a:t>6</a:t>
            </a:fld>
            <a:endParaRPr lang="fr-ES"/>
          </a:p>
        </p:txBody>
      </p:sp>
    </p:spTree>
    <p:extLst>
      <p:ext uri="{BB962C8B-B14F-4D97-AF65-F5344CB8AC3E}">
        <p14:creationId xmlns:p14="http://schemas.microsoft.com/office/powerpoint/2010/main" val="299969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8" name="Rectangle 5137">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b="1"/>
              <a:t>EDA boxplots:</a:t>
            </a:r>
          </a:p>
        </p:txBody>
      </p:sp>
      <p:sp>
        <p:nvSpPr>
          <p:cNvPr id="5140" name="Rectangle 513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Rectangle 514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4" name="Rectangle 514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9936812A-A0CC-78FF-1CE0-FC0FA0B850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08605" y="883463"/>
            <a:ext cx="3194612" cy="2523744"/>
          </a:xfrm>
          <a:prstGeom prst="rect">
            <a:avLst/>
          </a:prstGeom>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9C2B452-8964-449B-C332-75314A8234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71752" y="883463"/>
            <a:ext cx="3214959" cy="2523744"/>
          </a:xfrm>
          <a:prstGeom prst="rect">
            <a:avLst/>
          </a:prstGeom>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DEBCD37-E40E-9A86-E2C8-A9F1E4C4707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82925" y="3564974"/>
            <a:ext cx="3245972" cy="2523744"/>
          </a:xfrm>
          <a:prstGeom prst="rect">
            <a:avLst/>
          </a:prstGeom>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3EBD1E50-0F81-877C-1980-E050CE69F03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13304" y="3564973"/>
            <a:ext cx="3342707" cy="2523744"/>
          </a:xfrm>
          <a:prstGeom prst="rect">
            <a:avLst/>
          </a:prstGeom>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BA8BD702-EAA3-161E-AECC-36900AD96536}"/>
              </a:ext>
            </a:extLst>
          </p:cNvPr>
          <p:cNvSpPr>
            <a:spLocks noGrp="1"/>
          </p:cNvSpPr>
          <p:nvPr>
            <p:ph type="sldNum" sz="quarter" idx="12"/>
          </p:nvPr>
        </p:nvSpPr>
        <p:spPr/>
        <p:txBody>
          <a:bodyPr/>
          <a:lstStyle/>
          <a:p>
            <a:fld id="{C787EE99-3901-0E40-BA60-D8D608386700}" type="slidenum">
              <a:rPr lang="fr-ES" smtClean="0"/>
              <a:t>7</a:t>
            </a:fld>
            <a:endParaRPr lang="fr-ES"/>
          </a:p>
        </p:txBody>
      </p:sp>
    </p:spTree>
    <p:extLst>
      <p:ext uri="{BB962C8B-B14F-4D97-AF65-F5344CB8AC3E}">
        <p14:creationId xmlns:p14="http://schemas.microsoft.com/office/powerpoint/2010/main" val="13389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79" name="Rectangle 717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5" name="Rectangle 718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EDA boxplots:</a:t>
            </a:r>
            <a:br>
              <a:rPr lang="en-US" sz="2800" b="1">
                <a:solidFill>
                  <a:srgbClr val="FFFFFF"/>
                </a:solidFill>
              </a:rPr>
            </a:br>
            <a:r>
              <a:rPr lang="en-US" sz="2800" b="1">
                <a:solidFill>
                  <a:srgbClr val="FFFFFF"/>
                </a:solidFill>
              </a:rPr>
              <a:t>variables non utilisés</a:t>
            </a:r>
          </a:p>
        </p:txBody>
      </p:sp>
      <p:pic>
        <p:nvPicPr>
          <p:cNvPr id="7170" name="Picture 2">
            <a:extLst>
              <a:ext uri="{FF2B5EF4-FFF2-40B4-BE49-F238E27FC236}">
                <a16:creationId xmlns:a16="http://schemas.microsoft.com/office/drawing/2014/main" id="{EC58C4D0-C62F-875C-269A-6F36AF1B9E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243259"/>
            <a:ext cx="5131088" cy="387397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34BC39A-71FD-0C93-7416-A837E2A886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279745"/>
            <a:ext cx="5131087" cy="387397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A29CA604-83C9-E6C5-B929-16E3C4697DBE}"/>
              </a:ext>
            </a:extLst>
          </p:cNvPr>
          <p:cNvSpPr>
            <a:spLocks noGrp="1"/>
          </p:cNvSpPr>
          <p:nvPr>
            <p:ph type="sldNum" sz="quarter" idx="12"/>
          </p:nvPr>
        </p:nvSpPr>
        <p:spPr/>
        <p:txBody>
          <a:bodyPr/>
          <a:lstStyle/>
          <a:p>
            <a:fld id="{C787EE99-3901-0E40-BA60-D8D608386700}" type="slidenum">
              <a:rPr lang="fr-ES" smtClean="0"/>
              <a:t>8</a:t>
            </a:fld>
            <a:endParaRPr lang="fr-ES"/>
          </a:p>
        </p:txBody>
      </p:sp>
    </p:spTree>
    <p:extLst>
      <p:ext uri="{BB962C8B-B14F-4D97-AF65-F5344CB8AC3E}">
        <p14:creationId xmlns:p14="http://schemas.microsoft.com/office/powerpoint/2010/main" val="186596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7" name="Rectangle 92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1" name="Freeform: Shape 92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1F5FCD66-94AF-2860-6894-97AA2912FF0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EDA </a:t>
            </a:r>
            <a:r>
              <a:rPr lang="en-US" sz="4000" b="1" kern="1200" dirty="0" err="1">
                <a:solidFill>
                  <a:srgbClr val="FFFFFF"/>
                </a:solidFill>
                <a:latin typeface="+mj-lt"/>
                <a:ea typeface="+mj-ea"/>
                <a:cs typeface="+mj-cs"/>
              </a:rPr>
              <a:t>corrélations</a:t>
            </a:r>
            <a:r>
              <a:rPr lang="en-US" sz="4000" b="1" kern="1200" dirty="0">
                <a:solidFill>
                  <a:srgbClr val="FFFFFF"/>
                </a:solidFill>
                <a:latin typeface="+mj-lt"/>
                <a:ea typeface="+mj-ea"/>
                <a:cs typeface="+mj-cs"/>
              </a:rPr>
              <a:t> :</a:t>
            </a:r>
          </a:p>
        </p:txBody>
      </p:sp>
      <p:pic>
        <p:nvPicPr>
          <p:cNvPr id="9218" name="Picture 2" descr="Une image contenant texte, capture d’écran, Rectangle, carré&#10;&#10;Description générée automatiquement">
            <a:extLst>
              <a:ext uri="{FF2B5EF4-FFF2-40B4-BE49-F238E27FC236}">
                <a16:creationId xmlns:a16="http://schemas.microsoft.com/office/drawing/2014/main" id="{A8A5D6E9-42A0-6405-69F0-CE4F7220BE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6026" y="467208"/>
            <a:ext cx="5538551" cy="592358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279F8D5F-7EF4-D719-1DF4-15917540E287}"/>
              </a:ext>
            </a:extLst>
          </p:cNvPr>
          <p:cNvSpPr>
            <a:spLocks noGrp="1"/>
          </p:cNvSpPr>
          <p:nvPr>
            <p:ph type="sldNum" sz="quarter" idx="12"/>
          </p:nvPr>
        </p:nvSpPr>
        <p:spPr/>
        <p:txBody>
          <a:bodyPr/>
          <a:lstStyle/>
          <a:p>
            <a:fld id="{C787EE99-3901-0E40-BA60-D8D608386700}" type="slidenum">
              <a:rPr lang="fr-ES" smtClean="0"/>
              <a:t>9</a:t>
            </a:fld>
            <a:endParaRPr lang="fr-ES"/>
          </a:p>
        </p:txBody>
      </p:sp>
    </p:spTree>
    <p:extLst>
      <p:ext uri="{BB962C8B-B14F-4D97-AF65-F5344CB8AC3E}">
        <p14:creationId xmlns:p14="http://schemas.microsoft.com/office/powerpoint/2010/main" val="271655142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TotalTime>
  <Words>413</Words>
  <Application>Microsoft Macintosh PowerPoint</Application>
  <PresentationFormat>Grand écran</PresentationFormat>
  <Paragraphs>64</Paragraphs>
  <Slides>18</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Inter</vt:lpstr>
      <vt:lpstr>Thème Office</vt:lpstr>
      <vt:lpstr>Détectez des faux billets avec R ou Python</vt:lpstr>
      <vt:lpstr>INTRODUCTION:</vt:lpstr>
      <vt:lpstr>DONNEES </vt:lpstr>
      <vt:lpstr>METHODOLOGIE UTILISÉE</vt:lpstr>
      <vt:lpstr>EDA histograms:</vt:lpstr>
      <vt:lpstr>EDA histograms: variables non utilisés</vt:lpstr>
      <vt:lpstr>EDA boxplots:</vt:lpstr>
      <vt:lpstr>EDA boxplots: variables non utilisés</vt:lpstr>
      <vt:lpstr>EDA corrélations :</vt:lpstr>
      <vt:lpstr>CONSTRUCTION DU MODÈLE: regression linear</vt:lpstr>
      <vt:lpstr>CONSTRUCTION DU MODÈLE:</vt:lpstr>
      <vt:lpstr>MATRICE DE CONFUSION en regression logistique:</vt:lpstr>
      <vt:lpstr>MATRICE DE CONFUSION en kmeans:</vt:lpstr>
      <vt:lpstr>MODELE LOGISTIQUE. METRIQUES:</vt:lpstr>
      <vt:lpstr>MODELE LOGISTIQUE.  COURBE ROC:</vt:lpstr>
      <vt:lpstr>ACP:</vt:lpstr>
      <vt:lpstr>CONCLUSIONS</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Détectez des faux billets avec R ou Python</dc:title>
  <dc:creator>Juan Luis Acebal Rico</dc:creator>
  <cp:lastModifiedBy>Juan Luis Acebal Rico</cp:lastModifiedBy>
  <cp:revision>11</cp:revision>
  <dcterms:created xsi:type="dcterms:W3CDTF">2023-03-29T15:02:50Z</dcterms:created>
  <dcterms:modified xsi:type="dcterms:W3CDTF">2023-05-16T10:09:35Z</dcterms:modified>
</cp:coreProperties>
</file>