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  <p:sldMasterId id="2147483724" r:id="rId2"/>
  </p:sldMasterIdLst>
  <p:notesMasterIdLst>
    <p:notesMasterId r:id="rId24"/>
  </p:notesMasterIdLst>
  <p:sldIdLst>
    <p:sldId id="256" r:id="rId3"/>
    <p:sldId id="259" r:id="rId4"/>
    <p:sldId id="281" r:id="rId5"/>
    <p:sldId id="258" r:id="rId6"/>
    <p:sldId id="257" r:id="rId7"/>
    <p:sldId id="265" r:id="rId8"/>
    <p:sldId id="266" r:id="rId9"/>
    <p:sldId id="268" r:id="rId10"/>
    <p:sldId id="283" r:id="rId11"/>
    <p:sldId id="282" r:id="rId12"/>
    <p:sldId id="293" r:id="rId13"/>
    <p:sldId id="292" r:id="rId14"/>
    <p:sldId id="291" r:id="rId15"/>
    <p:sldId id="289" r:id="rId16"/>
    <p:sldId id="285" r:id="rId17"/>
    <p:sldId id="287" r:id="rId18"/>
    <p:sldId id="274" r:id="rId19"/>
    <p:sldId id="288" r:id="rId20"/>
    <p:sldId id="277" r:id="rId21"/>
    <p:sldId id="286" r:id="rId22"/>
    <p:sldId id="284" r:id="rId23"/>
  </p:sldIdLst>
  <p:sldSz cx="12192000" cy="6858000"/>
  <p:notesSz cx="6858000" cy="9144000"/>
  <p:defaultTextStyle>
    <a:defPPr>
      <a:defRPr lang="fr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87B27C3-DD43-41B3-87CB-7271FA7C8D2A}">
          <p14:sldIdLst>
            <p14:sldId id="256"/>
          </p14:sldIdLst>
        </p14:section>
        <p14:section name="Sección sin título" id="{FF7E08E9-D618-418F-ABF3-EF3F32F65098}">
          <p14:sldIdLst>
            <p14:sldId id="259"/>
            <p14:sldId id="281"/>
            <p14:sldId id="258"/>
            <p14:sldId id="257"/>
            <p14:sldId id="265"/>
            <p14:sldId id="266"/>
            <p14:sldId id="268"/>
            <p14:sldId id="283"/>
            <p14:sldId id="282"/>
            <p14:sldId id="293"/>
            <p14:sldId id="292"/>
            <p14:sldId id="291"/>
            <p14:sldId id="289"/>
            <p14:sldId id="285"/>
            <p14:sldId id="287"/>
            <p14:sldId id="274"/>
            <p14:sldId id="288"/>
            <p14:sldId id="277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77416-245A-4930-B851-770E5BA09F0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DC019C-A326-4F76-AC46-0FBB38311EFA}">
      <dgm:prSet/>
      <dgm:spPr/>
      <dgm:t>
        <a:bodyPr/>
        <a:lstStyle/>
        <a:p>
          <a:r>
            <a:rPr lang="fr-FR"/>
            <a:t>Faire une étude de santé publique par rapport la sous nutrition dans le monde.</a:t>
          </a:r>
          <a:endParaRPr lang="en-US"/>
        </a:p>
      </dgm:t>
    </dgm:pt>
    <dgm:pt modelId="{C5475692-A851-428D-99D8-49B8D8DF3836}" type="parTrans" cxnId="{EE0D8E24-597E-4D2C-A1EC-00908259D593}">
      <dgm:prSet/>
      <dgm:spPr/>
      <dgm:t>
        <a:bodyPr/>
        <a:lstStyle/>
        <a:p>
          <a:endParaRPr lang="en-US"/>
        </a:p>
      </dgm:t>
    </dgm:pt>
    <dgm:pt modelId="{1B7CAFFC-0329-49F0-89A6-31CC65F62893}" type="sibTrans" cxnId="{EE0D8E24-597E-4D2C-A1EC-00908259D593}">
      <dgm:prSet/>
      <dgm:spPr/>
      <dgm:t>
        <a:bodyPr/>
        <a:lstStyle/>
        <a:p>
          <a:endParaRPr lang="en-US"/>
        </a:p>
      </dgm:t>
    </dgm:pt>
    <dgm:pt modelId="{165FFD6F-A688-455B-A03C-1CE361F10138}">
      <dgm:prSet/>
      <dgm:spPr/>
      <dgm:t>
        <a:bodyPr/>
        <a:lstStyle/>
        <a:p>
          <a:r>
            <a:rPr lang="fr-FR"/>
            <a:t>On va manipuler des donnés pour arriver à des conclusions </a:t>
          </a:r>
          <a:endParaRPr lang="en-US"/>
        </a:p>
      </dgm:t>
    </dgm:pt>
    <dgm:pt modelId="{E28A53C3-3025-4B7F-9180-331B2EA43CAC}" type="parTrans" cxnId="{6074B30C-A200-41B5-ACEB-A23DF44864F9}">
      <dgm:prSet/>
      <dgm:spPr/>
      <dgm:t>
        <a:bodyPr/>
        <a:lstStyle/>
        <a:p>
          <a:endParaRPr lang="en-US"/>
        </a:p>
      </dgm:t>
    </dgm:pt>
    <dgm:pt modelId="{1EFBE323-A24E-471C-9702-1D395B6361C5}" type="sibTrans" cxnId="{6074B30C-A200-41B5-ACEB-A23DF44864F9}">
      <dgm:prSet/>
      <dgm:spPr/>
      <dgm:t>
        <a:bodyPr/>
        <a:lstStyle/>
        <a:p>
          <a:endParaRPr lang="en-US"/>
        </a:p>
      </dgm:t>
    </dgm:pt>
    <dgm:pt modelId="{FB444F9B-339F-1947-8A08-BAC01AF5EC4F}" type="pres">
      <dgm:prSet presAssocID="{E9777416-245A-4930-B851-770E5BA09F0B}" presName="linear" presStyleCnt="0">
        <dgm:presLayoutVars>
          <dgm:animLvl val="lvl"/>
          <dgm:resizeHandles val="exact"/>
        </dgm:presLayoutVars>
      </dgm:prSet>
      <dgm:spPr/>
    </dgm:pt>
    <dgm:pt modelId="{2CF81177-0F61-3E4E-BB22-4EC7D0CD3AAC}" type="pres">
      <dgm:prSet presAssocID="{1CDC019C-A326-4F76-AC46-0FBB38311E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C23CA3-606C-F94D-8187-72771D68584C}" type="pres">
      <dgm:prSet presAssocID="{1B7CAFFC-0329-49F0-89A6-31CC65F62893}" presName="spacer" presStyleCnt="0"/>
      <dgm:spPr/>
    </dgm:pt>
    <dgm:pt modelId="{15F448BE-E891-6342-9014-CE032FCA3E0B}" type="pres">
      <dgm:prSet presAssocID="{165FFD6F-A688-455B-A03C-1CE361F1013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074B30C-A200-41B5-ACEB-A23DF44864F9}" srcId="{E9777416-245A-4930-B851-770E5BA09F0B}" destId="{165FFD6F-A688-455B-A03C-1CE361F10138}" srcOrd="1" destOrd="0" parTransId="{E28A53C3-3025-4B7F-9180-331B2EA43CAC}" sibTransId="{1EFBE323-A24E-471C-9702-1D395B6361C5}"/>
    <dgm:cxn modelId="{EE0D8E24-597E-4D2C-A1EC-00908259D593}" srcId="{E9777416-245A-4930-B851-770E5BA09F0B}" destId="{1CDC019C-A326-4F76-AC46-0FBB38311EFA}" srcOrd="0" destOrd="0" parTransId="{C5475692-A851-428D-99D8-49B8D8DF3836}" sibTransId="{1B7CAFFC-0329-49F0-89A6-31CC65F62893}"/>
    <dgm:cxn modelId="{0BCC4276-B1D8-914F-9835-9BE91D6E095A}" type="presOf" srcId="{E9777416-245A-4930-B851-770E5BA09F0B}" destId="{FB444F9B-339F-1947-8A08-BAC01AF5EC4F}" srcOrd="0" destOrd="0" presId="urn:microsoft.com/office/officeart/2005/8/layout/vList2"/>
    <dgm:cxn modelId="{86333A91-6EEB-C542-B7C0-E293A6A241B7}" type="presOf" srcId="{165FFD6F-A688-455B-A03C-1CE361F10138}" destId="{15F448BE-E891-6342-9014-CE032FCA3E0B}" srcOrd="0" destOrd="0" presId="urn:microsoft.com/office/officeart/2005/8/layout/vList2"/>
    <dgm:cxn modelId="{0FEB0DE1-F9DF-7248-8613-D289B26EA477}" type="presOf" srcId="{1CDC019C-A326-4F76-AC46-0FBB38311EFA}" destId="{2CF81177-0F61-3E4E-BB22-4EC7D0CD3AAC}" srcOrd="0" destOrd="0" presId="urn:microsoft.com/office/officeart/2005/8/layout/vList2"/>
    <dgm:cxn modelId="{37CDE76F-7029-F541-A8D9-03640178EFF6}" type="presParOf" srcId="{FB444F9B-339F-1947-8A08-BAC01AF5EC4F}" destId="{2CF81177-0F61-3E4E-BB22-4EC7D0CD3AAC}" srcOrd="0" destOrd="0" presId="urn:microsoft.com/office/officeart/2005/8/layout/vList2"/>
    <dgm:cxn modelId="{CCF61E3F-0C29-FD41-A996-EDCD0D43F7F0}" type="presParOf" srcId="{FB444F9B-339F-1947-8A08-BAC01AF5EC4F}" destId="{06C23CA3-606C-F94D-8187-72771D68584C}" srcOrd="1" destOrd="0" presId="urn:microsoft.com/office/officeart/2005/8/layout/vList2"/>
    <dgm:cxn modelId="{E93EC298-0BFB-BA49-A18A-E7B4A1B6FFA8}" type="presParOf" srcId="{FB444F9B-339F-1947-8A08-BAC01AF5EC4F}" destId="{15F448BE-E891-6342-9014-CE032FCA3E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8D6C1-9EEA-4272-B18F-E191CB06B40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214072-31EA-4C9C-9274-8AD2B521AC9F}">
      <dgm:prSet/>
      <dgm:spPr/>
      <dgm:t>
        <a:bodyPr/>
        <a:lstStyle/>
        <a:p>
          <a:r>
            <a:rPr lang="fr-FR"/>
            <a:t>Nous allons travailler avec les données de l’FAO par apport a l’aide alimentaires, population mondiale, sous-nutrition et la  production alimentaire</a:t>
          </a:r>
          <a:endParaRPr lang="en-US"/>
        </a:p>
      </dgm:t>
    </dgm:pt>
    <dgm:pt modelId="{B4971E47-B713-42E3-853F-FCA8A4DF7DFB}" type="parTrans" cxnId="{71FC58CC-CEE0-4F22-AA60-3F89DF91C8EB}">
      <dgm:prSet/>
      <dgm:spPr/>
      <dgm:t>
        <a:bodyPr/>
        <a:lstStyle/>
        <a:p>
          <a:endParaRPr lang="en-US"/>
        </a:p>
      </dgm:t>
    </dgm:pt>
    <dgm:pt modelId="{AC775D00-506B-4807-A756-BA59FE8675E8}" type="sibTrans" cxnId="{71FC58CC-CEE0-4F22-AA60-3F89DF91C8EB}">
      <dgm:prSet/>
      <dgm:spPr/>
      <dgm:t>
        <a:bodyPr/>
        <a:lstStyle/>
        <a:p>
          <a:endParaRPr lang="en-US"/>
        </a:p>
      </dgm:t>
    </dgm:pt>
    <dgm:pt modelId="{685EE5B5-1338-482B-9720-9393A09078D4}">
      <dgm:prSet/>
      <dgm:spPr/>
      <dgm:t>
        <a:bodyPr/>
        <a:lstStyle/>
        <a:p>
          <a:r>
            <a:rPr lang="fr-FR"/>
            <a:t>Il y a 7500 millons de personnes et 535 millons en sous nutrition</a:t>
          </a:r>
          <a:endParaRPr lang="en-US"/>
        </a:p>
      </dgm:t>
    </dgm:pt>
    <dgm:pt modelId="{9F74386C-3FD3-49A8-94DD-0089C35F5975}" type="parTrans" cxnId="{4A3B914E-AFCC-4AAC-A75F-108C5A1DCF86}">
      <dgm:prSet/>
      <dgm:spPr/>
      <dgm:t>
        <a:bodyPr/>
        <a:lstStyle/>
        <a:p>
          <a:endParaRPr lang="en-US"/>
        </a:p>
      </dgm:t>
    </dgm:pt>
    <dgm:pt modelId="{9EE6C884-1ED8-4713-9432-116D3891D2A2}" type="sibTrans" cxnId="{4A3B914E-AFCC-4AAC-A75F-108C5A1DCF86}">
      <dgm:prSet/>
      <dgm:spPr/>
      <dgm:t>
        <a:bodyPr/>
        <a:lstStyle/>
        <a:p>
          <a:endParaRPr lang="en-US"/>
        </a:p>
      </dgm:t>
    </dgm:pt>
    <dgm:pt modelId="{33DFA03F-D000-0B4C-8AE2-5DCF7AADD77F}" type="pres">
      <dgm:prSet presAssocID="{E108D6C1-9EEA-4272-B18F-E191CB06B403}" presName="vert0" presStyleCnt="0">
        <dgm:presLayoutVars>
          <dgm:dir/>
          <dgm:animOne val="branch"/>
          <dgm:animLvl val="lvl"/>
        </dgm:presLayoutVars>
      </dgm:prSet>
      <dgm:spPr/>
    </dgm:pt>
    <dgm:pt modelId="{475766D6-08B6-9942-B706-2E1A0689BD08}" type="pres">
      <dgm:prSet presAssocID="{9C214072-31EA-4C9C-9274-8AD2B521AC9F}" presName="thickLine" presStyleLbl="alignNode1" presStyleIdx="0" presStyleCnt="2"/>
      <dgm:spPr/>
    </dgm:pt>
    <dgm:pt modelId="{DA13F345-C11A-CF4A-B049-F8C31DD18E0E}" type="pres">
      <dgm:prSet presAssocID="{9C214072-31EA-4C9C-9274-8AD2B521AC9F}" presName="horz1" presStyleCnt="0"/>
      <dgm:spPr/>
    </dgm:pt>
    <dgm:pt modelId="{5FE8694F-CCA2-8248-88C5-A27E29756C08}" type="pres">
      <dgm:prSet presAssocID="{9C214072-31EA-4C9C-9274-8AD2B521AC9F}" presName="tx1" presStyleLbl="revTx" presStyleIdx="0" presStyleCnt="2"/>
      <dgm:spPr/>
    </dgm:pt>
    <dgm:pt modelId="{6FE0070A-1EA2-104E-A007-AAAF337170DF}" type="pres">
      <dgm:prSet presAssocID="{9C214072-31EA-4C9C-9274-8AD2B521AC9F}" presName="vert1" presStyleCnt="0"/>
      <dgm:spPr/>
    </dgm:pt>
    <dgm:pt modelId="{09B83711-C725-0341-BC6F-0E131F05395D}" type="pres">
      <dgm:prSet presAssocID="{685EE5B5-1338-482B-9720-9393A09078D4}" presName="thickLine" presStyleLbl="alignNode1" presStyleIdx="1" presStyleCnt="2"/>
      <dgm:spPr/>
    </dgm:pt>
    <dgm:pt modelId="{972F241A-F85E-E748-9EF6-942E42BE62DC}" type="pres">
      <dgm:prSet presAssocID="{685EE5B5-1338-482B-9720-9393A09078D4}" presName="horz1" presStyleCnt="0"/>
      <dgm:spPr/>
    </dgm:pt>
    <dgm:pt modelId="{099803F6-88B5-0C44-AF74-1C0DEB588EB8}" type="pres">
      <dgm:prSet presAssocID="{685EE5B5-1338-482B-9720-9393A09078D4}" presName="tx1" presStyleLbl="revTx" presStyleIdx="1" presStyleCnt="2"/>
      <dgm:spPr/>
    </dgm:pt>
    <dgm:pt modelId="{B15303CA-D775-7345-9729-4499937F963E}" type="pres">
      <dgm:prSet presAssocID="{685EE5B5-1338-482B-9720-9393A09078D4}" presName="vert1" presStyleCnt="0"/>
      <dgm:spPr/>
    </dgm:pt>
  </dgm:ptLst>
  <dgm:cxnLst>
    <dgm:cxn modelId="{69BB3B02-8A38-9B49-9F0D-7F57243188D9}" type="presOf" srcId="{E108D6C1-9EEA-4272-B18F-E191CB06B403}" destId="{33DFA03F-D000-0B4C-8AE2-5DCF7AADD77F}" srcOrd="0" destOrd="0" presId="urn:microsoft.com/office/officeart/2008/layout/LinedList"/>
    <dgm:cxn modelId="{4A3B914E-AFCC-4AAC-A75F-108C5A1DCF86}" srcId="{E108D6C1-9EEA-4272-B18F-E191CB06B403}" destId="{685EE5B5-1338-482B-9720-9393A09078D4}" srcOrd="1" destOrd="0" parTransId="{9F74386C-3FD3-49A8-94DD-0089C35F5975}" sibTransId="{9EE6C884-1ED8-4713-9432-116D3891D2A2}"/>
    <dgm:cxn modelId="{E47F4A59-BC13-174C-8C2E-3C0EB272C434}" type="presOf" srcId="{685EE5B5-1338-482B-9720-9393A09078D4}" destId="{099803F6-88B5-0C44-AF74-1C0DEB588EB8}" srcOrd="0" destOrd="0" presId="urn:microsoft.com/office/officeart/2008/layout/LinedList"/>
    <dgm:cxn modelId="{71FC58CC-CEE0-4F22-AA60-3F89DF91C8EB}" srcId="{E108D6C1-9EEA-4272-B18F-E191CB06B403}" destId="{9C214072-31EA-4C9C-9274-8AD2B521AC9F}" srcOrd="0" destOrd="0" parTransId="{B4971E47-B713-42E3-853F-FCA8A4DF7DFB}" sibTransId="{AC775D00-506B-4807-A756-BA59FE8675E8}"/>
    <dgm:cxn modelId="{BB3756D2-8D71-8741-AEFF-6F952923DD37}" type="presOf" srcId="{9C214072-31EA-4C9C-9274-8AD2B521AC9F}" destId="{5FE8694F-CCA2-8248-88C5-A27E29756C08}" srcOrd="0" destOrd="0" presId="urn:microsoft.com/office/officeart/2008/layout/LinedList"/>
    <dgm:cxn modelId="{D743ED44-3950-F94C-9C59-CF0BBCBAC0C3}" type="presParOf" srcId="{33DFA03F-D000-0B4C-8AE2-5DCF7AADD77F}" destId="{475766D6-08B6-9942-B706-2E1A0689BD08}" srcOrd="0" destOrd="0" presId="urn:microsoft.com/office/officeart/2008/layout/LinedList"/>
    <dgm:cxn modelId="{2EECFE34-42CF-C34E-A761-E558FECB100B}" type="presParOf" srcId="{33DFA03F-D000-0B4C-8AE2-5DCF7AADD77F}" destId="{DA13F345-C11A-CF4A-B049-F8C31DD18E0E}" srcOrd="1" destOrd="0" presId="urn:microsoft.com/office/officeart/2008/layout/LinedList"/>
    <dgm:cxn modelId="{90B6B555-36F4-EC4E-A40B-A38ADC20FFD2}" type="presParOf" srcId="{DA13F345-C11A-CF4A-B049-F8C31DD18E0E}" destId="{5FE8694F-CCA2-8248-88C5-A27E29756C08}" srcOrd="0" destOrd="0" presId="urn:microsoft.com/office/officeart/2008/layout/LinedList"/>
    <dgm:cxn modelId="{D01F887B-ABC1-CB4F-9E9D-63EB0CF33F63}" type="presParOf" srcId="{DA13F345-C11A-CF4A-B049-F8C31DD18E0E}" destId="{6FE0070A-1EA2-104E-A007-AAAF337170DF}" srcOrd="1" destOrd="0" presId="urn:microsoft.com/office/officeart/2008/layout/LinedList"/>
    <dgm:cxn modelId="{1059F443-0342-7C4D-90EE-B233A8D58340}" type="presParOf" srcId="{33DFA03F-D000-0B4C-8AE2-5DCF7AADD77F}" destId="{09B83711-C725-0341-BC6F-0E131F05395D}" srcOrd="2" destOrd="0" presId="urn:microsoft.com/office/officeart/2008/layout/LinedList"/>
    <dgm:cxn modelId="{D4731BEC-4592-7641-8763-647C2718DE46}" type="presParOf" srcId="{33DFA03F-D000-0B4C-8AE2-5DCF7AADD77F}" destId="{972F241A-F85E-E748-9EF6-942E42BE62DC}" srcOrd="3" destOrd="0" presId="urn:microsoft.com/office/officeart/2008/layout/LinedList"/>
    <dgm:cxn modelId="{01DA8280-F153-BC40-9B85-75080A3F6FFA}" type="presParOf" srcId="{972F241A-F85E-E748-9EF6-942E42BE62DC}" destId="{099803F6-88B5-0C44-AF74-1C0DEB588EB8}" srcOrd="0" destOrd="0" presId="urn:microsoft.com/office/officeart/2008/layout/LinedList"/>
    <dgm:cxn modelId="{C642F265-B306-E846-ADC5-A55A19C7381F}" type="presParOf" srcId="{972F241A-F85E-E748-9EF6-942E42BE62DC}" destId="{B15303CA-D775-7345-9729-4499937F96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64EAD6-6E22-4E39-904F-8F6AC76C577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7767DC-220C-47FD-84F5-FE0C6A37C8F2}">
      <dgm:prSet/>
      <dgm:spPr/>
      <dgm:t>
        <a:bodyPr/>
        <a:lstStyle/>
        <a:p>
          <a:r>
            <a:rPr lang="fr-FR" dirty="0"/>
            <a:t>La proportion de personnes en état de sous-nutrition: </a:t>
          </a:r>
          <a:endParaRPr lang="en-US" dirty="0"/>
        </a:p>
      </dgm:t>
    </dgm:pt>
    <dgm:pt modelId="{ED459348-7FDD-48C2-99D8-01F29223B459}" type="parTrans" cxnId="{5C26D85D-3F16-465A-B52C-432CFD459EC5}">
      <dgm:prSet/>
      <dgm:spPr/>
      <dgm:t>
        <a:bodyPr/>
        <a:lstStyle/>
        <a:p>
          <a:endParaRPr lang="en-US"/>
        </a:p>
      </dgm:t>
    </dgm:pt>
    <dgm:pt modelId="{1C0C4291-B325-4289-8566-E96C0D403103}" type="sibTrans" cxnId="{5C26D85D-3F16-465A-B52C-432CFD459EC5}">
      <dgm:prSet/>
      <dgm:spPr/>
      <dgm:t>
        <a:bodyPr/>
        <a:lstStyle/>
        <a:p>
          <a:endParaRPr lang="en-US"/>
        </a:p>
      </dgm:t>
    </dgm:pt>
    <dgm:pt modelId="{67A29F85-9023-41DE-B2DC-5DF52893589F}">
      <dgm:prSet/>
      <dgm:spPr/>
      <dgm:t>
        <a:bodyPr/>
        <a:lstStyle/>
        <a:p>
          <a:r>
            <a:rPr lang="fr-FR" dirty="0"/>
            <a:t>7.19%</a:t>
          </a:r>
          <a:endParaRPr lang="en-US" dirty="0"/>
        </a:p>
      </dgm:t>
    </dgm:pt>
    <dgm:pt modelId="{BC205A41-AB17-4AA9-8AC0-7D93D790644F}" type="parTrans" cxnId="{C6E620B6-3983-4E97-8776-1F8FD72CF13A}">
      <dgm:prSet/>
      <dgm:spPr/>
      <dgm:t>
        <a:bodyPr/>
        <a:lstStyle/>
        <a:p>
          <a:endParaRPr lang="en-US"/>
        </a:p>
      </dgm:t>
    </dgm:pt>
    <dgm:pt modelId="{300EBA64-40DA-4C6D-AEF8-8B2A7B8091B7}" type="sibTrans" cxnId="{C6E620B6-3983-4E97-8776-1F8FD72CF13A}">
      <dgm:prSet/>
      <dgm:spPr/>
      <dgm:t>
        <a:bodyPr/>
        <a:lstStyle/>
        <a:p>
          <a:endParaRPr lang="en-US"/>
        </a:p>
      </dgm:t>
    </dgm:pt>
    <dgm:pt modelId="{915E0865-7D08-415B-81AB-8C51504C6A78}">
      <dgm:prSet/>
      <dgm:spPr/>
      <dgm:t>
        <a:bodyPr/>
        <a:lstStyle/>
        <a:p>
          <a:r>
            <a:rPr lang="fr-FR"/>
            <a:t>Moyenne sous nutrition dans seulement des zones en sous nutrition:</a:t>
          </a:r>
          <a:endParaRPr lang="en-US"/>
        </a:p>
      </dgm:t>
    </dgm:pt>
    <dgm:pt modelId="{864CCB1B-2E32-4B34-B8E3-6548775A08D0}" type="parTrans" cxnId="{4E058304-C189-472D-96E5-1F0EFF272218}">
      <dgm:prSet/>
      <dgm:spPr/>
      <dgm:t>
        <a:bodyPr/>
        <a:lstStyle/>
        <a:p>
          <a:endParaRPr lang="en-US"/>
        </a:p>
      </dgm:t>
    </dgm:pt>
    <dgm:pt modelId="{36C792EB-9979-4B3D-B9E3-69D613EE356B}" type="sibTrans" cxnId="{4E058304-C189-472D-96E5-1F0EFF272218}">
      <dgm:prSet/>
      <dgm:spPr/>
      <dgm:t>
        <a:bodyPr/>
        <a:lstStyle/>
        <a:p>
          <a:endParaRPr lang="en-US"/>
        </a:p>
      </dgm:t>
    </dgm:pt>
    <dgm:pt modelId="{C669917C-FDA0-4DF7-B31A-9840F990FEFB}">
      <dgm:prSet/>
      <dgm:spPr/>
      <dgm:t>
        <a:bodyPr/>
        <a:lstStyle/>
        <a:p>
          <a:r>
            <a:rPr lang="fr-FR" dirty="0"/>
            <a:t>12.76%</a:t>
          </a:r>
          <a:endParaRPr lang="en-US" dirty="0"/>
        </a:p>
      </dgm:t>
    </dgm:pt>
    <dgm:pt modelId="{236FD03B-D413-4FCF-8555-91C6FA748420}" type="parTrans" cxnId="{87AAC2E5-BA17-4E94-ACF5-086520FD229B}">
      <dgm:prSet/>
      <dgm:spPr/>
      <dgm:t>
        <a:bodyPr/>
        <a:lstStyle/>
        <a:p>
          <a:endParaRPr lang="en-US"/>
        </a:p>
      </dgm:t>
    </dgm:pt>
    <dgm:pt modelId="{08A1DB42-9FD0-45D8-B5E5-5C1476B50C89}" type="sibTrans" cxnId="{87AAC2E5-BA17-4E94-ACF5-086520FD229B}">
      <dgm:prSet/>
      <dgm:spPr/>
      <dgm:t>
        <a:bodyPr/>
        <a:lstStyle/>
        <a:p>
          <a:endParaRPr lang="en-US"/>
        </a:p>
      </dgm:t>
    </dgm:pt>
    <dgm:pt modelId="{CA635A9C-3BD9-6C41-8E0A-5D21C84710BE}" type="pres">
      <dgm:prSet presAssocID="{F264EAD6-6E22-4E39-904F-8F6AC76C577C}" presName="linear" presStyleCnt="0">
        <dgm:presLayoutVars>
          <dgm:animLvl val="lvl"/>
          <dgm:resizeHandles val="exact"/>
        </dgm:presLayoutVars>
      </dgm:prSet>
      <dgm:spPr/>
    </dgm:pt>
    <dgm:pt modelId="{22DB010F-FB82-6E41-A31B-CF379FDB90D3}" type="pres">
      <dgm:prSet presAssocID="{6C7767DC-220C-47FD-84F5-FE0C6A37C8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F3FF9E-B13E-394D-BD9D-F253BCC79A90}" type="pres">
      <dgm:prSet presAssocID="{1C0C4291-B325-4289-8566-E96C0D403103}" presName="spacer" presStyleCnt="0"/>
      <dgm:spPr/>
    </dgm:pt>
    <dgm:pt modelId="{AB62430E-A1F9-064C-936F-A639D9540E3C}" type="pres">
      <dgm:prSet presAssocID="{67A29F85-9023-41DE-B2DC-5DF5289358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0AE38F-B9E3-D741-915A-D13048F0F5DB}" type="pres">
      <dgm:prSet presAssocID="{300EBA64-40DA-4C6D-AEF8-8B2A7B8091B7}" presName="spacer" presStyleCnt="0"/>
      <dgm:spPr/>
    </dgm:pt>
    <dgm:pt modelId="{E7005457-1183-9D4B-95C7-4E0C32348D44}" type="pres">
      <dgm:prSet presAssocID="{915E0865-7D08-415B-81AB-8C51504C6A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1D1C3A-3687-AC4F-B4FA-D5AE580BA7EB}" type="pres">
      <dgm:prSet presAssocID="{36C792EB-9979-4B3D-B9E3-69D613EE356B}" presName="spacer" presStyleCnt="0"/>
      <dgm:spPr/>
    </dgm:pt>
    <dgm:pt modelId="{AC81C6C4-574F-C54A-8182-3A01AC853BB4}" type="pres">
      <dgm:prSet presAssocID="{C669917C-FDA0-4DF7-B31A-9840F990FE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781804-5953-1D40-9DD7-D51F8EB876E2}" type="presOf" srcId="{67A29F85-9023-41DE-B2DC-5DF52893589F}" destId="{AB62430E-A1F9-064C-936F-A639D9540E3C}" srcOrd="0" destOrd="0" presId="urn:microsoft.com/office/officeart/2005/8/layout/vList2"/>
    <dgm:cxn modelId="{4E058304-C189-472D-96E5-1F0EFF272218}" srcId="{F264EAD6-6E22-4E39-904F-8F6AC76C577C}" destId="{915E0865-7D08-415B-81AB-8C51504C6A78}" srcOrd="2" destOrd="0" parTransId="{864CCB1B-2E32-4B34-B8E3-6548775A08D0}" sibTransId="{36C792EB-9979-4B3D-B9E3-69D613EE356B}"/>
    <dgm:cxn modelId="{AD69D50E-78F2-9449-A212-843E608EF063}" type="presOf" srcId="{C669917C-FDA0-4DF7-B31A-9840F990FEFB}" destId="{AC81C6C4-574F-C54A-8182-3A01AC853BB4}" srcOrd="0" destOrd="0" presId="urn:microsoft.com/office/officeart/2005/8/layout/vList2"/>
    <dgm:cxn modelId="{47322818-05EE-3042-8D1A-4BA16CDC7492}" type="presOf" srcId="{6C7767DC-220C-47FD-84F5-FE0C6A37C8F2}" destId="{22DB010F-FB82-6E41-A31B-CF379FDB90D3}" srcOrd="0" destOrd="0" presId="urn:microsoft.com/office/officeart/2005/8/layout/vList2"/>
    <dgm:cxn modelId="{38E04F57-00BD-A141-A150-F7AEF64C85BE}" type="presOf" srcId="{915E0865-7D08-415B-81AB-8C51504C6A78}" destId="{E7005457-1183-9D4B-95C7-4E0C32348D44}" srcOrd="0" destOrd="0" presId="urn:microsoft.com/office/officeart/2005/8/layout/vList2"/>
    <dgm:cxn modelId="{5C26D85D-3F16-465A-B52C-432CFD459EC5}" srcId="{F264EAD6-6E22-4E39-904F-8F6AC76C577C}" destId="{6C7767DC-220C-47FD-84F5-FE0C6A37C8F2}" srcOrd="0" destOrd="0" parTransId="{ED459348-7FDD-48C2-99D8-01F29223B459}" sibTransId="{1C0C4291-B325-4289-8566-E96C0D403103}"/>
    <dgm:cxn modelId="{C6E620B6-3983-4E97-8776-1F8FD72CF13A}" srcId="{F264EAD6-6E22-4E39-904F-8F6AC76C577C}" destId="{67A29F85-9023-41DE-B2DC-5DF52893589F}" srcOrd="1" destOrd="0" parTransId="{BC205A41-AB17-4AA9-8AC0-7D93D790644F}" sibTransId="{300EBA64-40DA-4C6D-AEF8-8B2A7B8091B7}"/>
    <dgm:cxn modelId="{87AAC2E5-BA17-4E94-ACF5-086520FD229B}" srcId="{F264EAD6-6E22-4E39-904F-8F6AC76C577C}" destId="{C669917C-FDA0-4DF7-B31A-9840F990FEFB}" srcOrd="3" destOrd="0" parTransId="{236FD03B-D413-4FCF-8555-91C6FA748420}" sibTransId="{08A1DB42-9FD0-45D8-B5E5-5C1476B50C89}"/>
    <dgm:cxn modelId="{E84879F7-E0B4-F844-8B90-9E63AB7D0440}" type="presOf" srcId="{F264EAD6-6E22-4E39-904F-8F6AC76C577C}" destId="{CA635A9C-3BD9-6C41-8E0A-5D21C84710BE}" srcOrd="0" destOrd="0" presId="urn:microsoft.com/office/officeart/2005/8/layout/vList2"/>
    <dgm:cxn modelId="{8A4CA869-C9A7-FA48-9A0E-8B89B3A9186E}" type="presParOf" srcId="{CA635A9C-3BD9-6C41-8E0A-5D21C84710BE}" destId="{22DB010F-FB82-6E41-A31B-CF379FDB90D3}" srcOrd="0" destOrd="0" presId="urn:microsoft.com/office/officeart/2005/8/layout/vList2"/>
    <dgm:cxn modelId="{380B56F5-58D1-4A48-95C6-6EBA0BBB7600}" type="presParOf" srcId="{CA635A9C-3BD9-6C41-8E0A-5D21C84710BE}" destId="{7BF3FF9E-B13E-394D-BD9D-F253BCC79A90}" srcOrd="1" destOrd="0" presId="urn:microsoft.com/office/officeart/2005/8/layout/vList2"/>
    <dgm:cxn modelId="{6E31D118-1CD3-7A46-8888-E06F9F58E0B0}" type="presParOf" srcId="{CA635A9C-3BD9-6C41-8E0A-5D21C84710BE}" destId="{AB62430E-A1F9-064C-936F-A639D9540E3C}" srcOrd="2" destOrd="0" presId="urn:microsoft.com/office/officeart/2005/8/layout/vList2"/>
    <dgm:cxn modelId="{81934911-86DD-A747-B62D-54FCADB6737F}" type="presParOf" srcId="{CA635A9C-3BD9-6C41-8E0A-5D21C84710BE}" destId="{660AE38F-B9E3-D741-915A-D13048F0F5DB}" srcOrd="3" destOrd="0" presId="urn:microsoft.com/office/officeart/2005/8/layout/vList2"/>
    <dgm:cxn modelId="{05825138-5A3D-984D-A91F-26BE2A11213B}" type="presParOf" srcId="{CA635A9C-3BD9-6C41-8E0A-5D21C84710BE}" destId="{E7005457-1183-9D4B-95C7-4E0C32348D44}" srcOrd="4" destOrd="0" presId="urn:microsoft.com/office/officeart/2005/8/layout/vList2"/>
    <dgm:cxn modelId="{2EF6DAF0-B908-AB48-A0D1-2D0E1B743930}" type="presParOf" srcId="{CA635A9C-3BD9-6C41-8E0A-5D21C84710BE}" destId="{4A1D1C3A-3687-AC4F-B4FA-D5AE580BA7EB}" srcOrd="5" destOrd="0" presId="urn:microsoft.com/office/officeart/2005/8/layout/vList2"/>
    <dgm:cxn modelId="{0D2B81AD-8047-8B46-A78F-05F3B93BB832}" type="presParOf" srcId="{CA635A9C-3BD9-6C41-8E0A-5D21C84710BE}" destId="{AC81C6C4-574F-C54A-8182-3A01AC853B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DCAF72-6821-4406-8E92-1C7F2BE983A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61ED29-93B2-4E5F-8EB5-70A04C696C78}">
      <dgm:prSet/>
      <dgm:spPr/>
      <dgm:t>
        <a:bodyPr/>
        <a:lstStyle/>
        <a:p>
          <a:r>
            <a:rPr lang="fr-FR"/>
            <a:t>-Personnes qui peut être nourries avec nourriture d'origine animale: </a:t>
          </a:r>
          <a:endParaRPr lang="en-US"/>
        </a:p>
      </dgm:t>
    </dgm:pt>
    <dgm:pt modelId="{431B78A7-2CBF-46D6-A167-8E7965C5170E}" type="parTrans" cxnId="{833C0AE9-CF67-47C0-B726-0EA97212D24D}">
      <dgm:prSet/>
      <dgm:spPr/>
      <dgm:t>
        <a:bodyPr/>
        <a:lstStyle/>
        <a:p>
          <a:endParaRPr lang="en-US"/>
        </a:p>
      </dgm:t>
    </dgm:pt>
    <dgm:pt modelId="{5ABB4C5B-1252-4BAA-B33F-185B9A842735}" type="sibTrans" cxnId="{833C0AE9-CF67-47C0-B726-0EA97212D24D}">
      <dgm:prSet/>
      <dgm:spPr/>
      <dgm:t>
        <a:bodyPr/>
        <a:lstStyle/>
        <a:p>
          <a:endParaRPr lang="en-US"/>
        </a:p>
      </dgm:t>
    </dgm:pt>
    <dgm:pt modelId="{310739B2-2569-42EF-AD55-8291CAD9C089}">
      <dgm:prSet/>
      <dgm:spPr/>
      <dgm:t>
        <a:bodyPr/>
        <a:lstStyle/>
        <a:p>
          <a:r>
            <a:rPr lang="fr-FR" dirty="0"/>
            <a:t>1493061329 </a:t>
          </a:r>
          <a:endParaRPr lang="en-US" dirty="0"/>
        </a:p>
      </dgm:t>
    </dgm:pt>
    <dgm:pt modelId="{EFD4F3ED-6D5A-45CA-B15C-7179F2D8AAA4}" type="parTrans" cxnId="{AE3B4B40-7A6A-4661-896F-F0194F48E072}">
      <dgm:prSet/>
      <dgm:spPr/>
      <dgm:t>
        <a:bodyPr/>
        <a:lstStyle/>
        <a:p>
          <a:endParaRPr lang="en-US"/>
        </a:p>
      </dgm:t>
    </dgm:pt>
    <dgm:pt modelId="{A3B34BE8-82B4-4192-827B-CDD7745769B8}" type="sibTrans" cxnId="{AE3B4B40-7A6A-4661-896F-F0194F48E072}">
      <dgm:prSet/>
      <dgm:spPr/>
      <dgm:t>
        <a:bodyPr/>
        <a:lstStyle/>
        <a:p>
          <a:endParaRPr lang="en-US"/>
        </a:p>
      </dgm:t>
    </dgm:pt>
    <dgm:pt modelId="{E8C61269-270A-4D7C-949F-18BDAA4E64C0}">
      <dgm:prSet/>
      <dgm:spPr/>
      <dgm:t>
        <a:bodyPr/>
        <a:lstStyle/>
        <a:p>
          <a:r>
            <a:rPr lang="fr-FR"/>
            <a:t>-Personnes qui peut être nourries avec nourriture d'origine végétale: </a:t>
          </a:r>
          <a:endParaRPr lang="en-US"/>
        </a:p>
      </dgm:t>
    </dgm:pt>
    <dgm:pt modelId="{0FA579AD-2867-4147-A1F3-C106D7329F6A}" type="parTrans" cxnId="{589D6712-EF56-40EF-9091-512CF5720CA1}">
      <dgm:prSet/>
      <dgm:spPr/>
      <dgm:t>
        <a:bodyPr/>
        <a:lstStyle/>
        <a:p>
          <a:endParaRPr lang="en-US"/>
        </a:p>
      </dgm:t>
    </dgm:pt>
    <dgm:pt modelId="{A4CAE45E-8477-4D8B-B355-21A33465DD39}" type="sibTrans" cxnId="{589D6712-EF56-40EF-9091-512CF5720CA1}">
      <dgm:prSet/>
      <dgm:spPr/>
      <dgm:t>
        <a:bodyPr/>
        <a:lstStyle/>
        <a:p>
          <a:endParaRPr lang="en-US"/>
        </a:p>
      </dgm:t>
    </dgm:pt>
    <dgm:pt modelId="{7555E5DF-61DA-4203-939A-22671F2024BD}">
      <dgm:prSet/>
      <dgm:spPr/>
      <dgm:t>
        <a:bodyPr/>
        <a:lstStyle/>
        <a:p>
          <a:r>
            <a:rPr lang="fr-FR"/>
            <a:t>6980874784</a:t>
          </a:r>
          <a:endParaRPr lang="en-US"/>
        </a:p>
      </dgm:t>
    </dgm:pt>
    <dgm:pt modelId="{47427DCD-08C5-45B3-B0D8-C4D6F5C9E7B2}" type="parTrans" cxnId="{F18D6D3C-37AB-472B-8167-DDE27758755C}">
      <dgm:prSet/>
      <dgm:spPr/>
      <dgm:t>
        <a:bodyPr/>
        <a:lstStyle/>
        <a:p>
          <a:endParaRPr lang="en-US"/>
        </a:p>
      </dgm:t>
    </dgm:pt>
    <dgm:pt modelId="{6DD53101-EA9C-4B32-AA22-EB9EEB3ACE57}" type="sibTrans" cxnId="{F18D6D3C-37AB-472B-8167-DDE27758755C}">
      <dgm:prSet/>
      <dgm:spPr/>
      <dgm:t>
        <a:bodyPr/>
        <a:lstStyle/>
        <a:p>
          <a:endParaRPr lang="en-US"/>
        </a:p>
      </dgm:t>
    </dgm:pt>
    <dgm:pt modelId="{615B5934-D6C1-4860-A1B9-2E7147EFE63A}">
      <dgm:prSet/>
      <dgm:spPr/>
      <dgm:t>
        <a:bodyPr/>
        <a:lstStyle/>
        <a:p>
          <a:r>
            <a:rPr lang="fr-FR"/>
            <a:t>-Personnes qui peut être nourries avec nourriture d'origine animale et végétale: </a:t>
          </a:r>
          <a:endParaRPr lang="en-US"/>
        </a:p>
      </dgm:t>
    </dgm:pt>
    <dgm:pt modelId="{B4C1D166-950D-4C23-9B0D-EA2027470BF0}" type="parTrans" cxnId="{BD98D05A-D2B3-401B-9166-BB89BBA5A114}">
      <dgm:prSet/>
      <dgm:spPr/>
      <dgm:t>
        <a:bodyPr/>
        <a:lstStyle/>
        <a:p>
          <a:endParaRPr lang="en-US"/>
        </a:p>
      </dgm:t>
    </dgm:pt>
    <dgm:pt modelId="{45E21713-1B31-4E3A-A72B-03D7A97BCDB0}" type="sibTrans" cxnId="{BD98D05A-D2B3-401B-9166-BB89BBA5A114}">
      <dgm:prSet/>
      <dgm:spPr/>
      <dgm:t>
        <a:bodyPr/>
        <a:lstStyle/>
        <a:p>
          <a:endParaRPr lang="en-US"/>
        </a:p>
      </dgm:t>
    </dgm:pt>
    <dgm:pt modelId="{45F9B8F3-5B76-4DED-B501-47A495D185E4}">
      <dgm:prSet/>
      <dgm:spPr/>
      <dgm:t>
        <a:bodyPr/>
        <a:lstStyle/>
        <a:p>
          <a:r>
            <a:rPr lang="fr-FR"/>
            <a:t>8473936113</a:t>
          </a:r>
          <a:endParaRPr lang="en-US"/>
        </a:p>
      </dgm:t>
    </dgm:pt>
    <dgm:pt modelId="{24BD299D-CAC5-4B25-A714-A7403B178257}" type="parTrans" cxnId="{7542C2DA-A211-41C3-843E-BA6BC0ACDB1E}">
      <dgm:prSet/>
      <dgm:spPr/>
      <dgm:t>
        <a:bodyPr/>
        <a:lstStyle/>
        <a:p>
          <a:endParaRPr lang="en-US"/>
        </a:p>
      </dgm:t>
    </dgm:pt>
    <dgm:pt modelId="{8E01C8B6-8FCA-4C91-8567-BEB8152FF0C1}" type="sibTrans" cxnId="{7542C2DA-A211-41C3-843E-BA6BC0ACDB1E}">
      <dgm:prSet/>
      <dgm:spPr/>
      <dgm:t>
        <a:bodyPr/>
        <a:lstStyle/>
        <a:p>
          <a:endParaRPr lang="en-US"/>
        </a:p>
      </dgm:t>
    </dgm:pt>
    <dgm:pt modelId="{ED08D9E9-0378-4546-ACE5-48FC10A0EDC8}">
      <dgm:prSet/>
      <dgm:spPr/>
      <dgm:t>
        <a:bodyPr/>
        <a:lstStyle/>
        <a:p>
          <a:r>
            <a:rPr lang="fr-FR"/>
            <a:t>-Personnes dans le monde: </a:t>
          </a:r>
          <a:endParaRPr lang="en-US"/>
        </a:p>
      </dgm:t>
    </dgm:pt>
    <dgm:pt modelId="{394452D1-152E-4254-A29B-1D8A815AF5C5}" type="parTrans" cxnId="{BD3FAF31-E5E5-433D-BF0E-05059C546A5D}">
      <dgm:prSet/>
      <dgm:spPr/>
      <dgm:t>
        <a:bodyPr/>
        <a:lstStyle/>
        <a:p>
          <a:endParaRPr lang="en-US"/>
        </a:p>
      </dgm:t>
    </dgm:pt>
    <dgm:pt modelId="{B462437A-FC18-41A8-B2E8-A7BE1FBCC2F5}" type="sibTrans" cxnId="{BD3FAF31-E5E5-433D-BF0E-05059C546A5D}">
      <dgm:prSet/>
      <dgm:spPr/>
      <dgm:t>
        <a:bodyPr/>
        <a:lstStyle/>
        <a:p>
          <a:endParaRPr lang="en-US"/>
        </a:p>
      </dgm:t>
    </dgm:pt>
    <dgm:pt modelId="{E3846E73-5827-408F-BCF7-8EAA6D6B3D6A}">
      <dgm:prSet/>
      <dgm:spPr/>
      <dgm:t>
        <a:bodyPr/>
        <a:lstStyle/>
        <a:p>
          <a:r>
            <a:rPr lang="fr-FR"/>
            <a:t>7548134097 </a:t>
          </a:r>
          <a:endParaRPr lang="en-US"/>
        </a:p>
      </dgm:t>
    </dgm:pt>
    <dgm:pt modelId="{41096717-D374-4648-ADC1-D839FD54D9FF}" type="parTrans" cxnId="{76A1B1B9-0791-4990-BE6E-69F90D542A66}">
      <dgm:prSet/>
      <dgm:spPr/>
      <dgm:t>
        <a:bodyPr/>
        <a:lstStyle/>
        <a:p>
          <a:endParaRPr lang="en-US"/>
        </a:p>
      </dgm:t>
    </dgm:pt>
    <dgm:pt modelId="{001868A1-08E6-4495-B6E5-5B919C41ED58}" type="sibTrans" cxnId="{76A1B1B9-0791-4990-BE6E-69F90D542A66}">
      <dgm:prSet/>
      <dgm:spPr/>
      <dgm:t>
        <a:bodyPr/>
        <a:lstStyle/>
        <a:p>
          <a:endParaRPr lang="en-US"/>
        </a:p>
      </dgm:t>
    </dgm:pt>
    <dgm:pt modelId="{74FE02FF-5807-2C4F-AA8E-33E674F7CB96}" type="pres">
      <dgm:prSet presAssocID="{2ADCAF72-6821-4406-8E92-1C7F2BE983AA}" presName="vert0" presStyleCnt="0">
        <dgm:presLayoutVars>
          <dgm:dir/>
          <dgm:animOne val="branch"/>
          <dgm:animLvl val="lvl"/>
        </dgm:presLayoutVars>
      </dgm:prSet>
      <dgm:spPr/>
    </dgm:pt>
    <dgm:pt modelId="{DD0B8F2B-4C84-334F-A80A-62B0961FBF1D}" type="pres">
      <dgm:prSet presAssocID="{A561ED29-93B2-4E5F-8EB5-70A04C696C78}" presName="thickLine" presStyleLbl="alignNode1" presStyleIdx="0" presStyleCnt="8"/>
      <dgm:spPr/>
    </dgm:pt>
    <dgm:pt modelId="{F55E2BE5-C807-E340-AA07-8678B8A0B43B}" type="pres">
      <dgm:prSet presAssocID="{A561ED29-93B2-4E5F-8EB5-70A04C696C78}" presName="horz1" presStyleCnt="0"/>
      <dgm:spPr/>
    </dgm:pt>
    <dgm:pt modelId="{8326BDE6-9FEB-8747-9FC2-7865A934AD0C}" type="pres">
      <dgm:prSet presAssocID="{A561ED29-93B2-4E5F-8EB5-70A04C696C78}" presName="tx1" presStyleLbl="revTx" presStyleIdx="0" presStyleCnt="8"/>
      <dgm:spPr/>
    </dgm:pt>
    <dgm:pt modelId="{5CE16173-DB36-C748-A644-964F98FE27D3}" type="pres">
      <dgm:prSet presAssocID="{A561ED29-93B2-4E5F-8EB5-70A04C696C78}" presName="vert1" presStyleCnt="0"/>
      <dgm:spPr/>
    </dgm:pt>
    <dgm:pt modelId="{C71AF5B7-1C8D-2E47-BFA7-8633FB5F01CF}" type="pres">
      <dgm:prSet presAssocID="{310739B2-2569-42EF-AD55-8291CAD9C089}" presName="thickLine" presStyleLbl="alignNode1" presStyleIdx="1" presStyleCnt="8"/>
      <dgm:spPr/>
    </dgm:pt>
    <dgm:pt modelId="{133AD311-FEED-9145-9FAC-82B9738B7F77}" type="pres">
      <dgm:prSet presAssocID="{310739B2-2569-42EF-AD55-8291CAD9C089}" presName="horz1" presStyleCnt="0"/>
      <dgm:spPr/>
    </dgm:pt>
    <dgm:pt modelId="{4156AB67-580B-0840-8D62-827CFF07722C}" type="pres">
      <dgm:prSet presAssocID="{310739B2-2569-42EF-AD55-8291CAD9C089}" presName="tx1" presStyleLbl="revTx" presStyleIdx="1" presStyleCnt="8"/>
      <dgm:spPr/>
    </dgm:pt>
    <dgm:pt modelId="{E0338C66-2F63-804C-AA14-75AE2B56368D}" type="pres">
      <dgm:prSet presAssocID="{310739B2-2569-42EF-AD55-8291CAD9C089}" presName="vert1" presStyleCnt="0"/>
      <dgm:spPr/>
    </dgm:pt>
    <dgm:pt modelId="{1054C047-C7A0-AE47-ACBE-098386824DF1}" type="pres">
      <dgm:prSet presAssocID="{E8C61269-270A-4D7C-949F-18BDAA4E64C0}" presName="thickLine" presStyleLbl="alignNode1" presStyleIdx="2" presStyleCnt="8"/>
      <dgm:spPr/>
    </dgm:pt>
    <dgm:pt modelId="{F8173F4C-E3B7-1742-BF26-AA2473F31F48}" type="pres">
      <dgm:prSet presAssocID="{E8C61269-270A-4D7C-949F-18BDAA4E64C0}" presName="horz1" presStyleCnt="0"/>
      <dgm:spPr/>
    </dgm:pt>
    <dgm:pt modelId="{0F2115AF-FDBF-654A-A091-587303F1C204}" type="pres">
      <dgm:prSet presAssocID="{E8C61269-270A-4D7C-949F-18BDAA4E64C0}" presName="tx1" presStyleLbl="revTx" presStyleIdx="2" presStyleCnt="8"/>
      <dgm:spPr/>
    </dgm:pt>
    <dgm:pt modelId="{87E2D40A-1E00-6548-810A-0B4677B91233}" type="pres">
      <dgm:prSet presAssocID="{E8C61269-270A-4D7C-949F-18BDAA4E64C0}" presName="vert1" presStyleCnt="0"/>
      <dgm:spPr/>
    </dgm:pt>
    <dgm:pt modelId="{4139CC79-E51D-5243-87E8-EA4F5B5CD108}" type="pres">
      <dgm:prSet presAssocID="{7555E5DF-61DA-4203-939A-22671F2024BD}" presName="thickLine" presStyleLbl="alignNode1" presStyleIdx="3" presStyleCnt="8"/>
      <dgm:spPr/>
    </dgm:pt>
    <dgm:pt modelId="{DD1A0BD6-6E63-A240-976A-0F2B7D70EACC}" type="pres">
      <dgm:prSet presAssocID="{7555E5DF-61DA-4203-939A-22671F2024BD}" presName="horz1" presStyleCnt="0"/>
      <dgm:spPr/>
    </dgm:pt>
    <dgm:pt modelId="{AC1773AD-7504-4543-ABCE-ADB90F97271A}" type="pres">
      <dgm:prSet presAssocID="{7555E5DF-61DA-4203-939A-22671F2024BD}" presName="tx1" presStyleLbl="revTx" presStyleIdx="3" presStyleCnt="8"/>
      <dgm:spPr/>
    </dgm:pt>
    <dgm:pt modelId="{FDDFFA8C-E98B-5240-8926-A4792E187D36}" type="pres">
      <dgm:prSet presAssocID="{7555E5DF-61DA-4203-939A-22671F2024BD}" presName="vert1" presStyleCnt="0"/>
      <dgm:spPr/>
    </dgm:pt>
    <dgm:pt modelId="{FCE2D4D1-4033-4E4B-AC05-BF57978F5329}" type="pres">
      <dgm:prSet presAssocID="{615B5934-D6C1-4860-A1B9-2E7147EFE63A}" presName="thickLine" presStyleLbl="alignNode1" presStyleIdx="4" presStyleCnt="8"/>
      <dgm:spPr/>
    </dgm:pt>
    <dgm:pt modelId="{3BB20146-A89C-E345-B510-D7C6C94F0976}" type="pres">
      <dgm:prSet presAssocID="{615B5934-D6C1-4860-A1B9-2E7147EFE63A}" presName="horz1" presStyleCnt="0"/>
      <dgm:spPr/>
    </dgm:pt>
    <dgm:pt modelId="{CF03D422-86CB-6D4F-AB75-5B70ED48871B}" type="pres">
      <dgm:prSet presAssocID="{615B5934-D6C1-4860-A1B9-2E7147EFE63A}" presName="tx1" presStyleLbl="revTx" presStyleIdx="4" presStyleCnt="8"/>
      <dgm:spPr/>
    </dgm:pt>
    <dgm:pt modelId="{8F531D59-E87D-954E-BD5B-B56FFDABB1F3}" type="pres">
      <dgm:prSet presAssocID="{615B5934-D6C1-4860-A1B9-2E7147EFE63A}" presName="vert1" presStyleCnt="0"/>
      <dgm:spPr/>
    </dgm:pt>
    <dgm:pt modelId="{940BCB01-964E-0B4F-859B-AD27DCA00B8F}" type="pres">
      <dgm:prSet presAssocID="{45F9B8F3-5B76-4DED-B501-47A495D185E4}" presName="thickLine" presStyleLbl="alignNode1" presStyleIdx="5" presStyleCnt="8"/>
      <dgm:spPr/>
    </dgm:pt>
    <dgm:pt modelId="{EAA824AB-4FAB-0748-AF1B-3D5052A492FE}" type="pres">
      <dgm:prSet presAssocID="{45F9B8F3-5B76-4DED-B501-47A495D185E4}" presName="horz1" presStyleCnt="0"/>
      <dgm:spPr/>
    </dgm:pt>
    <dgm:pt modelId="{7B8F8A7A-CAA3-AA40-99F7-F92BEB0AB9A5}" type="pres">
      <dgm:prSet presAssocID="{45F9B8F3-5B76-4DED-B501-47A495D185E4}" presName="tx1" presStyleLbl="revTx" presStyleIdx="5" presStyleCnt="8"/>
      <dgm:spPr/>
    </dgm:pt>
    <dgm:pt modelId="{582A2E57-9516-4640-BE05-DE143A6CFE97}" type="pres">
      <dgm:prSet presAssocID="{45F9B8F3-5B76-4DED-B501-47A495D185E4}" presName="vert1" presStyleCnt="0"/>
      <dgm:spPr/>
    </dgm:pt>
    <dgm:pt modelId="{C639B766-F6DF-4C43-B0CE-AE4757587A82}" type="pres">
      <dgm:prSet presAssocID="{ED08D9E9-0378-4546-ACE5-48FC10A0EDC8}" presName="thickLine" presStyleLbl="alignNode1" presStyleIdx="6" presStyleCnt="8"/>
      <dgm:spPr/>
    </dgm:pt>
    <dgm:pt modelId="{765E62F1-C854-1740-A577-3C701C8A7A2F}" type="pres">
      <dgm:prSet presAssocID="{ED08D9E9-0378-4546-ACE5-48FC10A0EDC8}" presName="horz1" presStyleCnt="0"/>
      <dgm:spPr/>
    </dgm:pt>
    <dgm:pt modelId="{AD2E7234-6645-5D4B-A92B-18C86F2F2540}" type="pres">
      <dgm:prSet presAssocID="{ED08D9E9-0378-4546-ACE5-48FC10A0EDC8}" presName="tx1" presStyleLbl="revTx" presStyleIdx="6" presStyleCnt="8"/>
      <dgm:spPr/>
    </dgm:pt>
    <dgm:pt modelId="{EA44E073-423C-1042-A4F5-CBDAEDFDC3A7}" type="pres">
      <dgm:prSet presAssocID="{ED08D9E9-0378-4546-ACE5-48FC10A0EDC8}" presName="vert1" presStyleCnt="0"/>
      <dgm:spPr/>
    </dgm:pt>
    <dgm:pt modelId="{F91A0716-FC8B-9B4E-A53F-AF233541E12D}" type="pres">
      <dgm:prSet presAssocID="{E3846E73-5827-408F-BCF7-8EAA6D6B3D6A}" presName="thickLine" presStyleLbl="alignNode1" presStyleIdx="7" presStyleCnt="8"/>
      <dgm:spPr/>
    </dgm:pt>
    <dgm:pt modelId="{B2408251-79D5-3B4D-8F62-DCABFBD92F61}" type="pres">
      <dgm:prSet presAssocID="{E3846E73-5827-408F-BCF7-8EAA6D6B3D6A}" presName="horz1" presStyleCnt="0"/>
      <dgm:spPr/>
    </dgm:pt>
    <dgm:pt modelId="{6B4B2699-7227-3C4E-8A49-727F8E6E2D51}" type="pres">
      <dgm:prSet presAssocID="{E3846E73-5827-408F-BCF7-8EAA6D6B3D6A}" presName="tx1" presStyleLbl="revTx" presStyleIdx="7" presStyleCnt="8"/>
      <dgm:spPr/>
    </dgm:pt>
    <dgm:pt modelId="{156117C3-48E0-AD48-8D19-2EAA54C22026}" type="pres">
      <dgm:prSet presAssocID="{E3846E73-5827-408F-BCF7-8EAA6D6B3D6A}" presName="vert1" presStyleCnt="0"/>
      <dgm:spPr/>
    </dgm:pt>
  </dgm:ptLst>
  <dgm:cxnLst>
    <dgm:cxn modelId="{2C33BF08-A63A-554F-BAEB-D8C60CCC93FE}" type="presOf" srcId="{ED08D9E9-0378-4546-ACE5-48FC10A0EDC8}" destId="{AD2E7234-6645-5D4B-A92B-18C86F2F2540}" srcOrd="0" destOrd="0" presId="urn:microsoft.com/office/officeart/2008/layout/LinedList"/>
    <dgm:cxn modelId="{589D6712-EF56-40EF-9091-512CF5720CA1}" srcId="{2ADCAF72-6821-4406-8E92-1C7F2BE983AA}" destId="{E8C61269-270A-4D7C-949F-18BDAA4E64C0}" srcOrd="2" destOrd="0" parTransId="{0FA579AD-2867-4147-A1F3-C106D7329F6A}" sibTransId="{A4CAE45E-8477-4D8B-B355-21A33465DD39}"/>
    <dgm:cxn modelId="{579D5515-B1C6-DD48-AD0E-811FC3C34DD2}" type="presOf" srcId="{615B5934-D6C1-4860-A1B9-2E7147EFE63A}" destId="{CF03D422-86CB-6D4F-AB75-5B70ED48871B}" srcOrd="0" destOrd="0" presId="urn:microsoft.com/office/officeart/2008/layout/LinedList"/>
    <dgm:cxn modelId="{877FBA23-12B7-2C4C-A282-D8EDEA8FD93A}" type="presOf" srcId="{E3846E73-5827-408F-BCF7-8EAA6D6B3D6A}" destId="{6B4B2699-7227-3C4E-8A49-727F8E6E2D51}" srcOrd="0" destOrd="0" presId="urn:microsoft.com/office/officeart/2008/layout/LinedList"/>
    <dgm:cxn modelId="{BD3FAF31-E5E5-433D-BF0E-05059C546A5D}" srcId="{2ADCAF72-6821-4406-8E92-1C7F2BE983AA}" destId="{ED08D9E9-0378-4546-ACE5-48FC10A0EDC8}" srcOrd="6" destOrd="0" parTransId="{394452D1-152E-4254-A29B-1D8A815AF5C5}" sibTransId="{B462437A-FC18-41A8-B2E8-A7BE1FBCC2F5}"/>
    <dgm:cxn modelId="{F18D6D3C-37AB-472B-8167-DDE27758755C}" srcId="{2ADCAF72-6821-4406-8E92-1C7F2BE983AA}" destId="{7555E5DF-61DA-4203-939A-22671F2024BD}" srcOrd="3" destOrd="0" parTransId="{47427DCD-08C5-45B3-B0D8-C4D6F5C9E7B2}" sibTransId="{6DD53101-EA9C-4B32-AA22-EB9EEB3ACE57}"/>
    <dgm:cxn modelId="{AE3B4B40-7A6A-4661-896F-F0194F48E072}" srcId="{2ADCAF72-6821-4406-8E92-1C7F2BE983AA}" destId="{310739B2-2569-42EF-AD55-8291CAD9C089}" srcOrd="1" destOrd="0" parTransId="{EFD4F3ED-6D5A-45CA-B15C-7179F2D8AAA4}" sibTransId="{A3B34BE8-82B4-4192-827B-CDD7745769B8}"/>
    <dgm:cxn modelId="{F509FD50-4D47-854A-8F9A-E0F209999F1F}" type="presOf" srcId="{310739B2-2569-42EF-AD55-8291CAD9C089}" destId="{4156AB67-580B-0840-8D62-827CFF07722C}" srcOrd="0" destOrd="0" presId="urn:microsoft.com/office/officeart/2008/layout/LinedList"/>
    <dgm:cxn modelId="{BD98D05A-D2B3-401B-9166-BB89BBA5A114}" srcId="{2ADCAF72-6821-4406-8E92-1C7F2BE983AA}" destId="{615B5934-D6C1-4860-A1B9-2E7147EFE63A}" srcOrd="4" destOrd="0" parTransId="{B4C1D166-950D-4C23-9B0D-EA2027470BF0}" sibTransId="{45E21713-1B31-4E3A-A72B-03D7A97BCDB0}"/>
    <dgm:cxn modelId="{8656AB7C-EFDC-164E-B0C5-8BC067FEC40C}" type="presOf" srcId="{2ADCAF72-6821-4406-8E92-1C7F2BE983AA}" destId="{74FE02FF-5807-2C4F-AA8E-33E674F7CB96}" srcOrd="0" destOrd="0" presId="urn:microsoft.com/office/officeart/2008/layout/LinedList"/>
    <dgm:cxn modelId="{077E6F7D-242E-584F-B851-C0349508EEB8}" type="presOf" srcId="{45F9B8F3-5B76-4DED-B501-47A495D185E4}" destId="{7B8F8A7A-CAA3-AA40-99F7-F92BEB0AB9A5}" srcOrd="0" destOrd="0" presId="urn:microsoft.com/office/officeart/2008/layout/LinedList"/>
    <dgm:cxn modelId="{625B9A82-5AE0-4F40-83AE-E3BD9D71E81C}" type="presOf" srcId="{E8C61269-270A-4D7C-949F-18BDAA4E64C0}" destId="{0F2115AF-FDBF-654A-A091-587303F1C204}" srcOrd="0" destOrd="0" presId="urn:microsoft.com/office/officeart/2008/layout/LinedList"/>
    <dgm:cxn modelId="{76A1B1B9-0791-4990-BE6E-69F90D542A66}" srcId="{2ADCAF72-6821-4406-8E92-1C7F2BE983AA}" destId="{E3846E73-5827-408F-BCF7-8EAA6D6B3D6A}" srcOrd="7" destOrd="0" parTransId="{41096717-D374-4648-ADC1-D839FD54D9FF}" sibTransId="{001868A1-08E6-4495-B6E5-5B919C41ED58}"/>
    <dgm:cxn modelId="{7542C2DA-A211-41C3-843E-BA6BC0ACDB1E}" srcId="{2ADCAF72-6821-4406-8E92-1C7F2BE983AA}" destId="{45F9B8F3-5B76-4DED-B501-47A495D185E4}" srcOrd="5" destOrd="0" parTransId="{24BD299D-CAC5-4B25-A714-A7403B178257}" sibTransId="{8E01C8B6-8FCA-4C91-8567-BEB8152FF0C1}"/>
    <dgm:cxn modelId="{D25F35E8-41C5-5F4F-9ED8-1319912E6E34}" type="presOf" srcId="{7555E5DF-61DA-4203-939A-22671F2024BD}" destId="{AC1773AD-7504-4543-ABCE-ADB90F97271A}" srcOrd="0" destOrd="0" presId="urn:microsoft.com/office/officeart/2008/layout/LinedList"/>
    <dgm:cxn modelId="{833C0AE9-CF67-47C0-B726-0EA97212D24D}" srcId="{2ADCAF72-6821-4406-8E92-1C7F2BE983AA}" destId="{A561ED29-93B2-4E5F-8EB5-70A04C696C78}" srcOrd="0" destOrd="0" parTransId="{431B78A7-2CBF-46D6-A167-8E7965C5170E}" sibTransId="{5ABB4C5B-1252-4BAA-B33F-185B9A842735}"/>
    <dgm:cxn modelId="{8A953BE9-745E-DD4B-9B6A-4BD8E2E457B8}" type="presOf" srcId="{A561ED29-93B2-4E5F-8EB5-70A04C696C78}" destId="{8326BDE6-9FEB-8747-9FC2-7865A934AD0C}" srcOrd="0" destOrd="0" presId="urn:microsoft.com/office/officeart/2008/layout/LinedList"/>
    <dgm:cxn modelId="{5689E55F-14FF-2A40-BFFE-A1B35756A77F}" type="presParOf" srcId="{74FE02FF-5807-2C4F-AA8E-33E674F7CB96}" destId="{DD0B8F2B-4C84-334F-A80A-62B0961FBF1D}" srcOrd="0" destOrd="0" presId="urn:microsoft.com/office/officeart/2008/layout/LinedList"/>
    <dgm:cxn modelId="{15C23968-012B-6348-8F97-612010AB0596}" type="presParOf" srcId="{74FE02FF-5807-2C4F-AA8E-33E674F7CB96}" destId="{F55E2BE5-C807-E340-AA07-8678B8A0B43B}" srcOrd="1" destOrd="0" presId="urn:microsoft.com/office/officeart/2008/layout/LinedList"/>
    <dgm:cxn modelId="{39A76824-3414-0045-8DF2-878629E58146}" type="presParOf" srcId="{F55E2BE5-C807-E340-AA07-8678B8A0B43B}" destId="{8326BDE6-9FEB-8747-9FC2-7865A934AD0C}" srcOrd="0" destOrd="0" presId="urn:microsoft.com/office/officeart/2008/layout/LinedList"/>
    <dgm:cxn modelId="{6502B547-B48F-CC44-8EEE-3B339935AF97}" type="presParOf" srcId="{F55E2BE5-C807-E340-AA07-8678B8A0B43B}" destId="{5CE16173-DB36-C748-A644-964F98FE27D3}" srcOrd="1" destOrd="0" presId="urn:microsoft.com/office/officeart/2008/layout/LinedList"/>
    <dgm:cxn modelId="{C5C7D8DB-6104-9E40-950D-CBFDF37F0533}" type="presParOf" srcId="{74FE02FF-5807-2C4F-AA8E-33E674F7CB96}" destId="{C71AF5B7-1C8D-2E47-BFA7-8633FB5F01CF}" srcOrd="2" destOrd="0" presId="urn:microsoft.com/office/officeart/2008/layout/LinedList"/>
    <dgm:cxn modelId="{BFF40AF4-D319-9B4D-B019-22DCA0F4EAD3}" type="presParOf" srcId="{74FE02FF-5807-2C4F-AA8E-33E674F7CB96}" destId="{133AD311-FEED-9145-9FAC-82B9738B7F77}" srcOrd="3" destOrd="0" presId="urn:microsoft.com/office/officeart/2008/layout/LinedList"/>
    <dgm:cxn modelId="{1C10946D-DD48-CD4C-8CC3-39BA9BFE02E7}" type="presParOf" srcId="{133AD311-FEED-9145-9FAC-82B9738B7F77}" destId="{4156AB67-580B-0840-8D62-827CFF07722C}" srcOrd="0" destOrd="0" presId="urn:microsoft.com/office/officeart/2008/layout/LinedList"/>
    <dgm:cxn modelId="{E38E533D-5703-F046-BE36-512C4EED1589}" type="presParOf" srcId="{133AD311-FEED-9145-9FAC-82B9738B7F77}" destId="{E0338C66-2F63-804C-AA14-75AE2B56368D}" srcOrd="1" destOrd="0" presId="urn:microsoft.com/office/officeart/2008/layout/LinedList"/>
    <dgm:cxn modelId="{37C9145C-B13D-A84D-902F-E7F84F4F2C5C}" type="presParOf" srcId="{74FE02FF-5807-2C4F-AA8E-33E674F7CB96}" destId="{1054C047-C7A0-AE47-ACBE-098386824DF1}" srcOrd="4" destOrd="0" presId="urn:microsoft.com/office/officeart/2008/layout/LinedList"/>
    <dgm:cxn modelId="{E20AAD82-476E-0941-9A23-3CA3C49DC4CD}" type="presParOf" srcId="{74FE02FF-5807-2C4F-AA8E-33E674F7CB96}" destId="{F8173F4C-E3B7-1742-BF26-AA2473F31F48}" srcOrd="5" destOrd="0" presId="urn:microsoft.com/office/officeart/2008/layout/LinedList"/>
    <dgm:cxn modelId="{3509C566-CC30-F841-9191-27315031E808}" type="presParOf" srcId="{F8173F4C-E3B7-1742-BF26-AA2473F31F48}" destId="{0F2115AF-FDBF-654A-A091-587303F1C204}" srcOrd="0" destOrd="0" presId="urn:microsoft.com/office/officeart/2008/layout/LinedList"/>
    <dgm:cxn modelId="{A76A2962-2DE6-2944-AE66-3CD23CF89D40}" type="presParOf" srcId="{F8173F4C-E3B7-1742-BF26-AA2473F31F48}" destId="{87E2D40A-1E00-6548-810A-0B4677B91233}" srcOrd="1" destOrd="0" presId="urn:microsoft.com/office/officeart/2008/layout/LinedList"/>
    <dgm:cxn modelId="{2E6AF822-F96E-0F4C-AEDE-8E081098231F}" type="presParOf" srcId="{74FE02FF-5807-2C4F-AA8E-33E674F7CB96}" destId="{4139CC79-E51D-5243-87E8-EA4F5B5CD108}" srcOrd="6" destOrd="0" presId="urn:microsoft.com/office/officeart/2008/layout/LinedList"/>
    <dgm:cxn modelId="{E9B1EAD9-A39D-094F-98E8-DC661528AF38}" type="presParOf" srcId="{74FE02FF-5807-2C4F-AA8E-33E674F7CB96}" destId="{DD1A0BD6-6E63-A240-976A-0F2B7D70EACC}" srcOrd="7" destOrd="0" presId="urn:microsoft.com/office/officeart/2008/layout/LinedList"/>
    <dgm:cxn modelId="{397400C3-E16B-0040-AB50-0ACF56BAF70B}" type="presParOf" srcId="{DD1A0BD6-6E63-A240-976A-0F2B7D70EACC}" destId="{AC1773AD-7504-4543-ABCE-ADB90F97271A}" srcOrd="0" destOrd="0" presId="urn:microsoft.com/office/officeart/2008/layout/LinedList"/>
    <dgm:cxn modelId="{E38A06D1-497E-3D40-A1B3-279AAA498A7E}" type="presParOf" srcId="{DD1A0BD6-6E63-A240-976A-0F2B7D70EACC}" destId="{FDDFFA8C-E98B-5240-8926-A4792E187D36}" srcOrd="1" destOrd="0" presId="urn:microsoft.com/office/officeart/2008/layout/LinedList"/>
    <dgm:cxn modelId="{88FEE804-C4E3-4041-9D49-FE723F4336A3}" type="presParOf" srcId="{74FE02FF-5807-2C4F-AA8E-33E674F7CB96}" destId="{FCE2D4D1-4033-4E4B-AC05-BF57978F5329}" srcOrd="8" destOrd="0" presId="urn:microsoft.com/office/officeart/2008/layout/LinedList"/>
    <dgm:cxn modelId="{8CF04AD7-7036-F14E-831D-6F79CD4EA76E}" type="presParOf" srcId="{74FE02FF-5807-2C4F-AA8E-33E674F7CB96}" destId="{3BB20146-A89C-E345-B510-D7C6C94F0976}" srcOrd="9" destOrd="0" presId="urn:microsoft.com/office/officeart/2008/layout/LinedList"/>
    <dgm:cxn modelId="{6DDF1516-623C-EC4A-86CC-35948133E3E7}" type="presParOf" srcId="{3BB20146-A89C-E345-B510-D7C6C94F0976}" destId="{CF03D422-86CB-6D4F-AB75-5B70ED48871B}" srcOrd="0" destOrd="0" presId="urn:microsoft.com/office/officeart/2008/layout/LinedList"/>
    <dgm:cxn modelId="{0A25C5EC-43F1-7747-A714-6B60CE4F0D3E}" type="presParOf" srcId="{3BB20146-A89C-E345-B510-D7C6C94F0976}" destId="{8F531D59-E87D-954E-BD5B-B56FFDABB1F3}" srcOrd="1" destOrd="0" presId="urn:microsoft.com/office/officeart/2008/layout/LinedList"/>
    <dgm:cxn modelId="{0343A794-27F8-3C44-BA1A-AA543970558A}" type="presParOf" srcId="{74FE02FF-5807-2C4F-AA8E-33E674F7CB96}" destId="{940BCB01-964E-0B4F-859B-AD27DCA00B8F}" srcOrd="10" destOrd="0" presId="urn:microsoft.com/office/officeart/2008/layout/LinedList"/>
    <dgm:cxn modelId="{16E70083-FB31-7540-B10A-879C4FFB1F57}" type="presParOf" srcId="{74FE02FF-5807-2C4F-AA8E-33E674F7CB96}" destId="{EAA824AB-4FAB-0748-AF1B-3D5052A492FE}" srcOrd="11" destOrd="0" presId="urn:microsoft.com/office/officeart/2008/layout/LinedList"/>
    <dgm:cxn modelId="{B0B24B0E-386F-3949-860A-D31D2281750D}" type="presParOf" srcId="{EAA824AB-4FAB-0748-AF1B-3D5052A492FE}" destId="{7B8F8A7A-CAA3-AA40-99F7-F92BEB0AB9A5}" srcOrd="0" destOrd="0" presId="urn:microsoft.com/office/officeart/2008/layout/LinedList"/>
    <dgm:cxn modelId="{007DDF38-0D95-D44F-9FD0-3ECAB0E27BA1}" type="presParOf" srcId="{EAA824AB-4FAB-0748-AF1B-3D5052A492FE}" destId="{582A2E57-9516-4640-BE05-DE143A6CFE97}" srcOrd="1" destOrd="0" presId="urn:microsoft.com/office/officeart/2008/layout/LinedList"/>
    <dgm:cxn modelId="{DBAC5340-C83A-C54D-B0E3-6DE1F4A8675D}" type="presParOf" srcId="{74FE02FF-5807-2C4F-AA8E-33E674F7CB96}" destId="{C639B766-F6DF-4C43-B0CE-AE4757587A82}" srcOrd="12" destOrd="0" presId="urn:microsoft.com/office/officeart/2008/layout/LinedList"/>
    <dgm:cxn modelId="{17C53C95-19BF-554B-BEC7-444FBB23965C}" type="presParOf" srcId="{74FE02FF-5807-2C4F-AA8E-33E674F7CB96}" destId="{765E62F1-C854-1740-A577-3C701C8A7A2F}" srcOrd="13" destOrd="0" presId="urn:microsoft.com/office/officeart/2008/layout/LinedList"/>
    <dgm:cxn modelId="{46AAC58F-BD02-944B-94A3-736490AB15A7}" type="presParOf" srcId="{765E62F1-C854-1740-A577-3C701C8A7A2F}" destId="{AD2E7234-6645-5D4B-A92B-18C86F2F2540}" srcOrd="0" destOrd="0" presId="urn:microsoft.com/office/officeart/2008/layout/LinedList"/>
    <dgm:cxn modelId="{01843841-E2A8-7A44-B378-D6F859800EE5}" type="presParOf" srcId="{765E62F1-C854-1740-A577-3C701C8A7A2F}" destId="{EA44E073-423C-1042-A4F5-CBDAEDFDC3A7}" srcOrd="1" destOrd="0" presId="urn:microsoft.com/office/officeart/2008/layout/LinedList"/>
    <dgm:cxn modelId="{189C307C-075E-6F4E-B3DF-A8404CE2B785}" type="presParOf" srcId="{74FE02FF-5807-2C4F-AA8E-33E674F7CB96}" destId="{F91A0716-FC8B-9B4E-A53F-AF233541E12D}" srcOrd="14" destOrd="0" presId="urn:microsoft.com/office/officeart/2008/layout/LinedList"/>
    <dgm:cxn modelId="{E227F734-EB05-F448-8602-E59469CBCC25}" type="presParOf" srcId="{74FE02FF-5807-2C4F-AA8E-33E674F7CB96}" destId="{B2408251-79D5-3B4D-8F62-DCABFBD92F61}" srcOrd="15" destOrd="0" presId="urn:microsoft.com/office/officeart/2008/layout/LinedList"/>
    <dgm:cxn modelId="{00B189FD-3B08-3948-866B-8E05F7122D3A}" type="presParOf" srcId="{B2408251-79D5-3B4D-8F62-DCABFBD92F61}" destId="{6B4B2699-7227-3C4E-8A49-727F8E6E2D51}" srcOrd="0" destOrd="0" presId="urn:microsoft.com/office/officeart/2008/layout/LinedList"/>
    <dgm:cxn modelId="{F921A679-FCED-5442-A2CC-AAA45A3BC662}" type="presParOf" srcId="{B2408251-79D5-3B4D-8F62-DCABFBD92F61}" destId="{156117C3-48E0-AD48-8D19-2EAA54C220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7BB13B-180E-4DBF-B292-29421C7A257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5267BE-A63B-41F8-A061-2B7EC38D9C8B}">
      <dgm:prSet/>
      <dgm:spPr/>
      <dgm:t>
        <a:bodyPr/>
        <a:lstStyle/>
        <a:p>
          <a:r>
            <a:rPr lang="en-US"/>
            <a:t>-Proportion de personnes qui peut être nourries (animale): </a:t>
          </a:r>
        </a:p>
      </dgm:t>
    </dgm:pt>
    <dgm:pt modelId="{32D69808-9D2A-43F9-BB3B-96E691676281}" type="parTrans" cxnId="{656297D3-90B3-4079-B739-F9C31D63E52B}">
      <dgm:prSet/>
      <dgm:spPr/>
      <dgm:t>
        <a:bodyPr/>
        <a:lstStyle/>
        <a:p>
          <a:endParaRPr lang="en-US"/>
        </a:p>
      </dgm:t>
    </dgm:pt>
    <dgm:pt modelId="{8C81DA6E-A023-43BA-ABEC-E95B35588550}" type="sibTrans" cxnId="{656297D3-90B3-4079-B739-F9C31D63E52B}">
      <dgm:prSet/>
      <dgm:spPr/>
      <dgm:t>
        <a:bodyPr/>
        <a:lstStyle/>
        <a:p>
          <a:endParaRPr lang="en-US"/>
        </a:p>
      </dgm:t>
    </dgm:pt>
    <dgm:pt modelId="{790DC459-D5B6-4F3D-8CDB-82C42FE21B6E}">
      <dgm:prSet/>
      <dgm:spPr/>
      <dgm:t>
        <a:bodyPr/>
        <a:lstStyle/>
        <a:p>
          <a:r>
            <a:rPr lang="en-US"/>
            <a:t>19.78 </a:t>
          </a:r>
        </a:p>
      </dgm:t>
    </dgm:pt>
    <dgm:pt modelId="{AE0BAD86-4519-4FEA-A223-7A1EC4F4F6C0}" type="parTrans" cxnId="{56F942D9-BF84-41FA-8A44-01ABD840DFD4}">
      <dgm:prSet/>
      <dgm:spPr/>
      <dgm:t>
        <a:bodyPr/>
        <a:lstStyle/>
        <a:p>
          <a:endParaRPr lang="en-US"/>
        </a:p>
      </dgm:t>
    </dgm:pt>
    <dgm:pt modelId="{9A0FF674-980F-435E-9A91-85A49574F4D3}" type="sibTrans" cxnId="{56F942D9-BF84-41FA-8A44-01ABD840DFD4}">
      <dgm:prSet/>
      <dgm:spPr/>
      <dgm:t>
        <a:bodyPr/>
        <a:lstStyle/>
        <a:p>
          <a:endParaRPr lang="en-US"/>
        </a:p>
      </dgm:t>
    </dgm:pt>
    <dgm:pt modelId="{39E4F499-36CF-4935-AA01-25F11E359026}">
      <dgm:prSet/>
      <dgm:spPr/>
      <dgm:t>
        <a:bodyPr/>
        <a:lstStyle/>
        <a:p>
          <a:r>
            <a:rPr lang="en-US"/>
            <a:t>-Proportion de personnes qui peut être nourries (végétale): </a:t>
          </a:r>
        </a:p>
      </dgm:t>
    </dgm:pt>
    <dgm:pt modelId="{AB3DBC54-0877-4F71-8389-31D213F322E3}" type="parTrans" cxnId="{47155BC0-D40A-496F-9B33-761AB2AC6122}">
      <dgm:prSet/>
      <dgm:spPr/>
      <dgm:t>
        <a:bodyPr/>
        <a:lstStyle/>
        <a:p>
          <a:endParaRPr lang="en-US"/>
        </a:p>
      </dgm:t>
    </dgm:pt>
    <dgm:pt modelId="{D55212FF-912C-444B-9B99-39B379997547}" type="sibTrans" cxnId="{47155BC0-D40A-496F-9B33-761AB2AC6122}">
      <dgm:prSet/>
      <dgm:spPr/>
      <dgm:t>
        <a:bodyPr/>
        <a:lstStyle/>
        <a:p>
          <a:endParaRPr lang="en-US"/>
        </a:p>
      </dgm:t>
    </dgm:pt>
    <dgm:pt modelId="{89B2DC97-ED05-4E66-8BFC-B5951EE927C4}">
      <dgm:prSet/>
      <dgm:spPr/>
      <dgm:t>
        <a:bodyPr/>
        <a:lstStyle/>
        <a:p>
          <a:r>
            <a:rPr lang="en-US"/>
            <a:t>92.48 </a:t>
          </a:r>
        </a:p>
      </dgm:t>
    </dgm:pt>
    <dgm:pt modelId="{3C71E8BC-D741-498B-9838-CFDE52F0DA25}" type="parTrans" cxnId="{01BFF2EA-3B79-49D3-8288-73F39182F046}">
      <dgm:prSet/>
      <dgm:spPr/>
      <dgm:t>
        <a:bodyPr/>
        <a:lstStyle/>
        <a:p>
          <a:endParaRPr lang="en-US"/>
        </a:p>
      </dgm:t>
    </dgm:pt>
    <dgm:pt modelId="{43BAC163-9F6B-4386-BC1D-107B31294BF2}" type="sibTrans" cxnId="{01BFF2EA-3B79-49D3-8288-73F39182F046}">
      <dgm:prSet/>
      <dgm:spPr/>
      <dgm:t>
        <a:bodyPr/>
        <a:lstStyle/>
        <a:p>
          <a:endParaRPr lang="en-US"/>
        </a:p>
      </dgm:t>
    </dgm:pt>
    <dgm:pt modelId="{D15D5A2D-19C3-4A3B-8B83-A6045291E564}">
      <dgm:prSet/>
      <dgm:spPr/>
      <dgm:t>
        <a:bodyPr/>
        <a:lstStyle/>
        <a:p>
          <a:r>
            <a:rPr lang="en-US"/>
            <a:t>-Proportion de personnes qui peut être nourries (animaux et végétaux): </a:t>
          </a:r>
        </a:p>
      </dgm:t>
    </dgm:pt>
    <dgm:pt modelId="{DF9A8BCA-9465-49B0-9965-85A0CFF19A96}" type="parTrans" cxnId="{2BB3146B-0688-43D2-B633-A1980F42F0C6}">
      <dgm:prSet/>
      <dgm:spPr/>
      <dgm:t>
        <a:bodyPr/>
        <a:lstStyle/>
        <a:p>
          <a:endParaRPr lang="en-US"/>
        </a:p>
      </dgm:t>
    </dgm:pt>
    <dgm:pt modelId="{1ABDCFA2-DACE-4E11-A460-8E6A71198B23}" type="sibTrans" cxnId="{2BB3146B-0688-43D2-B633-A1980F42F0C6}">
      <dgm:prSet/>
      <dgm:spPr/>
      <dgm:t>
        <a:bodyPr/>
        <a:lstStyle/>
        <a:p>
          <a:endParaRPr lang="en-US"/>
        </a:p>
      </dgm:t>
    </dgm:pt>
    <dgm:pt modelId="{AFFAD7C9-FCCE-47C8-B295-F73979844896}">
      <dgm:prSet/>
      <dgm:spPr/>
      <dgm:t>
        <a:bodyPr/>
        <a:lstStyle/>
        <a:p>
          <a:r>
            <a:rPr lang="en-US"/>
            <a:t>112.27</a:t>
          </a:r>
        </a:p>
      </dgm:t>
    </dgm:pt>
    <dgm:pt modelId="{9B288F96-7194-4DAF-B157-F9A7443BFF8B}" type="parTrans" cxnId="{8C827F47-B6AC-438C-B16B-A71F992FF51B}">
      <dgm:prSet/>
      <dgm:spPr/>
      <dgm:t>
        <a:bodyPr/>
        <a:lstStyle/>
        <a:p>
          <a:endParaRPr lang="en-US"/>
        </a:p>
      </dgm:t>
    </dgm:pt>
    <dgm:pt modelId="{273CA616-1DB8-4AA7-851E-3B227A4CBDF1}" type="sibTrans" cxnId="{8C827F47-B6AC-438C-B16B-A71F992FF51B}">
      <dgm:prSet/>
      <dgm:spPr/>
      <dgm:t>
        <a:bodyPr/>
        <a:lstStyle/>
        <a:p>
          <a:endParaRPr lang="en-US"/>
        </a:p>
      </dgm:t>
    </dgm:pt>
    <dgm:pt modelId="{4FA0539C-1B03-2A4E-9EC7-92E5FD432FC1}" type="pres">
      <dgm:prSet presAssocID="{FA7BB13B-180E-4DBF-B292-29421C7A2574}" presName="linear" presStyleCnt="0">
        <dgm:presLayoutVars>
          <dgm:animLvl val="lvl"/>
          <dgm:resizeHandles val="exact"/>
        </dgm:presLayoutVars>
      </dgm:prSet>
      <dgm:spPr/>
    </dgm:pt>
    <dgm:pt modelId="{1832FB66-E1AD-8B4E-9703-E4D88A632140}" type="pres">
      <dgm:prSet presAssocID="{DB5267BE-A63B-41F8-A061-2B7EC38D9C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86478C-CAEA-CA45-87D6-DF764A945CD4}" type="pres">
      <dgm:prSet presAssocID="{DB5267BE-A63B-41F8-A061-2B7EC38D9C8B}" presName="childText" presStyleLbl="revTx" presStyleIdx="0" presStyleCnt="3">
        <dgm:presLayoutVars>
          <dgm:bulletEnabled val="1"/>
        </dgm:presLayoutVars>
      </dgm:prSet>
      <dgm:spPr/>
    </dgm:pt>
    <dgm:pt modelId="{5F425288-C13D-984A-B82C-5948CAD37492}" type="pres">
      <dgm:prSet presAssocID="{39E4F499-36CF-4935-AA01-25F11E3590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B97D47-506D-F848-8CD0-B1986D12A7CE}" type="pres">
      <dgm:prSet presAssocID="{39E4F499-36CF-4935-AA01-25F11E359026}" presName="childText" presStyleLbl="revTx" presStyleIdx="1" presStyleCnt="3">
        <dgm:presLayoutVars>
          <dgm:bulletEnabled val="1"/>
        </dgm:presLayoutVars>
      </dgm:prSet>
      <dgm:spPr/>
    </dgm:pt>
    <dgm:pt modelId="{7D97CFA8-BDE6-0341-A7E1-AF2078FD1BA0}" type="pres">
      <dgm:prSet presAssocID="{D15D5A2D-19C3-4A3B-8B83-A6045291E5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054A2C8-CA33-BE46-8774-061E9AED68E0}" type="pres">
      <dgm:prSet presAssocID="{D15D5A2D-19C3-4A3B-8B83-A6045291E56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1CE6A0D-C85A-324C-A864-B50A95B1B9A8}" type="presOf" srcId="{D15D5A2D-19C3-4A3B-8B83-A6045291E564}" destId="{7D97CFA8-BDE6-0341-A7E1-AF2078FD1BA0}" srcOrd="0" destOrd="0" presId="urn:microsoft.com/office/officeart/2005/8/layout/vList2"/>
    <dgm:cxn modelId="{8C827F47-B6AC-438C-B16B-A71F992FF51B}" srcId="{D15D5A2D-19C3-4A3B-8B83-A6045291E564}" destId="{AFFAD7C9-FCCE-47C8-B295-F73979844896}" srcOrd="0" destOrd="0" parTransId="{9B288F96-7194-4DAF-B157-F9A7443BFF8B}" sibTransId="{273CA616-1DB8-4AA7-851E-3B227A4CBDF1}"/>
    <dgm:cxn modelId="{655A4A58-F55F-7C46-A781-0FE44B67CE58}" type="presOf" srcId="{DB5267BE-A63B-41F8-A061-2B7EC38D9C8B}" destId="{1832FB66-E1AD-8B4E-9703-E4D88A632140}" srcOrd="0" destOrd="0" presId="urn:microsoft.com/office/officeart/2005/8/layout/vList2"/>
    <dgm:cxn modelId="{2BB3146B-0688-43D2-B633-A1980F42F0C6}" srcId="{FA7BB13B-180E-4DBF-B292-29421C7A2574}" destId="{D15D5A2D-19C3-4A3B-8B83-A6045291E564}" srcOrd="2" destOrd="0" parTransId="{DF9A8BCA-9465-49B0-9965-85A0CFF19A96}" sibTransId="{1ABDCFA2-DACE-4E11-A460-8E6A71198B23}"/>
    <dgm:cxn modelId="{0672A472-7368-B249-93C6-15E1CCCC921B}" type="presOf" srcId="{790DC459-D5B6-4F3D-8CDB-82C42FE21B6E}" destId="{AB86478C-CAEA-CA45-87D6-DF764A945CD4}" srcOrd="0" destOrd="0" presId="urn:microsoft.com/office/officeart/2005/8/layout/vList2"/>
    <dgm:cxn modelId="{9FE33280-C0E8-3C48-90A3-EEFE2810DC7D}" type="presOf" srcId="{FA7BB13B-180E-4DBF-B292-29421C7A2574}" destId="{4FA0539C-1B03-2A4E-9EC7-92E5FD432FC1}" srcOrd="0" destOrd="0" presId="urn:microsoft.com/office/officeart/2005/8/layout/vList2"/>
    <dgm:cxn modelId="{83DF338A-836C-1C4A-85CB-15D483ACA0A8}" type="presOf" srcId="{89B2DC97-ED05-4E66-8BFC-B5951EE927C4}" destId="{28B97D47-506D-F848-8CD0-B1986D12A7CE}" srcOrd="0" destOrd="0" presId="urn:microsoft.com/office/officeart/2005/8/layout/vList2"/>
    <dgm:cxn modelId="{621D4693-F5DB-1747-BE46-1E0A728E19EC}" type="presOf" srcId="{AFFAD7C9-FCCE-47C8-B295-F73979844896}" destId="{2054A2C8-CA33-BE46-8774-061E9AED68E0}" srcOrd="0" destOrd="0" presId="urn:microsoft.com/office/officeart/2005/8/layout/vList2"/>
    <dgm:cxn modelId="{47155BC0-D40A-496F-9B33-761AB2AC6122}" srcId="{FA7BB13B-180E-4DBF-B292-29421C7A2574}" destId="{39E4F499-36CF-4935-AA01-25F11E359026}" srcOrd="1" destOrd="0" parTransId="{AB3DBC54-0877-4F71-8389-31D213F322E3}" sibTransId="{D55212FF-912C-444B-9B99-39B379997547}"/>
    <dgm:cxn modelId="{656297D3-90B3-4079-B739-F9C31D63E52B}" srcId="{FA7BB13B-180E-4DBF-B292-29421C7A2574}" destId="{DB5267BE-A63B-41F8-A061-2B7EC38D9C8B}" srcOrd="0" destOrd="0" parTransId="{32D69808-9D2A-43F9-BB3B-96E691676281}" sibTransId="{8C81DA6E-A023-43BA-ABEC-E95B35588550}"/>
    <dgm:cxn modelId="{56F942D9-BF84-41FA-8A44-01ABD840DFD4}" srcId="{DB5267BE-A63B-41F8-A061-2B7EC38D9C8B}" destId="{790DC459-D5B6-4F3D-8CDB-82C42FE21B6E}" srcOrd="0" destOrd="0" parTransId="{AE0BAD86-4519-4FEA-A223-7A1EC4F4F6C0}" sibTransId="{9A0FF674-980F-435E-9A91-85A49574F4D3}"/>
    <dgm:cxn modelId="{01BFF2EA-3B79-49D3-8288-73F39182F046}" srcId="{39E4F499-36CF-4935-AA01-25F11E359026}" destId="{89B2DC97-ED05-4E66-8BFC-B5951EE927C4}" srcOrd="0" destOrd="0" parTransId="{3C71E8BC-D741-498B-9838-CFDE52F0DA25}" sibTransId="{43BAC163-9F6B-4386-BC1D-107B31294BF2}"/>
    <dgm:cxn modelId="{811E2BEF-16B0-B04A-8E6F-4DB7C02191F3}" type="presOf" srcId="{39E4F499-36CF-4935-AA01-25F11E359026}" destId="{5F425288-C13D-984A-B82C-5948CAD37492}" srcOrd="0" destOrd="0" presId="urn:microsoft.com/office/officeart/2005/8/layout/vList2"/>
    <dgm:cxn modelId="{0A86A88B-C969-0144-90E7-8913F2EE0303}" type="presParOf" srcId="{4FA0539C-1B03-2A4E-9EC7-92E5FD432FC1}" destId="{1832FB66-E1AD-8B4E-9703-E4D88A632140}" srcOrd="0" destOrd="0" presId="urn:microsoft.com/office/officeart/2005/8/layout/vList2"/>
    <dgm:cxn modelId="{DD06F04A-46D8-2547-822D-9B2A26865854}" type="presParOf" srcId="{4FA0539C-1B03-2A4E-9EC7-92E5FD432FC1}" destId="{AB86478C-CAEA-CA45-87D6-DF764A945CD4}" srcOrd="1" destOrd="0" presId="urn:microsoft.com/office/officeart/2005/8/layout/vList2"/>
    <dgm:cxn modelId="{5A357987-0D67-7646-9443-B0C282C99522}" type="presParOf" srcId="{4FA0539C-1B03-2A4E-9EC7-92E5FD432FC1}" destId="{5F425288-C13D-984A-B82C-5948CAD37492}" srcOrd="2" destOrd="0" presId="urn:microsoft.com/office/officeart/2005/8/layout/vList2"/>
    <dgm:cxn modelId="{09BAD17B-2635-A347-AA29-2276C0B8CFEE}" type="presParOf" srcId="{4FA0539C-1B03-2A4E-9EC7-92E5FD432FC1}" destId="{28B97D47-506D-F848-8CD0-B1986D12A7CE}" srcOrd="3" destOrd="0" presId="urn:microsoft.com/office/officeart/2005/8/layout/vList2"/>
    <dgm:cxn modelId="{EB50DA19-A523-1645-BD95-60671403C5D8}" type="presParOf" srcId="{4FA0539C-1B03-2A4E-9EC7-92E5FD432FC1}" destId="{7D97CFA8-BDE6-0341-A7E1-AF2078FD1BA0}" srcOrd="4" destOrd="0" presId="urn:microsoft.com/office/officeart/2005/8/layout/vList2"/>
    <dgm:cxn modelId="{76228462-71DB-4E40-9A92-0F0F561D8F1C}" type="presParOf" srcId="{4FA0539C-1B03-2A4E-9EC7-92E5FD432FC1}" destId="{2054A2C8-CA33-BE46-8774-061E9AED68E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323138-F489-4CD4-9CD6-258B03FF8A8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4569CF5-A4DA-48F3-AFBB-6A480B87A0E2}">
      <dgm:prSet/>
      <dgm:spPr/>
      <dgm:t>
        <a:bodyPr/>
        <a:lstStyle/>
        <a:p>
          <a:r>
            <a:rPr lang="fr-FR"/>
            <a:t>-Calories par personne d'Origine animale et végétale: </a:t>
          </a:r>
          <a:endParaRPr lang="en-US"/>
        </a:p>
      </dgm:t>
    </dgm:pt>
    <dgm:pt modelId="{12EBF7C1-E2A2-46B1-BC5C-FA6F3334FE1E}" type="parTrans" cxnId="{98CBC79B-2F8E-4E6E-9B7F-E8E2FE6B0CE9}">
      <dgm:prSet/>
      <dgm:spPr/>
      <dgm:t>
        <a:bodyPr/>
        <a:lstStyle/>
        <a:p>
          <a:endParaRPr lang="en-US"/>
        </a:p>
      </dgm:t>
    </dgm:pt>
    <dgm:pt modelId="{136D65D4-14B3-4106-AAF8-ADC16431C44E}" type="sibTrans" cxnId="{98CBC79B-2F8E-4E6E-9B7F-E8E2FE6B0CE9}">
      <dgm:prSet/>
      <dgm:spPr/>
      <dgm:t>
        <a:bodyPr/>
        <a:lstStyle/>
        <a:p>
          <a:endParaRPr lang="en-US"/>
        </a:p>
      </dgm:t>
    </dgm:pt>
    <dgm:pt modelId="{BC60E846-E214-4915-85A4-2E9E17E1D43E}">
      <dgm:prSet/>
      <dgm:spPr/>
      <dgm:t>
        <a:bodyPr/>
        <a:lstStyle/>
        <a:p>
          <a:r>
            <a:rPr lang="fr-FR"/>
            <a:t>2806.63 </a:t>
          </a:r>
          <a:endParaRPr lang="en-US"/>
        </a:p>
      </dgm:t>
    </dgm:pt>
    <dgm:pt modelId="{75792252-1AB7-44D7-9CE8-C74CD94D231B}" type="parTrans" cxnId="{6274D71C-6470-46D6-8080-9D6F80453DAC}">
      <dgm:prSet/>
      <dgm:spPr/>
      <dgm:t>
        <a:bodyPr/>
        <a:lstStyle/>
        <a:p>
          <a:endParaRPr lang="en-US"/>
        </a:p>
      </dgm:t>
    </dgm:pt>
    <dgm:pt modelId="{67582481-7AD2-4B78-ABC7-AD7C74EB5B88}" type="sibTrans" cxnId="{6274D71C-6470-46D6-8080-9D6F80453DAC}">
      <dgm:prSet/>
      <dgm:spPr/>
      <dgm:t>
        <a:bodyPr/>
        <a:lstStyle/>
        <a:p>
          <a:endParaRPr lang="en-US"/>
        </a:p>
      </dgm:t>
    </dgm:pt>
    <dgm:pt modelId="{77664178-D076-4BFB-9E67-3A28EEBE8308}">
      <dgm:prSet/>
      <dgm:spPr/>
      <dgm:t>
        <a:bodyPr/>
        <a:lstStyle/>
        <a:p>
          <a:r>
            <a:rPr lang="fr-FR"/>
            <a:t>-Calories par personne d'Origine animale: </a:t>
          </a:r>
          <a:endParaRPr lang="en-US"/>
        </a:p>
      </dgm:t>
    </dgm:pt>
    <dgm:pt modelId="{53A49EA2-3995-4043-B7FB-EA2A812D47E1}" type="parTrans" cxnId="{BE33D8BE-4504-4481-93BF-18B10A27FA48}">
      <dgm:prSet/>
      <dgm:spPr/>
      <dgm:t>
        <a:bodyPr/>
        <a:lstStyle/>
        <a:p>
          <a:endParaRPr lang="en-US"/>
        </a:p>
      </dgm:t>
    </dgm:pt>
    <dgm:pt modelId="{472E936F-BBF4-4339-8755-663EAA156D2D}" type="sibTrans" cxnId="{BE33D8BE-4504-4481-93BF-18B10A27FA48}">
      <dgm:prSet/>
      <dgm:spPr/>
      <dgm:t>
        <a:bodyPr/>
        <a:lstStyle/>
        <a:p>
          <a:endParaRPr lang="en-US"/>
        </a:p>
      </dgm:t>
    </dgm:pt>
    <dgm:pt modelId="{1619BDA7-3424-4E51-A843-6D042545B5B3}">
      <dgm:prSet/>
      <dgm:spPr/>
      <dgm:t>
        <a:bodyPr/>
        <a:lstStyle/>
        <a:p>
          <a:r>
            <a:rPr lang="fr-FR"/>
            <a:t>494.51 </a:t>
          </a:r>
          <a:endParaRPr lang="en-US"/>
        </a:p>
      </dgm:t>
    </dgm:pt>
    <dgm:pt modelId="{E08EFF4B-C4C1-470F-90AF-973B5B66636F}" type="parTrans" cxnId="{113FD9FB-79F7-4486-9E55-8740D960D5CD}">
      <dgm:prSet/>
      <dgm:spPr/>
      <dgm:t>
        <a:bodyPr/>
        <a:lstStyle/>
        <a:p>
          <a:endParaRPr lang="en-US"/>
        </a:p>
      </dgm:t>
    </dgm:pt>
    <dgm:pt modelId="{658EFBB3-8B2E-4E41-9CD0-914060D18676}" type="sibTrans" cxnId="{113FD9FB-79F7-4486-9E55-8740D960D5CD}">
      <dgm:prSet/>
      <dgm:spPr/>
      <dgm:t>
        <a:bodyPr/>
        <a:lstStyle/>
        <a:p>
          <a:endParaRPr lang="en-US"/>
        </a:p>
      </dgm:t>
    </dgm:pt>
    <dgm:pt modelId="{D7D144D0-0C06-4711-826F-988A86BEBF15}">
      <dgm:prSet/>
      <dgm:spPr/>
      <dgm:t>
        <a:bodyPr/>
        <a:lstStyle/>
        <a:p>
          <a:r>
            <a:rPr lang="fr-FR"/>
            <a:t>-Calories par personne d'Origine végétale: </a:t>
          </a:r>
          <a:endParaRPr lang="en-US"/>
        </a:p>
      </dgm:t>
    </dgm:pt>
    <dgm:pt modelId="{A9CDEB95-378F-4569-B370-55DB4663382A}" type="parTrans" cxnId="{9140298A-F28E-47F5-82F7-49FB3624B594}">
      <dgm:prSet/>
      <dgm:spPr/>
      <dgm:t>
        <a:bodyPr/>
        <a:lstStyle/>
        <a:p>
          <a:endParaRPr lang="en-US"/>
        </a:p>
      </dgm:t>
    </dgm:pt>
    <dgm:pt modelId="{3762C3E9-818E-4811-8F43-D622D3C95714}" type="sibTrans" cxnId="{9140298A-F28E-47F5-82F7-49FB3624B594}">
      <dgm:prSet/>
      <dgm:spPr/>
      <dgm:t>
        <a:bodyPr/>
        <a:lstStyle/>
        <a:p>
          <a:endParaRPr lang="en-US"/>
        </a:p>
      </dgm:t>
    </dgm:pt>
    <dgm:pt modelId="{DE031582-32A4-48AB-967B-C3FAA218F2D6}">
      <dgm:prSet/>
      <dgm:spPr/>
      <dgm:t>
        <a:bodyPr/>
        <a:lstStyle/>
        <a:p>
          <a:r>
            <a:rPr lang="fr-FR"/>
            <a:t>2312.12</a:t>
          </a:r>
          <a:endParaRPr lang="en-US"/>
        </a:p>
      </dgm:t>
    </dgm:pt>
    <dgm:pt modelId="{80018D85-5CA5-4880-85A1-7EEC861FA49F}" type="parTrans" cxnId="{3AE3C53F-5129-4B5C-8C61-DF6BE3E3729E}">
      <dgm:prSet/>
      <dgm:spPr/>
      <dgm:t>
        <a:bodyPr/>
        <a:lstStyle/>
        <a:p>
          <a:endParaRPr lang="en-US"/>
        </a:p>
      </dgm:t>
    </dgm:pt>
    <dgm:pt modelId="{EDD46303-195E-454A-ACAA-140613206349}" type="sibTrans" cxnId="{3AE3C53F-5129-4B5C-8C61-DF6BE3E3729E}">
      <dgm:prSet/>
      <dgm:spPr/>
      <dgm:t>
        <a:bodyPr/>
        <a:lstStyle/>
        <a:p>
          <a:endParaRPr lang="en-US"/>
        </a:p>
      </dgm:t>
    </dgm:pt>
    <dgm:pt modelId="{EFF777B4-B5F1-C444-B652-7B457EA94338}" type="pres">
      <dgm:prSet presAssocID="{36323138-F489-4CD4-9CD6-258B03FF8A8C}" presName="vert0" presStyleCnt="0">
        <dgm:presLayoutVars>
          <dgm:dir/>
          <dgm:animOne val="branch"/>
          <dgm:animLvl val="lvl"/>
        </dgm:presLayoutVars>
      </dgm:prSet>
      <dgm:spPr/>
    </dgm:pt>
    <dgm:pt modelId="{44879C58-69A4-E442-AA81-FBEC761FAE96}" type="pres">
      <dgm:prSet presAssocID="{A4569CF5-A4DA-48F3-AFBB-6A480B87A0E2}" presName="thickLine" presStyleLbl="alignNode1" presStyleIdx="0" presStyleCnt="6"/>
      <dgm:spPr/>
    </dgm:pt>
    <dgm:pt modelId="{A4BE991C-AF0C-D140-A814-5B3E6CA8AAFF}" type="pres">
      <dgm:prSet presAssocID="{A4569CF5-A4DA-48F3-AFBB-6A480B87A0E2}" presName="horz1" presStyleCnt="0"/>
      <dgm:spPr/>
    </dgm:pt>
    <dgm:pt modelId="{4C06DACE-F0DB-C149-B805-F69EDF8A6FE7}" type="pres">
      <dgm:prSet presAssocID="{A4569CF5-A4DA-48F3-AFBB-6A480B87A0E2}" presName="tx1" presStyleLbl="revTx" presStyleIdx="0" presStyleCnt="6"/>
      <dgm:spPr/>
    </dgm:pt>
    <dgm:pt modelId="{AC2FFD0B-E718-9247-8C4A-BA36E649A475}" type="pres">
      <dgm:prSet presAssocID="{A4569CF5-A4DA-48F3-AFBB-6A480B87A0E2}" presName="vert1" presStyleCnt="0"/>
      <dgm:spPr/>
    </dgm:pt>
    <dgm:pt modelId="{A2376DE6-977D-A842-827F-7151A8737041}" type="pres">
      <dgm:prSet presAssocID="{BC60E846-E214-4915-85A4-2E9E17E1D43E}" presName="thickLine" presStyleLbl="alignNode1" presStyleIdx="1" presStyleCnt="6"/>
      <dgm:spPr/>
    </dgm:pt>
    <dgm:pt modelId="{3BEBB8D4-A789-1B4D-9D50-9436DEE77DF4}" type="pres">
      <dgm:prSet presAssocID="{BC60E846-E214-4915-85A4-2E9E17E1D43E}" presName="horz1" presStyleCnt="0"/>
      <dgm:spPr/>
    </dgm:pt>
    <dgm:pt modelId="{046A3508-3B80-1B44-877B-38DE7AB67D37}" type="pres">
      <dgm:prSet presAssocID="{BC60E846-E214-4915-85A4-2E9E17E1D43E}" presName="tx1" presStyleLbl="revTx" presStyleIdx="1" presStyleCnt="6"/>
      <dgm:spPr/>
    </dgm:pt>
    <dgm:pt modelId="{CD12BD98-9B5B-7D4C-AB5A-1C03E1600CC9}" type="pres">
      <dgm:prSet presAssocID="{BC60E846-E214-4915-85A4-2E9E17E1D43E}" presName="vert1" presStyleCnt="0"/>
      <dgm:spPr/>
    </dgm:pt>
    <dgm:pt modelId="{03A9D227-F809-F74C-8856-74C99F56845C}" type="pres">
      <dgm:prSet presAssocID="{77664178-D076-4BFB-9E67-3A28EEBE8308}" presName="thickLine" presStyleLbl="alignNode1" presStyleIdx="2" presStyleCnt="6"/>
      <dgm:spPr/>
    </dgm:pt>
    <dgm:pt modelId="{76E072B3-0461-EB41-A4C0-20F38E4FA357}" type="pres">
      <dgm:prSet presAssocID="{77664178-D076-4BFB-9E67-3A28EEBE8308}" presName="horz1" presStyleCnt="0"/>
      <dgm:spPr/>
    </dgm:pt>
    <dgm:pt modelId="{36E4D23B-6147-2B48-A43A-AEB3ACD92B36}" type="pres">
      <dgm:prSet presAssocID="{77664178-D076-4BFB-9E67-3A28EEBE8308}" presName="tx1" presStyleLbl="revTx" presStyleIdx="2" presStyleCnt="6"/>
      <dgm:spPr/>
    </dgm:pt>
    <dgm:pt modelId="{3686CB61-E820-1C4B-9DA4-EA4CF980ABB7}" type="pres">
      <dgm:prSet presAssocID="{77664178-D076-4BFB-9E67-3A28EEBE8308}" presName="vert1" presStyleCnt="0"/>
      <dgm:spPr/>
    </dgm:pt>
    <dgm:pt modelId="{8CB78CCF-195A-9D46-8C97-341A4C198673}" type="pres">
      <dgm:prSet presAssocID="{1619BDA7-3424-4E51-A843-6D042545B5B3}" presName="thickLine" presStyleLbl="alignNode1" presStyleIdx="3" presStyleCnt="6"/>
      <dgm:spPr/>
    </dgm:pt>
    <dgm:pt modelId="{594D8583-9067-FE43-B5D3-FD8F180DEEA8}" type="pres">
      <dgm:prSet presAssocID="{1619BDA7-3424-4E51-A843-6D042545B5B3}" presName="horz1" presStyleCnt="0"/>
      <dgm:spPr/>
    </dgm:pt>
    <dgm:pt modelId="{EE4E9DA4-94AB-E443-B98B-1D4639CA2B72}" type="pres">
      <dgm:prSet presAssocID="{1619BDA7-3424-4E51-A843-6D042545B5B3}" presName="tx1" presStyleLbl="revTx" presStyleIdx="3" presStyleCnt="6"/>
      <dgm:spPr/>
    </dgm:pt>
    <dgm:pt modelId="{5C8F3726-F8DB-994C-A8E9-BDD6E7CD7B2B}" type="pres">
      <dgm:prSet presAssocID="{1619BDA7-3424-4E51-A843-6D042545B5B3}" presName="vert1" presStyleCnt="0"/>
      <dgm:spPr/>
    </dgm:pt>
    <dgm:pt modelId="{FE6CD117-7569-444A-BCB8-A636138853AE}" type="pres">
      <dgm:prSet presAssocID="{D7D144D0-0C06-4711-826F-988A86BEBF15}" presName="thickLine" presStyleLbl="alignNode1" presStyleIdx="4" presStyleCnt="6"/>
      <dgm:spPr/>
    </dgm:pt>
    <dgm:pt modelId="{FDBB592C-FD88-1B4C-ADFB-70ADD54E3109}" type="pres">
      <dgm:prSet presAssocID="{D7D144D0-0C06-4711-826F-988A86BEBF15}" presName="horz1" presStyleCnt="0"/>
      <dgm:spPr/>
    </dgm:pt>
    <dgm:pt modelId="{5E63A963-0313-2940-B1AA-3FD73425893E}" type="pres">
      <dgm:prSet presAssocID="{D7D144D0-0C06-4711-826F-988A86BEBF15}" presName="tx1" presStyleLbl="revTx" presStyleIdx="4" presStyleCnt="6"/>
      <dgm:spPr/>
    </dgm:pt>
    <dgm:pt modelId="{F50D1218-F824-1944-B863-BC9D69844119}" type="pres">
      <dgm:prSet presAssocID="{D7D144D0-0C06-4711-826F-988A86BEBF15}" presName="vert1" presStyleCnt="0"/>
      <dgm:spPr/>
    </dgm:pt>
    <dgm:pt modelId="{1E70D15E-AB42-EA48-A06F-8FEF37021CA8}" type="pres">
      <dgm:prSet presAssocID="{DE031582-32A4-48AB-967B-C3FAA218F2D6}" presName="thickLine" presStyleLbl="alignNode1" presStyleIdx="5" presStyleCnt="6"/>
      <dgm:spPr/>
    </dgm:pt>
    <dgm:pt modelId="{DB8BB182-B562-BC42-975C-2A71CC93B7A8}" type="pres">
      <dgm:prSet presAssocID="{DE031582-32A4-48AB-967B-C3FAA218F2D6}" presName="horz1" presStyleCnt="0"/>
      <dgm:spPr/>
    </dgm:pt>
    <dgm:pt modelId="{ADC5BB89-1C48-A448-9C00-2ED52EDC8267}" type="pres">
      <dgm:prSet presAssocID="{DE031582-32A4-48AB-967B-C3FAA218F2D6}" presName="tx1" presStyleLbl="revTx" presStyleIdx="5" presStyleCnt="6"/>
      <dgm:spPr/>
    </dgm:pt>
    <dgm:pt modelId="{F72B5554-11B7-1243-BADC-8F98DF0B6E71}" type="pres">
      <dgm:prSet presAssocID="{DE031582-32A4-48AB-967B-C3FAA218F2D6}" presName="vert1" presStyleCnt="0"/>
      <dgm:spPr/>
    </dgm:pt>
  </dgm:ptLst>
  <dgm:cxnLst>
    <dgm:cxn modelId="{B392CA0B-C50D-204E-A647-13BB8B006415}" type="presOf" srcId="{77664178-D076-4BFB-9E67-3A28EEBE8308}" destId="{36E4D23B-6147-2B48-A43A-AEB3ACD92B36}" srcOrd="0" destOrd="0" presId="urn:microsoft.com/office/officeart/2008/layout/LinedList"/>
    <dgm:cxn modelId="{07428B14-4A9A-D940-B425-498999961069}" type="presOf" srcId="{A4569CF5-A4DA-48F3-AFBB-6A480B87A0E2}" destId="{4C06DACE-F0DB-C149-B805-F69EDF8A6FE7}" srcOrd="0" destOrd="0" presId="urn:microsoft.com/office/officeart/2008/layout/LinedList"/>
    <dgm:cxn modelId="{6274D71C-6470-46D6-8080-9D6F80453DAC}" srcId="{36323138-F489-4CD4-9CD6-258B03FF8A8C}" destId="{BC60E846-E214-4915-85A4-2E9E17E1D43E}" srcOrd="1" destOrd="0" parTransId="{75792252-1AB7-44D7-9CE8-C74CD94D231B}" sibTransId="{67582481-7AD2-4B78-ABC7-AD7C74EB5B88}"/>
    <dgm:cxn modelId="{3AE3C53F-5129-4B5C-8C61-DF6BE3E3729E}" srcId="{36323138-F489-4CD4-9CD6-258B03FF8A8C}" destId="{DE031582-32A4-48AB-967B-C3FAA218F2D6}" srcOrd="5" destOrd="0" parTransId="{80018D85-5CA5-4880-85A1-7EEC861FA49F}" sibTransId="{EDD46303-195E-454A-ACAA-140613206349}"/>
    <dgm:cxn modelId="{EC2E145A-8ECD-C340-9E29-E81F04964223}" type="presOf" srcId="{BC60E846-E214-4915-85A4-2E9E17E1D43E}" destId="{046A3508-3B80-1B44-877B-38DE7AB67D37}" srcOrd="0" destOrd="0" presId="urn:microsoft.com/office/officeart/2008/layout/LinedList"/>
    <dgm:cxn modelId="{39C4248A-3FA3-F741-BDAB-49F9537A9E06}" type="presOf" srcId="{1619BDA7-3424-4E51-A843-6D042545B5B3}" destId="{EE4E9DA4-94AB-E443-B98B-1D4639CA2B72}" srcOrd="0" destOrd="0" presId="urn:microsoft.com/office/officeart/2008/layout/LinedList"/>
    <dgm:cxn modelId="{9140298A-F28E-47F5-82F7-49FB3624B594}" srcId="{36323138-F489-4CD4-9CD6-258B03FF8A8C}" destId="{D7D144D0-0C06-4711-826F-988A86BEBF15}" srcOrd="4" destOrd="0" parTransId="{A9CDEB95-378F-4569-B370-55DB4663382A}" sibTransId="{3762C3E9-818E-4811-8F43-D622D3C95714}"/>
    <dgm:cxn modelId="{98CBC79B-2F8E-4E6E-9B7F-E8E2FE6B0CE9}" srcId="{36323138-F489-4CD4-9CD6-258B03FF8A8C}" destId="{A4569CF5-A4DA-48F3-AFBB-6A480B87A0E2}" srcOrd="0" destOrd="0" parTransId="{12EBF7C1-E2A2-46B1-BC5C-FA6F3334FE1E}" sibTransId="{136D65D4-14B3-4106-AAF8-ADC16431C44E}"/>
    <dgm:cxn modelId="{0DC0F7A6-2ECF-9E48-AD99-0F72CC7F804E}" type="presOf" srcId="{D7D144D0-0C06-4711-826F-988A86BEBF15}" destId="{5E63A963-0313-2940-B1AA-3FD73425893E}" srcOrd="0" destOrd="0" presId="urn:microsoft.com/office/officeart/2008/layout/LinedList"/>
    <dgm:cxn modelId="{BE33D8BE-4504-4481-93BF-18B10A27FA48}" srcId="{36323138-F489-4CD4-9CD6-258B03FF8A8C}" destId="{77664178-D076-4BFB-9E67-3A28EEBE8308}" srcOrd="2" destOrd="0" parTransId="{53A49EA2-3995-4043-B7FB-EA2A812D47E1}" sibTransId="{472E936F-BBF4-4339-8755-663EAA156D2D}"/>
    <dgm:cxn modelId="{6A1AEEC3-A839-864B-B58B-6BB0E72D1224}" type="presOf" srcId="{DE031582-32A4-48AB-967B-C3FAA218F2D6}" destId="{ADC5BB89-1C48-A448-9C00-2ED52EDC8267}" srcOrd="0" destOrd="0" presId="urn:microsoft.com/office/officeart/2008/layout/LinedList"/>
    <dgm:cxn modelId="{FF87E9D7-173B-D44F-B9B8-DD140F4EE345}" type="presOf" srcId="{36323138-F489-4CD4-9CD6-258B03FF8A8C}" destId="{EFF777B4-B5F1-C444-B652-7B457EA94338}" srcOrd="0" destOrd="0" presId="urn:microsoft.com/office/officeart/2008/layout/LinedList"/>
    <dgm:cxn modelId="{113FD9FB-79F7-4486-9E55-8740D960D5CD}" srcId="{36323138-F489-4CD4-9CD6-258B03FF8A8C}" destId="{1619BDA7-3424-4E51-A843-6D042545B5B3}" srcOrd="3" destOrd="0" parTransId="{E08EFF4B-C4C1-470F-90AF-973B5B66636F}" sibTransId="{658EFBB3-8B2E-4E41-9CD0-914060D18676}"/>
    <dgm:cxn modelId="{8C64D671-5E09-AB47-AB6A-A5131C3EA51C}" type="presParOf" srcId="{EFF777B4-B5F1-C444-B652-7B457EA94338}" destId="{44879C58-69A4-E442-AA81-FBEC761FAE96}" srcOrd="0" destOrd="0" presId="urn:microsoft.com/office/officeart/2008/layout/LinedList"/>
    <dgm:cxn modelId="{84681596-69DB-8E4A-ADBD-511E942F9C7F}" type="presParOf" srcId="{EFF777B4-B5F1-C444-B652-7B457EA94338}" destId="{A4BE991C-AF0C-D140-A814-5B3E6CA8AAFF}" srcOrd="1" destOrd="0" presId="urn:microsoft.com/office/officeart/2008/layout/LinedList"/>
    <dgm:cxn modelId="{991EA7BB-F58C-534A-A097-F0767B1E7327}" type="presParOf" srcId="{A4BE991C-AF0C-D140-A814-5B3E6CA8AAFF}" destId="{4C06DACE-F0DB-C149-B805-F69EDF8A6FE7}" srcOrd="0" destOrd="0" presId="urn:microsoft.com/office/officeart/2008/layout/LinedList"/>
    <dgm:cxn modelId="{6DD5C358-E882-2844-A4AB-6D6BDD15BAA5}" type="presParOf" srcId="{A4BE991C-AF0C-D140-A814-5B3E6CA8AAFF}" destId="{AC2FFD0B-E718-9247-8C4A-BA36E649A475}" srcOrd="1" destOrd="0" presId="urn:microsoft.com/office/officeart/2008/layout/LinedList"/>
    <dgm:cxn modelId="{5EBFB552-C301-7849-94CD-11C134565D16}" type="presParOf" srcId="{EFF777B4-B5F1-C444-B652-7B457EA94338}" destId="{A2376DE6-977D-A842-827F-7151A8737041}" srcOrd="2" destOrd="0" presId="urn:microsoft.com/office/officeart/2008/layout/LinedList"/>
    <dgm:cxn modelId="{B9472D35-9BCD-DA43-B0F7-4741ED52CC61}" type="presParOf" srcId="{EFF777B4-B5F1-C444-B652-7B457EA94338}" destId="{3BEBB8D4-A789-1B4D-9D50-9436DEE77DF4}" srcOrd="3" destOrd="0" presId="urn:microsoft.com/office/officeart/2008/layout/LinedList"/>
    <dgm:cxn modelId="{6BE93C47-1117-C94B-BB5F-4B1596603897}" type="presParOf" srcId="{3BEBB8D4-A789-1B4D-9D50-9436DEE77DF4}" destId="{046A3508-3B80-1B44-877B-38DE7AB67D37}" srcOrd="0" destOrd="0" presId="urn:microsoft.com/office/officeart/2008/layout/LinedList"/>
    <dgm:cxn modelId="{152743EA-D6E8-A646-A78E-E8A06C59B479}" type="presParOf" srcId="{3BEBB8D4-A789-1B4D-9D50-9436DEE77DF4}" destId="{CD12BD98-9B5B-7D4C-AB5A-1C03E1600CC9}" srcOrd="1" destOrd="0" presId="urn:microsoft.com/office/officeart/2008/layout/LinedList"/>
    <dgm:cxn modelId="{CAE699B7-006E-BD43-9C06-9D6FC9E0873D}" type="presParOf" srcId="{EFF777B4-B5F1-C444-B652-7B457EA94338}" destId="{03A9D227-F809-F74C-8856-74C99F56845C}" srcOrd="4" destOrd="0" presId="urn:microsoft.com/office/officeart/2008/layout/LinedList"/>
    <dgm:cxn modelId="{3732E586-4051-BB44-8A72-83BCDF5E96C2}" type="presParOf" srcId="{EFF777B4-B5F1-C444-B652-7B457EA94338}" destId="{76E072B3-0461-EB41-A4C0-20F38E4FA357}" srcOrd="5" destOrd="0" presId="urn:microsoft.com/office/officeart/2008/layout/LinedList"/>
    <dgm:cxn modelId="{7CB57850-D4D6-1F4D-A84C-30DA65CDB77A}" type="presParOf" srcId="{76E072B3-0461-EB41-A4C0-20F38E4FA357}" destId="{36E4D23B-6147-2B48-A43A-AEB3ACD92B36}" srcOrd="0" destOrd="0" presId="urn:microsoft.com/office/officeart/2008/layout/LinedList"/>
    <dgm:cxn modelId="{699732D1-5D83-4746-90FF-F1967BB357F4}" type="presParOf" srcId="{76E072B3-0461-EB41-A4C0-20F38E4FA357}" destId="{3686CB61-E820-1C4B-9DA4-EA4CF980ABB7}" srcOrd="1" destOrd="0" presId="urn:microsoft.com/office/officeart/2008/layout/LinedList"/>
    <dgm:cxn modelId="{4E5187A1-8D6F-B74A-93A4-07D5A9DD81BA}" type="presParOf" srcId="{EFF777B4-B5F1-C444-B652-7B457EA94338}" destId="{8CB78CCF-195A-9D46-8C97-341A4C198673}" srcOrd="6" destOrd="0" presId="urn:microsoft.com/office/officeart/2008/layout/LinedList"/>
    <dgm:cxn modelId="{0A99EABE-9316-894A-81B9-20DA4452D4F8}" type="presParOf" srcId="{EFF777B4-B5F1-C444-B652-7B457EA94338}" destId="{594D8583-9067-FE43-B5D3-FD8F180DEEA8}" srcOrd="7" destOrd="0" presId="urn:microsoft.com/office/officeart/2008/layout/LinedList"/>
    <dgm:cxn modelId="{3B85A2F7-E30C-C344-96AA-F2A4341BFBF0}" type="presParOf" srcId="{594D8583-9067-FE43-B5D3-FD8F180DEEA8}" destId="{EE4E9DA4-94AB-E443-B98B-1D4639CA2B72}" srcOrd="0" destOrd="0" presId="urn:microsoft.com/office/officeart/2008/layout/LinedList"/>
    <dgm:cxn modelId="{ADC6615F-AF4E-4F4C-8304-0A425A14017A}" type="presParOf" srcId="{594D8583-9067-FE43-B5D3-FD8F180DEEA8}" destId="{5C8F3726-F8DB-994C-A8E9-BDD6E7CD7B2B}" srcOrd="1" destOrd="0" presId="urn:microsoft.com/office/officeart/2008/layout/LinedList"/>
    <dgm:cxn modelId="{8CA55753-6561-DA43-A7AC-6FF4786B29A0}" type="presParOf" srcId="{EFF777B4-B5F1-C444-B652-7B457EA94338}" destId="{FE6CD117-7569-444A-BCB8-A636138853AE}" srcOrd="8" destOrd="0" presId="urn:microsoft.com/office/officeart/2008/layout/LinedList"/>
    <dgm:cxn modelId="{C76E3707-D42F-C544-938E-8EDF205C6F20}" type="presParOf" srcId="{EFF777B4-B5F1-C444-B652-7B457EA94338}" destId="{FDBB592C-FD88-1B4C-ADFB-70ADD54E3109}" srcOrd="9" destOrd="0" presId="urn:microsoft.com/office/officeart/2008/layout/LinedList"/>
    <dgm:cxn modelId="{0FCB434C-7845-7748-B9A0-BF22FD3FF83C}" type="presParOf" srcId="{FDBB592C-FD88-1B4C-ADFB-70ADD54E3109}" destId="{5E63A963-0313-2940-B1AA-3FD73425893E}" srcOrd="0" destOrd="0" presId="urn:microsoft.com/office/officeart/2008/layout/LinedList"/>
    <dgm:cxn modelId="{33A967A6-FDFD-E846-AE5C-5F38FF998FFA}" type="presParOf" srcId="{FDBB592C-FD88-1B4C-ADFB-70ADD54E3109}" destId="{F50D1218-F824-1944-B863-BC9D69844119}" srcOrd="1" destOrd="0" presId="urn:microsoft.com/office/officeart/2008/layout/LinedList"/>
    <dgm:cxn modelId="{1803061E-A8A0-A14F-A834-293B87366DC0}" type="presParOf" srcId="{EFF777B4-B5F1-C444-B652-7B457EA94338}" destId="{1E70D15E-AB42-EA48-A06F-8FEF37021CA8}" srcOrd="10" destOrd="0" presId="urn:microsoft.com/office/officeart/2008/layout/LinedList"/>
    <dgm:cxn modelId="{9E24CC92-9C77-8F43-85F7-D0FF4572C6BE}" type="presParOf" srcId="{EFF777B4-B5F1-C444-B652-7B457EA94338}" destId="{DB8BB182-B562-BC42-975C-2A71CC93B7A8}" srcOrd="11" destOrd="0" presId="urn:microsoft.com/office/officeart/2008/layout/LinedList"/>
    <dgm:cxn modelId="{F360AE0D-5B97-684D-9449-FAA7FDF898C1}" type="presParOf" srcId="{DB8BB182-B562-BC42-975C-2A71CC93B7A8}" destId="{ADC5BB89-1C48-A448-9C00-2ED52EDC8267}" srcOrd="0" destOrd="0" presId="urn:microsoft.com/office/officeart/2008/layout/LinedList"/>
    <dgm:cxn modelId="{8970DB9D-C6DB-D54B-B67E-C92DA7896EB5}" type="presParOf" srcId="{DB8BB182-B562-BC42-975C-2A71CC93B7A8}" destId="{F72B5554-11B7-1243-BADC-8F98DF0B6E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D0EC7A-F027-41A8-B6D8-526D18C5F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7F545C-ADC8-4E66-AE36-68CB15B62AD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-Pertes: </a:t>
          </a:r>
          <a:endParaRPr lang="en-US"/>
        </a:p>
      </dgm:t>
    </dgm:pt>
    <dgm:pt modelId="{D403C089-91F5-4B91-AB60-8C6E60E58DBD}" type="parTrans" cxnId="{92049B07-BDDE-4098-8FC2-B90C45BB179B}">
      <dgm:prSet/>
      <dgm:spPr/>
      <dgm:t>
        <a:bodyPr/>
        <a:lstStyle/>
        <a:p>
          <a:endParaRPr lang="en-US"/>
        </a:p>
      </dgm:t>
    </dgm:pt>
    <dgm:pt modelId="{2773DB5C-E4AC-4164-B484-5BAECAA05CBC}" type="sibTrans" cxnId="{92049B07-BDDE-4098-8FC2-B90C45BB179B}">
      <dgm:prSet/>
      <dgm:spPr/>
      <dgm:t>
        <a:bodyPr/>
        <a:lstStyle/>
        <a:p>
          <a:endParaRPr lang="en-US"/>
        </a:p>
      </dgm:t>
    </dgm:pt>
    <dgm:pt modelId="{CE5295D8-6DA6-4005-93AD-1F6C2A7A8A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4,96%</a:t>
          </a:r>
          <a:endParaRPr lang="en-US" dirty="0"/>
        </a:p>
      </dgm:t>
    </dgm:pt>
    <dgm:pt modelId="{14161D7F-4DA4-446B-817E-095931028B2D}" type="parTrans" cxnId="{82BF375B-C83C-4B9A-9EDC-7B726A38FAA5}">
      <dgm:prSet/>
      <dgm:spPr/>
      <dgm:t>
        <a:bodyPr/>
        <a:lstStyle/>
        <a:p>
          <a:endParaRPr lang="en-US"/>
        </a:p>
      </dgm:t>
    </dgm:pt>
    <dgm:pt modelId="{4CE949D9-226D-4593-8180-181919AB4A6E}" type="sibTrans" cxnId="{82BF375B-C83C-4B9A-9EDC-7B726A38FAA5}">
      <dgm:prSet/>
      <dgm:spPr/>
      <dgm:t>
        <a:bodyPr/>
        <a:lstStyle/>
        <a:p>
          <a:endParaRPr lang="en-US"/>
        </a:p>
      </dgm:t>
    </dgm:pt>
    <dgm:pt modelId="{BB1BD4C2-8C95-4D6F-8634-D6F85AA832E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-Nourriture: </a:t>
          </a:r>
          <a:endParaRPr lang="en-US"/>
        </a:p>
      </dgm:t>
    </dgm:pt>
    <dgm:pt modelId="{1E3CCA9F-E42C-4F7B-8669-39A183D7F985}" type="parTrans" cxnId="{6AC141D1-7D8A-4A35-8ECF-B2E6016D4F21}">
      <dgm:prSet/>
      <dgm:spPr/>
      <dgm:t>
        <a:bodyPr/>
        <a:lstStyle/>
        <a:p>
          <a:endParaRPr lang="en-US"/>
        </a:p>
      </dgm:t>
    </dgm:pt>
    <dgm:pt modelId="{701BA936-8F00-40B2-96DA-B22AA5D4AE1C}" type="sibTrans" cxnId="{6AC141D1-7D8A-4A35-8ECF-B2E6016D4F21}">
      <dgm:prSet/>
      <dgm:spPr/>
      <dgm:t>
        <a:bodyPr/>
        <a:lstStyle/>
        <a:p>
          <a:endParaRPr lang="en-US"/>
        </a:p>
      </dgm:t>
    </dgm:pt>
    <dgm:pt modelId="{E878E2D2-65CC-44EF-8867-48B9EB47A59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54,08%</a:t>
          </a:r>
          <a:endParaRPr lang="en-US" dirty="0"/>
        </a:p>
      </dgm:t>
    </dgm:pt>
    <dgm:pt modelId="{C06CF28F-F6D9-441D-A7A8-6607F3DC90AB}" type="parTrans" cxnId="{B818193A-8BB9-4951-9D0F-140769A705F0}">
      <dgm:prSet/>
      <dgm:spPr/>
      <dgm:t>
        <a:bodyPr/>
        <a:lstStyle/>
        <a:p>
          <a:endParaRPr lang="en-US"/>
        </a:p>
      </dgm:t>
    </dgm:pt>
    <dgm:pt modelId="{8F1B23A4-1176-461D-86A5-E9A1094E7C26}" type="sibTrans" cxnId="{B818193A-8BB9-4951-9D0F-140769A705F0}">
      <dgm:prSet/>
      <dgm:spPr/>
      <dgm:t>
        <a:bodyPr/>
        <a:lstStyle/>
        <a:p>
          <a:endParaRPr lang="en-US"/>
        </a:p>
      </dgm:t>
    </dgm:pt>
    <dgm:pt modelId="{C4F3D962-7BCF-4EBF-8DDB-304A458EBF6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-Aliments pour animaux: </a:t>
          </a:r>
          <a:endParaRPr lang="en-US"/>
        </a:p>
      </dgm:t>
    </dgm:pt>
    <dgm:pt modelId="{9495A5EE-E09E-457E-B37A-B249B1E6D361}" type="parTrans" cxnId="{E9A55458-D101-43E6-B3C6-FD895327BD05}">
      <dgm:prSet/>
      <dgm:spPr/>
      <dgm:t>
        <a:bodyPr/>
        <a:lstStyle/>
        <a:p>
          <a:endParaRPr lang="en-US"/>
        </a:p>
      </dgm:t>
    </dgm:pt>
    <dgm:pt modelId="{4113F1A2-44F9-4995-B7BF-991B6068BC58}" type="sibTrans" cxnId="{E9A55458-D101-43E6-B3C6-FD895327BD05}">
      <dgm:prSet/>
      <dgm:spPr/>
      <dgm:t>
        <a:bodyPr/>
        <a:lstStyle/>
        <a:p>
          <a:endParaRPr lang="en-US"/>
        </a:p>
      </dgm:t>
    </dgm:pt>
    <dgm:pt modelId="{1FF75D11-4F47-451F-B077-7DCD97BFF96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13,79%</a:t>
          </a:r>
          <a:endParaRPr lang="en-US" dirty="0"/>
        </a:p>
      </dgm:t>
    </dgm:pt>
    <dgm:pt modelId="{90C0451C-B9BD-48AA-8BE8-F11C0D129B69}" type="parTrans" cxnId="{38FB7EBE-1449-4E92-8DC0-372F7377F1D1}">
      <dgm:prSet/>
      <dgm:spPr/>
      <dgm:t>
        <a:bodyPr/>
        <a:lstStyle/>
        <a:p>
          <a:endParaRPr lang="en-US"/>
        </a:p>
      </dgm:t>
    </dgm:pt>
    <dgm:pt modelId="{1EB75AD3-6E99-46C3-968C-AF3ECF236750}" type="sibTrans" cxnId="{38FB7EBE-1449-4E92-8DC0-372F7377F1D1}">
      <dgm:prSet/>
      <dgm:spPr/>
      <dgm:t>
        <a:bodyPr/>
        <a:lstStyle/>
        <a:p>
          <a:endParaRPr lang="en-US"/>
        </a:p>
      </dgm:t>
    </dgm:pt>
    <dgm:pt modelId="{2C758164-602E-4521-BD9E-960C8674DAA0}" type="pres">
      <dgm:prSet presAssocID="{04D0EC7A-F027-41A8-B6D8-526D18C5FBB9}" presName="root" presStyleCnt="0">
        <dgm:presLayoutVars>
          <dgm:dir/>
          <dgm:resizeHandles val="exact"/>
        </dgm:presLayoutVars>
      </dgm:prSet>
      <dgm:spPr/>
    </dgm:pt>
    <dgm:pt modelId="{C6144596-E7F0-40C2-8E46-215F5637C737}" type="pres">
      <dgm:prSet presAssocID="{CC7F545C-ADC8-4E66-AE36-68CB15B62ADA}" presName="compNode" presStyleCnt="0"/>
      <dgm:spPr/>
    </dgm:pt>
    <dgm:pt modelId="{8DF27921-FECC-48A3-A372-9AF585247A77}" type="pres">
      <dgm:prSet presAssocID="{CC7F545C-ADC8-4E66-AE36-68CB15B62ADA}" presName="bgRect" presStyleLbl="bgShp" presStyleIdx="0" presStyleCnt="3"/>
      <dgm:spPr/>
    </dgm:pt>
    <dgm:pt modelId="{3139D87C-5615-4096-90B7-509DA18F9332}" type="pres">
      <dgm:prSet presAssocID="{CC7F545C-ADC8-4E66-AE36-68CB15B62A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f"/>
        </a:ext>
      </dgm:extLst>
    </dgm:pt>
    <dgm:pt modelId="{BD1AD1D8-44A1-4B82-A823-556D9B052BD2}" type="pres">
      <dgm:prSet presAssocID="{CC7F545C-ADC8-4E66-AE36-68CB15B62ADA}" presName="spaceRect" presStyleCnt="0"/>
      <dgm:spPr/>
    </dgm:pt>
    <dgm:pt modelId="{F8565FD2-16F9-4F83-96CC-4CE9FFBC68F2}" type="pres">
      <dgm:prSet presAssocID="{CC7F545C-ADC8-4E66-AE36-68CB15B62ADA}" presName="parTx" presStyleLbl="revTx" presStyleIdx="0" presStyleCnt="6">
        <dgm:presLayoutVars>
          <dgm:chMax val="0"/>
          <dgm:chPref val="0"/>
        </dgm:presLayoutVars>
      </dgm:prSet>
      <dgm:spPr/>
    </dgm:pt>
    <dgm:pt modelId="{ED3C2D2F-AB60-42A4-BCD5-6E60E6F1C12C}" type="pres">
      <dgm:prSet presAssocID="{CC7F545C-ADC8-4E66-AE36-68CB15B62ADA}" presName="desTx" presStyleLbl="revTx" presStyleIdx="1" presStyleCnt="6">
        <dgm:presLayoutVars/>
      </dgm:prSet>
      <dgm:spPr/>
    </dgm:pt>
    <dgm:pt modelId="{21864D59-440D-420F-AC3A-CC75EDC2EA51}" type="pres">
      <dgm:prSet presAssocID="{2773DB5C-E4AC-4164-B484-5BAECAA05CBC}" presName="sibTrans" presStyleCnt="0"/>
      <dgm:spPr/>
    </dgm:pt>
    <dgm:pt modelId="{1F3B6277-182B-4790-91A5-5601EC0E0A85}" type="pres">
      <dgm:prSet presAssocID="{BB1BD4C2-8C95-4D6F-8634-D6F85AA832E5}" presName="compNode" presStyleCnt="0"/>
      <dgm:spPr/>
    </dgm:pt>
    <dgm:pt modelId="{546AC09C-89BE-4E08-9033-A3C26DACFABE}" type="pres">
      <dgm:prSet presAssocID="{BB1BD4C2-8C95-4D6F-8634-D6F85AA832E5}" presName="bgRect" presStyleLbl="bgShp" presStyleIdx="1" presStyleCnt="3"/>
      <dgm:spPr/>
    </dgm:pt>
    <dgm:pt modelId="{95F38B51-E9B8-48F3-99B1-D60C3F269A41}" type="pres">
      <dgm:prSet presAssocID="{BB1BD4C2-8C95-4D6F-8634-D6F85AA832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cuisinier"/>
        </a:ext>
      </dgm:extLst>
    </dgm:pt>
    <dgm:pt modelId="{0248783B-2560-4E76-8AE2-C58BECA7B155}" type="pres">
      <dgm:prSet presAssocID="{BB1BD4C2-8C95-4D6F-8634-D6F85AA832E5}" presName="spaceRect" presStyleCnt="0"/>
      <dgm:spPr/>
    </dgm:pt>
    <dgm:pt modelId="{65E6FA9D-F2CC-4FDF-9373-1FC413F049FE}" type="pres">
      <dgm:prSet presAssocID="{BB1BD4C2-8C95-4D6F-8634-D6F85AA832E5}" presName="parTx" presStyleLbl="revTx" presStyleIdx="2" presStyleCnt="6">
        <dgm:presLayoutVars>
          <dgm:chMax val="0"/>
          <dgm:chPref val="0"/>
        </dgm:presLayoutVars>
      </dgm:prSet>
      <dgm:spPr/>
    </dgm:pt>
    <dgm:pt modelId="{59545447-F405-4B3F-BE73-AFBE96DC2CDB}" type="pres">
      <dgm:prSet presAssocID="{BB1BD4C2-8C95-4D6F-8634-D6F85AA832E5}" presName="desTx" presStyleLbl="revTx" presStyleIdx="3" presStyleCnt="6">
        <dgm:presLayoutVars/>
      </dgm:prSet>
      <dgm:spPr/>
    </dgm:pt>
    <dgm:pt modelId="{87FAF8A9-BE09-4FE1-997E-16204B3B1A4B}" type="pres">
      <dgm:prSet presAssocID="{701BA936-8F00-40B2-96DA-B22AA5D4AE1C}" presName="sibTrans" presStyleCnt="0"/>
      <dgm:spPr/>
    </dgm:pt>
    <dgm:pt modelId="{486CF08E-9FDB-4C5E-8470-D52420A590AF}" type="pres">
      <dgm:prSet presAssocID="{C4F3D962-7BCF-4EBF-8DDB-304A458EBF6F}" presName="compNode" presStyleCnt="0"/>
      <dgm:spPr/>
    </dgm:pt>
    <dgm:pt modelId="{8ABFB7E1-7860-45F2-9C2A-EA01E9A5C7D0}" type="pres">
      <dgm:prSet presAssocID="{C4F3D962-7BCF-4EBF-8DDB-304A458EBF6F}" presName="bgRect" presStyleLbl="bgShp" presStyleIdx="2" presStyleCnt="3"/>
      <dgm:spPr/>
    </dgm:pt>
    <dgm:pt modelId="{ECCFFDB7-7F77-4AFA-86D1-8D2025DC08DF}" type="pres">
      <dgm:prSet presAssocID="{C4F3D962-7BCF-4EBF-8DDB-304A458EBF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214A79BC-FD2D-4F99-8B9B-7435146267C0}" type="pres">
      <dgm:prSet presAssocID="{C4F3D962-7BCF-4EBF-8DDB-304A458EBF6F}" presName="spaceRect" presStyleCnt="0"/>
      <dgm:spPr/>
    </dgm:pt>
    <dgm:pt modelId="{D479CEED-60E1-492A-B7F4-52264DD3F30B}" type="pres">
      <dgm:prSet presAssocID="{C4F3D962-7BCF-4EBF-8DDB-304A458EBF6F}" presName="parTx" presStyleLbl="revTx" presStyleIdx="4" presStyleCnt="6">
        <dgm:presLayoutVars>
          <dgm:chMax val="0"/>
          <dgm:chPref val="0"/>
        </dgm:presLayoutVars>
      </dgm:prSet>
      <dgm:spPr/>
    </dgm:pt>
    <dgm:pt modelId="{AEF6DEB9-D90F-4466-A6C8-954A34791DC9}" type="pres">
      <dgm:prSet presAssocID="{C4F3D962-7BCF-4EBF-8DDB-304A458EBF6F}" presName="desTx" presStyleLbl="revTx" presStyleIdx="5" presStyleCnt="6">
        <dgm:presLayoutVars/>
      </dgm:prSet>
      <dgm:spPr/>
    </dgm:pt>
  </dgm:ptLst>
  <dgm:cxnLst>
    <dgm:cxn modelId="{92049B07-BDDE-4098-8FC2-B90C45BB179B}" srcId="{04D0EC7A-F027-41A8-B6D8-526D18C5FBB9}" destId="{CC7F545C-ADC8-4E66-AE36-68CB15B62ADA}" srcOrd="0" destOrd="0" parTransId="{D403C089-91F5-4B91-AB60-8C6E60E58DBD}" sibTransId="{2773DB5C-E4AC-4164-B484-5BAECAA05CBC}"/>
    <dgm:cxn modelId="{E263171B-BF87-BC42-9316-88BC184319B5}" type="presOf" srcId="{C4F3D962-7BCF-4EBF-8DDB-304A458EBF6F}" destId="{D479CEED-60E1-492A-B7F4-52264DD3F30B}" srcOrd="0" destOrd="0" presId="urn:microsoft.com/office/officeart/2018/2/layout/IconVerticalSolidList"/>
    <dgm:cxn modelId="{B818193A-8BB9-4951-9D0F-140769A705F0}" srcId="{BB1BD4C2-8C95-4D6F-8634-D6F85AA832E5}" destId="{E878E2D2-65CC-44EF-8867-48B9EB47A590}" srcOrd="0" destOrd="0" parTransId="{C06CF28F-F6D9-441D-A7A8-6607F3DC90AB}" sibTransId="{8F1B23A4-1176-461D-86A5-E9A1094E7C26}"/>
    <dgm:cxn modelId="{063A753A-F234-554A-8807-3A26AAD100DC}" type="presOf" srcId="{BB1BD4C2-8C95-4D6F-8634-D6F85AA832E5}" destId="{65E6FA9D-F2CC-4FDF-9373-1FC413F049FE}" srcOrd="0" destOrd="0" presId="urn:microsoft.com/office/officeart/2018/2/layout/IconVerticalSolidList"/>
    <dgm:cxn modelId="{E9A55458-D101-43E6-B3C6-FD895327BD05}" srcId="{04D0EC7A-F027-41A8-B6D8-526D18C5FBB9}" destId="{C4F3D962-7BCF-4EBF-8DDB-304A458EBF6F}" srcOrd="2" destOrd="0" parTransId="{9495A5EE-E09E-457E-B37A-B249B1E6D361}" sibTransId="{4113F1A2-44F9-4995-B7BF-991B6068BC58}"/>
    <dgm:cxn modelId="{82BF375B-C83C-4B9A-9EDC-7B726A38FAA5}" srcId="{CC7F545C-ADC8-4E66-AE36-68CB15B62ADA}" destId="{CE5295D8-6DA6-4005-93AD-1F6C2A7A8A25}" srcOrd="0" destOrd="0" parTransId="{14161D7F-4DA4-446B-817E-095931028B2D}" sibTransId="{4CE949D9-226D-4593-8180-181919AB4A6E}"/>
    <dgm:cxn modelId="{4F0E7D77-9072-E948-8114-E37ACDF7E773}" type="presOf" srcId="{CC7F545C-ADC8-4E66-AE36-68CB15B62ADA}" destId="{F8565FD2-16F9-4F83-96CC-4CE9FFBC68F2}" srcOrd="0" destOrd="0" presId="urn:microsoft.com/office/officeart/2018/2/layout/IconVerticalSolidList"/>
    <dgm:cxn modelId="{C97F0278-FA53-344B-A13A-7B6B6CF4582E}" type="presOf" srcId="{1FF75D11-4F47-451F-B077-7DCD97BFF96B}" destId="{AEF6DEB9-D90F-4466-A6C8-954A34791DC9}" srcOrd="0" destOrd="0" presId="urn:microsoft.com/office/officeart/2018/2/layout/IconVerticalSolidList"/>
    <dgm:cxn modelId="{7FA74E7C-C27E-E948-BC9A-9CBB68A4C265}" type="presOf" srcId="{04D0EC7A-F027-41A8-B6D8-526D18C5FBB9}" destId="{2C758164-602E-4521-BD9E-960C8674DAA0}" srcOrd="0" destOrd="0" presId="urn:microsoft.com/office/officeart/2018/2/layout/IconVerticalSolidList"/>
    <dgm:cxn modelId="{70D5449B-403E-584F-9B11-D7459D465255}" type="presOf" srcId="{E878E2D2-65CC-44EF-8867-48B9EB47A590}" destId="{59545447-F405-4B3F-BE73-AFBE96DC2CDB}" srcOrd="0" destOrd="0" presId="urn:microsoft.com/office/officeart/2018/2/layout/IconVerticalSolidList"/>
    <dgm:cxn modelId="{8CDF3F9D-27E1-3E40-8DF6-10151B9562F0}" type="presOf" srcId="{CE5295D8-6DA6-4005-93AD-1F6C2A7A8A25}" destId="{ED3C2D2F-AB60-42A4-BCD5-6E60E6F1C12C}" srcOrd="0" destOrd="0" presId="urn:microsoft.com/office/officeart/2018/2/layout/IconVerticalSolidList"/>
    <dgm:cxn modelId="{38FB7EBE-1449-4E92-8DC0-372F7377F1D1}" srcId="{C4F3D962-7BCF-4EBF-8DDB-304A458EBF6F}" destId="{1FF75D11-4F47-451F-B077-7DCD97BFF96B}" srcOrd="0" destOrd="0" parTransId="{90C0451C-B9BD-48AA-8BE8-F11C0D129B69}" sibTransId="{1EB75AD3-6E99-46C3-968C-AF3ECF236750}"/>
    <dgm:cxn modelId="{6AC141D1-7D8A-4A35-8ECF-B2E6016D4F21}" srcId="{04D0EC7A-F027-41A8-B6D8-526D18C5FBB9}" destId="{BB1BD4C2-8C95-4D6F-8634-D6F85AA832E5}" srcOrd="1" destOrd="0" parTransId="{1E3CCA9F-E42C-4F7B-8669-39A183D7F985}" sibTransId="{701BA936-8F00-40B2-96DA-B22AA5D4AE1C}"/>
    <dgm:cxn modelId="{EA924E1B-FC28-C949-B541-519CBD4B9755}" type="presParOf" srcId="{2C758164-602E-4521-BD9E-960C8674DAA0}" destId="{C6144596-E7F0-40C2-8E46-215F5637C737}" srcOrd="0" destOrd="0" presId="urn:microsoft.com/office/officeart/2018/2/layout/IconVerticalSolidList"/>
    <dgm:cxn modelId="{D54C6469-3409-AC44-91A4-857B2716C66F}" type="presParOf" srcId="{C6144596-E7F0-40C2-8E46-215F5637C737}" destId="{8DF27921-FECC-48A3-A372-9AF585247A77}" srcOrd="0" destOrd="0" presId="urn:microsoft.com/office/officeart/2018/2/layout/IconVerticalSolidList"/>
    <dgm:cxn modelId="{8EA2E3C1-CDAD-F84B-B8C9-225804692823}" type="presParOf" srcId="{C6144596-E7F0-40C2-8E46-215F5637C737}" destId="{3139D87C-5615-4096-90B7-509DA18F9332}" srcOrd="1" destOrd="0" presId="urn:microsoft.com/office/officeart/2018/2/layout/IconVerticalSolidList"/>
    <dgm:cxn modelId="{33B1C957-F51D-F346-94C6-EF7658EAF25F}" type="presParOf" srcId="{C6144596-E7F0-40C2-8E46-215F5637C737}" destId="{BD1AD1D8-44A1-4B82-A823-556D9B052BD2}" srcOrd="2" destOrd="0" presId="urn:microsoft.com/office/officeart/2018/2/layout/IconVerticalSolidList"/>
    <dgm:cxn modelId="{ED67C1C1-3879-6644-BF12-BEB2CD64E733}" type="presParOf" srcId="{C6144596-E7F0-40C2-8E46-215F5637C737}" destId="{F8565FD2-16F9-4F83-96CC-4CE9FFBC68F2}" srcOrd="3" destOrd="0" presId="urn:microsoft.com/office/officeart/2018/2/layout/IconVerticalSolidList"/>
    <dgm:cxn modelId="{52458C26-85DA-A34E-8CBF-8CCD82507D1A}" type="presParOf" srcId="{C6144596-E7F0-40C2-8E46-215F5637C737}" destId="{ED3C2D2F-AB60-42A4-BCD5-6E60E6F1C12C}" srcOrd="4" destOrd="0" presId="urn:microsoft.com/office/officeart/2018/2/layout/IconVerticalSolidList"/>
    <dgm:cxn modelId="{021006DC-7408-9242-B968-E5DFD3183E38}" type="presParOf" srcId="{2C758164-602E-4521-BD9E-960C8674DAA0}" destId="{21864D59-440D-420F-AC3A-CC75EDC2EA51}" srcOrd="1" destOrd="0" presId="urn:microsoft.com/office/officeart/2018/2/layout/IconVerticalSolidList"/>
    <dgm:cxn modelId="{C6830A4C-8F56-7142-BAC0-260CA618D144}" type="presParOf" srcId="{2C758164-602E-4521-BD9E-960C8674DAA0}" destId="{1F3B6277-182B-4790-91A5-5601EC0E0A85}" srcOrd="2" destOrd="0" presId="urn:microsoft.com/office/officeart/2018/2/layout/IconVerticalSolidList"/>
    <dgm:cxn modelId="{A32FB25C-0351-484C-A2D7-51CFA5C25786}" type="presParOf" srcId="{1F3B6277-182B-4790-91A5-5601EC0E0A85}" destId="{546AC09C-89BE-4E08-9033-A3C26DACFABE}" srcOrd="0" destOrd="0" presId="urn:microsoft.com/office/officeart/2018/2/layout/IconVerticalSolidList"/>
    <dgm:cxn modelId="{A88B1306-65B6-CF40-99BD-2EB4ECAED1B9}" type="presParOf" srcId="{1F3B6277-182B-4790-91A5-5601EC0E0A85}" destId="{95F38B51-E9B8-48F3-99B1-D60C3F269A41}" srcOrd="1" destOrd="0" presId="urn:microsoft.com/office/officeart/2018/2/layout/IconVerticalSolidList"/>
    <dgm:cxn modelId="{C778B6E9-165B-4246-85EB-0FFC19624BCF}" type="presParOf" srcId="{1F3B6277-182B-4790-91A5-5601EC0E0A85}" destId="{0248783B-2560-4E76-8AE2-C58BECA7B155}" srcOrd="2" destOrd="0" presId="urn:microsoft.com/office/officeart/2018/2/layout/IconVerticalSolidList"/>
    <dgm:cxn modelId="{281197A8-6021-2642-AF93-A1378EDCAFF4}" type="presParOf" srcId="{1F3B6277-182B-4790-91A5-5601EC0E0A85}" destId="{65E6FA9D-F2CC-4FDF-9373-1FC413F049FE}" srcOrd="3" destOrd="0" presId="urn:microsoft.com/office/officeart/2018/2/layout/IconVerticalSolidList"/>
    <dgm:cxn modelId="{C09BE8AF-3F38-624F-B677-50CA6B821941}" type="presParOf" srcId="{1F3B6277-182B-4790-91A5-5601EC0E0A85}" destId="{59545447-F405-4B3F-BE73-AFBE96DC2CDB}" srcOrd="4" destOrd="0" presId="urn:microsoft.com/office/officeart/2018/2/layout/IconVerticalSolidList"/>
    <dgm:cxn modelId="{16BC1E65-9795-9942-B1DA-69D73FDE0B24}" type="presParOf" srcId="{2C758164-602E-4521-BD9E-960C8674DAA0}" destId="{87FAF8A9-BE09-4FE1-997E-16204B3B1A4B}" srcOrd="3" destOrd="0" presId="urn:microsoft.com/office/officeart/2018/2/layout/IconVerticalSolidList"/>
    <dgm:cxn modelId="{341A71C8-3DA4-9344-98A2-127267B28332}" type="presParOf" srcId="{2C758164-602E-4521-BD9E-960C8674DAA0}" destId="{486CF08E-9FDB-4C5E-8470-D52420A590AF}" srcOrd="4" destOrd="0" presId="urn:microsoft.com/office/officeart/2018/2/layout/IconVerticalSolidList"/>
    <dgm:cxn modelId="{422EAF04-5FC5-3043-9DAD-1F2FDC3335AA}" type="presParOf" srcId="{486CF08E-9FDB-4C5E-8470-D52420A590AF}" destId="{8ABFB7E1-7860-45F2-9C2A-EA01E9A5C7D0}" srcOrd="0" destOrd="0" presId="urn:microsoft.com/office/officeart/2018/2/layout/IconVerticalSolidList"/>
    <dgm:cxn modelId="{C8D8A979-709A-6F44-9E06-607A43902E3E}" type="presParOf" srcId="{486CF08E-9FDB-4C5E-8470-D52420A590AF}" destId="{ECCFFDB7-7F77-4AFA-86D1-8D2025DC08DF}" srcOrd="1" destOrd="0" presId="urn:microsoft.com/office/officeart/2018/2/layout/IconVerticalSolidList"/>
    <dgm:cxn modelId="{D4BCEC56-D6D9-7448-AC10-B3CC2F4CB684}" type="presParOf" srcId="{486CF08E-9FDB-4C5E-8470-D52420A590AF}" destId="{214A79BC-FD2D-4F99-8B9B-7435146267C0}" srcOrd="2" destOrd="0" presId="urn:microsoft.com/office/officeart/2018/2/layout/IconVerticalSolidList"/>
    <dgm:cxn modelId="{938CDBEA-3C84-CB4A-9294-637706E753D9}" type="presParOf" srcId="{486CF08E-9FDB-4C5E-8470-D52420A590AF}" destId="{D479CEED-60E1-492A-B7F4-52264DD3F30B}" srcOrd="3" destOrd="0" presId="urn:microsoft.com/office/officeart/2018/2/layout/IconVerticalSolidList"/>
    <dgm:cxn modelId="{3901F658-3ABD-1B47-9415-ADA91DCF16AF}" type="presParOf" srcId="{486CF08E-9FDB-4C5E-8470-D52420A590AF}" destId="{AEF6DEB9-D90F-4466-A6C8-954A34791DC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9421DA-1C8D-4ECE-87EE-FA5016D200C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34793C-5323-4AF3-BD0B-A64A8BA93E71}">
      <dgm:prSet/>
      <dgm:spPr/>
      <dgm:t>
        <a:bodyPr/>
        <a:lstStyle/>
        <a:p>
          <a:r>
            <a:rPr lang="fr-FR"/>
            <a:t>-La sous nutrition, il est possible d'en finir, il y a suffisant nourriture pour tout le Planet </a:t>
          </a:r>
          <a:endParaRPr lang="en-US"/>
        </a:p>
      </dgm:t>
    </dgm:pt>
    <dgm:pt modelId="{65E806C4-4679-47FA-9BA9-90E4FED33B5C}" type="parTrans" cxnId="{CB12388F-1276-43CF-8873-AA4EA67B9A8B}">
      <dgm:prSet/>
      <dgm:spPr/>
      <dgm:t>
        <a:bodyPr/>
        <a:lstStyle/>
        <a:p>
          <a:endParaRPr lang="en-US"/>
        </a:p>
      </dgm:t>
    </dgm:pt>
    <dgm:pt modelId="{A183FA45-5C99-4B81-8C2E-0C460764612A}" type="sibTrans" cxnId="{CB12388F-1276-43CF-8873-AA4EA67B9A8B}">
      <dgm:prSet/>
      <dgm:spPr/>
      <dgm:t>
        <a:bodyPr/>
        <a:lstStyle/>
        <a:p>
          <a:endParaRPr lang="en-US"/>
        </a:p>
      </dgm:t>
    </dgm:pt>
    <dgm:pt modelId="{18D561DA-427E-4FB1-A88B-43E3D464D45D}">
      <dgm:prSet/>
      <dgm:spPr/>
      <dgm:t>
        <a:bodyPr/>
        <a:lstStyle/>
        <a:p>
          <a:r>
            <a:rPr lang="fr-FR"/>
            <a:t>-Si chaque personne a une quantité de 2500 kcal/jour</a:t>
          </a:r>
          <a:endParaRPr lang="en-US"/>
        </a:p>
      </dgm:t>
    </dgm:pt>
    <dgm:pt modelId="{802E9CFB-F8E7-4A91-9F13-4B69AB66A991}" type="parTrans" cxnId="{AFC71892-2D9A-4AA2-BBC1-BD27FF4A86CB}">
      <dgm:prSet/>
      <dgm:spPr/>
      <dgm:t>
        <a:bodyPr/>
        <a:lstStyle/>
        <a:p>
          <a:endParaRPr lang="en-US"/>
        </a:p>
      </dgm:t>
    </dgm:pt>
    <dgm:pt modelId="{89C1CA49-1A4B-49FB-8210-8C30AF013B82}" type="sibTrans" cxnId="{AFC71892-2D9A-4AA2-BBC1-BD27FF4A86CB}">
      <dgm:prSet/>
      <dgm:spPr/>
      <dgm:t>
        <a:bodyPr/>
        <a:lstStyle/>
        <a:p>
          <a:endParaRPr lang="en-US"/>
        </a:p>
      </dgm:t>
    </dgm:pt>
    <dgm:pt modelId="{D4F8D479-E3D1-449D-BFBD-31865D40DB19}">
      <dgm:prSet/>
      <dgm:spPr/>
      <dgm:t>
        <a:bodyPr/>
        <a:lstStyle/>
        <a:p>
          <a:r>
            <a:rPr lang="fr-FR"/>
            <a:t>-Il faut travailler surtout en Afrique et Asie. </a:t>
          </a:r>
          <a:endParaRPr lang="en-US"/>
        </a:p>
      </dgm:t>
    </dgm:pt>
    <dgm:pt modelId="{D1531617-C874-49FA-AC64-4F67E4BB0687}" type="parTrans" cxnId="{FB3DB412-502F-44A3-B8CE-92103270C052}">
      <dgm:prSet/>
      <dgm:spPr/>
      <dgm:t>
        <a:bodyPr/>
        <a:lstStyle/>
        <a:p>
          <a:endParaRPr lang="en-US"/>
        </a:p>
      </dgm:t>
    </dgm:pt>
    <dgm:pt modelId="{4809B750-4E56-441A-8885-89330EE619AB}" type="sibTrans" cxnId="{FB3DB412-502F-44A3-B8CE-92103270C052}">
      <dgm:prSet/>
      <dgm:spPr/>
      <dgm:t>
        <a:bodyPr/>
        <a:lstStyle/>
        <a:p>
          <a:endParaRPr lang="en-US"/>
        </a:p>
      </dgm:t>
    </dgm:pt>
    <dgm:pt modelId="{44119050-49FF-42CC-A147-93C8D5D511AD}">
      <dgm:prSet/>
      <dgm:spPr/>
      <dgm:t>
        <a:bodyPr/>
        <a:lstStyle/>
        <a:p>
          <a:r>
            <a:rPr lang="fr-FR"/>
            <a:t>-Afrique a le plus population en sous nutrition en proportion par rapport a sa population, et Asie en population</a:t>
          </a:r>
          <a:endParaRPr lang="en-US"/>
        </a:p>
      </dgm:t>
    </dgm:pt>
    <dgm:pt modelId="{48E19463-DA0E-4372-87F6-0E60E5EB0375}" type="parTrans" cxnId="{757D7E58-F454-4528-B8DE-EC1CABDF3EF7}">
      <dgm:prSet/>
      <dgm:spPr/>
      <dgm:t>
        <a:bodyPr/>
        <a:lstStyle/>
        <a:p>
          <a:endParaRPr lang="en-US"/>
        </a:p>
      </dgm:t>
    </dgm:pt>
    <dgm:pt modelId="{71FD8C7D-2C3A-4828-9068-774179A36E51}" type="sibTrans" cxnId="{757D7E58-F454-4528-B8DE-EC1CABDF3EF7}">
      <dgm:prSet/>
      <dgm:spPr/>
      <dgm:t>
        <a:bodyPr/>
        <a:lstStyle/>
        <a:p>
          <a:endParaRPr lang="en-US"/>
        </a:p>
      </dgm:t>
    </dgm:pt>
    <dgm:pt modelId="{8F19ECD9-7C92-094D-AE06-216B2A2E4F46}" type="pres">
      <dgm:prSet presAssocID="{219421DA-1C8D-4ECE-87EE-FA5016D200C0}" presName="outerComposite" presStyleCnt="0">
        <dgm:presLayoutVars>
          <dgm:chMax val="5"/>
          <dgm:dir/>
          <dgm:resizeHandles val="exact"/>
        </dgm:presLayoutVars>
      </dgm:prSet>
      <dgm:spPr/>
    </dgm:pt>
    <dgm:pt modelId="{038FC0A2-E34B-8B42-A925-468B0157574D}" type="pres">
      <dgm:prSet presAssocID="{219421DA-1C8D-4ECE-87EE-FA5016D200C0}" presName="dummyMaxCanvas" presStyleCnt="0">
        <dgm:presLayoutVars/>
      </dgm:prSet>
      <dgm:spPr/>
    </dgm:pt>
    <dgm:pt modelId="{F130E1A3-5B24-B24D-BAFE-A6D23920479B}" type="pres">
      <dgm:prSet presAssocID="{219421DA-1C8D-4ECE-87EE-FA5016D200C0}" presName="FourNodes_1" presStyleLbl="node1" presStyleIdx="0" presStyleCnt="4">
        <dgm:presLayoutVars>
          <dgm:bulletEnabled val="1"/>
        </dgm:presLayoutVars>
      </dgm:prSet>
      <dgm:spPr/>
    </dgm:pt>
    <dgm:pt modelId="{E2C0B618-BE6E-7D47-AEFC-7B80B08CE90A}" type="pres">
      <dgm:prSet presAssocID="{219421DA-1C8D-4ECE-87EE-FA5016D200C0}" presName="FourNodes_2" presStyleLbl="node1" presStyleIdx="1" presStyleCnt="4">
        <dgm:presLayoutVars>
          <dgm:bulletEnabled val="1"/>
        </dgm:presLayoutVars>
      </dgm:prSet>
      <dgm:spPr/>
    </dgm:pt>
    <dgm:pt modelId="{D71D94A9-3626-4748-A26C-3E45587ACA65}" type="pres">
      <dgm:prSet presAssocID="{219421DA-1C8D-4ECE-87EE-FA5016D200C0}" presName="FourNodes_3" presStyleLbl="node1" presStyleIdx="2" presStyleCnt="4">
        <dgm:presLayoutVars>
          <dgm:bulletEnabled val="1"/>
        </dgm:presLayoutVars>
      </dgm:prSet>
      <dgm:spPr/>
    </dgm:pt>
    <dgm:pt modelId="{BE33D531-1224-A642-AB49-DBCB4BA61A01}" type="pres">
      <dgm:prSet presAssocID="{219421DA-1C8D-4ECE-87EE-FA5016D200C0}" presName="FourNodes_4" presStyleLbl="node1" presStyleIdx="3" presStyleCnt="4">
        <dgm:presLayoutVars>
          <dgm:bulletEnabled val="1"/>
        </dgm:presLayoutVars>
      </dgm:prSet>
      <dgm:spPr/>
    </dgm:pt>
    <dgm:pt modelId="{6B841514-F3B0-A64C-B3AB-E6B4053864D5}" type="pres">
      <dgm:prSet presAssocID="{219421DA-1C8D-4ECE-87EE-FA5016D200C0}" presName="FourConn_1-2" presStyleLbl="fgAccFollowNode1" presStyleIdx="0" presStyleCnt="3">
        <dgm:presLayoutVars>
          <dgm:bulletEnabled val="1"/>
        </dgm:presLayoutVars>
      </dgm:prSet>
      <dgm:spPr/>
    </dgm:pt>
    <dgm:pt modelId="{919B8A7B-1EF0-AA4E-BA8D-2473F23A44C7}" type="pres">
      <dgm:prSet presAssocID="{219421DA-1C8D-4ECE-87EE-FA5016D200C0}" presName="FourConn_2-3" presStyleLbl="fgAccFollowNode1" presStyleIdx="1" presStyleCnt="3">
        <dgm:presLayoutVars>
          <dgm:bulletEnabled val="1"/>
        </dgm:presLayoutVars>
      </dgm:prSet>
      <dgm:spPr/>
    </dgm:pt>
    <dgm:pt modelId="{2F5B3D31-717F-1045-B8F0-9D8FB562EA0E}" type="pres">
      <dgm:prSet presAssocID="{219421DA-1C8D-4ECE-87EE-FA5016D200C0}" presName="FourConn_3-4" presStyleLbl="fgAccFollowNode1" presStyleIdx="2" presStyleCnt="3">
        <dgm:presLayoutVars>
          <dgm:bulletEnabled val="1"/>
        </dgm:presLayoutVars>
      </dgm:prSet>
      <dgm:spPr/>
    </dgm:pt>
    <dgm:pt modelId="{6E1513E8-AF7C-FE42-8CE7-CAC7E854C2EA}" type="pres">
      <dgm:prSet presAssocID="{219421DA-1C8D-4ECE-87EE-FA5016D200C0}" presName="FourNodes_1_text" presStyleLbl="node1" presStyleIdx="3" presStyleCnt="4">
        <dgm:presLayoutVars>
          <dgm:bulletEnabled val="1"/>
        </dgm:presLayoutVars>
      </dgm:prSet>
      <dgm:spPr/>
    </dgm:pt>
    <dgm:pt modelId="{621502CE-0BCC-1C4C-A5FC-5BBA96B5B1D5}" type="pres">
      <dgm:prSet presAssocID="{219421DA-1C8D-4ECE-87EE-FA5016D200C0}" presName="FourNodes_2_text" presStyleLbl="node1" presStyleIdx="3" presStyleCnt="4">
        <dgm:presLayoutVars>
          <dgm:bulletEnabled val="1"/>
        </dgm:presLayoutVars>
      </dgm:prSet>
      <dgm:spPr/>
    </dgm:pt>
    <dgm:pt modelId="{4A91DC93-5EFA-C649-B8FD-150ECA2D89F8}" type="pres">
      <dgm:prSet presAssocID="{219421DA-1C8D-4ECE-87EE-FA5016D200C0}" presName="FourNodes_3_text" presStyleLbl="node1" presStyleIdx="3" presStyleCnt="4">
        <dgm:presLayoutVars>
          <dgm:bulletEnabled val="1"/>
        </dgm:presLayoutVars>
      </dgm:prSet>
      <dgm:spPr/>
    </dgm:pt>
    <dgm:pt modelId="{06079F08-440D-3149-BAA6-EE2EDE0B4A7F}" type="pres">
      <dgm:prSet presAssocID="{219421DA-1C8D-4ECE-87EE-FA5016D200C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B3DB412-502F-44A3-B8CE-92103270C052}" srcId="{219421DA-1C8D-4ECE-87EE-FA5016D200C0}" destId="{D4F8D479-E3D1-449D-BFBD-31865D40DB19}" srcOrd="2" destOrd="0" parTransId="{D1531617-C874-49FA-AC64-4F67E4BB0687}" sibTransId="{4809B750-4E56-441A-8885-89330EE619AB}"/>
    <dgm:cxn modelId="{4254263B-C9A6-8043-8E1C-6C1220A38707}" type="presOf" srcId="{89C1CA49-1A4B-49FB-8210-8C30AF013B82}" destId="{919B8A7B-1EF0-AA4E-BA8D-2473F23A44C7}" srcOrd="0" destOrd="0" presId="urn:microsoft.com/office/officeart/2005/8/layout/vProcess5"/>
    <dgm:cxn modelId="{B9DDA047-65B9-474C-AA80-1ACE8305CEF8}" type="presOf" srcId="{4809B750-4E56-441A-8885-89330EE619AB}" destId="{2F5B3D31-717F-1045-B8F0-9D8FB562EA0E}" srcOrd="0" destOrd="0" presId="urn:microsoft.com/office/officeart/2005/8/layout/vProcess5"/>
    <dgm:cxn modelId="{A65B5B4A-2DC4-7D43-B6EB-4E017C03C5B7}" type="presOf" srcId="{44119050-49FF-42CC-A147-93C8D5D511AD}" destId="{06079F08-440D-3149-BAA6-EE2EDE0B4A7F}" srcOrd="1" destOrd="0" presId="urn:microsoft.com/office/officeart/2005/8/layout/vProcess5"/>
    <dgm:cxn modelId="{D13BEC4D-1A08-2849-A7A2-721937B3CBC8}" type="presOf" srcId="{18D561DA-427E-4FB1-A88B-43E3D464D45D}" destId="{621502CE-0BCC-1C4C-A5FC-5BBA96B5B1D5}" srcOrd="1" destOrd="0" presId="urn:microsoft.com/office/officeart/2005/8/layout/vProcess5"/>
    <dgm:cxn modelId="{2F44EB4F-B732-9F4B-BD26-DD4462D04E93}" type="presOf" srcId="{A183FA45-5C99-4B81-8C2E-0C460764612A}" destId="{6B841514-F3B0-A64C-B3AB-E6B4053864D5}" srcOrd="0" destOrd="0" presId="urn:microsoft.com/office/officeart/2005/8/layout/vProcess5"/>
    <dgm:cxn modelId="{757D7E58-F454-4528-B8DE-EC1CABDF3EF7}" srcId="{219421DA-1C8D-4ECE-87EE-FA5016D200C0}" destId="{44119050-49FF-42CC-A147-93C8D5D511AD}" srcOrd="3" destOrd="0" parTransId="{48E19463-DA0E-4372-87F6-0E60E5EB0375}" sibTransId="{71FD8C7D-2C3A-4828-9068-774179A36E51}"/>
    <dgm:cxn modelId="{8BCB345F-D522-804E-A60A-C9BDDBBA269A}" type="presOf" srcId="{9E34793C-5323-4AF3-BD0B-A64A8BA93E71}" destId="{6E1513E8-AF7C-FE42-8CE7-CAC7E854C2EA}" srcOrd="1" destOrd="0" presId="urn:microsoft.com/office/officeart/2005/8/layout/vProcess5"/>
    <dgm:cxn modelId="{DD61EC6A-3DB8-AC41-A431-D6C051FF02E6}" type="presOf" srcId="{D4F8D479-E3D1-449D-BFBD-31865D40DB19}" destId="{D71D94A9-3626-4748-A26C-3E45587ACA65}" srcOrd="0" destOrd="0" presId="urn:microsoft.com/office/officeart/2005/8/layout/vProcess5"/>
    <dgm:cxn modelId="{CB12388F-1276-43CF-8873-AA4EA67B9A8B}" srcId="{219421DA-1C8D-4ECE-87EE-FA5016D200C0}" destId="{9E34793C-5323-4AF3-BD0B-A64A8BA93E71}" srcOrd="0" destOrd="0" parTransId="{65E806C4-4679-47FA-9BA9-90E4FED33B5C}" sibTransId="{A183FA45-5C99-4B81-8C2E-0C460764612A}"/>
    <dgm:cxn modelId="{AFC71892-2D9A-4AA2-BBC1-BD27FF4A86CB}" srcId="{219421DA-1C8D-4ECE-87EE-FA5016D200C0}" destId="{18D561DA-427E-4FB1-A88B-43E3D464D45D}" srcOrd="1" destOrd="0" parTransId="{802E9CFB-F8E7-4A91-9F13-4B69AB66A991}" sibTransId="{89C1CA49-1A4B-49FB-8210-8C30AF013B82}"/>
    <dgm:cxn modelId="{FF2B78A6-ABA3-7C4E-824F-896C95A6CA8B}" type="presOf" srcId="{18D561DA-427E-4FB1-A88B-43E3D464D45D}" destId="{E2C0B618-BE6E-7D47-AEFC-7B80B08CE90A}" srcOrd="0" destOrd="0" presId="urn:microsoft.com/office/officeart/2005/8/layout/vProcess5"/>
    <dgm:cxn modelId="{0B56C2A9-D7D9-6E48-9363-0A9B32406CE7}" type="presOf" srcId="{9E34793C-5323-4AF3-BD0B-A64A8BA93E71}" destId="{F130E1A3-5B24-B24D-BAFE-A6D23920479B}" srcOrd="0" destOrd="0" presId="urn:microsoft.com/office/officeart/2005/8/layout/vProcess5"/>
    <dgm:cxn modelId="{962749AD-16B8-7146-8B12-21E900CB7B82}" type="presOf" srcId="{219421DA-1C8D-4ECE-87EE-FA5016D200C0}" destId="{8F19ECD9-7C92-094D-AE06-216B2A2E4F46}" srcOrd="0" destOrd="0" presId="urn:microsoft.com/office/officeart/2005/8/layout/vProcess5"/>
    <dgm:cxn modelId="{9CB2EACD-0905-1B40-99A9-40C36DEA0A52}" type="presOf" srcId="{D4F8D479-E3D1-449D-BFBD-31865D40DB19}" destId="{4A91DC93-5EFA-C649-B8FD-150ECA2D89F8}" srcOrd="1" destOrd="0" presId="urn:microsoft.com/office/officeart/2005/8/layout/vProcess5"/>
    <dgm:cxn modelId="{BAE4C9F4-CE88-1C4A-A5D6-0E228D60B129}" type="presOf" srcId="{44119050-49FF-42CC-A147-93C8D5D511AD}" destId="{BE33D531-1224-A642-AB49-DBCB4BA61A01}" srcOrd="0" destOrd="0" presId="urn:microsoft.com/office/officeart/2005/8/layout/vProcess5"/>
    <dgm:cxn modelId="{374A6271-231B-D545-B8E6-ECF94EE4C938}" type="presParOf" srcId="{8F19ECD9-7C92-094D-AE06-216B2A2E4F46}" destId="{038FC0A2-E34B-8B42-A925-468B0157574D}" srcOrd="0" destOrd="0" presId="urn:microsoft.com/office/officeart/2005/8/layout/vProcess5"/>
    <dgm:cxn modelId="{4CDD2356-EE9A-A84D-948D-BAFCAF512DE3}" type="presParOf" srcId="{8F19ECD9-7C92-094D-AE06-216B2A2E4F46}" destId="{F130E1A3-5B24-B24D-BAFE-A6D23920479B}" srcOrd="1" destOrd="0" presId="urn:microsoft.com/office/officeart/2005/8/layout/vProcess5"/>
    <dgm:cxn modelId="{2D5DA7DD-C31B-6240-B48B-0CCF24B801B1}" type="presParOf" srcId="{8F19ECD9-7C92-094D-AE06-216B2A2E4F46}" destId="{E2C0B618-BE6E-7D47-AEFC-7B80B08CE90A}" srcOrd="2" destOrd="0" presId="urn:microsoft.com/office/officeart/2005/8/layout/vProcess5"/>
    <dgm:cxn modelId="{3BFE8ED4-0397-8E48-A7E6-7753B21F9671}" type="presParOf" srcId="{8F19ECD9-7C92-094D-AE06-216B2A2E4F46}" destId="{D71D94A9-3626-4748-A26C-3E45587ACA65}" srcOrd="3" destOrd="0" presId="urn:microsoft.com/office/officeart/2005/8/layout/vProcess5"/>
    <dgm:cxn modelId="{7487A78B-995D-A342-95B9-6AAA1166456B}" type="presParOf" srcId="{8F19ECD9-7C92-094D-AE06-216B2A2E4F46}" destId="{BE33D531-1224-A642-AB49-DBCB4BA61A01}" srcOrd="4" destOrd="0" presId="urn:microsoft.com/office/officeart/2005/8/layout/vProcess5"/>
    <dgm:cxn modelId="{AE7C3D8A-CAC9-A749-934A-4CF0AADA8185}" type="presParOf" srcId="{8F19ECD9-7C92-094D-AE06-216B2A2E4F46}" destId="{6B841514-F3B0-A64C-B3AB-E6B4053864D5}" srcOrd="5" destOrd="0" presId="urn:microsoft.com/office/officeart/2005/8/layout/vProcess5"/>
    <dgm:cxn modelId="{B9CBB8A9-A64C-FE4B-A1D6-9CC5CDA7E28F}" type="presParOf" srcId="{8F19ECD9-7C92-094D-AE06-216B2A2E4F46}" destId="{919B8A7B-1EF0-AA4E-BA8D-2473F23A44C7}" srcOrd="6" destOrd="0" presId="urn:microsoft.com/office/officeart/2005/8/layout/vProcess5"/>
    <dgm:cxn modelId="{E19DBCFF-C8B7-4145-9236-9C55DCD4D55E}" type="presParOf" srcId="{8F19ECD9-7C92-094D-AE06-216B2A2E4F46}" destId="{2F5B3D31-717F-1045-B8F0-9D8FB562EA0E}" srcOrd="7" destOrd="0" presId="urn:microsoft.com/office/officeart/2005/8/layout/vProcess5"/>
    <dgm:cxn modelId="{E4B20C51-4111-5543-A1EA-D2ED72C861C7}" type="presParOf" srcId="{8F19ECD9-7C92-094D-AE06-216B2A2E4F46}" destId="{6E1513E8-AF7C-FE42-8CE7-CAC7E854C2EA}" srcOrd="8" destOrd="0" presId="urn:microsoft.com/office/officeart/2005/8/layout/vProcess5"/>
    <dgm:cxn modelId="{C25F5B79-8214-444A-A023-3DACC94BF514}" type="presParOf" srcId="{8F19ECD9-7C92-094D-AE06-216B2A2E4F46}" destId="{621502CE-0BCC-1C4C-A5FC-5BBA96B5B1D5}" srcOrd="9" destOrd="0" presId="urn:microsoft.com/office/officeart/2005/8/layout/vProcess5"/>
    <dgm:cxn modelId="{A35DD716-44AB-2641-A2F4-FD8A8F1D3B50}" type="presParOf" srcId="{8F19ECD9-7C92-094D-AE06-216B2A2E4F46}" destId="{4A91DC93-5EFA-C649-B8FD-150ECA2D89F8}" srcOrd="10" destOrd="0" presId="urn:microsoft.com/office/officeart/2005/8/layout/vProcess5"/>
    <dgm:cxn modelId="{7EB056F1-BEB4-7F4A-A1C4-7AC4944A29F4}" type="presParOf" srcId="{8F19ECD9-7C92-094D-AE06-216B2A2E4F46}" destId="{06079F08-440D-3149-BAA6-EE2EDE0B4A7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81177-0F61-3E4E-BB22-4EC7D0CD3AAC}">
      <dsp:nvSpPr>
        <dsp:cNvPr id="0" name=""/>
        <dsp:cNvSpPr/>
      </dsp:nvSpPr>
      <dsp:spPr>
        <a:xfrm>
          <a:off x="0" y="558789"/>
          <a:ext cx="6832212" cy="2021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Faire une étude de santé publique par rapport la sous nutrition dans le monde.</a:t>
          </a:r>
          <a:endParaRPr lang="en-US" sz="3600" kern="1200"/>
        </a:p>
      </dsp:txBody>
      <dsp:txXfrm>
        <a:off x="98694" y="657483"/>
        <a:ext cx="6634824" cy="1824372"/>
      </dsp:txXfrm>
    </dsp:sp>
    <dsp:sp modelId="{15F448BE-E891-6342-9014-CE032FCA3E0B}">
      <dsp:nvSpPr>
        <dsp:cNvPr id="0" name=""/>
        <dsp:cNvSpPr/>
      </dsp:nvSpPr>
      <dsp:spPr>
        <a:xfrm>
          <a:off x="0" y="2684229"/>
          <a:ext cx="6832212" cy="2021760"/>
        </a:xfrm>
        <a:prstGeom prst="roundRect">
          <a:avLst/>
        </a:prstGeom>
        <a:gradFill rotWithShape="0">
          <a:gsLst>
            <a:gs pos="0">
              <a:schemeClr val="accent5">
                <a:hueOff val="-839865"/>
                <a:satOff val="45647"/>
                <a:lumOff val="-8432"/>
                <a:alphaOff val="0"/>
                <a:tint val="96000"/>
                <a:lumMod val="104000"/>
              </a:schemeClr>
            </a:gs>
            <a:gs pos="100000">
              <a:schemeClr val="accent5">
                <a:hueOff val="-839865"/>
                <a:satOff val="45647"/>
                <a:lumOff val="-843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On va manipuler des donnés pour arriver à des conclusions </a:t>
          </a:r>
          <a:endParaRPr lang="en-US" sz="3600" kern="1200"/>
        </a:p>
      </dsp:txBody>
      <dsp:txXfrm>
        <a:off x="98694" y="2782923"/>
        <a:ext cx="6634824" cy="182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766D6-08B6-9942-B706-2E1A0689BD08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E8694F-CCA2-8248-88C5-A27E29756C08}">
      <dsp:nvSpPr>
        <dsp:cNvPr id="0" name=""/>
        <dsp:cNvSpPr/>
      </dsp:nvSpPr>
      <dsp:spPr>
        <a:xfrm>
          <a:off x="0" y="0"/>
          <a:ext cx="6832212" cy="2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Nous allons travailler avec les données de l’FAO par apport a l’aide alimentaires, population mondiale, sous-nutrition et la  production alimentaire</a:t>
          </a:r>
          <a:endParaRPr lang="en-US" sz="3300" kern="1200"/>
        </a:p>
      </dsp:txBody>
      <dsp:txXfrm>
        <a:off x="0" y="0"/>
        <a:ext cx="6832212" cy="2632389"/>
      </dsp:txXfrm>
    </dsp:sp>
    <dsp:sp modelId="{09B83711-C725-0341-BC6F-0E131F05395D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3190"/>
              <a:satOff val="-9432"/>
              <a:lumOff val="12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803F6-88B5-0C44-AF74-1C0DEB588EB8}">
      <dsp:nvSpPr>
        <dsp:cNvPr id="0" name=""/>
        <dsp:cNvSpPr/>
      </dsp:nvSpPr>
      <dsp:spPr>
        <a:xfrm>
          <a:off x="0" y="2632389"/>
          <a:ext cx="6832212" cy="2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Il y a 7500 millons de personnes et 535 millons en sous nutrition</a:t>
          </a:r>
          <a:endParaRPr lang="en-US" sz="3300" kern="1200"/>
        </a:p>
      </dsp:txBody>
      <dsp:txXfrm>
        <a:off x="0" y="2632389"/>
        <a:ext cx="6832212" cy="2632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B010F-FB82-6E41-A31B-CF379FDB90D3}">
      <dsp:nvSpPr>
        <dsp:cNvPr id="0" name=""/>
        <dsp:cNvSpPr/>
      </dsp:nvSpPr>
      <dsp:spPr>
        <a:xfrm>
          <a:off x="0" y="283749"/>
          <a:ext cx="6832212" cy="1113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La proportion de personnes en état de sous-nutrition: </a:t>
          </a:r>
          <a:endParaRPr lang="en-US" sz="2800" kern="1200" dirty="0"/>
        </a:p>
      </dsp:txBody>
      <dsp:txXfrm>
        <a:off x="54373" y="338122"/>
        <a:ext cx="6723466" cy="1005094"/>
      </dsp:txXfrm>
    </dsp:sp>
    <dsp:sp modelId="{AB62430E-A1F9-064C-936F-A639D9540E3C}">
      <dsp:nvSpPr>
        <dsp:cNvPr id="0" name=""/>
        <dsp:cNvSpPr/>
      </dsp:nvSpPr>
      <dsp:spPr>
        <a:xfrm>
          <a:off x="0" y="1478229"/>
          <a:ext cx="6832212" cy="1113840"/>
        </a:xfrm>
        <a:prstGeom prst="roundRect">
          <a:avLst/>
        </a:prstGeom>
        <a:gradFill rotWithShape="0">
          <a:gsLst>
            <a:gs pos="0">
              <a:schemeClr val="accent2">
                <a:hueOff val="-54397"/>
                <a:satOff val="-3144"/>
                <a:lumOff val="4314"/>
                <a:alphaOff val="0"/>
                <a:tint val="96000"/>
                <a:lumMod val="104000"/>
              </a:schemeClr>
            </a:gs>
            <a:gs pos="100000">
              <a:schemeClr val="accent2">
                <a:hueOff val="-54397"/>
                <a:satOff val="-3144"/>
                <a:lumOff val="431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7.19%</a:t>
          </a:r>
          <a:endParaRPr lang="en-US" sz="2800" kern="1200" dirty="0"/>
        </a:p>
      </dsp:txBody>
      <dsp:txXfrm>
        <a:off x="54373" y="1532602"/>
        <a:ext cx="6723466" cy="1005094"/>
      </dsp:txXfrm>
    </dsp:sp>
    <dsp:sp modelId="{E7005457-1183-9D4B-95C7-4E0C32348D44}">
      <dsp:nvSpPr>
        <dsp:cNvPr id="0" name=""/>
        <dsp:cNvSpPr/>
      </dsp:nvSpPr>
      <dsp:spPr>
        <a:xfrm>
          <a:off x="0" y="2672709"/>
          <a:ext cx="6832212" cy="1113840"/>
        </a:xfrm>
        <a:prstGeom prst="roundRect">
          <a:avLst/>
        </a:prstGeom>
        <a:gradFill rotWithShape="0">
          <a:gsLst>
            <a:gs pos="0">
              <a:schemeClr val="accent2">
                <a:hueOff val="-108793"/>
                <a:satOff val="-6288"/>
                <a:lumOff val="8627"/>
                <a:alphaOff val="0"/>
                <a:tint val="96000"/>
                <a:lumMod val="104000"/>
              </a:schemeClr>
            </a:gs>
            <a:gs pos="100000">
              <a:schemeClr val="accent2">
                <a:hueOff val="-108793"/>
                <a:satOff val="-6288"/>
                <a:lumOff val="862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Moyenne sous nutrition dans seulement des zones en sous nutrition:</a:t>
          </a:r>
          <a:endParaRPr lang="en-US" sz="2800" kern="1200"/>
        </a:p>
      </dsp:txBody>
      <dsp:txXfrm>
        <a:off x="54373" y="2727082"/>
        <a:ext cx="6723466" cy="1005094"/>
      </dsp:txXfrm>
    </dsp:sp>
    <dsp:sp modelId="{AC81C6C4-574F-C54A-8182-3A01AC853BB4}">
      <dsp:nvSpPr>
        <dsp:cNvPr id="0" name=""/>
        <dsp:cNvSpPr/>
      </dsp:nvSpPr>
      <dsp:spPr>
        <a:xfrm>
          <a:off x="0" y="3867189"/>
          <a:ext cx="6832212" cy="1113840"/>
        </a:xfrm>
        <a:prstGeom prst="roundRect">
          <a:avLst/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12.76%</a:t>
          </a:r>
          <a:endParaRPr lang="en-US" sz="2800" kern="1200" dirty="0"/>
        </a:p>
      </dsp:txBody>
      <dsp:txXfrm>
        <a:off x="54373" y="3921562"/>
        <a:ext cx="6723466" cy="100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B8F2B-4C84-334F-A80A-62B0961FBF1D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6BDE6-9FEB-8747-9FC2-7865A934AD0C}">
      <dsp:nvSpPr>
        <dsp:cNvPr id="0" name=""/>
        <dsp:cNvSpPr/>
      </dsp:nvSpPr>
      <dsp:spPr>
        <a:xfrm>
          <a:off x="0" y="0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-Personnes qui peut être nourries avec nourriture d'origine animale: </a:t>
          </a:r>
          <a:endParaRPr lang="en-US" sz="1800" kern="1200"/>
        </a:p>
      </dsp:txBody>
      <dsp:txXfrm>
        <a:off x="0" y="0"/>
        <a:ext cx="6832212" cy="658097"/>
      </dsp:txXfrm>
    </dsp:sp>
    <dsp:sp modelId="{C71AF5B7-1C8D-2E47-BFA7-8633FB5F01CF}">
      <dsp:nvSpPr>
        <dsp:cNvPr id="0" name=""/>
        <dsp:cNvSpPr/>
      </dsp:nvSpPr>
      <dsp:spPr>
        <a:xfrm>
          <a:off x="0" y="65809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3313"/>
                <a:satOff val="-1347"/>
                <a:lumOff val="1849"/>
                <a:alphaOff val="0"/>
                <a:tint val="96000"/>
                <a:lumMod val="104000"/>
              </a:schemeClr>
            </a:gs>
            <a:gs pos="100000">
              <a:schemeClr val="accent2">
                <a:hueOff val="-23313"/>
                <a:satOff val="-1347"/>
                <a:lumOff val="184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3313"/>
              <a:satOff val="-1347"/>
              <a:lumOff val="184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6AB67-580B-0840-8D62-827CFF07722C}">
      <dsp:nvSpPr>
        <dsp:cNvPr id="0" name=""/>
        <dsp:cNvSpPr/>
      </dsp:nvSpPr>
      <dsp:spPr>
        <a:xfrm>
          <a:off x="0" y="658097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1493061329 </a:t>
          </a:r>
          <a:endParaRPr lang="en-US" sz="1800" kern="1200" dirty="0"/>
        </a:p>
      </dsp:txBody>
      <dsp:txXfrm>
        <a:off x="0" y="658097"/>
        <a:ext cx="6832212" cy="658097"/>
      </dsp:txXfrm>
    </dsp:sp>
    <dsp:sp modelId="{1054C047-C7A0-AE47-ACBE-098386824DF1}">
      <dsp:nvSpPr>
        <dsp:cNvPr id="0" name=""/>
        <dsp:cNvSpPr/>
      </dsp:nvSpPr>
      <dsp:spPr>
        <a:xfrm>
          <a:off x="0" y="131619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6626"/>
                <a:satOff val="-2695"/>
                <a:lumOff val="3697"/>
                <a:alphaOff val="0"/>
                <a:tint val="96000"/>
                <a:lumMod val="104000"/>
              </a:schemeClr>
            </a:gs>
            <a:gs pos="100000">
              <a:schemeClr val="accent2">
                <a:hueOff val="-46626"/>
                <a:satOff val="-2695"/>
                <a:lumOff val="369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6626"/>
              <a:satOff val="-2695"/>
              <a:lumOff val="369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2115AF-FDBF-654A-A091-587303F1C204}">
      <dsp:nvSpPr>
        <dsp:cNvPr id="0" name=""/>
        <dsp:cNvSpPr/>
      </dsp:nvSpPr>
      <dsp:spPr>
        <a:xfrm>
          <a:off x="0" y="1316194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-Personnes qui peut être nourries avec nourriture d'origine végétale: </a:t>
          </a:r>
          <a:endParaRPr lang="en-US" sz="1800" kern="1200"/>
        </a:p>
      </dsp:txBody>
      <dsp:txXfrm>
        <a:off x="0" y="1316194"/>
        <a:ext cx="6832212" cy="658097"/>
      </dsp:txXfrm>
    </dsp:sp>
    <dsp:sp modelId="{4139CC79-E51D-5243-87E8-EA4F5B5CD108}">
      <dsp:nvSpPr>
        <dsp:cNvPr id="0" name=""/>
        <dsp:cNvSpPr/>
      </dsp:nvSpPr>
      <dsp:spPr>
        <a:xfrm>
          <a:off x="0" y="19742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9939"/>
                <a:satOff val="-4042"/>
                <a:lumOff val="5546"/>
                <a:alphaOff val="0"/>
                <a:tint val="96000"/>
                <a:lumMod val="104000"/>
              </a:schemeClr>
            </a:gs>
            <a:gs pos="100000">
              <a:schemeClr val="accent2">
                <a:hueOff val="-69939"/>
                <a:satOff val="-4042"/>
                <a:lumOff val="55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9939"/>
              <a:satOff val="-4042"/>
              <a:lumOff val="55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1773AD-7504-4543-ABCE-ADB90F97271A}">
      <dsp:nvSpPr>
        <dsp:cNvPr id="0" name=""/>
        <dsp:cNvSpPr/>
      </dsp:nvSpPr>
      <dsp:spPr>
        <a:xfrm>
          <a:off x="0" y="1974292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6980874784</a:t>
          </a:r>
          <a:endParaRPr lang="en-US" sz="1800" kern="1200"/>
        </a:p>
      </dsp:txBody>
      <dsp:txXfrm>
        <a:off x="0" y="1974292"/>
        <a:ext cx="6832212" cy="658097"/>
      </dsp:txXfrm>
    </dsp:sp>
    <dsp:sp modelId="{FCE2D4D1-4033-4E4B-AC05-BF57978F5329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3251"/>
                <a:satOff val="-5390"/>
                <a:lumOff val="7395"/>
                <a:alphaOff val="0"/>
                <a:tint val="96000"/>
                <a:lumMod val="104000"/>
              </a:schemeClr>
            </a:gs>
            <a:gs pos="100000">
              <a:schemeClr val="accent2">
                <a:hueOff val="-93251"/>
                <a:satOff val="-5390"/>
                <a:lumOff val="739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3251"/>
              <a:satOff val="-5390"/>
              <a:lumOff val="739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03D422-86CB-6D4F-AB75-5B70ED48871B}">
      <dsp:nvSpPr>
        <dsp:cNvPr id="0" name=""/>
        <dsp:cNvSpPr/>
      </dsp:nvSpPr>
      <dsp:spPr>
        <a:xfrm>
          <a:off x="0" y="2632389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-Personnes qui peut être nourries avec nourriture d'origine animale et végétale: </a:t>
          </a:r>
          <a:endParaRPr lang="en-US" sz="1800" kern="1200"/>
        </a:p>
      </dsp:txBody>
      <dsp:txXfrm>
        <a:off x="0" y="2632389"/>
        <a:ext cx="6832212" cy="658097"/>
      </dsp:txXfrm>
    </dsp:sp>
    <dsp:sp modelId="{940BCB01-964E-0B4F-859B-AD27DCA00B8F}">
      <dsp:nvSpPr>
        <dsp:cNvPr id="0" name=""/>
        <dsp:cNvSpPr/>
      </dsp:nvSpPr>
      <dsp:spPr>
        <a:xfrm>
          <a:off x="0" y="32904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6564"/>
                <a:satOff val="-6737"/>
                <a:lumOff val="9244"/>
                <a:alphaOff val="0"/>
                <a:tint val="96000"/>
                <a:lumMod val="104000"/>
              </a:schemeClr>
            </a:gs>
            <a:gs pos="100000">
              <a:schemeClr val="accent2">
                <a:hueOff val="-116564"/>
                <a:satOff val="-6737"/>
                <a:lumOff val="924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6564"/>
              <a:satOff val="-6737"/>
              <a:lumOff val="924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8F8A7A-CAA3-AA40-99F7-F92BEB0AB9A5}">
      <dsp:nvSpPr>
        <dsp:cNvPr id="0" name=""/>
        <dsp:cNvSpPr/>
      </dsp:nvSpPr>
      <dsp:spPr>
        <a:xfrm>
          <a:off x="0" y="3290486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8473936113</a:t>
          </a:r>
          <a:endParaRPr lang="en-US" sz="1800" kern="1200"/>
        </a:p>
      </dsp:txBody>
      <dsp:txXfrm>
        <a:off x="0" y="3290486"/>
        <a:ext cx="6832212" cy="658097"/>
      </dsp:txXfrm>
    </dsp:sp>
    <dsp:sp modelId="{C639B766-F6DF-4C43-B0CE-AE4757587A82}">
      <dsp:nvSpPr>
        <dsp:cNvPr id="0" name=""/>
        <dsp:cNvSpPr/>
      </dsp:nvSpPr>
      <dsp:spPr>
        <a:xfrm>
          <a:off x="0" y="394858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9877"/>
                <a:satOff val="-8085"/>
                <a:lumOff val="11092"/>
                <a:alphaOff val="0"/>
                <a:tint val="96000"/>
                <a:lumMod val="104000"/>
              </a:schemeClr>
            </a:gs>
            <a:gs pos="100000">
              <a:schemeClr val="accent2">
                <a:hueOff val="-139877"/>
                <a:satOff val="-8085"/>
                <a:lumOff val="110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9877"/>
              <a:satOff val="-8085"/>
              <a:lumOff val="110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2E7234-6645-5D4B-A92B-18C86F2F2540}">
      <dsp:nvSpPr>
        <dsp:cNvPr id="0" name=""/>
        <dsp:cNvSpPr/>
      </dsp:nvSpPr>
      <dsp:spPr>
        <a:xfrm>
          <a:off x="0" y="3948584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-Personnes dans le monde: </a:t>
          </a:r>
          <a:endParaRPr lang="en-US" sz="1800" kern="1200"/>
        </a:p>
      </dsp:txBody>
      <dsp:txXfrm>
        <a:off x="0" y="3948584"/>
        <a:ext cx="6832212" cy="658097"/>
      </dsp:txXfrm>
    </dsp:sp>
    <dsp:sp modelId="{F91A0716-FC8B-9B4E-A53F-AF233541E12D}">
      <dsp:nvSpPr>
        <dsp:cNvPr id="0" name=""/>
        <dsp:cNvSpPr/>
      </dsp:nvSpPr>
      <dsp:spPr>
        <a:xfrm>
          <a:off x="0" y="460668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3190"/>
              <a:satOff val="-9432"/>
              <a:lumOff val="12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4B2699-7227-3C4E-8A49-727F8E6E2D51}">
      <dsp:nvSpPr>
        <dsp:cNvPr id="0" name=""/>
        <dsp:cNvSpPr/>
      </dsp:nvSpPr>
      <dsp:spPr>
        <a:xfrm>
          <a:off x="0" y="4606681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7548134097 </a:t>
          </a:r>
          <a:endParaRPr lang="en-US" sz="1800" kern="1200"/>
        </a:p>
      </dsp:txBody>
      <dsp:txXfrm>
        <a:off x="0" y="4606681"/>
        <a:ext cx="6832212" cy="658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2FB66-E1AD-8B4E-9703-E4D88A632140}">
      <dsp:nvSpPr>
        <dsp:cNvPr id="0" name=""/>
        <dsp:cNvSpPr/>
      </dsp:nvSpPr>
      <dsp:spPr>
        <a:xfrm>
          <a:off x="0" y="181599"/>
          <a:ext cx="6832212" cy="11536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-Proportion de personnes qui peut être nourries (animale): </a:t>
          </a:r>
        </a:p>
      </dsp:txBody>
      <dsp:txXfrm>
        <a:off x="56315" y="237914"/>
        <a:ext cx="6719582" cy="1040990"/>
      </dsp:txXfrm>
    </dsp:sp>
    <dsp:sp modelId="{AB86478C-CAEA-CA45-87D6-DF764A945CD4}">
      <dsp:nvSpPr>
        <dsp:cNvPr id="0" name=""/>
        <dsp:cNvSpPr/>
      </dsp:nvSpPr>
      <dsp:spPr>
        <a:xfrm>
          <a:off x="0" y="1335219"/>
          <a:ext cx="683221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19.78 </a:t>
          </a:r>
        </a:p>
      </dsp:txBody>
      <dsp:txXfrm>
        <a:off x="0" y="1335219"/>
        <a:ext cx="6832212" cy="480240"/>
      </dsp:txXfrm>
    </dsp:sp>
    <dsp:sp modelId="{5F425288-C13D-984A-B82C-5948CAD37492}">
      <dsp:nvSpPr>
        <dsp:cNvPr id="0" name=""/>
        <dsp:cNvSpPr/>
      </dsp:nvSpPr>
      <dsp:spPr>
        <a:xfrm>
          <a:off x="0" y="1815459"/>
          <a:ext cx="6832212" cy="1153620"/>
        </a:xfrm>
        <a:prstGeom prst="roundRect">
          <a:avLst/>
        </a:prstGeom>
        <a:gradFill rotWithShape="0">
          <a:gsLst>
            <a:gs pos="0">
              <a:schemeClr val="accent2">
                <a:hueOff val="-81595"/>
                <a:satOff val="-4716"/>
                <a:lumOff val="6471"/>
                <a:alphaOff val="0"/>
                <a:tint val="96000"/>
                <a:lumMod val="104000"/>
              </a:schemeClr>
            </a:gs>
            <a:gs pos="100000">
              <a:schemeClr val="accent2">
                <a:hueOff val="-81595"/>
                <a:satOff val="-4716"/>
                <a:lumOff val="647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-Proportion de personnes qui peut être nourries (végétale): </a:t>
          </a:r>
        </a:p>
      </dsp:txBody>
      <dsp:txXfrm>
        <a:off x="56315" y="1871774"/>
        <a:ext cx="6719582" cy="1040990"/>
      </dsp:txXfrm>
    </dsp:sp>
    <dsp:sp modelId="{28B97D47-506D-F848-8CD0-B1986D12A7CE}">
      <dsp:nvSpPr>
        <dsp:cNvPr id="0" name=""/>
        <dsp:cNvSpPr/>
      </dsp:nvSpPr>
      <dsp:spPr>
        <a:xfrm>
          <a:off x="0" y="2969079"/>
          <a:ext cx="683221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92.48 </a:t>
          </a:r>
        </a:p>
      </dsp:txBody>
      <dsp:txXfrm>
        <a:off x="0" y="2969079"/>
        <a:ext cx="6832212" cy="480240"/>
      </dsp:txXfrm>
    </dsp:sp>
    <dsp:sp modelId="{7D97CFA8-BDE6-0341-A7E1-AF2078FD1BA0}">
      <dsp:nvSpPr>
        <dsp:cNvPr id="0" name=""/>
        <dsp:cNvSpPr/>
      </dsp:nvSpPr>
      <dsp:spPr>
        <a:xfrm>
          <a:off x="0" y="3449319"/>
          <a:ext cx="6832212" cy="1153620"/>
        </a:xfrm>
        <a:prstGeom prst="roundRect">
          <a:avLst/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-Proportion de personnes qui peut être nourries (animaux et végétaux): </a:t>
          </a:r>
        </a:p>
      </dsp:txBody>
      <dsp:txXfrm>
        <a:off x="56315" y="3505634"/>
        <a:ext cx="6719582" cy="1040990"/>
      </dsp:txXfrm>
    </dsp:sp>
    <dsp:sp modelId="{2054A2C8-CA33-BE46-8774-061E9AED68E0}">
      <dsp:nvSpPr>
        <dsp:cNvPr id="0" name=""/>
        <dsp:cNvSpPr/>
      </dsp:nvSpPr>
      <dsp:spPr>
        <a:xfrm>
          <a:off x="0" y="4602939"/>
          <a:ext cx="683221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112.27</a:t>
          </a:r>
        </a:p>
      </dsp:txBody>
      <dsp:txXfrm>
        <a:off x="0" y="4602939"/>
        <a:ext cx="6832212" cy="480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79C58-69A4-E442-AA81-FBEC761FAE96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06DACE-F0DB-C149-B805-F69EDF8A6FE7}">
      <dsp:nvSpPr>
        <dsp:cNvPr id="0" name=""/>
        <dsp:cNvSpPr/>
      </dsp:nvSpPr>
      <dsp:spPr>
        <a:xfrm>
          <a:off x="0" y="2570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-Calories par personne d'Origine animale et végétale: </a:t>
          </a:r>
          <a:endParaRPr lang="en-US" sz="2400" kern="1200"/>
        </a:p>
      </dsp:txBody>
      <dsp:txXfrm>
        <a:off x="0" y="2570"/>
        <a:ext cx="6832212" cy="876606"/>
      </dsp:txXfrm>
    </dsp:sp>
    <dsp:sp modelId="{A2376DE6-977D-A842-827F-7151A8737041}">
      <dsp:nvSpPr>
        <dsp:cNvPr id="0" name=""/>
        <dsp:cNvSpPr/>
      </dsp:nvSpPr>
      <dsp:spPr>
        <a:xfrm>
          <a:off x="0" y="879176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A3508-3B80-1B44-877B-38DE7AB67D37}">
      <dsp:nvSpPr>
        <dsp:cNvPr id="0" name=""/>
        <dsp:cNvSpPr/>
      </dsp:nvSpPr>
      <dsp:spPr>
        <a:xfrm>
          <a:off x="0" y="879176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2806.63 </a:t>
          </a:r>
          <a:endParaRPr lang="en-US" sz="2400" kern="1200"/>
        </a:p>
      </dsp:txBody>
      <dsp:txXfrm>
        <a:off x="0" y="879176"/>
        <a:ext cx="6832212" cy="876606"/>
      </dsp:txXfrm>
    </dsp:sp>
    <dsp:sp modelId="{03A9D227-F809-F74C-8856-74C99F56845C}">
      <dsp:nvSpPr>
        <dsp:cNvPr id="0" name=""/>
        <dsp:cNvSpPr/>
      </dsp:nvSpPr>
      <dsp:spPr>
        <a:xfrm>
          <a:off x="0" y="1755783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E4D23B-6147-2B48-A43A-AEB3ACD92B36}">
      <dsp:nvSpPr>
        <dsp:cNvPr id="0" name=""/>
        <dsp:cNvSpPr/>
      </dsp:nvSpPr>
      <dsp:spPr>
        <a:xfrm>
          <a:off x="0" y="1755783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-Calories par personne d'Origine animale: </a:t>
          </a:r>
          <a:endParaRPr lang="en-US" sz="2400" kern="1200"/>
        </a:p>
      </dsp:txBody>
      <dsp:txXfrm>
        <a:off x="0" y="1755783"/>
        <a:ext cx="6832212" cy="876606"/>
      </dsp:txXfrm>
    </dsp:sp>
    <dsp:sp modelId="{8CB78CCF-195A-9D46-8C97-341A4C198673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4E9DA4-94AB-E443-B98B-1D4639CA2B72}">
      <dsp:nvSpPr>
        <dsp:cNvPr id="0" name=""/>
        <dsp:cNvSpPr/>
      </dsp:nvSpPr>
      <dsp:spPr>
        <a:xfrm>
          <a:off x="0" y="2632389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494.51 </a:t>
          </a:r>
          <a:endParaRPr lang="en-US" sz="2400" kern="1200"/>
        </a:p>
      </dsp:txBody>
      <dsp:txXfrm>
        <a:off x="0" y="2632389"/>
        <a:ext cx="6832212" cy="876606"/>
      </dsp:txXfrm>
    </dsp:sp>
    <dsp:sp modelId="{FE6CD117-7569-444A-BCB8-A636138853AE}">
      <dsp:nvSpPr>
        <dsp:cNvPr id="0" name=""/>
        <dsp:cNvSpPr/>
      </dsp:nvSpPr>
      <dsp:spPr>
        <a:xfrm>
          <a:off x="0" y="3508995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3A963-0313-2940-B1AA-3FD73425893E}">
      <dsp:nvSpPr>
        <dsp:cNvPr id="0" name=""/>
        <dsp:cNvSpPr/>
      </dsp:nvSpPr>
      <dsp:spPr>
        <a:xfrm>
          <a:off x="0" y="3508995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-Calories par personne d'Origine végétale: </a:t>
          </a:r>
          <a:endParaRPr lang="en-US" sz="2400" kern="1200"/>
        </a:p>
      </dsp:txBody>
      <dsp:txXfrm>
        <a:off x="0" y="3508995"/>
        <a:ext cx="6832212" cy="876606"/>
      </dsp:txXfrm>
    </dsp:sp>
    <dsp:sp modelId="{1E70D15E-AB42-EA48-A06F-8FEF37021CA8}">
      <dsp:nvSpPr>
        <dsp:cNvPr id="0" name=""/>
        <dsp:cNvSpPr/>
      </dsp:nvSpPr>
      <dsp:spPr>
        <a:xfrm>
          <a:off x="0" y="4385602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C5BB89-1C48-A448-9C00-2ED52EDC8267}">
      <dsp:nvSpPr>
        <dsp:cNvPr id="0" name=""/>
        <dsp:cNvSpPr/>
      </dsp:nvSpPr>
      <dsp:spPr>
        <a:xfrm>
          <a:off x="0" y="4385602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2312.12</a:t>
          </a:r>
          <a:endParaRPr lang="en-US" sz="2400" kern="1200"/>
        </a:p>
      </dsp:txBody>
      <dsp:txXfrm>
        <a:off x="0" y="4385602"/>
        <a:ext cx="6832212" cy="8766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27921-FECC-48A3-A372-9AF585247A77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9D87C-5615-4096-90B7-509DA18F9332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65FD2-16F9-4F83-96CC-4CE9FFBC68F2}">
      <dsp:nvSpPr>
        <dsp:cNvPr id="0" name=""/>
        <dsp:cNvSpPr/>
      </dsp:nvSpPr>
      <dsp:spPr>
        <a:xfrm>
          <a:off x="1736952" y="642"/>
          <a:ext cx="3074495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-Pertes: </a:t>
          </a:r>
          <a:endParaRPr lang="en-US" sz="2500" kern="1200"/>
        </a:p>
      </dsp:txBody>
      <dsp:txXfrm>
        <a:off x="1736952" y="642"/>
        <a:ext cx="3074495" cy="1503855"/>
      </dsp:txXfrm>
    </dsp:sp>
    <dsp:sp modelId="{ED3C2D2F-AB60-42A4-BCD5-6E60E6F1C12C}">
      <dsp:nvSpPr>
        <dsp:cNvPr id="0" name=""/>
        <dsp:cNvSpPr/>
      </dsp:nvSpPr>
      <dsp:spPr>
        <a:xfrm>
          <a:off x="4811448" y="642"/>
          <a:ext cx="2020763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4,96%</a:t>
          </a:r>
          <a:endParaRPr lang="en-US" sz="1800" kern="1200" dirty="0"/>
        </a:p>
      </dsp:txBody>
      <dsp:txXfrm>
        <a:off x="4811448" y="642"/>
        <a:ext cx="2020763" cy="1503855"/>
      </dsp:txXfrm>
    </dsp:sp>
    <dsp:sp modelId="{546AC09C-89BE-4E08-9033-A3C26DACFABE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38B51-E9B8-48F3-99B1-D60C3F269A41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6FA9D-F2CC-4FDF-9373-1FC413F049FE}">
      <dsp:nvSpPr>
        <dsp:cNvPr id="0" name=""/>
        <dsp:cNvSpPr/>
      </dsp:nvSpPr>
      <dsp:spPr>
        <a:xfrm>
          <a:off x="1736952" y="1880461"/>
          <a:ext cx="3074495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-Nourriture: </a:t>
          </a:r>
          <a:endParaRPr lang="en-US" sz="2500" kern="1200"/>
        </a:p>
      </dsp:txBody>
      <dsp:txXfrm>
        <a:off x="1736952" y="1880461"/>
        <a:ext cx="3074495" cy="1503855"/>
      </dsp:txXfrm>
    </dsp:sp>
    <dsp:sp modelId="{59545447-F405-4B3F-BE73-AFBE96DC2CDB}">
      <dsp:nvSpPr>
        <dsp:cNvPr id="0" name=""/>
        <dsp:cNvSpPr/>
      </dsp:nvSpPr>
      <dsp:spPr>
        <a:xfrm>
          <a:off x="4811448" y="1880461"/>
          <a:ext cx="2020763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54,08%</a:t>
          </a:r>
          <a:endParaRPr lang="en-US" sz="1800" kern="1200" dirty="0"/>
        </a:p>
      </dsp:txBody>
      <dsp:txXfrm>
        <a:off x="4811448" y="1880461"/>
        <a:ext cx="2020763" cy="1503855"/>
      </dsp:txXfrm>
    </dsp:sp>
    <dsp:sp modelId="{8ABFB7E1-7860-45F2-9C2A-EA01E9A5C7D0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FFDB7-7F77-4AFA-86D1-8D2025DC08DF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9CEED-60E1-492A-B7F4-52264DD3F30B}">
      <dsp:nvSpPr>
        <dsp:cNvPr id="0" name=""/>
        <dsp:cNvSpPr/>
      </dsp:nvSpPr>
      <dsp:spPr>
        <a:xfrm>
          <a:off x="1736952" y="3760280"/>
          <a:ext cx="3074495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-Aliments pour animaux: </a:t>
          </a:r>
          <a:endParaRPr lang="en-US" sz="2500" kern="1200"/>
        </a:p>
      </dsp:txBody>
      <dsp:txXfrm>
        <a:off x="1736952" y="3760280"/>
        <a:ext cx="3074495" cy="1503855"/>
      </dsp:txXfrm>
    </dsp:sp>
    <dsp:sp modelId="{AEF6DEB9-D90F-4466-A6C8-954A34791DC9}">
      <dsp:nvSpPr>
        <dsp:cNvPr id="0" name=""/>
        <dsp:cNvSpPr/>
      </dsp:nvSpPr>
      <dsp:spPr>
        <a:xfrm>
          <a:off x="4811448" y="3760280"/>
          <a:ext cx="2020763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13,79%</a:t>
          </a:r>
          <a:endParaRPr lang="en-US" sz="1800" kern="1200" dirty="0"/>
        </a:p>
      </dsp:txBody>
      <dsp:txXfrm>
        <a:off x="4811448" y="3760280"/>
        <a:ext cx="2020763" cy="15038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0E1A3-5B24-B24D-BAFE-A6D23920479B}">
      <dsp:nvSpPr>
        <dsp:cNvPr id="0" name=""/>
        <dsp:cNvSpPr/>
      </dsp:nvSpPr>
      <dsp:spPr>
        <a:xfrm>
          <a:off x="0" y="0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-La sous nutrition, il est possible d'en finir, il y a suffisant nourriture pour tout le Planet </a:t>
          </a:r>
          <a:endParaRPr lang="en-US" sz="1600" kern="1200"/>
        </a:p>
      </dsp:txBody>
      <dsp:txXfrm>
        <a:off x="23544" y="23544"/>
        <a:ext cx="6254562" cy="756779"/>
      </dsp:txXfrm>
    </dsp:sp>
    <dsp:sp modelId="{E2C0B618-BE6E-7D47-AEFC-7B80B08CE90A}">
      <dsp:nvSpPr>
        <dsp:cNvPr id="0" name=""/>
        <dsp:cNvSpPr/>
      </dsp:nvSpPr>
      <dsp:spPr>
        <a:xfrm>
          <a:off x="602156" y="950024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4397"/>
                <a:satOff val="-3144"/>
                <a:lumOff val="4314"/>
                <a:alphaOff val="0"/>
                <a:tint val="96000"/>
                <a:lumMod val="104000"/>
              </a:schemeClr>
            </a:gs>
            <a:gs pos="100000">
              <a:schemeClr val="accent2">
                <a:hueOff val="-54397"/>
                <a:satOff val="-3144"/>
                <a:lumOff val="431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-Si chaque personne a une quantité de 2500 kcal/jour</a:t>
          </a:r>
          <a:endParaRPr lang="en-US" sz="1600" kern="1200"/>
        </a:p>
      </dsp:txBody>
      <dsp:txXfrm>
        <a:off x="625700" y="973568"/>
        <a:ext cx="6018165" cy="756779"/>
      </dsp:txXfrm>
    </dsp:sp>
    <dsp:sp modelId="{D71D94A9-3626-4748-A26C-3E45587ACA65}">
      <dsp:nvSpPr>
        <dsp:cNvPr id="0" name=""/>
        <dsp:cNvSpPr/>
      </dsp:nvSpPr>
      <dsp:spPr>
        <a:xfrm>
          <a:off x="1195324" y="1900049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8793"/>
                <a:satOff val="-6288"/>
                <a:lumOff val="8627"/>
                <a:alphaOff val="0"/>
                <a:tint val="96000"/>
                <a:lumMod val="104000"/>
              </a:schemeClr>
            </a:gs>
            <a:gs pos="100000">
              <a:schemeClr val="accent2">
                <a:hueOff val="-108793"/>
                <a:satOff val="-6288"/>
                <a:lumOff val="862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-Il faut travailler surtout en Afrique et Asie. </a:t>
          </a:r>
          <a:endParaRPr lang="en-US" sz="1600" kern="1200"/>
        </a:p>
      </dsp:txBody>
      <dsp:txXfrm>
        <a:off x="1218868" y="1923593"/>
        <a:ext cx="6027152" cy="756779"/>
      </dsp:txXfrm>
    </dsp:sp>
    <dsp:sp modelId="{BE33D531-1224-A642-AB49-DBCB4BA61A01}">
      <dsp:nvSpPr>
        <dsp:cNvPr id="0" name=""/>
        <dsp:cNvSpPr/>
      </dsp:nvSpPr>
      <dsp:spPr>
        <a:xfrm>
          <a:off x="1797480" y="2850073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-Afrique a le plus population en sous nutrition en proportion par rapport a sa population, et Asie en population</a:t>
          </a:r>
          <a:endParaRPr lang="en-US" sz="1600" kern="1200"/>
        </a:p>
      </dsp:txBody>
      <dsp:txXfrm>
        <a:off x="1821024" y="2873617"/>
        <a:ext cx="6018165" cy="756779"/>
      </dsp:txXfrm>
    </dsp:sp>
    <dsp:sp modelId="{6B841514-F3B0-A64C-B3AB-E6B4053864D5}">
      <dsp:nvSpPr>
        <dsp:cNvPr id="0" name=""/>
        <dsp:cNvSpPr/>
      </dsp:nvSpPr>
      <dsp:spPr>
        <a:xfrm>
          <a:off x="6667409" y="615689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784974" y="615689"/>
        <a:ext cx="287383" cy="393191"/>
      </dsp:txXfrm>
    </dsp:sp>
    <dsp:sp modelId="{919B8A7B-1EF0-AA4E-BA8D-2473F23A44C7}">
      <dsp:nvSpPr>
        <dsp:cNvPr id="0" name=""/>
        <dsp:cNvSpPr/>
      </dsp:nvSpPr>
      <dsp:spPr>
        <a:xfrm>
          <a:off x="7269565" y="1565713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9"/>
            <a:satOff val="-620"/>
            <a:lumOff val="122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129"/>
              <a:satOff val="-620"/>
              <a:lumOff val="12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387130" y="1565713"/>
        <a:ext cx="287383" cy="393191"/>
      </dsp:txXfrm>
    </dsp:sp>
    <dsp:sp modelId="{2F5B3D31-717F-1045-B8F0-9D8FB562EA0E}">
      <dsp:nvSpPr>
        <dsp:cNvPr id="0" name=""/>
        <dsp:cNvSpPr/>
      </dsp:nvSpPr>
      <dsp:spPr>
        <a:xfrm>
          <a:off x="7862734" y="2515738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58"/>
            <a:satOff val="-1241"/>
            <a:lumOff val="244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258"/>
              <a:satOff val="-1241"/>
              <a:lumOff val="24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80299" y="2515738"/>
        <a:ext cx="287383" cy="393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09:44:44.3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606.27148"/>
      <inkml:brushProperty name="anchorY" value="-7349.62891"/>
      <inkml:brushProperty name="scaleFactor" value="0.5"/>
    </inkml:brush>
  </inkml:definitions>
  <inkml:trace contextRef="#ctx0" brushRef="#br0">1 0 22383,'2'5'0,"0"-1"0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5715-8582-46C1-B84D-0D8F7F053CC0}" type="datetimeFigureOut">
              <a:rPr lang="es-ES" smtClean="0"/>
              <a:t>30/8/22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A5A78-55FD-4A4A-8AEA-9D85A055106B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54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A5A78-55FD-4A4A-8AEA-9D85A05510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53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A5A78-55FD-4A4A-8AEA-9D85A055106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62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A5A78-55FD-4A4A-8AEA-9D85A055106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28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A415-659A-9540-8F35-F6AAE94C60DD}" type="datetime1">
              <a:rPr lang="fr-FR" smtClean="0"/>
              <a:t>30/08/2022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6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B4FB-3157-6443-A3B4-C1B57A674AA5}" type="datetime1">
              <a:rPr lang="fr-FR" smtClean="0"/>
              <a:t>30/08/2022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3D8-942C-7E4E-A456-DB3C852B16F2}" type="datetime1">
              <a:rPr lang="fr-FR" smtClean="0"/>
              <a:t>30/08/2022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1D1D-EE81-4B41-9FED-FAED06F34BCE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4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59F-FFD8-6D45-B789-F4911DF62AC7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9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C420-AD3A-6C4C-AC93-9C2357FD78FB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E3EC-11D7-FE48-87AE-CB54FB90792E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1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0173-4F71-684D-B41C-917EFAB5D396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53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487D-E3FF-134A-A69F-4BC71649DA74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C05-16FA-1C40-BBA2-DA0FECD49A9A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86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D442-F0A7-4943-95A3-9E9A8781B8D6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FEDE-2F3C-F54C-BAAA-6585DB86F3E2}" type="datetime1">
              <a:rPr lang="fr-FR" smtClean="0"/>
              <a:t>30/08/2022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63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B862-6D69-6F42-9222-77EE80324B03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79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FF3E-579E-DA4C-9ACA-497277FBE2D6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22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8B42-FB18-5C40-B0B9-EB5516C652E8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378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22F-DCA2-3E42-99F2-E96C907ED484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54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A0D6-9BC3-4248-88CF-1584BED424D1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427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6BBA-7334-4B4B-9346-F8F2A0895B86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47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BF06-7E9A-2A4C-BC07-D104C296E6CB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2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40F4-2244-7647-9F99-AEBF9AF36E18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2C20-AF8B-6944-BDED-78F31C85F642}" type="datetime1">
              <a:rPr lang="fr-FR" smtClean="0"/>
              <a:t>30/08/2022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2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D967-F805-3241-920F-AD6ECAD962BE}" type="datetime1">
              <a:rPr lang="fr-FR" smtClean="0"/>
              <a:t>30/08/2022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7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9F9-5F26-5740-90C1-3A456022866D}" type="datetime1">
              <a:rPr lang="fr-FR" smtClean="0"/>
              <a:t>30/08/2022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8B76-6973-B24F-8570-CE115BC74EA0}" type="datetime1">
              <a:rPr lang="fr-FR" smtClean="0"/>
              <a:t>30/08/2022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AB57-B967-D147-89B4-0E6220422A60}" type="datetime1">
              <a:rPr lang="fr-FR" smtClean="0"/>
              <a:t>30/08/2022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2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8ABE-0B80-1244-B48B-892AB08047D4}" type="datetime1">
              <a:rPr lang="fr-FR" smtClean="0"/>
              <a:t>30/08/2022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571A-9E94-2C4B-ABFA-6260973FC283}" type="datetime1">
              <a:rPr lang="fr-FR" smtClean="0"/>
              <a:t>30/08/2022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0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B721B41-FD0B-9644-BCDA-80847AE1AB21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C0AB-B457-294E-832C-8D5E1B6F8CBF}" type="datetime1">
              <a:rPr lang="fr-FR" smtClean="0"/>
              <a:t>30/08/2022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9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alimentation, différent, légume&#10;&#10;Description générée automatiquement">
            <a:extLst>
              <a:ext uri="{FF2B5EF4-FFF2-40B4-BE49-F238E27FC236}">
                <a16:creationId xmlns:a16="http://schemas.microsoft.com/office/drawing/2014/main" id="{3C681D94-3A08-0BC0-06E2-51C6F7E4D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3E391E-8B1B-7C94-E614-CEE7A3A27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6" y="252413"/>
            <a:ext cx="5118282" cy="391809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ES" sz="5400" b="1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ETUDE DE SANTE PUBLIQUE SUR LE FAIM DANS LE MONDE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6DC7D2-97F3-9600-9ED4-8108BFD24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1372" y="5113251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fr-E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 4</a:t>
            </a:r>
          </a:p>
        </p:txBody>
      </p:sp>
      <p:pic>
        <p:nvPicPr>
          <p:cNvPr id="11" name="Imagen 10" descr="Una captura de pantalla de un celular&#10;&#10;Descripción generada automáticamente con confianza baja">
            <a:extLst>
              <a:ext uri="{FF2B5EF4-FFF2-40B4-BE49-F238E27FC236}">
                <a16:creationId xmlns:a16="http://schemas.microsoft.com/office/drawing/2014/main" id="{44628E78-F458-9D5B-CDF4-10B3F273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13" y="5654229"/>
            <a:ext cx="3552042" cy="9834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6FFD2A-5720-C172-5F5C-856581EE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3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19F69-30D7-25D4-736F-883EC277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CALORIES PAR PERSONNE DANS LE MONDE</a:t>
            </a:r>
            <a:br>
              <a:rPr lang="en-US" sz="3200" b="1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A3A85-FDA8-48AD-5030-AE2EE79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ZoneTexte 3">
            <a:extLst>
              <a:ext uri="{FF2B5EF4-FFF2-40B4-BE49-F238E27FC236}">
                <a16:creationId xmlns:a16="http://schemas.microsoft.com/office/drawing/2014/main" id="{5553D6E3-ED40-7C22-BF98-9EC4976B6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56703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24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B2D23B-640E-5D63-88F6-5497124A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PERTES ,NOURRITURE, ALIMENTS POUR ANIMAUX EN % EN FONCTIONNE DE DISPONIBILITÉ INTÉRIEURE</a:t>
            </a:r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E9AC5-7ACD-4A9A-0060-84B34FD5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ZoneTexte 3">
            <a:extLst>
              <a:ext uri="{FF2B5EF4-FFF2-40B4-BE49-F238E27FC236}">
                <a16:creationId xmlns:a16="http://schemas.microsoft.com/office/drawing/2014/main" id="{06CA1327-A835-EEEA-C1DC-DB6E931E2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62054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36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B2D23B-640E-5D63-88F6-5497124A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ANALYSES MELANIE.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Top pays </a:t>
            </a:r>
            <a:r>
              <a:rPr lang="en-US" sz="4000" dirty="0" err="1">
                <a:solidFill>
                  <a:srgbClr val="FEFFFF"/>
                </a:solidFill>
              </a:rPr>
              <a:t>en</a:t>
            </a:r>
            <a:r>
              <a:rPr lang="en-US" sz="4000" dirty="0">
                <a:solidFill>
                  <a:srgbClr val="FEFFFF"/>
                </a:solidFill>
              </a:rPr>
              <a:t> sous nutrition</a:t>
            </a: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E9AC5-7ACD-4A9A-0060-84B34FD5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722274-0FAA-4649-AA4E-4210F4F3216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988D5EC-9FDA-7FBF-B29B-BE962E6B0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88416"/>
              </p:ext>
            </p:extLst>
          </p:nvPr>
        </p:nvGraphicFramePr>
        <p:xfrm>
          <a:off x="5587994" y="1314944"/>
          <a:ext cx="5640505" cy="42354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2074">
                  <a:extLst>
                    <a:ext uri="{9D8B030D-6E8A-4147-A177-3AD203B41FA5}">
                      <a16:colId xmlns:a16="http://schemas.microsoft.com/office/drawing/2014/main" val="3573273266"/>
                    </a:ext>
                  </a:extLst>
                </a:gridCol>
                <a:gridCol w="1462414">
                  <a:extLst>
                    <a:ext uri="{9D8B030D-6E8A-4147-A177-3AD203B41FA5}">
                      <a16:colId xmlns:a16="http://schemas.microsoft.com/office/drawing/2014/main" val="277162074"/>
                    </a:ext>
                  </a:extLst>
                </a:gridCol>
                <a:gridCol w="1175339">
                  <a:extLst>
                    <a:ext uri="{9D8B030D-6E8A-4147-A177-3AD203B41FA5}">
                      <a16:colId xmlns:a16="http://schemas.microsoft.com/office/drawing/2014/main" val="2644122045"/>
                    </a:ext>
                  </a:extLst>
                </a:gridCol>
                <a:gridCol w="1175339">
                  <a:extLst>
                    <a:ext uri="{9D8B030D-6E8A-4147-A177-3AD203B41FA5}">
                      <a16:colId xmlns:a16="http://schemas.microsoft.com/office/drawing/2014/main" val="1931142286"/>
                    </a:ext>
                  </a:extLst>
                </a:gridCol>
                <a:gridCol w="1175339">
                  <a:extLst>
                    <a:ext uri="{9D8B030D-6E8A-4147-A177-3AD203B41FA5}">
                      <a16:colId xmlns:a16="http://schemas.microsoft.com/office/drawing/2014/main" val="545916257"/>
                    </a:ext>
                  </a:extLst>
                </a:gridCol>
              </a:tblGrid>
              <a:tr h="516749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Zone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Population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Sous nutrition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effectLst/>
                        </a:rPr>
                        <a:t>% Sous Nutrition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943254848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Haïti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10982366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5300000.0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48.26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617051753"/>
                  </a:ext>
                </a:extLst>
              </a:tr>
              <a:tr h="930697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République populaire démocratique de Corée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25429825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12000000.0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47.19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4192091637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Madagascar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25570512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10500000.0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41.06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3657154595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Libéria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4702226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1800000.0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38.28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841358293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Lesotho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2091534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800000.0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38.25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4124055711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Tchad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15016753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5700000.0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37.96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2329620218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Rwanda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11980961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4200000.0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35.06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11851555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Mozambique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28649018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9400000.0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32.81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1787665547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Timor-Leste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1243258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400000.0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32.17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3272644778"/>
                  </a:ext>
                </a:extLst>
              </a:tr>
              <a:tr h="309775">
                <a:tc>
                  <a:txBody>
                    <a:bodyPr/>
                    <a:lstStyle/>
                    <a:p>
                      <a:pPr algn="r" fontAlgn="ctr"/>
                      <a:endParaRPr lang="fr-ES" sz="1400" b="1">
                        <a:effectLst/>
                      </a:endParaRP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effectLst/>
                        </a:rPr>
                        <a:t>Afghanistan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36296113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10500000.0</a:t>
                      </a:r>
                    </a:p>
                  </a:txBody>
                  <a:tcPr marL="67319" marR="67319" marT="33659" marB="3365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400">
                          <a:effectLst/>
                        </a:rPr>
                        <a:t>28.93</a:t>
                      </a:r>
                    </a:p>
                  </a:txBody>
                  <a:tcPr marL="67319" marR="67319" marT="33659" marB="33659" anchor="ctr"/>
                </a:tc>
                <a:extLst>
                  <a:ext uri="{0D108BD9-81ED-4DB2-BD59-A6C34878D82A}">
                    <a16:rowId xmlns:a16="http://schemas.microsoft.com/office/drawing/2014/main" val="91882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2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B2D23B-640E-5D63-88F6-5497124A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NUAGE DE POINT DE PROPORTION DE SOUS NUTRITION ET POPULATION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E9AC5-7ACD-4A9A-0060-84B34FD5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722274-0FAA-4649-AA4E-4210F4F3216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E16FF-F2D6-0995-4BAB-2D34023AA3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95" y="1289198"/>
            <a:ext cx="748593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5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955354-464F-2795-E4DE-EAEBEC2C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 dirty="0">
                <a:solidFill>
                  <a:srgbClr val="FEFFFF"/>
                </a:solidFill>
              </a:rPr>
              <a:t>TOP 10 PAYS AVEC PLUS AIDE ALIMENTAIRE DEPUIS 2013</a:t>
            </a:r>
            <a:br>
              <a:rPr lang="en-US" sz="2500" b="1" dirty="0">
                <a:solidFill>
                  <a:srgbClr val="FEFFFF"/>
                </a:solidFill>
              </a:rPr>
            </a:br>
            <a:endParaRPr lang="en-US" sz="2500" dirty="0">
              <a:solidFill>
                <a:srgbClr val="FEFFFF"/>
              </a:solidFill>
            </a:endParaRPr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5B7B22-4DD9-654E-98C4-D783047E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722274-0FAA-4649-AA4E-4210F4F3216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42296-8019-6854-8DC3-95E41084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70" y="2084511"/>
            <a:ext cx="7421861" cy="22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B225F14-5810-9464-CD7E-DF444A12D6FA}"/>
              </a:ext>
            </a:extLst>
          </p:cNvPr>
          <p:cNvSpPr txBox="1"/>
          <p:nvPr/>
        </p:nvSpPr>
        <p:spPr>
          <a:xfrm>
            <a:off x="4959244" y="4305407"/>
            <a:ext cx="11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Pays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01F8DA-C767-9650-796F-1B05F51A497A}"/>
              </a:ext>
            </a:extLst>
          </p:cNvPr>
          <p:cNvSpPr txBox="1"/>
          <p:nvPr/>
        </p:nvSpPr>
        <p:spPr>
          <a:xfrm>
            <a:off x="4682168" y="1861156"/>
            <a:ext cx="234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aseline="-25000" dirty="0"/>
              <a:t>Quantité en tonnes</a:t>
            </a:r>
            <a:endParaRPr lang="fr-ES" baseline="-25000" dirty="0"/>
          </a:p>
        </p:txBody>
      </p:sp>
    </p:spTree>
    <p:extLst>
      <p:ext uri="{BB962C8B-B14F-4D97-AF65-F5344CB8AC3E}">
        <p14:creationId xmlns:p14="http://schemas.microsoft.com/office/powerpoint/2010/main" val="212925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955354-464F-2795-E4DE-EAEBEC2C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>
                <a:solidFill>
                  <a:srgbClr val="FEFFFF"/>
                </a:solidFill>
              </a:rPr>
              <a:t>Le plus disponibilité/habitant</a:t>
            </a:r>
            <a:br>
              <a:rPr lang="en-US" sz="2500" b="1">
                <a:solidFill>
                  <a:srgbClr val="FEFFFF"/>
                </a:solidFill>
              </a:rPr>
            </a:br>
            <a:endParaRPr lang="en-US" sz="2500">
              <a:solidFill>
                <a:srgbClr val="FEFFFF"/>
              </a:solidFill>
            </a:endParaRPr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5B7B22-4DD9-654E-98C4-D783047E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722274-0FAA-4649-AA4E-4210F4F3216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53A53261-A1B9-A9E1-EB80-9298C872A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44376"/>
              </p:ext>
            </p:extLst>
          </p:nvPr>
        </p:nvGraphicFramePr>
        <p:xfrm>
          <a:off x="5587994" y="1209443"/>
          <a:ext cx="5640503" cy="444642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2791">
                  <a:extLst>
                    <a:ext uri="{9D8B030D-6E8A-4147-A177-3AD203B41FA5}">
                      <a16:colId xmlns:a16="http://schemas.microsoft.com/office/drawing/2014/main" val="3359068061"/>
                    </a:ext>
                  </a:extLst>
                </a:gridCol>
                <a:gridCol w="1787626">
                  <a:extLst>
                    <a:ext uri="{9D8B030D-6E8A-4147-A177-3AD203B41FA5}">
                      <a16:colId xmlns:a16="http://schemas.microsoft.com/office/drawing/2014/main" val="2846770811"/>
                    </a:ext>
                  </a:extLst>
                </a:gridCol>
                <a:gridCol w="1910086">
                  <a:extLst>
                    <a:ext uri="{9D8B030D-6E8A-4147-A177-3AD203B41FA5}">
                      <a16:colId xmlns:a16="http://schemas.microsoft.com/office/drawing/2014/main" val="959632633"/>
                    </a:ext>
                  </a:extLst>
                </a:gridCol>
              </a:tblGrid>
              <a:tr h="73779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Zone</a:t>
                      </a:r>
                    </a:p>
                  </a:txBody>
                  <a:tcPr marL="150702" marR="57186" marT="75351" marB="753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Population</a:t>
                      </a:r>
                    </a:p>
                  </a:txBody>
                  <a:tcPr marL="150702" marR="57186" marT="75351" marB="753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Disponibilité alimentaire (Kcal/personne/jour)</a:t>
                      </a:r>
                    </a:p>
                  </a:txBody>
                  <a:tcPr marL="150702" marR="57186" marT="75351" marB="753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720438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Autriche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8819901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3770.0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53314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Belgique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11419748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3737.0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14816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Turquie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81116450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3708.0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74422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États-Unis d'Amérique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325084756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3682.0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491351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Israël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8243848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3610.0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55033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Irlande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4753279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3602.0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287520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Italie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60673701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3578.0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18790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Luxembourg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591910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3540.0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397974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Égypte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96442591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3518.0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246670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Allemagne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82658409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3503.0</a:t>
                      </a:r>
                    </a:p>
                  </a:txBody>
                  <a:tcPr marL="150702" marR="57186" marT="75351" marB="7535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4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955354-464F-2795-E4DE-EAEBEC2C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 dirty="0">
                <a:solidFill>
                  <a:srgbClr val="FEFFFF"/>
                </a:solidFill>
              </a:rPr>
              <a:t>Le </a:t>
            </a:r>
            <a:r>
              <a:rPr lang="en-US" sz="2500" b="1" dirty="0" err="1">
                <a:solidFill>
                  <a:srgbClr val="FEFFFF"/>
                </a:solidFill>
              </a:rPr>
              <a:t>moins</a:t>
            </a:r>
            <a:r>
              <a:rPr lang="en-US" sz="2500" b="1" dirty="0">
                <a:solidFill>
                  <a:srgbClr val="FEFFFF"/>
                </a:solidFill>
              </a:rPr>
              <a:t> </a:t>
            </a:r>
            <a:r>
              <a:rPr lang="en-US" sz="2500" b="1" dirty="0" err="1">
                <a:solidFill>
                  <a:srgbClr val="FEFFFF"/>
                </a:solidFill>
              </a:rPr>
              <a:t>disponibilité</a:t>
            </a:r>
            <a:r>
              <a:rPr lang="en-US" sz="2500" b="1" dirty="0">
                <a:solidFill>
                  <a:srgbClr val="FEFFFF"/>
                </a:solidFill>
              </a:rPr>
              <a:t>/habitant</a:t>
            </a:r>
            <a:br>
              <a:rPr lang="en-US" sz="2500" b="1" dirty="0">
                <a:solidFill>
                  <a:srgbClr val="FEFFFF"/>
                </a:solidFill>
              </a:rPr>
            </a:br>
            <a:endParaRPr lang="en-US" sz="2500" dirty="0">
              <a:solidFill>
                <a:srgbClr val="FEFFFF"/>
              </a:solidFill>
            </a:endParaRPr>
          </a:p>
        </p:txBody>
      </p:sp>
      <p:sp>
        <p:nvSpPr>
          <p:cNvPr id="132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5B7B22-4DD9-654E-98C4-D783047E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722274-0FAA-4649-AA4E-4210F4F32167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1524FB-352D-F3B1-2F35-F4792E6DF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62784"/>
              </p:ext>
            </p:extLst>
          </p:nvPr>
        </p:nvGraphicFramePr>
        <p:xfrm>
          <a:off x="5689066" y="967417"/>
          <a:ext cx="5438360" cy="5121006"/>
        </p:xfrm>
        <a:graphic>
          <a:graphicData uri="http://schemas.openxmlformats.org/drawingml/2006/table">
            <a:tbl>
              <a:tblPr firstRow="1" bandRow="1"/>
              <a:tblGrid>
                <a:gridCol w="2054965">
                  <a:extLst>
                    <a:ext uri="{9D8B030D-6E8A-4147-A177-3AD203B41FA5}">
                      <a16:colId xmlns:a16="http://schemas.microsoft.com/office/drawing/2014/main" val="3995027904"/>
                    </a:ext>
                  </a:extLst>
                </a:gridCol>
                <a:gridCol w="1263631">
                  <a:extLst>
                    <a:ext uri="{9D8B030D-6E8A-4147-A177-3AD203B41FA5}">
                      <a16:colId xmlns:a16="http://schemas.microsoft.com/office/drawing/2014/main" val="2229374539"/>
                    </a:ext>
                  </a:extLst>
                </a:gridCol>
                <a:gridCol w="2119764">
                  <a:extLst>
                    <a:ext uri="{9D8B030D-6E8A-4147-A177-3AD203B41FA5}">
                      <a16:colId xmlns:a16="http://schemas.microsoft.com/office/drawing/2014/main" val="2298497337"/>
                    </a:ext>
                  </a:extLst>
                </a:gridCol>
              </a:tblGrid>
              <a:tr h="79781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 b="1">
                          <a:effectLst/>
                        </a:rPr>
                        <a:t>Zone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 b="1">
                          <a:effectLst/>
                        </a:rPr>
                        <a:t>Population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 b="1">
                          <a:effectLst/>
                        </a:rPr>
                        <a:t>Disponibilité alimentaire (Kcal/personne/jour)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17951"/>
                  </a:ext>
                </a:extLst>
              </a:tr>
              <a:tr h="57161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République centrafricaine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4596023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1879.0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66141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Zambie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16853599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1924.0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0124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Madagascar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25570512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2056.0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81962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Afghanistan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36296113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2087.0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673123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Haïti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10982366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2089.0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07290"/>
                  </a:ext>
                </a:extLst>
              </a:tr>
              <a:tr h="79781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République populaire démocratique de Corée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25429825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2093.0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498361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Tchad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15016753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2109.0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597864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Zimbabwe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14236595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2113.0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00305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Ouganda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41166588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2126.0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0561"/>
                  </a:ext>
                </a:extLst>
              </a:tr>
              <a:tr h="345403">
                <a:tc>
                  <a:txBody>
                    <a:bodyPr/>
                    <a:lstStyle/>
                    <a:p>
                      <a:pPr algn="r" fontAlgn="ctr"/>
                      <a:r>
                        <a:rPr lang="fr-FR" sz="1500">
                          <a:effectLst/>
                        </a:rPr>
                        <a:t>Timor-Leste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1243258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1500">
                          <a:effectLst/>
                        </a:rPr>
                        <a:t>2129.0</a:t>
                      </a:r>
                    </a:p>
                  </a:txBody>
                  <a:tcPr marL="73953" marR="73953" marT="36976" marB="36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3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07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B2D23B-640E-5D63-88F6-5497124A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POPULATION EN SOUS NUTRITION PAR CONTINENT</a:t>
            </a:r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E9AC5-7ACD-4A9A-0060-84B34FD5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722274-0FAA-4649-AA4E-4210F4F3216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2C5CFB6-35C1-46F7-4A83-2CA145619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43964"/>
              </p:ext>
            </p:extLst>
          </p:nvPr>
        </p:nvGraphicFramePr>
        <p:xfrm>
          <a:off x="5587994" y="1705342"/>
          <a:ext cx="5640506" cy="34546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79951">
                  <a:extLst>
                    <a:ext uri="{9D8B030D-6E8A-4147-A177-3AD203B41FA5}">
                      <a16:colId xmlns:a16="http://schemas.microsoft.com/office/drawing/2014/main" val="378562752"/>
                    </a:ext>
                  </a:extLst>
                </a:gridCol>
                <a:gridCol w="955660">
                  <a:extLst>
                    <a:ext uri="{9D8B030D-6E8A-4147-A177-3AD203B41FA5}">
                      <a16:colId xmlns:a16="http://schemas.microsoft.com/office/drawing/2014/main" val="3805201140"/>
                    </a:ext>
                  </a:extLst>
                </a:gridCol>
                <a:gridCol w="955660">
                  <a:extLst>
                    <a:ext uri="{9D8B030D-6E8A-4147-A177-3AD203B41FA5}">
                      <a16:colId xmlns:a16="http://schemas.microsoft.com/office/drawing/2014/main" val="1618672199"/>
                    </a:ext>
                  </a:extLst>
                </a:gridCol>
                <a:gridCol w="946196">
                  <a:extLst>
                    <a:ext uri="{9D8B030D-6E8A-4147-A177-3AD203B41FA5}">
                      <a16:colId xmlns:a16="http://schemas.microsoft.com/office/drawing/2014/main" val="2592124829"/>
                    </a:ext>
                  </a:extLst>
                </a:gridCol>
                <a:gridCol w="947379">
                  <a:extLst>
                    <a:ext uri="{9D8B030D-6E8A-4147-A177-3AD203B41FA5}">
                      <a16:colId xmlns:a16="http://schemas.microsoft.com/office/drawing/2014/main" val="4084267967"/>
                    </a:ext>
                  </a:extLst>
                </a:gridCol>
                <a:gridCol w="955660">
                  <a:extLst>
                    <a:ext uri="{9D8B030D-6E8A-4147-A177-3AD203B41FA5}">
                      <a16:colId xmlns:a16="http://schemas.microsoft.com/office/drawing/2014/main" val="2192057756"/>
                    </a:ext>
                  </a:extLst>
                </a:gridCol>
              </a:tblGrid>
              <a:tr h="123330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cap="none" spc="0">
                          <a:solidFill>
                            <a:schemeClr val="tx1"/>
                          </a:solidFill>
                          <a:effectLst/>
                        </a:rPr>
                        <a:t>Continent</a:t>
                      </a:r>
                      <a:endParaRPr lang="fr-ES" sz="12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97" marR="32336" marT="13628" marB="102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cap="none" spc="0">
                          <a:solidFill>
                            <a:schemeClr val="tx1"/>
                          </a:solidFill>
                          <a:effectLst/>
                        </a:rPr>
                        <a:t>Population</a:t>
                      </a:r>
                    </a:p>
                  </a:txBody>
                  <a:tcPr marL="47697" marR="32336" marT="13628" marB="102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cap="none" spc="0">
                          <a:solidFill>
                            <a:schemeClr val="tx1"/>
                          </a:solidFill>
                          <a:effectLst/>
                        </a:rPr>
                        <a:t>% Proportion Population mundial</a:t>
                      </a:r>
                    </a:p>
                  </a:txBody>
                  <a:tcPr marL="47697" marR="32336" marT="13628" marB="102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cap="none" spc="0">
                          <a:solidFill>
                            <a:schemeClr val="tx1"/>
                          </a:solidFill>
                          <a:effectLst/>
                        </a:rPr>
                        <a:t>Personnes en Sous nutrition</a:t>
                      </a:r>
                    </a:p>
                  </a:txBody>
                  <a:tcPr marL="47697" marR="32336" marT="13628" marB="102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cap="none" spc="0">
                          <a:solidFill>
                            <a:schemeClr val="tx1"/>
                          </a:solidFill>
                          <a:effectLst/>
                        </a:rPr>
                        <a:t>% Proportion Sous Nutrition dans le monde</a:t>
                      </a:r>
                    </a:p>
                  </a:txBody>
                  <a:tcPr marL="47697" marR="32336" marT="13628" marB="102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cap="none" spc="0">
                          <a:solidFill>
                            <a:schemeClr val="tx1"/>
                          </a:solidFill>
                          <a:effectLst/>
                        </a:rPr>
                        <a:t>% Population en sous nutrition dans le continent</a:t>
                      </a:r>
                    </a:p>
                  </a:txBody>
                  <a:tcPr marL="47697" marR="32336" marT="13628" marB="102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73489"/>
                  </a:ext>
                </a:extLst>
              </a:tr>
              <a:tr h="27936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cap="none" spc="0">
                          <a:solidFill>
                            <a:schemeClr val="tx1"/>
                          </a:solidFill>
                          <a:effectLst/>
                        </a:rPr>
                        <a:t>Afrique</a:t>
                      </a:r>
                    </a:p>
                  </a:txBody>
                  <a:tcPr marL="47697" marR="32336" marT="13628" marB="10220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1112642897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14.74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148600000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27.74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13.36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01570"/>
                  </a:ext>
                </a:extLst>
              </a:tr>
              <a:tr h="27936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cap="none" spc="0">
                          <a:solidFill>
                            <a:schemeClr val="tx1"/>
                          </a:solidFill>
                          <a:effectLst/>
                        </a:rPr>
                        <a:t>Asie</a:t>
                      </a:r>
                    </a:p>
                  </a:txBody>
                  <a:tcPr marL="47697" marR="32336" marT="13628" marB="10220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4485345034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59.42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345000000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64.40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7.69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90471"/>
                  </a:ext>
                </a:extLst>
              </a:tr>
              <a:tr h="688199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cap="none" spc="0">
                          <a:solidFill>
                            <a:schemeClr val="tx1"/>
                          </a:solidFill>
                          <a:effectLst/>
                        </a:rPr>
                        <a:t>Amerique centrale, caribe et du sud</a:t>
                      </a:r>
                    </a:p>
                  </a:txBody>
                  <a:tcPr marL="47697" marR="32336" marT="13628" marB="10220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506666357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6.71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31200000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5.82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6.16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423212"/>
                  </a:ext>
                </a:extLst>
              </a:tr>
              <a:tr h="415645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cap="none" spc="0">
                          <a:solidFill>
                            <a:schemeClr val="tx1"/>
                          </a:solidFill>
                          <a:effectLst/>
                        </a:rPr>
                        <a:t>Amerique du nord</a:t>
                      </a:r>
                    </a:p>
                  </a:txBody>
                  <a:tcPr marL="47697" marR="32336" marT="13628" marB="10220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486594175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6.45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8400000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1.57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1.73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86714"/>
                  </a:ext>
                </a:extLst>
              </a:tr>
              <a:tr h="27936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cap="none" spc="0">
                          <a:solidFill>
                            <a:schemeClr val="tx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7697" marR="32336" marT="13628" marB="10220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746072431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9.88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2500000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0.47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0.34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792457"/>
                  </a:ext>
                </a:extLst>
              </a:tr>
              <a:tr h="279368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cap="none" spc="0">
                          <a:solidFill>
                            <a:schemeClr val="tx1"/>
                          </a:solidFill>
                          <a:effectLst/>
                        </a:rPr>
                        <a:t>Oceanie</a:t>
                      </a:r>
                    </a:p>
                  </a:txBody>
                  <a:tcPr marL="47697" marR="32336" marT="13628" marB="10220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31948424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0.42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sz="9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7697" marR="32336" marT="13628" marB="102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4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24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B2D23B-640E-5D63-88F6-5497124A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AIDE PAR CONTINENTS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E9AC5-7ACD-4A9A-0060-84B34FD5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722274-0FAA-4649-AA4E-4210F4F32167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0196261-B69E-5E73-BAA7-6DBB1ECFD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33815"/>
              </p:ext>
            </p:extLst>
          </p:nvPr>
        </p:nvGraphicFramePr>
        <p:xfrm>
          <a:off x="4838132" y="788555"/>
          <a:ext cx="6917220" cy="2743200"/>
        </p:xfrm>
        <a:graphic>
          <a:graphicData uri="http://schemas.openxmlformats.org/drawingml/2006/table">
            <a:tbl>
              <a:tblPr/>
              <a:tblGrid>
                <a:gridCol w="2305740">
                  <a:extLst>
                    <a:ext uri="{9D8B030D-6E8A-4147-A177-3AD203B41FA5}">
                      <a16:colId xmlns:a16="http://schemas.microsoft.com/office/drawing/2014/main" val="142115896"/>
                    </a:ext>
                  </a:extLst>
                </a:gridCol>
                <a:gridCol w="2305740">
                  <a:extLst>
                    <a:ext uri="{9D8B030D-6E8A-4147-A177-3AD203B41FA5}">
                      <a16:colId xmlns:a16="http://schemas.microsoft.com/office/drawing/2014/main" val="2551062743"/>
                    </a:ext>
                  </a:extLst>
                </a:gridCol>
                <a:gridCol w="2305740">
                  <a:extLst>
                    <a:ext uri="{9D8B030D-6E8A-4147-A177-3AD203B41FA5}">
                      <a16:colId xmlns:a16="http://schemas.microsoft.com/office/drawing/2014/main" val="2680609466"/>
                    </a:ext>
                  </a:extLst>
                </a:gridCol>
              </a:tblGrid>
              <a:tr h="354681">
                <a:tc>
                  <a:txBody>
                    <a:bodyPr/>
                    <a:lstStyle/>
                    <a:p>
                      <a:pPr algn="r" fontAlgn="ctr"/>
                      <a:endParaRPr lang="fr-E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Aide en tonnes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% Aide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53917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Continent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fr-E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fr-E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40908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Afrique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dirty="0">
                          <a:effectLst/>
                        </a:rPr>
                        <a:t>5984910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>
                          <a:effectLst/>
                        </a:rPr>
                        <a:t>54.23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27976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Asie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>
                          <a:effectLst/>
                        </a:rPr>
                        <a:t>4531243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>
                          <a:effectLst/>
                        </a:rPr>
                        <a:t>41.06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582165"/>
                  </a:ext>
                </a:extLst>
              </a:tr>
              <a:tr h="620692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Amerique centrale, caribe et du sud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>
                          <a:effectLst/>
                        </a:rPr>
                        <a:t>518946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>
                          <a:effectLst/>
                        </a:rPr>
                        <a:t>4.70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07066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Oceanie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>
                          <a:effectLst/>
                        </a:rPr>
                        <a:t>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ES" dirty="0">
                          <a:effectLst/>
                        </a:rPr>
                        <a:t>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582636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BB22607B-966C-B116-C9B9-F8F3570FC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48" y="3606537"/>
            <a:ext cx="4332177" cy="2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6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681267-1F33-6A3C-3143-59934CBB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ANALYSES DE JULIEN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8BA03-4B15-17F2-E28E-D5EDDF6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EC8A10-214A-700B-4C40-1D6E9B2C3561}"/>
              </a:ext>
            </a:extLst>
          </p:cNvPr>
          <p:cNvSpPr txBox="1"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-Sous nutrition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Thaïlande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8.96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pour exportation de manioc: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83.41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0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C202A3-19B1-6334-19E2-622EA9A11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fr-ES" dirty="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56563D-46B6-C91F-186A-AA3758505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ES">
                <a:latin typeface="Calibri" panose="020F0502020204030204" pitchFamily="34" charset="0"/>
                <a:cs typeface="Calibri" panose="020F0502020204030204" pitchFamily="34" charset="0"/>
              </a:rPr>
              <a:t>Pre-processing et nettoyage de donnees </a:t>
            </a:r>
          </a:p>
          <a:p>
            <a:pPr>
              <a:lnSpc>
                <a:spcPct val="90000"/>
              </a:lnSpc>
            </a:pPr>
            <a:r>
              <a:rPr lang="fr-ES">
                <a:latin typeface="Calibri" panose="020F0502020204030204" pitchFamily="34" charset="0"/>
                <a:cs typeface="Calibri" panose="020F0502020204030204" pitchFamily="34" charset="0"/>
              </a:rPr>
              <a:t>Merege des donnees </a:t>
            </a:r>
          </a:p>
          <a:p>
            <a:pPr>
              <a:lnSpc>
                <a:spcPct val="90000"/>
              </a:lnSpc>
            </a:pPr>
            <a:r>
              <a:rPr lang="fr-ES">
                <a:latin typeface="Calibri" panose="020F0502020204030204" pitchFamily="34" charset="0"/>
                <a:cs typeface="Calibri" panose="020F0502020204030204" pitchFamily="34" charset="0"/>
              </a:rPr>
              <a:t>Requetes des donnees demande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3CD232-5AA2-465F-1C25-48C0DE94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44578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681267-1F33-6A3C-3143-59934CBB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PROPORTION DISPONIBILITÉ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8BA03-4B15-17F2-E28E-D5EDDF6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EC8A10-214A-700B-4C40-1D6E9B2C3561}"/>
              </a:ext>
            </a:extLst>
          </p:cNvPr>
          <p:cNvSpPr txBox="1"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animaux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33.39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nourriture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46.28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Céréales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0.92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Avoine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0.76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produits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24.6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Maïs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produits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39.75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Millet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produits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0.89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produits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4.31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produits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26.52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Seigle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produits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0.38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-Proportion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Sorgho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produits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1.88</a:t>
            </a:r>
          </a:p>
        </p:txBody>
      </p:sp>
    </p:spTree>
    <p:extLst>
      <p:ext uri="{BB962C8B-B14F-4D97-AF65-F5344CB8AC3E}">
        <p14:creationId xmlns:p14="http://schemas.microsoft.com/office/powerpoint/2010/main" val="2765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B5ED1C-2C22-F9B8-4F8E-86C693E1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Conclusions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1D0E1-02A2-44B4-875C-BCC4A66B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Subtítulo 2">
            <a:extLst>
              <a:ext uri="{FF2B5EF4-FFF2-40B4-BE49-F238E27FC236}">
                <a16:creationId xmlns:a16="http://schemas.microsoft.com/office/drawing/2014/main" id="{154DA09F-CF6E-15D2-9EC5-8951F15EC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93021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3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B5ED1C-2C22-F9B8-4F8E-86C693E1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1D0E1-02A2-44B4-875C-BCC4A66B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Subtítulo 2">
            <a:extLst>
              <a:ext uri="{FF2B5EF4-FFF2-40B4-BE49-F238E27FC236}">
                <a16:creationId xmlns:a16="http://schemas.microsoft.com/office/drawing/2014/main" id="{762F8A75-E849-0D29-195F-2C9C1019C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16243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89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B5ED1C-2C22-F9B8-4F8E-86C693E1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CONTEXTE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1D0E1-02A2-44B4-875C-BCC4A66B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Subtítulo 2">
            <a:extLst>
              <a:ext uri="{FF2B5EF4-FFF2-40B4-BE49-F238E27FC236}">
                <a16:creationId xmlns:a16="http://schemas.microsoft.com/office/drawing/2014/main" id="{C14422C9-AFB5-9718-FC95-1A209B407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13604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87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FC4732-E569-4015-0426-2CF008C0C5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5462"/>
          <a:stretch/>
        </p:blipFill>
        <p:spPr>
          <a:xfrm>
            <a:off x="27224" y="4746"/>
            <a:ext cx="12257685" cy="6894949"/>
          </a:xfrm>
          <a:prstGeom prst="rect">
            <a:avLst/>
          </a:prstGeom>
        </p:spPr>
      </p:pic>
      <p:grpSp>
        <p:nvGrpSpPr>
          <p:cNvPr id="14" name="Group 1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8130D9-BA0B-87D2-9E23-AA737DAEDC6B}"/>
              </a:ext>
            </a:extLst>
          </p:cNvPr>
          <p:cNvSpPr txBox="1"/>
          <p:nvPr/>
        </p:nvSpPr>
        <p:spPr>
          <a:xfrm>
            <a:off x="1733421" y="25939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790E5-E85D-3F6A-D3F1-DFF2E0939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140" y="2593992"/>
            <a:ext cx="8915399" cy="302727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ES" sz="6000" dirty="0"/>
              <a:t>METHODOLOGIE UTILISEE</a:t>
            </a:r>
            <a:br>
              <a:rPr lang="es-ES" sz="6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s-E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IMPORTATION DES DONNEES</a:t>
            </a:r>
            <a:br>
              <a:rPr lang="es-E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NETTOYAGE DES DONNEES</a:t>
            </a:r>
            <a:br>
              <a:rPr lang="es-E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 PROCESSING DES DONNEES</a:t>
            </a:r>
            <a:br>
              <a:rPr lang="es-E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MARGE DES TABLES DE DONNEES </a:t>
            </a:r>
            <a:br>
              <a:rPr lang="es-E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REQUETES DES DONNEES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336AF79C-CD4E-386B-4C75-79AC24BC0120}"/>
                  </a:ext>
                </a:extLst>
              </p14:cNvPr>
              <p14:cNvContentPartPr/>
              <p14:nvPr/>
            </p14:nvContentPartPr>
            <p14:xfrm>
              <a:off x="6395154" y="9834"/>
              <a:ext cx="1800" cy="360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336AF79C-CD4E-386B-4C75-79AC24BC01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514" y="-8166"/>
                <a:ext cx="37440" cy="39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FF3E24-B3F8-E4D1-7F58-23B249DC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3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FC59DA47-0B3E-4C84-B322-4D0AB409F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7C0CF3-8632-43CE-B87A-053125D41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948440-B057-12B9-1698-A66328A3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1600" b="1" dirty="0">
                <a:solidFill>
                  <a:srgbClr val="FEFFFF"/>
                </a:solidFill>
              </a:rPr>
            </a:br>
            <a:r>
              <a:rPr lang="en-US" sz="1600" b="1" dirty="0">
                <a:solidFill>
                  <a:srgbClr val="FEFFFF"/>
                </a:solidFill>
              </a:rPr>
              <a:t>-IMPORTATION DES DONNEES</a:t>
            </a:r>
            <a:br>
              <a:rPr lang="en-US" sz="1600" b="1" dirty="0">
                <a:solidFill>
                  <a:srgbClr val="FEFFFF"/>
                </a:solidFill>
              </a:rPr>
            </a:br>
            <a:r>
              <a:rPr lang="en-US" sz="1600" b="1" dirty="0">
                <a:solidFill>
                  <a:srgbClr val="FEFFFF"/>
                </a:solidFill>
              </a:rPr>
              <a:t>-HOMOGENEISER LES NOMS DES ZONES DES TABLES</a:t>
            </a:r>
            <a:br>
              <a:rPr lang="en-US" sz="1600" b="1" dirty="0">
                <a:solidFill>
                  <a:srgbClr val="FEFFFF"/>
                </a:solidFill>
              </a:rPr>
            </a:br>
            <a:r>
              <a:rPr lang="en-US" sz="1600" b="1" dirty="0">
                <a:solidFill>
                  <a:srgbClr val="FEFFFF"/>
                </a:solidFill>
              </a:rPr>
              <a:t>-CHANGER : G/PERSONNE/JOUR </a:t>
            </a:r>
            <a:br>
              <a:rPr lang="en-US" sz="1600" b="1" dirty="0">
                <a:solidFill>
                  <a:srgbClr val="FEFFFF"/>
                </a:solidFill>
              </a:rPr>
            </a:br>
            <a:r>
              <a:rPr lang="en-US" sz="1600" b="1" dirty="0">
                <a:solidFill>
                  <a:srgbClr val="FEFFFF"/>
                </a:solidFill>
              </a:rPr>
              <a:t>POUR KG/PERSONNE/AN</a:t>
            </a:r>
            <a:br>
              <a:rPr lang="en-US" sz="1600" b="1" dirty="0">
                <a:solidFill>
                  <a:srgbClr val="FEFFFF"/>
                </a:solidFill>
              </a:rPr>
            </a:br>
            <a:r>
              <a:rPr lang="en-US" sz="1600" b="1" dirty="0">
                <a:solidFill>
                  <a:srgbClr val="FEFFFF"/>
                </a:solidFill>
              </a:rPr>
              <a:t>-CONVERTION DE LA POPULATION AU NOMBRE REELLE (MULTIPLIER PAR 1000)</a:t>
            </a:r>
            <a:br>
              <a:rPr lang="en-US" sz="1600" b="1" dirty="0">
                <a:solidFill>
                  <a:srgbClr val="FEFFFF"/>
                </a:solidFill>
              </a:rPr>
            </a:br>
            <a:r>
              <a:rPr lang="en-US" sz="1600" b="1" dirty="0">
                <a:solidFill>
                  <a:srgbClr val="FEFFFF"/>
                </a:solidFill>
              </a:rPr>
              <a:t>-SOUS NUTRITION: Changer </a:t>
            </a:r>
            <a:r>
              <a:rPr lang="en-US" sz="1600" b="1" dirty="0" err="1">
                <a:solidFill>
                  <a:srgbClr val="FEFFFF"/>
                </a:solidFill>
              </a:rPr>
              <a:t>valeurs</a:t>
            </a:r>
            <a:r>
              <a:rPr lang="en-US" sz="1600" b="1" dirty="0">
                <a:solidFill>
                  <a:srgbClr val="FEFFFF"/>
                </a:solidFill>
              </a:rPr>
              <a:t> nulls (&lt;0.1), </a:t>
            </a:r>
            <a:r>
              <a:rPr lang="en-US" sz="1600" b="1" dirty="0" err="1">
                <a:solidFill>
                  <a:srgbClr val="FEFFFF"/>
                </a:solidFill>
              </a:rPr>
              <a:t>rester</a:t>
            </a:r>
            <a:r>
              <a:rPr lang="en-US" sz="1600" b="1" dirty="0">
                <a:solidFill>
                  <a:srgbClr val="FEFFFF"/>
                </a:solidFill>
              </a:rPr>
              <a:t> </a:t>
            </a:r>
            <a:r>
              <a:rPr lang="en-US" sz="1600" b="1" dirty="0" err="1">
                <a:solidFill>
                  <a:srgbClr val="FEFFFF"/>
                </a:solidFill>
              </a:rPr>
              <a:t>donnés</a:t>
            </a:r>
            <a:r>
              <a:rPr lang="en-US" sz="1600" b="1" dirty="0">
                <a:solidFill>
                  <a:srgbClr val="FEFFFF"/>
                </a:solidFill>
              </a:rPr>
              <a:t> 2017</a:t>
            </a:r>
            <a:br>
              <a:rPr lang="en-US" sz="1600" b="1" dirty="0">
                <a:solidFill>
                  <a:srgbClr val="FEFFFF"/>
                </a:solidFill>
              </a:rPr>
            </a:br>
            <a:r>
              <a:rPr lang="en-US" sz="1600" b="1" dirty="0">
                <a:solidFill>
                  <a:srgbClr val="FEFFFF"/>
                </a:solidFill>
              </a:rPr>
              <a:t>-UNION DES TABLES DES DONNÈS (MERGE)</a:t>
            </a:r>
            <a:br>
              <a:rPr lang="en-US" sz="1600" b="1" dirty="0">
                <a:solidFill>
                  <a:srgbClr val="FEFFFF"/>
                </a:solidFill>
              </a:rPr>
            </a:br>
            <a:endParaRPr lang="en-US" sz="1600" dirty="0">
              <a:solidFill>
                <a:srgbClr val="FEFFFF"/>
              </a:solidFill>
            </a:endParaRPr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1E280319-321A-4944-A828-08032D4E9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0E0B66-9396-E20F-0670-E805AC7E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722274-0FAA-4649-AA4E-4210F4F3216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2E59BCD-43B3-43DE-D8F7-F3BAF808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61" y="3477139"/>
            <a:ext cx="4178978" cy="11596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928727-EAF0-32B8-0C9E-4B43BB44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61" y="4693966"/>
            <a:ext cx="4197280" cy="545646"/>
          </a:xfrm>
          <a:prstGeom prst="rect">
            <a:avLst/>
          </a:prstGeom>
        </p:spPr>
      </p:pic>
      <p:pic>
        <p:nvPicPr>
          <p:cNvPr id="12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BF10B0-6EE2-854C-2531-54FD3655E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676" y="283681"/>
            <a:ext cx="2898785" cy="1021821"/>
          </a:xfrm>
          <a:prstGeom prst="rect">
            <a:avLst/>
          </a:prstGeom>
        </p:spPr>
      </p:pic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33EDE8D8-DF46-067F-C967-1E0549FCA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677" y="1396106"/>
            <a:ext cx="4955659" cy="755736"/>
          </a:xfrm>
          <a:prstGeom prst="rect">
            <a:avLst/>
          </a:prstGeom>
        </p:spPr>
      </p:pic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842958E6-82D8-F444-3136-DBBE2CDAE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674" y="2278012"/>
            <a:ext cx="4955661" cy="408841"/>
          </a:xfrm>
          <a:prstGeom prst="rect">
            <a:avLst/>
          </a:prstGeom>
        </p:spPr>
      </p:pic>
      <p:pic>
        <p:nvPicPr>
          <p:cNvPr id="15" name="Espace réservé du contenu 8">
            <a:extLst>
              <a:ext uri="{FF2B5EF4-FFF2-40B4-BE49-F238E27FC236}">
                <a16:creationId xmlns:a16="http://schemas.microsoft.com/office/drawing/2014/main" id="{4AD268A4-A3F9-3B9D-3735-4421509C2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916675" y="2818232"/>
            <a:ext cx="4955662" cy="204933"/>
          </a:xfr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F58D8A-CAD7-4FE4-4B8A-E6CB784D5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6675" y="3055007"/>
            <a:ext cx="4955660" cy="312989"/>
          </a:xfrm>
          <a:prstGeom prst="rect">
            <a:avLst/>
          </a:prstGeom>
        </p:spPr>
      </p:pic>
      <p:pic>
        <p:nvPicPr>
          <p:cNvPr id="17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C893DA-22D6-0B74-DE0D-C13E22FB9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3348" y="3481728"/>
            <a:ext cx="2832113" cy="13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4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AE6BAB-4103-41EA-2BE7-7D57A567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Analyses Marc</a:t>
            </a:r>
            <a:br>
              <a:rPr lang="en-US" sz="3200" b="1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764F71A-A7E6-4825-FF89-B2C53D0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ZoneTexte 3">
            <a:extLst>
              <a:ext uri="{FF2B5EF4-FFF2-40B4-BE49-F238E27FC236}">
                <a16:creationId xmlns:a16="http://schemas.microsoft.com/office/drawing/2014/main" id="{659B57D8-5DA7-931E-8841-B7BEE0CBF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62824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97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19F69-30D7-25D4-736F-883EC277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>
                <a:solidFill>
                  <a:schemeClr val="bg1"/>
                </a:solidFill>
              </a:rPr>
              <a:t>NOMBRE TEORIQUE DES PERSONNES QUI PEUT ETRE NOURRIES</a:t>
            </a: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A3A85-FDA8-48AD-5030-AE2EE79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ZoneTexte 3">
            <a:extLst>
              <a:ext uri="{FF2B5EF4-FFF2-40B4-BE49-F238E27FC236}">
                <a16:creationId xmlns:a16="http://schemas.microsoft.com/office/drawing/2014/main" id="{7A06FFFE-3985-BAB3-280E-B15ED2563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7347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36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19F69-30D7-25D4-736F-883EC277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>
                <a:solidFill>
                  <a:schemeClr val="bg1"/>
                </a:solidFill>
              </a:rPr>
              <a:t>PROPORTION DE PERSONNES QUI PEUT ETRE NOURRIES</a:t>
            </a:r>
            <a:br>
              <a:rPr lang="en-US" sz="2700" b="1">
                <a:solidFill>
                  <a:schemeClr val="bg1"/>
                </a:solidFill>
              </a:rPr>
            </a:br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A3A85-FDA8-48AD-5030-AE2EE79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0722274-0FAA-4649-AA4E-4210F4F32167}" type="slidenum"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ZoneTexte 3">
            <a:extLst>
              <a:ext uri="{FF2B5EF4-FFF2-40B4-BE49-F238E27FC236}">
                <a16:creationId xmlns:a16="http://schemas.microsoft.com/office/drawing/2014/main" id="{FB105D0C-BD12-0DA5-005C-A8F3D1146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59080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34522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Espiral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3603</TotalTime>
  <Words>856</Words>
  <Application>Microsoft Macintosh PowerPoint</Application>
  <PresentationFormat>Grand écran</PresentationFormat>
  <Paragraphs>280</Paragraphs>
  <Slides>21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Walbaum Display</vt:lpstr>
      <vt:lpstr>Wingdings 3</vt:lpstr>
      <vt:lpstr>RegattaVTI</vt:lpstr>
      <vt:lpstr>Espiral</vt:lpstr>
      <vt:lpstr>ETUDE DE SANTE PUBLIQUE SUR LE FAIM DANS LE MONDE</vt:lpstr>
      <vt:lpstr>INTRODUCTION</vt:lpstr>
      <vt:lpstr>OBJECTIFS</vt:lpstr>
      <vt:lpstr>CONTEXTE</vt:lpstr>
      <vt:lpstr>METHODOLOGIE UTILISEE  IMPORTATION DES DONNEES NETTOYAGE DES DONNEES PRE PROCESSING DES DONNEES MARGE DES TABLES DE DONNEES  REQUETES DES DONNEES</vt:lpstr>
      <vt:lpstr> -IMPORTATION DES DONNEES -HOMOGENEISER LES NOMS DES ZONES DES TABLES -CHANGER : G/PERSONNE/JOUR  POUR KG/PERSONNE/AN -CONVERTION DE LA POPULATION AU NOMBRE REELLE (MULTIPLIER PAR 1000) -SOUS NUTRITION: Changer valeurs nulls (&lt;0.1), rester donnés 2017 -UNION DES TABLES DES DONNÈS (MERGE) </vt:lpstr>
      <vt:lpstr>Analyses Marc </vt:lpstr>
      <vt:lpstr>NOMBRE TEORIQUE DES PERSONNES QUI PEUT ETRE NOURRIES</vt:lpstr>
      <vt:lpstr>PROPORTION DE PERSONNES QUI PEUT ETRE NOURRIES </vt:lpstr>
      <vt:lpstr>CALORIES PAR PERSONNE DANS LE MONDE </vt:lpstr>
      <vt:lpstr>PERTES ,NOURRITURE, ALIMENTS POUR ANIMAUX EN % EN FONCTIONNE DE DISPONIBILITÉ INTÉRIEURE</vt:lpstr>
      <vt:lpstr>ANALYSES MELANIE. Top pays en sous nutrition</vt:lpstr>
      <vt:lpstr>NUAGE DE POINT DE PROPORTION DE SOUS NUTRITION ET POPULATION </vt:lpstr>
      <vt:lpstr>TOP 10 PAYS AVEC PLUS AIDE ALIMENTAIRE DEPUIS 2013 </vt:lpstr>
      <vt:lpstr>Le plus disponibilité/habitant </vt:lpstr>
      <vt:lpstr>Le moins disponibilité/habitant </vt:lpstr>
      <vt:lpstr>POPULATION EN SOUS NUTRITION PAR CONTINENT</vt:lpstr>
      <vt:lpstr>AIDE PAR CONTINENTS </vt:lpstr>
      <vt:lpstr>ANALYSES DE JULIEN </vt:lpstr>
      <vt:lpstr>PROPORTION DISPONIBILITÉ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rEALISEZ UNE ETUDE DE SANTE PUBLIQUE AVEC r OU python</dc:title>
  <dc:creator>Juan Luis Acebal Rico</dc:creator>
  <cp:lastModifiedBy>Juan Luis Acebal Rico</cp:lastModifiedBy>
  <cp:revision>3</cp:revision>
  <dcterms:created xsi:type="dcterms:W3CDTF">2022-07-12T12:42:05Z</dcterms:created>
  <dcterms:modified xsi:type="dcterms:W3CDTF">2022-08-30T12:27:50Z</dcterms:modified>
</cp:coreProperties>
</file>