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105B-1CF6-53FE-C5E1-5DB4484F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1D60-233B-C836-7252-09175D29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E3A8-E0B0-3DFA-F148-6E1CC987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2F95-9C6B-466E-495B-C12F7F5C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37B-4E3B-6414-182D-13DB1BA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2D3-DA6A-5F70-3858-261BC47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96EB3-7B05-8EDC-083E-15EC7CA7F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B744-9541-EAD2-E051-9134F7F1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9F3A-9040-7706-390C-3C5F73E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9AB-C9F1-DEB5-71A6-A950281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6E2AC-6CF6-A093-A5F4-FBDD6D207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A0DB-2609-3070-E3F0-E20F4749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9369-DBDA-71D7-66D1-C37DFAE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E406-D057-AD26-726B-3FCDED86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D8A-3A0B-F170-B259-914EF802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5B2-0C67-C6A4-4536-46C9368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E2A4-02A2-FFD3-F72C-775A12CC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448B-D994-216C-2828-C11A19E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D4CB-FF04-0F82-94C9-41573C6F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AB64-EC9B-D136-EF4B-D3A0260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2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8028-AE47-5F8D-3572-FF4A3618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4FE1-D6A6-3776-7EE1-E4AC840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E410-D88C-7AF8-827E-B2E94F57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51B2-BDFC-14E1-1B0C-EEB314C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31AF-04A9-C455-1CA7-43180889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2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9B1-1E8D-8413-7E11-734AB39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41EF-2A93-F244-5565-CD8D1EEF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3EAD-5D52-4104-0AFD-5D794E2D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1F87-5078-A84C-BFB2-29094E42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33FE-6D8F-B0C8-0673-FFA30CF3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4C17-8AD6-4B29-C758-607B670C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832B-BAD9-3B83-2654-A5C8D3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DE35-1097-AC7A-FC48-7DA6C0B7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59DF-CFDB-8734-5468-BBF343FB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692EA-6E99-0728-8242-4784507E6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BC8BB-ED8D-C1E4-BE50-2D89AA866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45C9-30C5-94FC-9E87-A4F3F30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040D8-D244-26D6-6561-1D1C709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42BB1-216F-0960-A61F-9F4F0C97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9AC5-CEC1-84E7-1CD5-108752BB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4EBF2-FF70-2013-C786-D40D9F01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343D2-6AE8-4A76-37CB-05428762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5395-5D64-28EF-C72A-9B99CD6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4C166-3DF0-9D91-C636-B683D7AD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1EA97-407C-5A1D-946A-24D79F25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EC69-8412-FF56-F9BD-7B428CB5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FC1-E29C-2AEB-C07A-8A04D87F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0151-72A5-0CA2-81E9-BD79E10B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C47A-436B-B8AE-F540-BCC08B00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2C8A-4F98-B4A6-F270-76142B5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47B5-F283-3785-A89C-58458A77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C89F-C589-91A6-7B28-2FF6863A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238A-E2D8-8647-25DF-02F5A96F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DEC53-E8D0-9013-27CF-91E2A1F3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6F80-32CF-23DE-5E0F-A0450E53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AE26-804F-C025-E4E0-3B191919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1CF-5B0F-93B9-4716-A4896213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9CD8-66C7-BA65-DEFB-FF05073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334A-663A-B10F-214A-FB62F0A1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4FD34-5CEC-F13E-30C4-F7ABDA1B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89BE-94C0-3675-16EC-8378A9E9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E8B3-7707-4513-B4D3-8DA0CFD51486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65FA-5577-69E0-138E-36BF8B41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6B4-07D0-A045-F54A-7160B04E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978-D627-4857-BFCD-DD38EFCF1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77EA-405C-A906-2A26-E8E5DF4B5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Fuel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D516-2DFF-63A7-C012-00EC06A76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Trif</a:t>
            </a:r>
            <a:r>
              <a:rPr lang="en-GB" dirty="0"/>
              <a:t> Robert-Nicolas  Vasiliu Cristina</a:t>
            </a:r>
          </a:p>
        </p:txBody>
      </p:sp>
    </p:spTree>
    <p:extLst>
      <p:ext uri="{BB962C8B-B14F-4D97-AF65-F5344CB8AC3E}">
        <p14:creationId xmlns:p14="http://schemas.microsoft.com/office/powerpoint/2010/main" val="41710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CFA-6D5C-AC00-3C45-CC16786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Frontend: Intro &amp; Sign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DB09D-2359-ECED-FE52-AA79AB00A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8" t="17197" r="25000" b="4050"/>
          <a:stretch/>
        </p:blipFill>
        <p:spPr>
          <a:xfrm>
            <a:off x="6325057" y="1897524"/>
            <a:ext cx="2082224" cy="3904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4EBCC-C655-0446-FD9E-805272D491A5}"/>
              </a:ext>
            </a:extLst>
          </p:cNvPr>
          <p:cNvSpPr txBox="1"/>
          <p:nvPr/>
        </p:nvSpPr>
        <p:spPr>
          <a:xfrm>
            <a:off x="2348236" y="6151174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F8B3-D16B-5601-2317-D41CF0F69DD8}"/>
              </a:ext>
            </a:extLst>
          </p:cNvPr>
          <p:cNvSpPr txBox="1"/>
          <p:nvPr/>
        </p:nvSpPr>
        <p:spPr>
          <a:xfrm>
            <a:off x="8109072" y="6151174"/>
            <a:ext cx="14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D9D974-F33E-7FF2-E4AC-B3DC4CD70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7" t="20186" r="43504" b="25857"/>
          <a:stretch/>
        </p:blipFill>
        <p:spPr>
          <a:xfrm>
            <a:off x="389391" y="1896759"/>
            <a:ext cx="5071372" cy="3905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8DEB06-AA92-6C80-2CCD-2B5E396A4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38" t="10280" r="18551" b="11651"/>
          <a:stretch/>
        </p:blipFill>
        <p:spPr>
          <a:xfrm>
            <a:off x="9271575" y="1895993"/>
            <a:ext cx="2082225" cy="39057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C72A4-6848-9414-F19E-7C851E85CCC7}"/>
              </a:ext>
            </a:extLst>
          </p:cNvPr>
          <p:cNvCxnSpPr>
            <a:cxnSpLocks/>
          </p:cNvCxnSpPr>
          <p:nvPr/>
        </p:nvCxnSpPr>
        <p:spPr>
          <a:xfrm>
            <a:off x="8477428" y="3751604"/>
            <a:ext cx="726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5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CFA-6D5C-AC00-3C45-CC16786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Frontend: Sign Up &amp; Reset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4EBCC-C655-0446-FD9E-805272D491A5}"/>
              </a:ext>
            </a:extLst>
          </p:cNvPr>
          <p:cNvSpPr txBox="1"/>
          <p:nvPr/>
        </p:nvSpPr>
        <p:spPr>
          <a:xfrm>
            <a:off x="2348236" y="6151174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F8B3-D16B-5601-2317-D41CF0F69DD8}"/>
              </a:ext>
            </a:extLst>
          </p:cNvPr>
          <p:cNvSpPr txBox="1"/>
          <p:nvPr/>
        </p:nvSpPr>
        <p:spPr>
          <a:xfrm>
            <a:off x="8109072" y="6151174"/>
            <a:ext cx="14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design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15B83C1F-092A-09FC-08B5-FD2BAA737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73" t="11994" r="10664" b="7990"/>
          <a:stretch/>
        </p:blipFill>
        <p:spPr>
          <a:xfrm>
            <a:off x="1853837" y="1673406"/>
            <a:ext cx="2142479" cy="43508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58B24-94ED-9A37-8DD6-12742363D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 t="16538" r="24808" b="4642"/>
          <a:stretch/>
        </p:blipFill>
        <p:spPr>
          <a:xfrm>
            <a:off x="5911566" y="1673406"/>
            <a:ext cx="2284120" cy="4281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1C64D-07FB-B6DA-648F-FAEDB4B11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2" t="16599" r="24856" b="4811"/>
          <a:stretch/>
        </p:blipFill>
        <p:spPr>
          <a:xfrm>
            <a:off x="9134950" y="1673406"/>
            <a:ext cx="2284120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5164-7FCE-6D5A-8BDC-1D07E5B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9F02-7788-FF3A-E71C-E33F335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8219" cy="4351338"/>
          </a:xfrm>
        </p:spPr>
        <p:txBody>
          <a:bodyPr/>
          <a:lstStyle/>
          <a:p>
            <a:r>
              <a:rPr lang="en-GB" dirty="0"/>
              <a:t>Navigation between screens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Web scraping for real-time prices – </a:t>
            </a:r>
            <a:r>
              <a:rPr lang="en-GB" dirty="0" err="1"/>
              <a:t>Petrom</a:t>
            </a:r>
            <a:r>
              <a:rPr lang="en-GB" dirty="0"/>
              <a:t> &amp; OMV 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Location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Database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EF5E-B645-C064-48BB-DB330814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0" t="25670" r="30958" b="15638"/>
          <a:stretch/>
        </p:blipFill>
        <p:spPr>
          <a:xfrm>
            <a:off x="6383635" y="2025354"/>
            <a:ext cx="5324103" cy="3235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F57EE-5E29-A5AB-E54C-03AF548673AE}"/>
              </a:ext>
            </a:extLst>
          </p:cNvPr>
          <p:cNvSpPr txBox="1"/>
          <p:nvPr/>
        </p:nvSpPr>
        <p:spPr>
          <a:xfrm>
            <a:off x="8697761" y="5807631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35152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Fuel Finder</vt:lpstr>
      <vt:lpstr>Frontend: Intro &amp; Sign In</vt:lpstr>
      <vt:lpstr>Frontend: Sign Up &amp; Reset Password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Finder</dc:title>
  <dc:creator>Cristina Vasiliu</dc:creator>
  <cp:lastModifiedBy>Cristina Vasiliu</cp:lastModifiedBy>
  <cp:revision>1</cp:revision>
  <dcterms:created xsi:type="dcterms:W3CDTF">2023-11-16T14:46:39Z</dcterms:created>
  <dcterms:modified xsi:type="dcterms:W3CDTF">2023-11-16T15:56:43Z</dcterms:modified>
</cp:coreProperties>
</file>