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61" r:id="rId5"/>
    <p:sldId id="257" r:id="rId6"/>
    <p:sldId id="258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/>
    <p:restoredTop sz="86457"/>
  </p:normalViewPr>
  <p:slideViewPr>
    <p:cSldViewPr snapToGrid="0" snapToObjects="1">
      <p:cViewPr varScale="1">
        <p:scale>
          <a:sx n="82" d="100"/>
          <a:sy n="82" d="100"/>
        </p:scale>
        <p:origin x="192" y="408"/>
      </p:cViewPr>
      <p:guideLst/>
    </p:cSldViewPr>
  </p:slideViewPr>
  <p:outlineViewPr>
    <p:cViewPr>
      <p:scale>
        <a:sx n="33" d="100"/>
        <a:sy n="33" d="100"/>
      </p:scale>
      <p:origin x="0" y="-15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06B-B185-314C-A0A0-8CF637FE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75FB8-18C5-3E44-B07A-68142B7E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4C8F-F7E0-DA47-9026-6E9EC04E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8F2D-ABCA-3940-AEFA-7481D734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FA5F-D3E1-0749-9BFC-8123DAA8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157-FB85-554B-BA05-6FF52DE2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883CB-96F8-0746-AD69-BF40EBDE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8380-37D0-D948-8475-FA88F770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2558-F967-794A-858A-643C81F4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9AE4-B9FA-DA41-B97B-C766831A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A8822-70FA-C046-A1C1-EB930C519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ACD77-ABD6-4A49-89D1-F11EA203C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DB7F-601F-A645-B92F-3BC7D744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83C6-24C5-1742-9FE4-2B7212C9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4361-18A1-4D49-9E4D-DD18E1EE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2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2A8-1D7E-FC4D-AB1E-937101B3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0F1C-5AD7-EA4F-A4C4-9659CA53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E267-EA3E-2643-8D6A-3B7318AF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13AF-9E7F-E049-BBB3-3F6FFFF4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4538-DABE-734A-AB1F-80B13BCB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7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4D43-FEAC-5643-B101-196DA47E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F188-A368-984C-8FF7-31BC1BC2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1247-0FA1-0347-B42B-44CAB1A0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84BE-FEA0-F841-BF1D-A4547ECA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E73C-1434-8A46-ACBE-DC0B23AC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1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8061-9470-EA43-AECA-33C06E5D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2AAB-A082-AE48-82F1-095ED10A3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7B074-6B0B-9443-8E7E-4449A58D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4857-E773-E547-9876-81EE2C2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D80B-BEBF-8C40-972F-9127E7FD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CE13-96CE-CF47-8141-26BE1B66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5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E8D-D0D6-E04C-9DCF-7D1B128E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F8394-8CFE-0A47-BE78-A2B0A793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D556-ACD1-984D-9E4D-8D796507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F6CC1-C5F5-6447-B3FA-37F97C2AB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DDD02-FD97-3F4C-A5A1-6DA4DB86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7EB1F-D0CB-774C-B573-48D0D16E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2716E-7DF3-184B-8E8A-0691C2F3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4F255-D3C0-8F44-8DF6-3E279566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50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E71E-3885-9C43-86A5-BC4C07E5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5F8E0-867A-0C4F-818F-7DC6EB57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495FD-2413-6344-8D20-D2CA311B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38BF4-6B8F-0444-B49C-CB9A7C06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104E0-2D42-CB43-9F26-9352261E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0962F-E0AA-0242-8139-FA4F7A4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0F492-5557-C945-AD3B-E333BD3C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1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38DC-BED0-4141-827F-1ACF2E84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39CF-C5E0-3747-A04E-FD177610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D0A43-2222-BD44-91A6-EC05DB7F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635A-E659-E547-BDAE-D4866D6E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21946-C4E5-1642-ADB4-9A03B55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D222-EB3D-1F4D-A829-92739EC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0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E677-5BAE-7C4D-9787-22C1B03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29DF6-E5D9-614A-AF31-AE9AED4D6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D1B6B-0487-4D4D-91A7-685BBFA9F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342AA-5552-5C43-B894-3BE471E0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D514-4E0F-654A-9F75-97A48E0A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7881-624D-4C4D-AAB1-172E6499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5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B2F11-4C0D-6D41-AE92-F4B3CAF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59B19-34EA-1041-AB31-929B0332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D0B3-3EF9-054F-90AB-19CEB6E3E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FAD2F-4C26-5B48-966B-75A301A16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AD72-FF5A-564E-AB83-6D8D2F63C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85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-carpentry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gfa/surge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C8FA-32E2-4044-A7F9-EC83D0E85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for Physicists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FE8E4-F7F7-1144-A162-1225BBE99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8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74EB-A032-7549-82C2-AF20192D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71B1-866D-9747-BCBD-0D5377A6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software allows us to have multiple versions of a project (</a:t>
            </a:r>
            <a:r>
              <a:rPr lang="en-GB" dirty="0" err="1"/>
              <a:t>eg</a:t>
            </a:r>
            <a:r>
              <a:rPr lang="en-GB" dirty="0"/>
              <a:t> “Stable”, “Development”)</a:t>
            </a:r>
          </a:p>
          <a:p>
            <a:endParaRPr lang="en-GB" dirty="0"/>
          </a:p>
          <a:p>
            <a:r>
              <a:rPr lang="en-GB" dirty="0"/>
              <a:t>It allows multiple users to cooperate efficiently on software development (or anything else using non-binary formats)</a:t>
            </a:r>
          </a:p>
          <a:p>
            <a:endParaRPr lang="en-GB" dirty="0"/>
          </a:p>
          <a:p>
            <a:r>
              <a:rPr lang="en-GB" dirty="0"/>
              <a:t>It makes it easier to go back (revert) if we make a mistake</a:t>
            </a:r>
          </a:p>
        </p:txBody>
      </p:sp>
    </p:spTree>
    <p:extLst>
      <p:ext uri="{BB962C8B-B14F-4D97-AF65-F5344CB8AC3E}">
        <p14:creationId xmlns:p14="http://schemas.microsoft.com/office/powerpoint/2010/main" val="338379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3FBC-8EEA-EE4E-BFC0-9991E8F5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0E02-29FA-4746-A26C-D7B431EC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repository from the current directory:</a:t>
            </a:r>
          </a:p>
          <a:p>
            <a:pPr marL="0" indent="0">
              <a:buNone/>
            </a:pPr>
            <a:r>
              <a:rPr lang="en-GB" dirty="0"/>
              <a:t>		git </a:t>
            </a:r>
            <a:r>
              <a:rPr lang="en-GB" dirty="0" err="1"/>
              <a:t>init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 add all the files in the current directory:</a:t>
            </a:r>
          </a:p>
          <a:p>
            <a:pPr marL="0" indent="0">
              <a:buNone/>
            </a:pPr>
            <a:r>
              <a:rPr lang="en-GB" dirty="0"/>
              <a:t>		git add 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 commit the changes to the current branch:</a:t>
            </a:r>
          </a:p>
          <a:p>
            <a:pPr marL="0" indent="0">
              <a:buNone/>
            </a:pPr>
            <a:r>
              <a:rPr lang="en-GB" dirty="0"/>
              <a:t>		git commit –m “Some useful comment”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57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3B81-1350-A947-AC4B-A303E66D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C597-2DF6-2F46-89E9-AC5900E6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an existing repository:</a:t>
            </a:r>
          </a:p>
          <a:p>
            <a:pPr marL="457200" lvl="1" indent="0">
              <a:buNone/>
            </a:pPr>
            <a:r>
              <a:rPr lang="en-GB" dirty="0"/>
              <a:t>	git clone http://address/name</a:t>
            </a:r>
            <a:endParaRPr lang="en-GB" i="1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Pull in the latest remote changes:</a:t>
            </a:r>
          </a:p>
          <a:p>
            <a:pPr marL="0" indent="0">
              <a:buNone/>
            </a:pPr>
            <a:r>
              <a:rPr lang="en-GB" dirty="0"/>
              <a:t>	git pull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Push your changes to the remote repository:</a:t>
            </a:r>
          </a:p>
          <a:p>
            <a:pPr marL="0" indent="0">
              <a:buNone/>
            </a:pPr>
            <a:r>
              <a:rPr lang="en-GB" dirty="0"/>
              <a:t>	git push</a:t>
            </a:r>
          </a:p>
        </p:txBody>
      </p:sp>
    </p:spTree>
    <p:extLst>
      <p:ext uri="{BB962C8B-B14F-4D97-AF65-F5344CB8AC3E}">
        <p14:creationId xmlns:p14="http://schemas.microsoft.com/office/powerpoint/2010/main" val="39723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C8FA-32E2-4044-A7F9-EC83D0E85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for Medical Physicists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FE8E4-F7F7-1144-A162-1225BBE99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30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C8FA-32E2-4044-A7F9-EC83D0E85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(&amp; Git) for Medical Physicists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FE8E4-F7F7-1144-A162-1225BBE99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34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8EF1-9F9A-D248-9D4A-5FBBAB5E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946"/>
            <a:ext cx="10515600" cy="5681017"/>
          </a:xfrm>
        </p:spPr>
        <p:txBody>
          <a:bodyPr/>
          <a:lstStyle/>
          <a:p>
            <a:r>
              <a:rPr lang="en-GB" dirty="0"/>
              <a:t>This follows from a 1 day IPEM meeting “Software Surgery”</a:t>
            </a:r>
          </a:p>
          <a:p>
            <a:endParaRPr lang="en-GB" dirty="0"/>
          </a:p>
          <a:p>
            <a:r>
              <a:rPr lang="en-GB" dirty="0"/>
              <a:t>This was loosely based on a cut down version of the (normally 2 or 3 day) “Software Carpentry” course which aims at giving an introduction to the command line, python, version control etc to scientists from all disciplines</a:t>
            </a:r>
          </a:p>
          <a:p>
            <a:endParaRPr lang="en-GB" dirty="0"/>
          </a:p>
          <a:p>
            <a:pPr lvl="1"/>
            <a:r>
              <a:rPr lang="en-GB" dirty="0">
                <a:hlinkClick r:id="rId2"/>
              </a:rPr>
              <a:t>https://software-carpentry.org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I’m going to try and cover some bits of it in an hour.</a:t>
            </a:r>
          </a:p>
        </p:txBody>
      </p:sp>
    </p:spTree>
    <p:extLst>
      <p:ext uri="{BB962C8B-B14F-4D97-AF65-F5344CB8AC3E}">
        <p14:creationId xmlns:p14="http://schemas.microsoft.com/office/powerpoint/2010/main" val="50532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0A37-F5A0-A045-9316-E2ECCDA5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C31F-68B5-474C-BF38-02CF85DC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free</a:t>
            </a:r>
          </a:p>
          <a:p>
            <a:r>
              <a:rPr lang="en-GB" dirty="0"/>
              <a:t>It’s mature</a:t>
            </a:r>
          </a:p>
          <a:p>
            <a:r>
              <a:rPr lang="en-GB" dirty="0"/>
              <a:t>There are a number of useful additional libraries</a:t>
            </a:r>
          </a:p>
          <a:p>
            <a:pPr marL="914400" lvl="2" indent="0">
              <a:buNone/>
            </a:pPr>
            <a:r>
              <a:rPr lang="en-GB" dirty="0" err="1"/>
              <a:t>scipy</a:t>
            </a:r>
            <a:endParaRPr lang="en-GB" dirty="0"/>
          </a:p>
          <a:p>
            <a:pPr marL="914400" lvl="2" indent="0">
              <a:buNone/>
            </a:pPr>
            <a:r>
              <a:rPr lang="en-GB" dirty="0" err="1"/>
              <a:t>numpy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matplotlib (for producing graphs/plots)</a:t>
            </a:r>
          </a:p>
          <a:p>
            <a:pPr marL="914400" lvl="2" indent="0">
              <a:buNone/>
            </a:pPr>
            <a:r>
              <a:rPr lang="en-GB" dirty="0" err="1"/>
              <a:t>pydicom</a:t>
            </a:r>
            <a:r>
              <a:rPr lang="en-GB" dirty="0"/>
              <a:t> (for reading/writing </a:t>
            </a:r>
            <a:r>
              <a:rPr lang="en-GB" dirty="0" err="1"/>
              <a:t>Dicom</a:t>
            </a:r>
            <a:r>
              <a:rPr lang="en-GB" dirty="0"/>
              <a:t> files)</a:t>
            </a:r>
          </a:p>
          <a:p>
            <a:pPr marL="914400" lvl="2" indent="0">
              <a:buNone/>
            </a:pPr>
            <a:r>
              <a:rPr lang="en-GB" dirty="0" err="1"/>
              <a:t>xlwings</a:t>
            </a:r>
            <a:r>
              <a:rPr lang="en-GB" dirty="0"/>
              <a:t> (for interfacing with Excel)</a:t>
            </a:r>
          </a:p>
          <a:p>
            <a:pPr marL="914400" lvl="2" indent="0">
              <a:buNone/>
            </a:pPr>
            <a:r>
              <a:rPr lang="en-GB" dirty="0"/>
              <a:t>Several libraries for interfacing with databases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….and hundreds more</a:t>
            </a:r>
          </a:p>
        </p:txBody>
      </p:sp>
    </p:spTree>
    <p:extLst>
      <p:ext uri="{BB962C8B-B14F-4D97-AF65-F5344CB8AC3E}">
        <p14:creationId xmlns:p14="http://schemas.microsoft.com/office/powerpoint/2010/main" val="301102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A0-5CDE-684D-8A95-40BE63AB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FDF9-56C8-B945-BB8C-229B9412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/>
              <a:t>Because we don’t have two days, this is only going to be a quick introduction</a:t>
            </a:r>
          </a:p>
          <a:p>
            <a:endParaRPr lang="en-GB"/>
          </a:p>
          <a:p>
            <a:r>
              <a:rPr lang="en-GB"/>
              <a:t>There are a number of good books that I can recommend, but the best introduction I’ve found is ”Effective Computation in Physics” by Anthony Scopatz and Kathryn D Huff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0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4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71AC938A-55A1-984D-A369-37E0B729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2031" y="643466"/>
            <a:ext cx="42479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7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F74C-2AB7-C44F-A4E2-A4BF819C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C69C-8F5F-624F-A918-01CFA3D7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the latest 32 and 64 bit versions of Anaconda (a python distribution) and Git (a version control system) available in: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Groups\Physics\Radiotherapy\General\Software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Sample data used is available in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Groups\Physics\Radiotherapy\Data\</a:t>
            </a:r>
            <a:r>
              <a:rPr lang="en-GB" dirty="0" err="1"/>
              <a:t>SampleData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64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26A5-AE02-F442-B86E-F97E8DD4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872F-F778-304A-AD6C-90EB5803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Jupyter</a:t>
            </a:r>
            <a:r>
              <a:rPr lang="en-GB" dirty="0"/>
              <a:t> workbooks will be available from: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hlinkClick r:id="rId2"/>
              </a:rPr>
              <a:t>https://github.com/trigfa/surgery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….and hopefully by the end you’ll understand the significance of that address</a:t>
            </a:r>
          </a:p>
        </p:txBody>
      </p:sp>
    </p:spTree>
    <p:extLst>
      <p:ext uri="{BB962C8B-B14F-4D97-AF65-F5344CB8AC3E}">
        <p14:creationId xmlns:p14="http://schemas.microsoft.com/office/powerpoint/2010/main" val="87792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295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 for Physicists</vt:lpstr>
      <vt:lpstr>Python for Medical Physicists</vt:lpstr>
      <vt:lpstr>Python (&amp; Git) for Medical Physicists</vt:lpstr>
      <vt:lpstr>PowerPoint Presentation</vt:lpstr>
      <vt:lpstr>Why Python?</vt:lpstr>
      <vt:lpstr>PowerPoint Presentation</vt:lpstr>
      <vt:lpstr>PowerPoint Presentation</vt:lpstr>
      <vt:lpstr>PowerPoint Presentation</vt:lpstr>
      <vt:lpstr>PowerPoint Presentation</vt:lpstr>
      <vt:lpstr>Version control using Git</vt:lpstr>
      <vt:lpstr>Git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Physicists</dc:title>
  <dc:creator>Graham Arden</dc:creator>
  <cp:lastModifiedBy>Graham Arden</cp:lastModifiedBy>
  <cp:revision>3</cp:revision>
  <dcterms:created xsi:type="dcterms:W3CDTF">2019-08-14T14:47:20Z</dcterms:created>
  <dcterms:modified xsi:type="dcterms:W3CDTF">2019-08-14T15:26:28Z</dcterms:modified>
</cp:coreProperties>
</file>