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3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Masters/slideMaster1.xml" ContentType="application/vnd.openxmlformats-officedocument.presentationml.slideMaster+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42.xml" ContentType="application/vnd.openxmlformats-officedocument.presentationml.slideLayout+xml"/>
  <Override PartName="/ppt/slideLayouts/slideLayout36.xml" ContentType="application/vnd.openxmlformats-officedocument.presentationml.slideLayout+xml"/>
  <Override PartName="/ppt/slideLayouts/slideLayout44.xml" ContentType="application/vnd.openxmlformats-officedocument.presentationml.slideLayout+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6.xml" ContentType="application/vnd.openxmlformats-officedocument.presentationml.notesSlide+xml"/>
  <Override PartName="/ppt/slideLayouts/slideLayout43.xml" ContentType="application/vnd.openxmlformats-officedocument.presentationml.slideLayout+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6.xml" ContentType="application/vnd.openxmlformats-officedocument.theme+xml"/>
  <Override PartName="/ppt/theme/themeOverride4.xml" ContentType="application/vnd.openxmlformats-officedocument.themeOverride+xml"/>
  <Override PartName="/ppt/theme/theme5.xml" ContentType="application/vnd.openxmlformats-officedocument.theme+xml"/>
  <Override PartName="/ppt/theme/themeOverride6.xml" ContentType="application/vnd.openxmlformats-officedocument.themeOverride+xml"/>
  <Override PartName="/ppt/theme/themeOverride5.xml" ContentType="application/vnd.openxmlformats-officedocument.themeOverride+xml"/>
  <Override PartName="/ppt/handoutMasters/handoutMaster1.xml" ContentType="application/vnd.openxmlformats-officedocument.presentationml.handoutMaster+xml"/>
  <Override PartName="/ppt/theme/theme1.xml" ContentType="application/vnd.openxmlformats-officedocument.theme+xml"/>
  <Override PartName="/ppt/theme/theme4.xml" ContentType="application/vnd.openxmlformats-officedocument.theme+xml"/>
  <Override PartName="/ppt/diagrams/drawing2.xml" ContentType="application/vnd.ms-office.drawingml.diagramDrawing+xml"/>
  <Override PartName="/ppt/theme/themeOverride3.xml" ContentType="application/vnd.openxmlformats-officedocument.themeOverride+xml"/>
  <Override PartName="/ppt/diagrams/quickStyle2.xml" ContentType="application/vnd.openxmlformats-officedocument.drawingml.diagramStyle+xml"/>
  <Override PartName="/ppt/diagrams/colors2.xml" ContentType="application/vnd.openxmlformats-officedocument.drawingml.diagramColors+xml"/>
  <Override PartName="/ppt/theme/themeOverride1.xml" ContentType="application/vnd.openxmlformats-officedocument.themeOverride+xml"/>
  <Override PartName="/ppt/theme/themeOverride2.xml" ContentType="application/vnd.openxmlformats-officedocument.themeOverride+xml"/>
  <Override PartName="/ppt/diagrams/layout1.xml" ContentType="application/vnd.openxmlformats-officedocument.drawingml.diagramLayout+xml"/>
  <Override PartName="/ppt/diagrams/quickStyle1.xml" ContentType="application/vnd.openxmlformats-officedocument.drawingml.diagramStyle+xml"/>
  <Override PartName="/ppt/diagrams/layout2.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diagrams/colors1.xml" ContentType="application/vnd.openxmlformats-officedocument.drawingml.diagramColors+xml"/>
  <Override PartName="/ppt/diagrams/drawing1.xml" ContentType="application/vnd.ms-office.drawingml.diagramDrawing+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37"/>
  </p:notesMasterIdLst>
  <p:handoutMasterIdLst>
    <p:handoutMasterId r:id="rId38"/>
  </p:handoutMasterIdLst>
  <p:sldIdLst>
    <p:sldId id="261" r:id="rId5"/>
    <p:sldId id="257" r:id="rId6"/>
    <p:sldId id="258" r:id="rId7"/>
    <p:sldId id="267" r:id="rId8"/>
    <p:sldId id="259" r:id="rId9"/>
    <p:sldId id="268" r:id="rId10"/>
    <p:sldId id="269" r:id="rId11"/>
    <p:sldId id="270" r:id="rId12"/>
    <p:sldId id="323" r:id="rId13"/>
    <p:sldId id="324" r:id="rId14"/>
    <p:sldId id="278" r:id="rId15"/>
    <p:sldId id="280" r:id="rId16"/>
    <p:sldId id="281" r:id="rId17"/>
    <p:sldId id="260" r:id="rId18"/>
    <p:sldId id="322" r:id="rId19"/>
    <p:sldId id="325" r:id="rId20"/>
    <p:sldId id="296" r:id="rId21"/>
    <p:sldId id="297" r:id="rId22"/>
    <p:sldId id="298" r:id="rId23"/>
    <p:sldId id="301" r:id="rId24"/>
    <p:sldId id="302" r:id="rId25"/>
    <p:sldId id="326" r:id="rId26"/>
    <p:sldId id="304" r:id="rId27"/>
    <p:sldId id="305" r:id="rId28"/>
    <p:sldId id="307" r:id="rId29"/>
    <p:sldId id="312" r:id="rId30"/>
    <p:sldId id="313" r:id="rId31"/>
    <p:sldId id="314" r:id="rId32"/>
    <p:sldId id="315" r:id="rId33"/>
    <p:sldId id="319" r:id="rId34"/>
    <p:sldId id="320" r:id="rId35"/>
    <p:sldId id="327" r:id="rId3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294" y="-96"/>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928"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47" Type="http://schemas.openxmlformats.org/officeDocument/2006/relationships/customXml" Target="../customXml/item5.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ustomXml" Target="../customXml/item2.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ustomXml" Target="../customXml/item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90B52F-7951-402E-8F50-25289264EE33}" type="doc">
      <dgm:prSet loTypeId="urn:microsoft.com/office/officeart/2005/8/layout/cycle6" loCatId="cycle" qsTypeId="urn:microsoft.com/office/officeart/2005/8/quickstyle/simple1" qsCatId="simple" csTypeId="urn:microsoft.com/office/officeart/2005/8/colors/accent6_2" csCatId="accent6" phldr="1"/>
      <dgm:spPr/>
      <dgm:t>
        <a:bodyPr/>
        <a:lstStyle/>
        <a:p>
          <a:endParaRPr lang="en-GB"/>
        </a:p>
      </dgm:t>
    </dgm:pt>
    <dgm:pt modelId="{A9E648B5-D6B5-4A69-8B07-BCBA8355EE23}">
      <dgm:prSet phldrT="[Text]"/>
      <dgm:spPr/>
      <dgm:t>
        <a:bodyPr/>
        <a:lstStyle/>
        <a:p>
          <a:r>
            <a:rPr lang="en-GB" dirty="0" smtClean="0"/>
            <a:t>Updated measurement of insurance contract liabilities that captures all features of the contract</a:t>
          </a:r>
          <a:endParaRPr lang="en-GB" dirty="0"/>
        </a:p>
      </dgm:t>
    </dgm:pt>
    <dgm:pt modelId="{E6FBC0D8-EE4F-4879-8E91-93C1020F5435}" type="parTrans" cxnId="{B2C53FBD-0841-41BB-92A5-845266A041E6}">
      <dgm:prSet/>
      <dgm:spPr/>
      <dgm:t>
        <a:bodyPr/>
        <a:lstStyle/>
        <a:p>
          <a:endParaRPr lang="en-GB"/>
        </a:p>
      </dgm:t>
    </dgm:pt>
    <dgm:pt modelId="{19014C2A-0A59-4F16-872A-8102C48014BD}" type="sibTrans" cxnId="{B2C53FBD-0841-41BB-92A5-845266A041E6}">
      <dgm:prSet/>
      <dgm:spPr/>
      <dgm:t>
        <a:bodyPr/>
        <a:lstStyle/>
        <a:p>
          <a:endParaRPr lang="en-GB"/>
        </a:p>
      </dgm:t>
    </dgm:pt>
    <dgm:pt modelId="{D3560A6A-1A94-45D2-A347-D0F4BDF7789F}">
      <dgm:prSet phldrT="[Text]"/>
      <dgm:spPr/>
      <dgm:t>
        <a:bodyPr/>
        <a:lstStyle/>
        <a:p>
          <a:r>
            <a:rPr lang="en-GB" dirty="0" smtClean="0"/>
            <a:t>Presentation that gives information about drivers of performance</a:t>
          </a:r>
          <a:endParaRPr lang="en-GB" dirty="0"/>
        </a:p>
      </dgm:t>
    </dgm:pt>
    <dgm:pt modelId="{7892AF56-B8EF-4D84-8B82-926C11A50580}" type="parTrans" cxnId="{7A0DC437-4F39-429D-8070-C64E02606266}">
      <dgm:prSet/>
      <dgm:spPr/>
      <dgm:t>
        <a:bodyPr/>
        <a:lstStyle/>
        <a:p>
          <a:endParaRPr lang="en-GB"/>
        </a:p>
      </dgm:t>
    </dgm:pt>
    <dgm:pt modelId="{12D95042-736B-4D7E-A529-7259DC5DEAB2}" type="sibTrans" cxnId="{7A0DC437-4F39-429D-8070-C64E02606266}">
      <dgm:prSet/>
      <dgm:spPr/>
      <dgm:t>
        <a:bodyPr/>
        <a:lstStyle/>
        <a:p>
          <a:endParaRPr lang="en-GB"/>
        </a:p>
      </dgm:t>
    </dgm:pt>
    <dgm:pt modelId="{5B177F7B-0E3F-4525-8F33-52D362AEDF5C}">
      <dgm:prSet phldrT="[Text]"/>
      <dgm:spPr/>
      <dgm:t>
        <a:bodyPr/>
        <a:lstStyle/>
        <a:p>
          <a:r>
            <a:rPr lang="en-GB" dirty="0" smtClean="0"/>
            <a:t>Disclosures about inherent risk and uncertainty</a:t>
          </a:r>
          <a:endParaRPr lang="en-GB" dirty="0"/>
        </a:p>
      </dgm:t>
    </dgm:pt>
    <dgm:pt modelId="{CD04586D-2B0B-4475-BE24-CBEF4B4F314D}" type="parTrans" cxnId="{A647A46A-E5C7-4EEE-BAE5-570B6707D4BC}">
      <dgm:prSet/>
      <dgm:spPr/>
      <dgm:t>
        <a:bodyPr/>
        <a:lstStyle/>
        <a:p>
          <a:endParaRPr lang="en-GB"/>
        </a:p>
      </dgm:t>
    </dgm:pt>
    <dgm:pt modelId="{E35CA1D1-CF25-4F02-A2F7-8E221F9E77AF}" type="sibTrans" cxnId="{A647A46A-E5C7-4EEE-BAE5-570B6707D4BC}">
      <dgm:prSet/>
      <dgm:spPr/>
      <dgm:t>
        <a:bodyPr/>
        <a:lstStyle/>
        <a:p>
          <a:endParaRPr lang="en-GB"/>
        </a:p>
      </dgm:t>
    </dgm:pt>
    <dgm:pt modelId="{8F260B74-B6A7-4B6A-9601-BC974B6090C2}" type="pres">
      <dgm:prSet presAssocID="{9890B52F-7951-402E-8F50-25289264EE33}" presName="cycle" presStyleCnt="0">
        <dgm:presLayoutVars>
          <dgm:dir/>
          <dgm:resizeHandles val="exact"/>
        </dgm:presLayoutVars>
      </dgm:prSet>
      <dgm:spPr/>
      <dgm:t>
        <a:bodyPr/>
        <a:lstStyle/>
        <a:p>
          <a:endParaRPr lang="en-GB"/>
        </a:p>
      </dgm:t>
    </dgm:pt>
    <dgm:pt modelId="{BA87DE66-52B1-419F-8AD1-2EE23AAFE594}" type="pres">
      <dgm:prSet presAssocID="{A9E648B5-D6B5-4A69-8B07-BCBA8355EE23}" presName="node" presStyleLbl="node1" presStyleIdx="0" presStyleCnt="3">
        <dgm:presLayoutVars>
          <dgm:bulletEnabled val="1"/>
        </dgm:presLayoutVars>
      </dgm:prSet>
      <dgm:spPr/>
      <dgm:t>
        <a:bodyPr/>
        <a:lstStyle/>
        <a:p>
          <a:endParaRPr lang="en-GB"/>
        </a:p>
      </dgm:t>
    </dgm:pt>
    <dgm:pt modelId="{637D6C03-94F5-46BC-BE63-7C613EE56AE5}" type="pres">
      <dgm:prSet presAssocID="{A9E648B5-D6B5-4A69-8B07-BCBA8355EE23}" presName="spNode" presStyleCnt="0"/>
      <dgm:spPr/>
      <dgm:t>
        <a:bodyPr/>
        <a:lstStyle/>
        <a:p>
          <a:endParaRPr lang="en-GB"/>
        </a:p>
      </dgm:t>
    </dgm:pt>
    <dgm:pt modelId="{43306668-E2F9-4039-8DA2-D1DC2A22A273}" type="pres">
      <dgm:prSet presAssocID="{19014C2A-0A59-4F16-872A-8102C48014BD}" presName="sibTrans" presStyleLbl="sibTrans1D1" presStyleIdx="0" presStyleCnt="3"/>
      <dgm:spPr/>
      <dgm:t>
        <a:bodyPr/>
        <a:lstStyle/>
        <a:p>
          <a:endParaRPr lang="en-GB"/>
        </a:p>
      </dgm:t>
    </dgm:pt>
    <dgm:pt modelId="{3944CA02-B10A-42A4-A7BE-2895061A7F17}" type="pres">
      <dgm:prSet presAssocID="{D3560A6A-1A94-45D2-A347-D0F4BDF7789F}" presName="node" presStyleLbl="node1" presStyleIdx="1" presStyleCnt="3">
        <dgm:presLayoutVars>
          <dgm:bulletEnabled val="1"/>
        </dgm:presLayoutVars>
      </dgm:prSet>
      <dgm:spPr/>
      <dgm:t>
        <a:bodyPr/>
        <a:lstStyle/>
        <a:p>
          <a:endParaRPr lang="en-GB"/>
        </a:p>
      </dgm:t>
    </dgm:pt>
    <dgm:pt modelId="{FEABCD31-DF9D-4508-9C4E-2F1CE577FF6D}" type="pres">
      <dgm:prSet presAssocID="{D3560A6A-1A94-45D2-A347-D0F4BDF7789F}" presName="spNode" presStyleCnt="0"/>
      <dgm:spPr/>
      <dgm:t>
        <a:bodyPr/>
        <a:lstStyle/>
        <a:p>
          <a:endParaRPr lang="en-GB"/>
        </a:p>
      </dgm:t>
    </dgm:pt>
    <dgm:pt modelId="{4019B408-BEAE-42EC-AD69-B474B41E4165}" type="pres">
      <dgm:prSet presAssocID="{12D95042-736B-4D7E-A529-7259DC5DEAB2}" presName="sibTrans" presStyleLbl="sibTrans1D1" presStyleIdx="1" presStyleCnt="3"/>
      <dgm:spPr/>
      <dgm:t>
        <a:bodyPr/>
        <a:lstStyle/>
        <a:p>
          <a:endParaRPr lang="en-GB"/>
        </a:p>
      </dgm:t>
    </dgm:pt>
    <dgm:pt modelId="{17C9C222-913C-47E5-ADC8-249D9D163C6D}" type="pres">
      <dgm:prSet presAssocID="{5B177F7B-0E3F-4525-8F33-52D362AEDF5C}" presName="node" presStyleLbl="node1" presStyleIdx="2" presStyleCnt="3">
        <dgm:presLayoutVars>
          <dgm:bulletEnabled val="1"/>
        </dgm:presLayoutVars>
      </dgm:prSet>
      <dgm:spPr/>
      <dgm:t>
        <a:bodyPr/>
        <a:lstStyle/>
        <a:p>
          <a:endParaRPr lang="en-GB"/>
        </a:p>
      </dgm:t>
    </dgm:pt>
    <dgm:pt modelId="{24AF519E-9661-499E-84DB-AE79DE2AD389}" type="pres">
      <dgm:prSet presAssocID="{5B177F7B-0E3F-4525-8F33-52D362AEDF5C}" presName="spNode" presStyleCnt="0"/>
      <dgm:spPr/>
      <dgm:t>
        <a:bodyPr/>
        <a:lstStyle/>
        <a:p>
          <a:endParaRPr lang="en-GB"/>
        </a:p>
      </dgm:t>
    </dgm:pt>
    <dgm:pt modelId="{17A70207-C46F-493A-B5A2-57E8ED19CA72}" type="pres">
      <dgm:prSet presAssocID="{E35CA1D1-CF25-4F02-A2F7-8E221F9E77AF}" presName="sibTrans" presStyleLbl="sibTrans1D1" presStyleIdx="2" presStyleCnt="3"/>
      <dgm:spPr/>
      <dgm:t>
        <a:bodyPr/>
        <a:lstStyle/>
        <a:p>
          <a:endParaRPr lang="en-GB"/>
        </a:p>
      </dgm:t>
    </dgm:pt>
  </dgm:ptLst>
  <dgm:cxnLst>
    <dgm:cxn modelId="{5E02D1BC-9E8B-4048-9AFD-BA6FAD22767A}" type="presOf" srcId="{E35CA1D1-CF25-4F02-A2F7-8E221F9E77AF}" destId="{17A70207-C46F-493A-B5A2-57E8ED19CA72}" srcOrd="0" destOrd="0" presId="urn:microsoft.com/office/officeart/2005/8/layout/cycle6"/>
    <dgm:cxn modelId="{1F05B154-1B51-AD43-9A51-686DA729E2BD}" type="presOf" srcId="{12D95042-736B-4D7E-A529-7259DC5DEAB2}" destId="{4019B408-BEAE-42EC-AD69-B474B41E4165}" srcOrd="0" destOrd="0" presId="urn:microsoft.com/office/officeart/2005/8/layout/cycle6"/>
    <dgm:cxn modelId="{A647A46A-E5C7-4EEE-BAE5-570B6707D4BC}" srcId="{9890B52F-7951-402E-8F50-25289264EE33}" destId="{5B177F7B-0E3F-4525-8F33-52D362AEDF5C}" srcOrd="2" destOrd="0" parTransId="{CD04586D-2B0B-4475-BE24-CBEF4B4F314D}" sibTransId="{E35CA1D1-CF25-4F02-A2F7-8E221F9E77AF}"/>
    <dgm:cxn modelId="{87D2401E-F347-4143-B8E4-7B8BD66F33F8}" type="presOf" srcId="{A9E648B5-D6B5-4A69-8B07-BCBA8355EE23}" destId="{BA87DE66-52B1-419F-8AD1-2EE23AAFE594}" srcOrd="0" destOrd="0" presId="urn:microsoft.com/office/officeart/2005/8/layout/cycle6"/>
    <dgm:cxn modelId="{EB8828E0-7353-6D4C-9994-1BE00FC29927}" type="presOf" srcId="{5B177F7B-0E3F-4525-8F33-52D362AEDF5C}" destId="{17C9C222-913C-47E5-ADC8-249D9D163C6D}" srcOrd="0" destOrd="0" presId="urn:microsoft.com/office/officeart/2005/8/layout/cycle6"/>
    <dgm:cxn modelId="{B2C53FBD-0841-41BB-92A5-845266A041E6}" srcId="{9890B52F-7951-402E-8F50-25289264EE33}" destId="{A9E648B5-D6B5-4A69-8B07-BCBA8355EE23}" srcOrd="0" destOrd="0" parTransId="{E6FBC0D8-EE4F-4879-8E91-93C1020F5435}" sibTransId="{19014C2A-0A59-4F16-872A-8102C48014BD}"/>
    <dgm:cxn modelId="{EE31AB63-3EE9-C94D-AA05-7D27F134D20A}" type="presOf" srcId="{D3560A6A-1A94-45D2-A347-D0F4BDF7789F}" destId="{3944CA02-B10A-42A4-A7BE-2895061A7F17}" srcOrd="0" destOrd="0" presId="urn:microsoft.com/office/officeart/2005/8/layout/cycle6"/>
    <dgm:cxn modelId="{7A0DC437-4F39-429D-8070-C64E02606266}" srcId="{9890B52F-7951-402E-8F50-25289264EE33}" destId="{D3560A6A-1A94-45D2-A347-D0F4BDF7789F}" srcOrd="1" destOrd="0" parTransId="{7892AF56-B8EF-4D84-8B82-926C11A50580}" sibTransId="{12D95042-736B-4D7E-A529-7259DC5DEAB2}"/>
    <dgm:cxn modelId="{4864D442-F4DE-FD4C-B20A-832A41459025}" type="presOf" srcId="{19014C2A-0A59-4F16-872A-8102C48014BD}" destId="{43306668-E2F9-4039-8DA2-D1DC2A22A273}" srcOrd="0" destOrd="0" presId="urn:microsoft.com/office/officeart/2005/8/layout/cycle6"/>
    <dgm:cxn modelId="{C9729EB7-335A-D24D-B69B-CEBBC299CBD1}" type="presOf" srcId="{9890B52F-7951-402E-8F50-25289264EE33}" destId="{8F260B74-B6A7-4B6A-9601-BC974B6090C2}" srcOrd="0" destOrd="0" presId="urn:microsoft.com/office/officeart/2005/8/layout/cycle6"/>
    <dgm:cxn modelId="{BDCC7DE1-AF08-1D44-A039-08AA83AA315B}" type="presParOf" srcId="{8F260B74-B6A7-4B6A-9601-BC974B6090C2}" destId="{BA87DE66-52B1-419F-8AD1-2EE23AAFE594}" srcOrd="0" destOrd="0" presId="urn:microsoft.com/office/officeart/2005/8/layout/cycle6"/>
    <dgm:cxn modelId="{F62C967D-47E4-B945-9AF0-D99669156274}" type="presParOf" srcId="{8F260B74-B6A7-4B6A-9601-BC974B6090C2}" destId="{637D6C03-94F5-46BC-BE63-7C613EE56AE5}" srcOrd="1" destOrd="0" presId="urn:microsoft.com/office/officeart/2005/8/layout/cycle6"/>
    <dgm:cxn modelId="{438D4CED-82C4-7A4C-BF66-AF1160524067}" type="presParOf" srcId="{8F260B74-B6A7-4B6A-9601-BC974B6090C2}" destId="{43306668-E2F9-4039-8DA2-D1DC2A22A273}" srcOrd="2" destOrd="0" presId="urn:microsoft.com/office/officeart/2005/8/layout/cycle6"/>
    <dgm:cxn modelId="{D57EE28D-3C1E-9743-940B-CB3DC20BC135}" type="presParOf" srcId="{8F260B74-B6A7-4B6A-9601-BC974B6090C2}" destId="{3944CA02-B10A-42A4-A7BE-2895061A7F17}" srcOrd="3" destOrd="0" presId="urn:microsoft.com/office/officeart/2005/8/layout/cycle6"/>
    <dgm:cxn modelId="{83547E41-EDF5-4247-B45E-60D425ACAA90}" type="presParOf" srcId="{8F260B74-B6A7-4B6A-9601-BC974B6090C2}" destId="{FEABCD31-DF9D-4508-9C4E-2F1CE577FF6D}" srcOrd="4" destOrd="0" presId="urn:microsoft.com/office/officeart/2005/8/layout/cycle6"/>
    <dgm:cxn modelId="{FBCAF99C-1364-ED48-9794-E8031BB3900F}" type="presParOf" srcId="{8F260B74-B6A7-4B6A-9601-BC974B6090C2}" destId="{4019B408-BEAE-42EC-AD69-B474B41E4165}" srcOrd="5" destOrd="0" presId="urn:microsoft.com/office/officeart/2005/8/layout/cycle6"/>
    <dgm:cxn modelId="{9FBF1B32-4BB9-C641-9F9E-EADB9B56318B}" type="presParOf" srcId="{8F260B74-B6A7-4B6A-9601-BC974B6090C2}" destId="{17C9C222-913C-47E5-ADC8-249D9D163C6D}" srcOrd="6" destOrd="0" presId="urn:microsoft.com/office/officeart/2005/8/layout/cycle6"/>
    <dgm:cxn modelId="{CCFC3FF4-8DEA-824E-A9A1-53911499823C}" type="presParOf" srcId="{8F260B74-B6A7-4B6A-9601-BC974B6090C2}" destId="{24AF519E-9661-499E-84DB-AE79DE2AD389}" srcOrd="7" destOrd="0" presId="urn:microsoft.com/office/officeart/2005/8/layout/cycle6"/>
    <dgm:cxn modelId="{2B640523-F987-604B-BB55-4C9FCD1D89F7}" type="presParOf" srcId="{8F260B74-B6A7-4B6A-9601-BC974B6090C2}" destId="{17A70207-C46F-493A-B5A2-57E8ED19CA72}" srcOrd="8"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2BE2DA-3A30-464C-B686-58C03C0EE392}" type="doc">
      <dgm:prSet loTypeId="urn:microsoft.com/office/officeart/2005/8/layout/cycle4#1" loCatId="cycle" qsTypeId="urn:microsoft.com/office/officeart/2005/8/quickstyle/simple1" qsCatId="simple" csTypeId="urn:microsoft.com/office/officeart/2005/8/colors/accent1_2" csCatId="accent1" phldr="1"/>
      <dgm:spPr/>
      <dgm:t>
        <a:bodyPr/>
        <a:lstStyle/>
        <a:p>
          <a:endParaRPr lang="en-GB"/>
        </a:p>
      </dgm:t>
    </dgm:pt>
    <dgm:pt modelId="{486DD33C-4DB2-4158-8D85-32832FF56A6B}">
      <dgm:prSet phldrT="[Text]"/>
      <dgm:spPr/>
      <dgm:t>
        <a:bodyPr/>
        <a:lstStyle/>
        <a:p>
          <a:r>
            <a:rPr lang="en-GB" b="1" dirty="0" smtClean="0"/>
            <a:t>Updated estimates and assumptions</a:t>
          </a:r>
          <a:endParaRPr lang="en-GB" b="1" dirty="0"/>
        </a:p>
      </dgm:t>
    </dgm:pt>
    <dgm:pt modelId="{EA209F77-3ADC-4A07-AC21-8261B75988B2}" type="parTrans" cxnId="{FF7DBA61-F9A6-4DC6-9C36-DDEE95920AFA}">
      <dgm:prSet/>
      <dgm:spPr/>
      <dgm:t>
        <a:bodyPr/>
        <a:lstStyle/>
        <a:p>
          <a:endParaRPr lang="en-GB"/>
        </a:p>
      </dgm:t>
    </dgm:pt>
    <dgm:pt modelId="{3FC2FE6A-412E-4157-B878-43F81E0677FF}" type="sibTrans" cxnId="{FF7DBA61-F9A6-4DC6-9C36-DDEE95920AFA}">
      <dgm:prSet/>
      <dgm:spPr/>
      <dgm:t>
        <a:bodyPr/>
        <a:lstStyle/>
        <a:p>
          <a:endParaRPr lang="en-GB"/>
        </a:p>
      </dgm:t>
    </dgm:pt>
    <dgm:pt modelId="{C46E5AED-4B65-4040-AA59-A95F2A9E0A6D}">
      <dgm:prSet phldrT="[Text]" custT="1"/>
      <dgm:spPr/>
      <dgm:t>
        <a:bodyPr/>
        <a:lstStyle/>
        <a:p>
          <a:pPr>
            <a:tabLst>
              <a:tab pos="1698625" algn="l"/>
              <a:tab pos="2066925" algn="l"/>
            </a:tabLst>
          </a:pPr>
          <a:r>
            <a:rPr lang="en-GB" sz="1600" dirty="0" smtClean="0"/>
            <a:t>Reflects best </a:t>
          </a:r>
          <a:br>
            <a:rPr lang="en-GB" sz="1600" dirty="0" smtClean="0"/>
          </a:br>
          <a:r>
            <a:rPr lang="en-GB" sz="1600" dirty="0" smtClean="0"/>
            <a:t>available information</a:t>
          </a:r>
          <a:endParaRPr lang="en-GB" sz="1600" dirty="0"/>
        </a:p>
      </dgm:t>
    </dgm:pt>
    <dgm:pt modelId="{82001553-154B-4D1F-87B5-E2122794BAD5}" type="sibTrans" cxnId="{699E7553-FB3C-4FF2-B6CB-6DADF0B3B645}">
      <dgm:prSet/>
      <dgm:spPr/>
      <dgm:t>
        <a:bodyPr/>
        <a:lstStyle/>
        <a:p>
          <a:endParaRPr lang="en-GB"/>
        </a:p>
      </dgm:t>
    </dgm:pt>
    <dgm:pt modelId="{C362A119-C438-48D8-941B-32921171BB0C}" type="parTrans" cxnId="{699E7553-FB3C-4FF2-B6CB-6DADF0B3B645}">
      <dgm:prSet/>
      <dgm:spPr/>
      <dgm:t>
        <a:bodyPr/>
        <a:lstStyle/>
        <a:p>
          <a:endParaRPr lang="en-GB"/>
        </a:p>
      </dgm:t>
    </dgm:pt>
    <dgm:pt modelId="{7469C317-C835-480A-BDA1-621EB7877A75}">
      <dgm:prSet phldrT="[Text]"/>
      <dgm:spPr/>
      <dgm:t>
        <a:bodyPr/>
        <a:lstStyle/>
        <a:p>
          <a:r>
            <a:rPr lang="en-GB" b="1" dirty="0" smtClean="0"/>
            <a:t>Market consistent estimates</a:t>
          </a:r>
          <a:endParaRPr lang="en-GB" b="1" dirty="0"/>
        </a:p>
      </dgm:t>
    </dgm:pt>
    <dgm:pt modelId="{6A00D803-DB8A-46C8-BAF5-C35A47EA0819}" type="sibTrans" cxnId="{B3DA2F27-5CF1-4E3A-A0A8-3A25D74010F2}">
      <dgm:prSet/>
      <dgm:spPr/>
      <dgm:t>
        <a:bodyPr/>
        <a:lstStyle/>
        <a:p>
          <a:endParaRPr lang="en-GB"/>
        </a:p>
      </dgm:t>
    </dgm:pt>
    <dgm:pt modelId="{9BA789BC-C7AD-4038-B0B1-FF3FC6556230}" type="parTrans" cxnId="{B3DA2F27-5CF1-4E3A-A0A8-3A25D74010F2}">
      <dgm:prSet/>
      <dgm:spPr/>
      <dgm:t>
        <a:bodyPr/>
        <a:lstStyle/>
        <a:p>
          <a:endParaRPr lang="en-GB"/>
        </a:p>
      </dgm:t>
    </dgm:pt>
    <dgm:pt modelId="{321EA156-B173-423E-BFED-9D1CA66A650C}">
      <dgm:prSet phldrT="[Text]" custT="1"/>
      <dgm:spPr/>
      <dgm:t>
        <a:bodyPr/>
        <a:lstStyle/>
        <a:p>
          <a:pPr marL="324000"/>
          <a:r>
            <a:rPr lang="en-GB" sz="1600" dirty="0" smtClean="0"/>
            <a:t>Investors are not indifferent to time value of money</a:t>
          </a:r>
          <a:endParaRPr lang="en-GB" sz="1600" dirty="0"/>
        </a:p>
      </dgm:t>
    </dgm:pt>
    <dgm:pt modelId="{246E7C39-A46C-4D4C-BE5D-1D670132B84C}">
      <dgm:prSet phldrT="[Text]"/>
      <dgm:spPr>
        <a:solidFill>
          <a:schemeClr val="bg2"/>
        </a:solidFill>
      </dgm:spPr>
      <dgm:t>
        <a:bodyPr/>
        <a:lstStyle/>
        <a:p>
          <a:r>
            <a:rPr lang="en-GB" b="1" dirty="0" smtClean="0"/>
            <a:t>Reflect time value of money</a:t>
          </a:r>
          <a:endParaRPr lang="en-GB" b="1" dirty="0"/>
        </a:p>
      </dgm:t>
    </dgm:pt>
    <dgm:pt modelId="{CBFECFF1-F0E3-472C-8ECE-2EDB03BFEE51}" type="sibTrans" cxnId="{B4049D0B-5134-426D-8C65-8AE084664EF9}">
      <dgm:prSet/>
      <dgm:spPr/>
      <dgm:t>
        <a:bodyPr/>
        <a:lstStyle/>
        <a:p>
          <a:endParaRPr lang="en-GB"/>
        </a:p>
      </dgm:t>
    </dgm:pt>
    <dgm:pt modelId="{BF6415E8-4115-417D-8C6C-60417C909D90}" type="parTrans" cxnId="{B4049D0B-5134-426D-8C65-8AE084664EF9}">
      <dgm:prSet/>
      <dgm:spPr/>
      <dgm:t>
        <a:bodyPr/>
        <a:lstStyle/>
        <a:p>
          <a:endParaRPr lang="en-GB"/>
        </a:p>
      </dgm:t>
    </dgm:pt>
    <dgm:pt modelId="{C9B14B4A-3BCB-441E-A563-F2231666ECA8}" type="sibTrans" cxnId="{A9172BE2-012E-46E8-920B-65607FB18541}">
      <dgm:prSet/>
      <dgm:spPr/>
      <dgm:t>
        <a:bodyPr/>
        <a:lstStyle/>
        <a:p>
          <a:endParaRPr lang="en-GB"/>
        </a:p>
      </dgm:t>
    </dgm:pt>
    <dgm:pt modelId="{13A4C97D-76D2-4C0B-A15A-A17957D38FCD}" type="parTrans" cxnId="{A9172BE2-012E-46E8-920B-65607FB18541}">
      <dgm:prSet/>
      <dgm:spPr/>
      <dgm:t>
        <a:bodyPr/>
        <a:lstStyle/>
        <a:p>
          <a:endParaRPr lang="en-GB"/>
        </a:p>
      </dgm:t>
    </dgm:pt>
    <dgm:pt modelId="{CF6E4E3A-CB0F-4061-987C-879FFA552908}">
      <dgm:prSet phldrT="[Text]" custT="1"/>
      <dgm:spPr/>
      <dgm:t>
        <a:bodyPr/>
        <a:lstStyle/>
        <a:p>
          <a:pPr marL="324000" indent="-324000"/>
          <a:r>
            <a:rPr lang="en-GB" sz="1600" dirty="0" smtClean="0"/>
            <a:t>Reflects the difference between an uncertain liability and a liability whose amount is certain</a:t>
          </a:r>
          <a:endParaRPr lang="en-GB" sz="1600" dirty="0"/>
        </a:p>
      </dgm:t>
    </dgm:pt>
    <dgm:pt modelId="{36893AFE-B49B-4DFA-A93C-6FCBD1FBA264}">
      <dgm:prSet phldrT="[Text]"/>
      <dgm:spPr>
        <a:solidFill>
          <a:srgbClr val="CE7019"/>
        </a:solidFill>
      </dgm:spPr>
      <dgm:t>
        <a:bodyPr/>
        <a:lstStyle/>
        <a:p>
          <a:r>
            <a:rPr lang="en-GB" b="1" dirty="0" smtClean="0"/>
            <a:t>Current measurement of risk</a:t>
          </a:r>
          <a:endParaRPr lang="en-GB" b="1" dirty="0"/>
        </a:p>
      </dgm:t>
    </dgm:pt>
    <dgm:pt modelId="{92D34114-4B45-4218-8224-84DCEAD91663}" type="sibTrans" cxnId="{554B11CD-670C-4E69-9380-4477989BAEDE}">
      <dgm:prSet/>
      <dgm:spPr/>
      <dgm:t>
        <a:bodyPr/>
        <a:lstStyle/>
        <a:p>
          <a:endParaRPr lang="en-GB"/>
        </a:p>
      </dgm:t>
    </dgm:pt>
    <dgm:pt modelId="{B8DF9DE8-A6C2-423E-82B2-EC218A9C7111}" type="parTrans" cxnId="{554B11CD-670C-4E69-9380-4477989BAEDE}">
      <dgm:prSet/>
      <dgm:spPr/>
      <dgm:t>
        <a:bodyPr/>
        <a:lstStyle/>
        <a:p>
          <a:endParaRPr lang="en-GB"/>
        </a:p>
      </dgm:t>
    </dgm:pt>
    <dgm:pt modelId="{E23FC6B4-D502-49EB-8A39-11F2503A9285}" type="sibTrans" cxnId="{8E6B05D9-5BC8-4AAE-A061-18E52E7BC4C7}">
      <dgm:prSet/>
      <dgm:spPr/>
      <dgm:t>
        <a:bodyPr/>
        <a:lstStyle/>
        <a:p>
          <a:endParaRPr lang="en-GB"/>
        </a:p>
      </dgm:t>
    </dgm:pt>
    <dgm:pt modelId="{C90C48B1-0B94-40F7-B30F-674159A6D8F5}" type="parTrans" cxnId="{8E6B05D9-5BC8-4AAE-A061-18E52E7BC4C7}">
      <dgm:prSet/>
      <dgm:spPr/>
      <dgm:t>
        <a:bodyPr/>
        <a:lstStyle/>
        <a:p>
          <a:endParaRPr lang="en-GB"/>
        </a:p>
      </dgm:t>
    </dgm:pt>
    <dgm:pt modelId="{6E7BB0D2-6436-4F6C-B106-978D5D9EA15A}">
      <dgm:prSet phldrT="[Text]" custT="1"/>
      <dgm:spPr/>
      <dgm:t>
        <a:bodyPr/>
        <a:lstStyle/>
        <a:p>
          <a:r>
            <a:rPr lang="en-GB" sz="1600" dirty="0" smtClean="0"/>
            <a:t>New updated information is more relevant than old information</a:t>
          </a:r>
          <a:endParaRPr lang="en-GB" sz="1600" dirty="0"/>
        </a:p>
      </dgm:t>
    </dgm:pt>
    <dgm:pt modelId="{F9102DAC-4CBA-42FC-A9D6-8705716D6E95}" type="sibTrans" cxnId="{7729AC97-654B-4A34-8B53-DE1596DB55AA}">
      <dgm:prSet/>
      <dgm:spPr/>
      <dgm:t>
        <a:bodyPr/>
        <a:lstStyle/>
        <a:p>
          <a:endParaRPr lang="en-GB"/>
        </a:p>
      </dgm:t>
    </dgm:pt>
    <dgm:pt modelId="{1C9ECA71-A671-49EB-A4AA-D2C0767317E0}" type="parTrans" cxnId="{7729AC97-654B-4A34-8B53-DE1596DB55AA}">
      <dgm:prSet/>
      <dgm:spPr/>
      <dgm:t>
        <a:bodyPr/>
        <a:lstStyle/>
        <a:p>
          <a:endParaRPr lang="en-GB"/>
        </a:p>
      </dgm:t>
    </dgm:pt>
    <dgm:pt modelId="{781B40F3-EE24-4C72-9987-C9AF0A656BC2}" type="pres">
      <dgm:prSet presAssocID="{AB2BE2DA-3A30-464C-B686-58C03C0EE392}" presName="cycleMatrixDiagram" presStyleCnt="0">
        <dgm:presLayoutVars>
          <dgm:chMax val="1"/>
          <dgm:dir/>
          <dgm:animLvl val="lvl"/>
          <dgm:resizeHandles val="exact"/>
        </dgm:presLayoutVars>
      </dgm:prSet>
      <dgm:spPr/>
      <dgm:t>
        <a:bodyPr/>
        <a:lstStyle/>
        <a:p>
          <a:endParaRPr lang="en-GB"/>
        </a:p>
      </dgm:t>
    </dgm:pt>
    <dgm:pt modelId="{6CD37684-818D-4B52-A04B-5DFFCBCA2F98}" type="pres">
      <dgm:prSet presAssocID="{AB2BE2DA-3A30-464C-B686-58C03C0EE392}" presName="children" presStyleCnt="0"/>
      <dgm:spPr/>
    </dgm:pt>
    <dgm:pt modelId="{D5520147-EB0B-47B4-BCDC-F9B372C1990E}" type="pres">
      <dgm:prSet presAssocID="{AB2BE2DA-3A30-464C-B686-58C03C0EE392}" presName="child1group" presStyleCnt="0"/>
      <dgm:spPr/>
    </dgm:pt>
    <dgm:pt modelId="{846444D4-9D8B-4424-90DB-E4F05418B2D5}" type="pres">
      <dgm:prSet presAssocID="{AB2BE2DA-3A30-464C-B686-58C03C0EE392}" presName="child1" presStyleLbl="bgAcc1" presStyleIdx="0" presStyleCnt="4" custScaleX="161725" custScaleY="119647" custLinFactNeighborX="-14348" custLinFactNeighborY="9823"/>
      <dgm:spPr/>
      <dgm:t>
        <a:bodyPr/>
        <a:lstStyle/>
        <a:p>
          <a:endParaRPr lang="en-GB"/>
        </a:p>
      </dgm:t>
    </dgm:pt>
    <dgm:pt modelId="{E7E10DC7-E129-4426-83C5-84DB471B7DB1}" type="pres">
      <dgm:prSet presAssocID="{AB2BE2DA-3A30-464C-B686-58C03C0EE392}" presName="child1Text" presStyleLbl="bgAcc1" presStyleIdx="0" presStyleCnt="4">
        <dgm:presLayoutVars>
          <dgm:bulletEnabled val="1"/>
        </dgm:presLayoutVars>
      </dgm:prSet>
      <dgm:spPr/>
      <dgm:t>
        <a:bodyPr/>
        <a:lstStyle/>
        <a:p>
          <a:endParaRPr lang="en-GB"/>
        </a:p>
      </dgm:t>
    </dgm:pt>
    <dgm:pt modelId="{850910AC-0A3D-4210-9418-C1FB61A611CA}" type="pres">
      <dgm:prSet presAssocID="{AB2BE2DA-3A30-464C-B686-58C03C0EE392}" presName="child2group" presStyleCnt="0"/>
      <dgm:spPr/>
    </dgm:pt>
    <dgm:pt modelId="{20961F24-4590-4434-8CFA-8D147213D3BA}" type="pres">
      <dgm:prSet presAssocID="{AB2BE2DA-3A30-464C-B686-58C03C0EE392}" presName="child2" presStyleLbl="bgAcc1" presStyleIdx="1" presStyleCnt="4" custScaleX="161725" custScaleY="119647" custLinFactNeighborX="16392" custLinFactNeighborY="9823"/>
      <dgm:spPr/>
      <dgm:t>
        <a:bodyPr/>
        <a:lstStyle/>
        <a:p>
          <a:endParaRPr lang="en-GB"/>
        </a:p>
      </dgm:t>
    </dgm:pt>
    <dgm:pt modelId="{68BD1CED-D161-42D2-B21D-412AE9E5BD0E}" type="pres">
      <dgm:prSet presAssocID="{AB2BE2DA-3A30-464C-B686-58C03C0EE392}" presName="child2Text" presStyleLbl="bgAcc1" presStyleIdx="1" presStyleCnt="4">
        <dgm:presLayoutVars>
          <dgm:bulletEnabled val="1"/>
        </dgm:presLayoutVars>
      </dgm:prSet>
      <dgm:spPr/>
      <dgm:t>
        <a:bodyPr/>
        <a:lstStyle/>
        <a:p>
          <a:endParaRPr lang="en-GB"/>
        </a:p>
      </dgm:t>
    </dgm:pt>
    <dgm:pt modelId="{CF0851E9-8E0A-4AF4-B19D-A4D70267907C}" type="pres">
      <dgm:prSet presAssocID="{AB2BE2DA-3A30-464C-B686-58C03C0EE392}" presName="child3group" presStyleCnt="0"/>
      <dgm:spPr/>
    </dgm:pt>
    <dgm:pt modelId="{A64D4B2E-8AA8-4B41-ABD4-EFCF409EABFC}" type="pres">
      <dgm:prSet presAssocID="{AB2BE2DA-3A30-464C-B686-58C03C0EE392}" presName="child3" presStyleLbl="bgAcc1" presStyleIdx="2" presStyleCnt="4" custScaleX="161725" custScaleY="119647" custLinFactNeighborX="17846" custLinFactNeighborY="-4590"/>
      <dgm:spPr/>
      <dgm:t>
        <a:bodyPr/>
        <a:lstStyle/>
        <a:p>
          <a:endParaRPr lang="en-GB"/>
        </a:p>
      </dgm:t>
    </dgm:pt>
    <dgm:pt modelId="{D81E8658-34BE-46E5-BF31-8C5997975C88}" type="pres">
      <dgm:prSet presAssocID="{AB2BE2DA-3A30-464C-B686-58C03C0EE392}" presName="child3Text" presStyleLbl="bgAcc1" presStyleIdx="2" presStyleCnt="4">
        <dgm:presLayoutVars>
          <dgm:bulletEnabled val="1"/>
        </dgm:presLayoutVars>
      </dgm:prSet>
      <dgm:spPr/>
      <dgm:t>
        <a:bodyPr/>
        <a:lstStyle/>
        <a:p>
          <a:endParaRPr lang="en-GB"/>
        </a:p>
      </dgm:t>
    </dgm:pt>
    <dgm:pt modelId="{7E8B46E3-D9CC-465B-9460-EA96E62FCC5B}" type="pres">
      <dgm:prSet presAssocID="{AB2BE2DA-3A30-464C-B686-58C03C0EE392}" presName="child4group" presStyleCnt="0"/>
      <dgm:spPr/>
    </dgm:pt>
    <dgm:pt modelId="{796F4FA8-C652-4FA3-8769-816C1AA80327}" type="pres">
      <dgm:prSet presAssocID="{AB2BE2DA-3A30-464C-B686-58C03C0EE392}" presName="child4" presStyleLbl="bgAcc1" presStyleIdx="3" presStyleCnt="4" custScaleX="161725" custScaleY="119647" custLinFactNeighborX="-19517" custLinFactNeighborY="-4590"/>
      <dgm:spPr/>
      <dgm:t>
        <a:bodyPr/>
        <a:lstStyle/>
        <a:p>
          <a:endParaRPr lang="en-GB"/>
        </a:p>
      </dgm:t>
    </dgm:pt>
    <dgm:pt modelId="{B314A5EE-1D74-430C-B0E2-9AC3B050CE75}" type="pres">
      <dgm:prSet presAssocID="{AB2BE2DA-3A30-464C-B686-58C03C0EE392}" presName="child4Text" presStyleLbl="bgAcc1" presStyleIdx="3" presStyleCnt="4">
        <dgm:presLayoutVars>
          <dgm:bulletEnabled val="1"/>
        </dgm:presLayoutVars>
      </dgm:prSet>
      <dgm:spPr/>
      <dgm:t>
        <a:bodyPr/>
        <a:lstStyle/>
        <a:p>
          <a:endParaRPr lang="en-GB"/>
        </a:p>
      </dgm:t>
    </dgm:pt>
    <dgm:pt modelId="{AA0E6FEA-8CF4-4873-8B07-033D38758828}" type="pres">
      <dgm:prSet presAssocID="{AB2BE2DA-3A30-464C-B686-58C03C0EE392}" presName="childPlaceholder" presStyleCnt="0"/>
      <dgm:spPr/>
    </dgm:pt>
    <dgm:pt modelId="{17A112A1-6B1A-4D60-A391-4FD4AF4BFAB3}" type="pres">
      <dgm:prSet presAssocID="{AB2BE2DA-3A30-464C-B686-58C03C0EE392}" presName="circle" presStyleCnt="0"/>
      <dgm:spPr/>
    </dgm:pt>
    <dgm:pt modelId="{6B9D4152-AEE6-4530-B1E0-97BF0779A9A5}" type="pres">
      <dgm:prSet presAssocID="{AB2BE2DA-3A30-464C-B686-58C03C0EE392}" presName="quadrant1" presStyleLbl="node1" presStyleIdx="0" presStyleCnt="4" custScaleX="87011" custLinFactNeighborX="7588" custLinFactNeighborY="668">
        <dgm:presLayoutVars>
          <dgm:chMax val="1"/>
          <dgm:bulletEnabled val="1"/>
        </dgm:presLayoutVars>
      </dgm:prSet>
      <dgm:spPr/>
      <dgm:t>
        <a:bodyPr/>
        <a:lstStyle/>
        <a:p>
          <a:endParaRPr lang="en-GB"/>
        </a:p>
      </dgm:t>
    </dgm:pt>
    <dgm:pt modelId="{F9FA89A5-0170-4FB3-AC04-70208EB06B3C}" type="pres">
      <dgm:prSet presAssocID="{AB2BE2DA-3A30-464C-B686-58C03C0EE392}" presName="quadrant2" presStyleLbl="node1" presStyleIdx="1" presStyleCnt="4" custScaleX="90724" custLinFactNeighborX="-7916" custLinFactNeighborY="668">
        <dgm:presLayoutVars>
          <dgm:chMax val="1"/>
          <dgm:bulletEnabled val="1"/>
        </dgm:presLayoutVars>
      </dgm:prSet>
      <dgm:spPr/>
      <dgm:t>
        <a:bodyPr/>
        <a:lstStyle/>
        <a:p>
          <a:endParaRPr lang="en-GB"/>
        </a:p>
      </dgm:t>
    </dgm:pt>
    <dgm:pt modelId="{635BD039-07DB-4A12-91B0-10934781308A}" type="pres">
      <dgm:prSet presAssocID="{AB2BE2DA-3A30-464C-B686-58C03C0EE392}" presName="quadrant3" presStyleLbl="node1" presStyleIdx="2" presStyleCnt="4" custScaleX="90724" custLinFactNeighborX="-7916" custLinFactNeighborY="-1517">
        <dgm:presLayoutVars>
          <dgm:chMax val="1"/>
          <dgm:bulletEnabled val="1"/>
        </dgm:presLayoutVars>
      </dgm:prSet>
      <dgm:spPr/>
      <dgm:t>
        <a:bodyPr/>
        <a:lstStyle/>
        <a:p>
          <a:endParaRPr lang="en-GB"/>
        </a:p>
      </dgm:t>
    </dgm:pt>
    <dgm:pt modelId="{4439C156-2103-49DE-887C-9C1A84E82B09}" type="pres">
      <dgm:prSet presAssocID="{AB2BE2DA-3A30-464C-B686-58C03C0EE392}" presName="quadrant4" presStyleLbl="node1" presStyleIdx="3" presStyleCnt="4" custScaleX="87011" custLinFactNeighborX="7588" custLinFactNeighborY="-1517">
        <dgm:presLayoutVars>
          <dgm:chMax val="1"/>
          <dgm:bulletEnabled val="1"/>
        </dgm:presLayoutVars>
      </dgm:prSet>
      <dgm:spPr/>
      <dgm:t>
        <a:bodyPr/>
        <a:lstStyle/>
        <a:p>
          <a:endParaRPr lang="en-GB"/>
        </a:p>
      </dgm:t>
    </dgm:pt>
    <dgm:pt modelId="{85B45C4E-2955-4074-B8DE-D69296CC8625}" type="pres">
      <dgm:prSet presAssocID="{AB2BE2DA-3A30-464C-B686-58C03C0EE392}" presName="quadrantPlaceholder" presStyleCnt="0"/>
      <dgm:spPr/>
    </dgm:pt>
    <dgm:pt modelId="{82600ECB-0DD8-46A7-869D-E2B1737B51DB}" type="pres">
      <dgm:prSet presAssocID="{AB2BE2DA-3A30-464C-B686-58C03C0EE392}" presName="center1" presStyleLbl="fgShp" presStyleIdx="0" presStyleCnt="2"/>
      <dgm:spPr/>
    </dgm:pt>
    <dgm:pt modelId="{92B03570-21B8-4BCC-BBD5-41CDBB19FBC0}" type="pres">
      <dgm:prSet presAssocID="{AB2BE2DA-3A30-464C-B686-58C03C0EE392}" presName="center2" presStyleLbl="fgShp" presStyleIdx="1" presStyleCnt="2"/>
      <dgm:spPr/>
    </dgm:pt>
  </dgm:ptLst>
  <dgm:cxnLst>
    <dgm:cxn modelId="{4D6B25B3-A3E4-9147-B5A3-E6616A861A24}" type="presOf" srcId="{C46E5AED-4B65-4040-AA59-A95F2A9E0A6D}" destId="{B314A5EE-1D74-430C-B0E2-9AC3B050CE75}" srcOrd="1" destOrd="0" presId="urn:microsoft.com/office/officeart/2005/8/layout/cycle4#1"/>
    <dgm:cxn modelId="{554B11CD-670C-4E69-9380-4477989BAEDE}" srcId="{AB2BE2DA-3A30-464C-B686-58C03C0EE392}" destId="{36893AFE-B49B-4DFA-A93C-6FCBD1FBA264}" srcOrd="1" destOrd="0" parTransId="{B8DF9DE8-A6C2-423E-82B2-EC218A9C7111}" sibTransId="{92D34114-4B45-4218-8224-84DCEAD91663}"/>
    <dgm:cxn modelId="{729A30B8-C63E-3C4C-8B69-3C428EEE746F}" type="presOf" srcId="{246E7C39-A46C-4D4C-BE5D-1D670132B84C}" destId="{635BD039-07DB-4A12-91B0-10934781308A}" srcOrd="0" destOrd="0" presId="urn:microsoft.com/office/officeart/2005/8/layout/cycle4#1"/>
    <dgm:cxn modelId="{7729AC97-654B-4A34-8B53-DE1596DB55AA}" srcId="{486DD33C-4DB2-4158-8D85-32832FF56A6B}" destId="{6E7BB0D2-6436-4F6C-B106-978D5D9EA15A}" srcOrd="0" destOrd="0" parTransId="{1C9ECA71-A671-49EB-A4AA-D2C0767317E0}" sibTransId="{F9102DAC-4CBA-42FC-A9D6-8705716D6E95}"/>
    <dgm:cxn modelId="{C06E7F9B-98D4-CB4A-8B59-357FB457F15A}" type="presOf" srcId="{6E7BB0D2-6436-4F6C-B106-978D5D9EA15A}" destId="{E7E10DC7-E129-4426-83C5-84DB471B7DB1}" srcOrd="1" destOrd="0" presId="urn:microsoft.com/office/officeart/2005/8/layout/cycle4#1"/>
    <dgm:cxn modelId="{010D6DBA-8DA9-1347-AF7C-F824A78FF7E9}" type="presOf" srcId="{7469C317-C835-480A-BDA1-621EB7877A75}" destId="{4439C156-2103-49DE-887C-9C1A84E82B09}" srcOrd="0" destOrd="0" presId="urn:microsoft.com/office/officeart/2005/8/layout/cycle4#1"/>
    <dgm:cxn modelId="{479BD7B1-B0F1-3349-ADB4-DC9C5D8DD1D0}" type="presOf" srcId="{36893AFE-B49B-4DFA-A93C-6FCBD1FBA264}" destId="{F9FA89A5-0170-4FB3-AC04-70208EB06B3C}" srcOrd="0" destOrd="0" presId="urn:microsoft.com/office/officeart/2005/8/layout/cycle4#1"/>
    <dgm:cxn modelId="{C6175D66-29B1-D34C-B48C-5A4881721FCC}" type="presOf" srcId="{6E7BB0D2-6436-4F6C-B106-978D5D9EA15A}" destId="{846444D4-9D8B-4424-90DB-E4F05418B2D5}" srcOrd="0" destOrd="0" presId="urn:microsoft.com/office/officeart/2005/8/layout/cycle4#1"/>
    <dgm:cxn modelId="{8E6B05D9-5BC8-4AAE-A061-18E52E7BC4C7}" srcId="{36893AFE-B49B-4DFA-A93C-6FCBD1FBA264}" destId="{CF6E4E3A-CB0F-4061-987C-879FFA552908}" srcOrd="0" destOrd="0" parTransId="{C90C48B1-0B94-40F7-B30F-674159A6D8F5}" sibTransId="{E23FC6B4-D502-49EB-8A39-11F2503A9285}"/>
    <dgm:cxn modelId="{DC88834C-27B0-3049-B288-06C72529251D}" type="presOf" srcId="{C46E5AED-4B65-4040-AA59-A95F2A9E0A6D}" destId="{796F4FA8-C652-4FA3-8769-816C1AA80327}" srcOrd="0" destOrd="0" presId="urn:microsoft.com/office/officeart/2005/8/layout/cycle4#1"/>
    <dgm:cxn modelId="{557A577F-C77E-484A-81BA-96FF314DA9A8}" type="presOf" srcId="{CF6E4E3A-CB0F-4061-987C-879FFA552908}" destId="{68BD1CED-D161-42D2-B21D-412AE9E5BD0E}" srcOrd="1" destOrd="0" presId="urn:microsoft.com/office/officeart/2005/8/layout/cycle4#1"/>
    <dgm:cxn modelId="{ED3E6038-F54E-0D46-B936-2E198F9E8D74}" type="presOf" srcId="{486DD33C-4DB2-4158-8D85-32832FF56A6B}" destId="{6B9D4152-AEE6-4530-B1E0-97BF0779A9A5}" srcOrd="0" destOrd="0" presId="urn:microsoft.com/office/officeart/2005/8/layout/cycle4#1"/>
    <dgm:cxn modelId="{DB27DC26-E795-6549-B0FD-3F9CD11ED0CC}" type="presOf" srcId="{321EA156-B173-423E-BFED-9D1CA66A650C}" destId="{D81E8658-34BE-46E5-BF31-8C5997975C88}" srcOrd="1" destOrd="0" presId="urn:microsoft.com/office/officeart/2005/8/layout/cycle4#1"/>
    <dgm:cxn modelId="{699E7553-FB3C-4FF2-B6CB-6DADF0B3B645}" srcId="{7469C317-C835-480A-BDA1-621EB7877A75}" destId="{C46E5AED-4B65-4040-AA59-A95F2A9E0A6D}" srcOrd="0" destOrd="0" parTransId="{C362A119-C438-48D8-941B-32921171BB0C}" sibTransId="{82001553-154B-4D1F-87B5-E2122794BAD5}"/>
    <dgm:cxn modelId="{B3DA2F27-5CF1-4E3A-A0A8-3A25D74010F2}" srcId="{AB2BE2DA-3A30-464C-B686-58C03C0EE392}" destId="{7469C317-C835-480A-BDA1-621EB7877A75}" srcOrd="3" destOrd="0" parTransId="{9BA789BC-C7AD-4038-B0B1-FF3FC6556230}" sibTransId="{6A00D803-DB8A-46C8-BAF5-C35A47EA0819}"/>
    <dgm:cxn modelId="{EED4B116-DBB5-1F4C-B4F9-C0441A49DCB1}" type="presOf" srcId="{AB2BE2DA-3A30-464C-B686-58C03C0EE392}" destId="{781B40F3-EE24-4C72-9987-C9AF0A656BC2}" srcOrd="0" destOrd="0" presId="urn:microsoft.com/office/officeart/2005/8/layout/cycle4#1"/>
    <dgm:cxn modelId="{FF7DBA61-F9A6-4DC6-9C36-DDEE95920AFA}" srcId="{AB2BE2DA-3A30-464C-B686-58C03C0EE392}" destId="{486DD33C-4DB2-4158-8D85-32832FF56A6B}" srcOrd="0" destOrd="0" parTransId="{EA209F77-3ADC-4A07-AC21-8261B75988B2}" sibTransId="{3FC2FE6A-412E-4157-B878-43F81E0677FF}"/>
    <dgm:cxn modelId="{B4049D0B-5134-426D-8C65-8AE084664EF9}" srcId="{AB2BE2DA-3A30-464C-B686-58C03C0EE392}" destId="{246E7C39-A46C-4D4C-BE5D-1D670132B84C}" srcOrd="2" destOrd="0" parTransId="{BF6415E8-4115-417D-8C6C-60417C909D90}" sibTransId="{CBFECFF1-F0E3-472C-8ECE-2EDB03BFEE51}"/>
    <dgm:cxn modelId="{F386CF61-5C70-B649-AFF2-D7FD59B1B9DA}" type="presOf" srcId="{CF6E4E3A-CB0F-4061-987C-879FFA552908}" destId="{20961F24-4590-4434-8CFA-8D147213D3BA}" srcOrd="0" destOrd="0" presId="urn:microsoft.com/office/officeart/2005/8/layout/cycle4#1"/>
    <dgm:cxn modelId="{A9172BE2-012E-46E8-920B-65607FB18541}" srcId="{246E7C39-A46C-4D4C-BE5D-1D670132B84C}" destId="{321EA156-B173-423E-BFED-9D1CA66A650C}" srcOrd="0" destOrd="0" parTransId="{13A4C97D-76D2-4C0B-A15A-A17957D38FCD}" sibTransId="{C9B14B4A-3BCB-441E-A563-F2231666ECA8}"/>
    <dgm:cxn modelId="{CE180E49-B64A-0045-9786-B5D8DB55F7DC}" type="presOf" srcId="{321EA156-B173-423E-BFED-9D1CA66A650C}" destId="{A64D4B2E-8AA8-4B41-ABD4-EFCF409EABFC}" srcOrd="0" destOrd="0" presId="urn:microsoft.com/office/officeart/2005/8/layout/cycle4#1"/>
    <dgm:cxn modelId="{83472245-6E7F-3749-B557-455B4C462118}" type="presParOf" srcId="{781B40F3-EE24-4C72-9987-C9AF0A656BC2}" destId="{6CD37684-818D-4B52-A04B-5DFFCBCA2F98}" srcOrd="0" destOrd="0" presId="urn:microsoft.com/office/officeart/2005/8/layout/cycle4#1"/>
    <dgm:cxn modelId="{FE4B133D-D4F9-2245-89B2-2A2F9FE683BE}" type="presParOf" srcId="{6CD37684-818D-4B52-A04B-5DFFCBCA2F98}" destId="{D5520147-EB0B-47B4-BCDC-F9B372C1990E}" srcOrd="0" destOrd="0" presId="urn:microsoft.com/office/officeart/2005/8/layout/cycle4#1"/>
    <dgm:cxn modelId="{0C63E6A1-558D-4343-828E-F86468DB3E30}" type="presParOf" srcId="{D5520147-EB0B-47B4-BCDC-F9B372C1990E}" destId="{846444D4-9D8B-4424-90DB-E4F05418B2D5}" srcOrd="0" destOrd="0" presId="urn:microsoft.com/office/officeart/2005/8/layout/cycle4#1"/>
    <dgm:cxn modelId="{B1D5FF4A-2948-1E48-A4E6-8C96BCEFF072}" type="presParOf" srcId="{D5520147-EB0B-47B4-BCDC-F9B372C1990E}" destId="{E7E10DC7-E129-4426-83C5-84DB471B7DB1}" srcOrd="1" destOrd="0" presId="urn:microsoft.com/office/officeart/2005/8/layout/cycle4#1"/>
    <dgm:cxn modelId="{831EFB57-F45F-394E-ACA7-FDAF8DBAE54C}" type="presParOf" srcId="{6CD37684-818D-4B52-A04B-5DFFCBCA2F98}" destId="{850910AC-0A3D-4210-9418-C1FB61A611CA}" srcOrd="1" destOrd="0" presId="urn:microsoft.com/office/officeart/2005/8/layout/cycle4#1"/>
    <dgm:cxn modelId="{8325EA16-B0E6-DC45-AF2A-055485018D18}" type="presParOf" srcId="{850910AC-0A3D-4210-9418-C1FB61A611CA}" destId="{20961F24-4590-4434-8CFA-8D147213D3BA}" srcOrd="0" destOrd="0" presId="urn:microsoft.com/office/officeart/2005/8/layout/cycle4#1"/>
    <dgm:cxn modelId="{5FD0FB89-6F8F-C844-83B9-51EFBF815CA8}" type="presParOf" srcId="{850910AC-0A3D-4210-9418-C1FB61A611CA}" destId="{68BD1CED-D161-42D2-B21D-412AE9E5BD0E}" srcOrd="1" destOrd="0" presId="urn:microsoft.com/office/officeart/2005/8/layout/cycle4#1"/>
    <dgm:cxn modelId="{1C3EDDBC-9B1B-B946-9AED-BAD3412A2BFF}" type="presParOf" srcId="{6CD37684-818D-4B52-A04B-5DFFCBCA2F98}" destId="{CF0851E9-8E0A-4AF4-B19D-A4D70267907C}" srcOrd="2" destOrd="0" presId="urn:microsoft.com/office/officeart/2005/8/layout/cycle4#1"/>
    <dgm:cxn modelId="{0791EE17-B505-6441-9FC1-25B178E883BB}" type="presParOf" srcId="{CF0851E9-8E0A-4AF4-B19D-A4D70267907C}" destId="{A64D4B2E-8AA8-4B41-ABD4-EFCF409EABFC}" srcOrd="0" destOrd="0" presId="urn:microsoft.com/office/officeart/2005/8/layout/cycle4#1"/>
    <dgm:cxn modelId="{565EC8D4-8D56-E04E-8985-F0A3B26B1E7B}" type="presParOf" srcId="{CF0851E9-8E0A-4AF4-B19D-A4D70267907C}" destId="{D81E8658-34BE-46E5-BF31-8C5997975C88}" srcOrd="1" destOrd="0" presId="urn:microsoft.com/office/officeart/2005/8/layout/cycle4#1"/>
    <dgm:cxn modelId="{DCA16AC5-A359-DE4C-9CD6-4A07B701ED2B}" type="presParOf" srcId="{6CD37684-818D-4B52-A04B-5DFFCBCA2F98}" destId="{7E8B46E3-D9CC-465B-9460-EA96E62FCC5B}" srcOrd="3" destOrd="0" presId="urn:microsoft.com/office/officeart/2005/8/layout/cycle4#1"/>
    <dgm:cxn modelId="{3661F02F-83B4-B84F-BB79-A4B7F1BC8444}" type="presParOf" srcId="{7E8B46E3-D9CC-465B-9460-EA96E62FCC5B}" destId="{796F4FA8-C652-4FA3-8769-816C1AA80327}" srcOrd="0" destOrd="0" presId="urn:microsoft.com/office/officeart/2005/8/layout/cycle4#1"/>
    <dgm:cxn modelId="{97F5941F-B296-FE43-BB76-920DC306F0C1}" type="presParOf" srcId="{7E8B46E3-D9CC-465B-9460-EA96E62FCC5B}" destId="{B314A5EE-1D74-430C-B0E2-9AC3B050CE75}" srcOrd="1" destOrd="0" presId="urn:microsoft.com/office/officeart/2005/8/layout/cycle4#1"/>
    <dgm:cxn modelId="{3893281E-6358-D347-9B34-0531C0ECA700}" type="presParOf" srcId="{6CD37684-818D-4B52-A04B-5DFFCBCA2F98}" destId="{AA0E6FEA-8CF4-4873-8B07-033D38758828}" srcOrd="4" destOrd="0" presId="urn:microsoft.com/office/officeart/2005/8/layout/cycle4#1"/>
    <dgm:cxn modelId="{B109D404-C647-CC4C-89C7-408DCE3CB68B}" type="presParOf" srcId="{781B40F3-EE24-4C72-9987-C9AF0A656BC2}" destId="{17A112A1-6B1A-4D60-A391-4FD4AF4BFAB3}" srcOrd="1" destOrd="0" presId="urn:microsoft.com/office/officeart/2005/8/layout/cycle4#1"/>
    <dgm:cxn modelId="{6837D52A-9CF4-644C-9F9A-36742DDB171B}" type="presParOf" srcId="{17A112A1-6B1A-4D60-A391-4FD4AF4BFAB3}" destId="{6B9D4152-AEE6-4530-B1E0-97BF0779A9A5}" srcOrd="0" destOrd="0" presId="urn:microsoft.com/office/officeart/2005/8/layout/cycle4#1"/>
    <dgm:cxn modelId="{D6E658C0-3340-244F-9570-E946CEC94003}" type="presParOf" srcId="{17A112A1-6B1A-4D60-A391-4FD4AF4BFAB3}" destId="{F9FA89A5-0170-4FB3-AC04-70208EB06B3C}" srcOrd="1" destOrd="0" presId="urn:microsoft.com/office/officeart/2005/8/layout/cycle4#1"/>
    <dgm:cxn modelId="{C4BB0E50-2252-234A-B38D-D34FA88C0760}" type="presParOf" srcId="{17A112A1-6B1A-4D60-A391-4FD4AF4BFAB3}" destId="{635BD039-07DB-4A12-91B0-10934781308A}" srcOrd="2" destOrd="0" presId="urn:microsoft.com/office/officeart/2005/8/layout/cycle4#1"/>
    <dgm:cxn modelId="{C6ED912B-F0C6-584A-9B22-65B2B4B14184}" type="presParOf" srcId="{17A112A1-6B1A-4D60-A391-4FD4AF4BFAB3}" destId="{4439C156-2103-49DE-887C-9C1A84E82B09}" srcOrd="3" destOrd="0" presId="urn:microsoft.com/office/officeart/2005/8/layout/cycle4#1"/>
    <dgm:cxn modelId="{1AA56BAF-1996-CB4D-83DE-F0DCCC3E84D8}" type="presParOf" srcId="{17A112A1-6B1A-4D60-A391-4FD4AF4BFAB3}" destId="{85B45C4E-2955-4074-B8DE-D69296CC8625}" srcOrd="4" destOrd="0" presId="urn:microsoft.com/office/officeart/2005/8/layout/cycle4#1"/>
    <dgm:cxn modelId="{267D647D-6894-464E-B502-5C22061EAF66}" type="presParOf" srcId="{781B40F3-EE24-4C72-9987-C9AF0A656BC2}" destId="{82600ECB-0DD8-46A7-869D-E2B1737B51DB}" srcOrd="2" destOrd="0" presId="urn:microsoft.com/office/officeart/2005/8/layout/cycle4#1"/>
    <dgm:cxn modelId="{3209FB89-ED74-0E4D-8E13-A50411A817F3}" type="presParOf" srcId="{781B40F3-EE24-4C72-9987-C9AF0A656BC2}" destId="{92B03570-21B8-4BCC-BBD5-41CDBB19FBC0}" srcOrd="3" destOrd="0" presId="urn:microsoft.com/office/officeart/2005/8/layout/cycle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7DE66-52B1-419F-8AD1-2EE23AAFE594}">
      <dsp:nvSpPr>
        <dsp:cNvPr id="0" name=""/>
        <dsp:cNvSpPr/>
      </dsp:nvSpPr>
      <dsp:spPr>
        <a:xfrm>
          <a:off x="2721611" y="1540"/>
          <a:ext cx="2135105" cy="1387818"/>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Updated measurement of insurance contract liabilities that captures all features of the contract</a:t>
          </a:r>
          <a:endParaRPr lang="en-GB" sz="1400" kern="1200" dirty="0"/>
        </a:p>
      </dsp:txBody>
      <dsp:txXfrm>
        <a:off x="2789359" y="69288"/>
        <a:ext cx="1999609" cy="1252322"/>
      </dsp:txXfrm>
    </dsp:sp>
    <dsp:sp modelId="{43306668-E2F9-4039-8DA2-D1DC2A22A273}">
      <dsp:nvSpPr>
        <dsp:cNvPr id="0" name=""/>
        <dsp:cNvSpPr/>
      </dsp:nvSpPr>
      <dsp:spPr>
        <a:xfrm>
          <a:off x="1938553" y="695449"/>
          <a:ext cx="3701222" cy="3701222"/>
        </a:xfrm>
        <a:custGeom>
          <a:avLst/>
          <a:gdLst/>
          <a:ahLst/>
          <a:cxnLst/>
          <a:rect l="0" t="0" r="0" b="0"/>
          <a:pathLst>
            <a:path>
              <a:moveTo>
                <a:pt x="2933667" y="350027"/>
              </a:moveTo>
              <a:arcTo wR="1850611" hR="1850611" stAng="18349207" swAng="3646382"/>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944CA02-B10A-42A4-A7BE-2895061A7F17}">
      <dsp:nvSpPr>
        <dsp:cNvPr id="0" name=""/>
        <dsp:cNvSpPr/>
      </dsp:nvSpPr>
      <dsp:spPr>
        <a:xfrm>
          <a:off x="4324288" y="2777457"/>
          <a:ext cx="2135105" cy="1387818"/>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Presentation that gives information about drivers of performance</a:t>
          </a:r>
          <a:endParaRPr lang="en-GB" sz="1400" kern="1200" dirty="0"/>
        </a:p>
      </dsp:txBody>
      <dsp:txXfrm>
        <a:off x="4392036" y="2845205"/>
        <a:ext cx="1999609" cy="1252322"/>
      </dsp:txXfrm>
    </dsp:sp>
    <dsp:sp modelId="{4019B408-BEAE-42EC-AD69-B474B41E4165}">
      <dsp:nvSpPr>
        <dsp:cNvPr id="0" name=""/>
        <dsp:cNvSpPr/>
      </dsp:nvSpPr>
      <dsp:spPr>
        <a:xfrm>
          <a:off x="1938553" y="695449"/>
          <a:ext cx="3701222" cy="3701222"/>
        </a:xfrm>
        <a:custGeom>
          <a:avLst/>
          <a:gdLst/>
          <a:ahLst/>
          <a:cxnLst/>
          <a:rect l="0" t="0" r="0" b="0"/>
          <a:pathLst>
            <a:path>
              <a:moveTo>
                <a:pt x="2730939" y="3478427"/>
              </a:moveTo>
              <a:arcTo wR="1850611" hR="1850611" stAng="3695720" swAng="3408559"/>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7C9C222-913C-47E5-ADC8-249D9D163C6D}">
      <dsp:nvSpPr>
        <dsp:cNvPr id="0" name=""/>
        <dsp:cNvSpPr/>
      </dsp:nvSpPr>
      <dsp:spPr>
        <a:xfrm>
          <a:off x="1118935" y="2777457"/>
          <a:ext cx="2135105" cy="1387818"/>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Disclosures about inherent risk and uncertainty</a:t>
          </a:r>
          <a:endParaRPr lang="en-GB" sz="1400" kern="1200" dirty="0"/>
        </a:p>
      </dsp:txBody>
      <dsp:txXfrm>
        <a:off x="1186683" y="2845205"/>
        <a:ext cx="1999609" cy="1252322"/>
      </dsp:txXfrm>
    </dsp:sp>
    <dsp:sp modelId="{17A70207-C46F-493A-B5A2-57E8ED19CA72}">
      <dsp:nvSpPr>
        <dsp:cNvPr id="0" name=""/>
        <dsp:cNvSpPr/>
      </dsp:nvSpPr>
      <dsp:spPr>
        <a:xfrm>
          <a:off x="1938553" y="695449"/>
          <a:ext cx="3701222" cy="3701222"/>
        </a:xfrm>
        <a:custGeom>
          <a:avLst/>
          <a:gdLst/>
          <a:ahLst/>
          <a:cxnLst/>
          <a:rect l="0" t="0" r="0" b="0"/>
          <a:pathLst>
            <a:path>
              <a:moveTo>
                <a:pt x="12239" y="2063095"/>
              </a:moveTo>
              <a:arcTo wR="1850611" hR="1850611" stAng="10404411" swAng="3646382"/>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D4B2E-8AA8-4B41-ABD4-EFCF409EABFC}">
      <dsp:nvSpPr>
        <dsp:cNvPr id="0" name=""/>
        <dsp:cNvSpPr/>
      </dsp:nvSpPr>
      <dsp:spPr>
        <a:xfrm>
          <a:off x="3557781" y="2778538"/>
          <a:ext cx="3501996" cy="167827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324000" lvl="1" indent="-171450" algn="l" defTabSz="711200">
            <a:lnSpc>
              <a:spcPct val="90000"/>
            </a:lnSpc>
            <a:spcBef>
              <a:spcPct val="0"/>
            </a:spcBef>
            <a:spcAft>
              <a:spcPct val="15000"/>
            </a:spcAft>
            <a:buChar char="••"/>
          </a:pPr>
          <a:r>
            <a:rPr lang="en-GB" sz="1600" kern="1200" dirty="0" smtClean="0"/>
            <a:t>Investors are not indifferent to time value of money</a:t>
          </a:r>
          <a:endParaRPr lang="en-GB" sz="1600" kern="1200" dirty="0"/>
        </a:p>
      </dsp:txBody>
      <dsp:txXfrm>
        <a:off x="4645246" y="3234973"/>
        <a:ext cx="2377665" cy="1184975"/>
      </dsp:txXfrm>
    </dsp:sp>
    <dsp:sp modelId="{796F4FA8-C652-4FA3-8769-816C1AA80327}">
      <dsp:nvSpPr>
        <dsp:cNvPr id="0" name=""/>
        <dsp:cNvSpPr/>
      </dsp:nvSpPr>
      <dsp:spPr>
        <a:xfrm>
          <a:off x="0" y="2778538"/>
          <a:ext cx="3501996" cy="167827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tabLst>
              <a:tab pos="1698625" algn="l"/>
              <a:tab pos="2066925" algn="l"/>
            </a:tabLst>
          </a:pPr>
          <a:r>
            <a:rPr lang="en-GB" sz="1600" kern="1200" dirty="0" smtClean="0"/>
            <a:t>Reflects best </a:t>
          </a:r>
          <a:br>
            <a:rPr lang="en-GB" sz="1600" kern="1200" dirty="0" smtClean="0"/>
          </a:br>
          <a:r>
            <a:rPr lang="en-GB" sz="1600" kern="1200" dirty="0" smtClean="0"/>
            <a:t>available information</a:t>
          </a:r>
          <a:endParaRPr lang="en-GB" sz="1600" kern="1200" dirty="0"/>
        </a:p>
      </dsp:txBody>
      <dsp:txXfrm>
        <a:off x="36866" y="3234973"/>
        <a:ext cx="2377665" cy="1184975"/>
      </dsp:txXfrm>
    </dsp:sp>
    <dsp:sp modelId="{20961F24-4590-4434-8CFA-8D147213D3BA}">
      <dsp:nvSpPr>
        <dsp:cNvPr id="0" name=""/>
        <dsp:cNvSpPr/>
      </dsp:nvSpPr>
      <dsp:spPr>
        <a:xfrm>
          <a:off x="3557781" y="-7"/>
          <a:ext cx="3501996" cy="167827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324000" lvl="1" indent="-324000" algn="l" defTabSz="711200">
            <a:lnSpc>
              <a:spcPct val="90000"/>
            </a:lnSpc>
            <a:spcBef>
              <a:spcPct val="0"/>
            </a:spcBef>
            <a:spcAft>
              <a:spcPct val="15000"/>
            </a:spcAft>
            <a:buChar char="••"/>
          </a:pPr>
          <a:r>
            <a:rPr lang="en-GB" sz="1600" kern="1200" dirty="0" smtClean="0"/>
            <a:t>Reflects the difference between an uncertain liability and a liability whose amount is certain</a:t>
          </a:r>
          <a:endParaRPr lang="en-GB" sz="1600" kern="1200" dirty="0"/>
        </a:p>
      </dsp:txBody>
      <dsp:txXfrm>
        <a:off x="4645246" y="36859"/>
        <a:ext cx="2377665" cy="1184975"/>
      </dsp:txXfrm>
    </dsp:sp>
    <dsp:sp modelId="{846444D4-9D8B-4424-90DB-E4F05418B2D5}">
      <dsp:nvSpPr>
        <dsp:cNvPr id="0" name=""/>
        <dsp:cNvSpPr/>
      </dsp:nvSpPr>
      <dsp:spPr>
        <a:xfrm>
          <a:off x="0" y="-7"/>
          <a:ext cx="3501996" cy="167827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GB" sz="1600" kern="1200" dirty="0" smtClean="0"/>
            <a:t>New updated information is more relevant than old information</a:t>
          </a:r>
          <a:endParaRPr lang="en-GB" sz="1600" kern="1200" dirty="0"/>
        </a:p>
      </dsp:txBody>
      <dsp:txXfrm>
        <a:off x="36866" y="36859"/>
        <a:ext cx="2377665" cy="1184975"/>
      </dsp:txXfrm>
    </dsp:sp>
    <dsp:sp modelId="{6B9D4152-AEE6-4530-B1E0-97BF0779A9A5}">
      <dsp:nvSpPr>
        <dsp:cNvPr id="0" name=""/>
        <dsp:cNvSpPr/>
      </dsp:nvSpPr>
      <dsp:spPr>
        <a:xfrm>
          <a:off x="1855328" y="262532"/>
          <a:ext cx="1651481" cy="1898014"/>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GB" sz="1200" b="1" kern="1200" dirty="0" smtClean="0"/>
            <a:t>Updated estimates and assumptions</a:t>
          </a:r>
          <a:endParaRPr lang="en-GB" sz="1200" b="1" kern="1200" dirty="0"/>
        </a:p>
      </dsp:txBody>
      <dsp:txXfrm>
        <a:off x="2339036" y="818447"/>
        <a:ext cx="1167773" cy="1342099"/>
      </dsp:txXfrm>
    </dsp:sp>
    <dsp:sp modelId="{F9FA89A5-0170-4FB3-AC04-70208EB06B3C}">
      <dsp:nvSpPr>
        <dsp:cNvPr id="0" name=""/>
        <dsp:cNvSpPr/>
      </dsp:nvSpPr>
      <dsp:spPr>
        <a:xfrm rot="5400000">
          <a:off x="3423476" y="350562"/>
          <a:ext cx="1898014" cy="1721954"/>
        </a:xfrm>
        <a:prstGeom prst="pieWedge">
          <a:avLst/>
        </a:prstGeom>
        <a:solidFill>
          <a:srgbClr val="CE701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GB" sz="1200" b="1" kern="1200" dirty="0" smtClean="0"/>
            <a:t>Current measurement of risk</a:t>
          </a:r>
          <a:endParaRPr lang="en-GB" sz="1200" b="1" kern="1200" dirty="0"/>
        </a:p>
      </dsp:txBody>
      <dsp:txXfrm rot="-5400000">
        <a:off x="3511506" y="818447"/>
        <a:ext cx="1217605" cy="1342099"/>
      </dsp:txXfrm>
    </dsp:sp>
    <dsp:sp modelId="{635BD039-07DB-4A12-91B0-10934781308A}">
      <dsp:nvSpPr>
        <dsp:cNvPr id="0" name=""/>
        <dsp:cNvSpPr/>
      </dsp:nvSpPr>
      <dsp:spPr>
        <a:xfrm rot="10800000">
          <a:off x="3511506" y="2206743"/>
          <a:ext cx="1721954" cy="1898014"/>
        </a:xfrm>
        <a:prstGeom prst="pieWedg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GB" sz="1200" b="1" kern="1200" dirty="0" smtClean="0"/>
            <a:t>Reflect time value of money</a:t>
          </a:r>
          <a:endParaRPr lang="en-GB" sz="1200" b="1" kern="1200" dirty="0"/>
        </a:p>
      </dsp:txBody>
      <dsp:txXfrm rot="10800000">
        <a:off x="3511506" y="2206743"/>
        <a:ext cx="1217605" cy="1342099"/>
      </dsp:txXfrm>
    </dsp:sp>
    <dsp:sp modelId="{4439C156-2103-49DE-887C-9C1A84E82B09}">
      <dsp:nvSpPr>
        <dsp:cNvPr id="0" name=""/>
        <dsp:cNvSpPr/>
      </dsp:nvSpPr>
      <dsp:spPr>
        <a:xfrm rot="16200000">
          <a:off x="1732061" y="2330010"/>
          <a:ext cx="1898014" cy="165148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GB" sz="1200" b="1" kern="1200" dirty="0" smtClean="0"/>
            <a:t>Market consistent estimates</a:t>
          </a:r>
          <a:endParaRPr lang="en-GB" sz="1200" b="1" kern="1200" dirty="0"/>
        </a:p>
      </dsp:txBody>
      <dsp:txXfrm rot="5400000">
        <a:off x="2339036" y="2206744"/>
        <a:ext cx="1167773" cy="1342099"/>
      </dsp:txXfrm>
    </dsp:sp>
    <dsp:sp modelId="{82600ECB-0DD8-46A7-869D-E2B1737B51DB}">
      <dsp:nvSpPr>
        <dsp:cNvPr id="0" name=""/>
        <dsp:cNvSpPr/>
      </dsp:nvSpPr>
      <dsp:spPr>
        <a:xfrm>
          <a:off x="3202229" y="1797196"/>
          <a:ext cx="655319" cy="569842"/>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B03570-21B8-4BCC-BBD5-41CDBB19FBC0}">
      <dsp:nvSpPr>
        <dsp:cNvPr id="0" name=""/>
        <dsp:cNvSpPr/>
      </dsp:nvSpPr>
      <dsp:spPr>
        <a:xfrm rot="10800000">
          <a:off x="3202229" y="2016366"/>
          <a:ext cx="655319" cy="569842"/>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982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5B7B5B6-4879-4C2A-921D-0EF4E01B938E}" type="datetimeFigureOut">
              <a:rPr lang="en-GB" smtClean="0"/>
              <a:pPr/>
              <a:t>18/05/2012</a:t>
            </a:fld>
            <a:endParaRPr lang="en-GB"/>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34888A27-B4FA-4BD0-8D4E-B38CDF808C62}" type="slidenum">
              <a:rPr lang="en-GB" smtClean="0"/>
              <a:pPr/>
              <a:t>‹#›</a:t>
            </a:fld>
            <a:endParaRPr lang="en-GB"/>
          </a:p>
        </p:txBody>
      </p:sp>
    </p:spTree>
    <p:extLst>
      <p:ext uri="{BB962C8B-B14F-4D97-AF65-F5344CB8AC3E}">
        <p14:creationId xmlns:p14="http://schemas.microsoft.com/office/powerpoint/2010/main" val="2034480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A6D4A401-4A5E-4550-9E00-4B3DFCD9A0C4}" type="slidenum">
              <a:rPr lang="en-GB" smtClean="0">
                <a:solidFill>
                  <a:prstClr val="black"/>
                </a:solidFill>
              </a:rPr>
              <a:pPr/>
              <a:t>1</a:t>
            </a:fld>
            <a:endParaRPr lang="en-GB" smtClean="0">
              <a:solidFill>
                <a:prstClr val="black"/>
              </a:solidFill>
            </a:endParaRPr>
          </a:p>
        </p:txBody>
      </p:sp>
      <p:sp>
        <p:nvSpPr>
          <p:cNvPr id="29699" name="Rectangle 2"/>
          <p:cNvSpPr>
            <a:spLocks noGrp="1" noRot="1" noChangeAspect="1" noChangeArrowheads="1" noTextEdit="1"/>
          </p:cNvSpPr>
          <p:nvPr>
            <p:ph type="sldImg"/>
          </p:nvPr>
        </p:nvSpPr>
        <p:spPr>
          <a:xfrm>
            <a:off x="992188" y="768350"/>
            <a:ext cx="5114925" cy="3836988"/>
          </a:xfrm>
          <a:ln/>
        </p:spPr>
      </p:sp>
      <p:sp>
        <p:nvSpPr>
          <p:cNvPr id="297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endParaRPr lang="en-US">
              <a:ea typeface="ＭＳ Ｐゴシック" charset="-128"/>
              <a:cs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ea typeface="ＭＳ Ｐゴシック" charset="-128"/>
              <a:cs typeface="ＭＳ Ｐゴシック" charset="-128"/>
            </a:endParaRPr>
          </a:p>
        </p:txBody>
      </p:sp>
      <p:sp>
        <p:nvSpPr>
          <p:cNvPr id="30724" name="Slide Number Placeholder 3"/>
          <p:cNvSpPr>
            <a:spLocks noGrp="1"/>
          </p:cNvSpPr>
          <p:nvPr>
            <p:ph type="sldNum" sz="quarter" idx="5"/>
          </p:nvPr>
        </p:nvSpPr>
        <p:spPr>
          <a:noFill/>
        </p:spPr>
        <p:txBody>
          <a:bodyPr/>
          <a:lstStyle/>
          <a:p>
            <a:fld id="{CDA939CC-0502-094C-9FE8-50E5E66B3C31}" type="slidenum">
              <a:rPr lang="en-GB"/>
              <a:pPr/>
              <a:t>21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endParaRPr lang="en-US">
              <a:ea typeface="ＭＳ Ｐゴシック" charset="-128"/>
              <a:cs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endParaRPr lang="en-US">
              <a:ea typeface="ＭＳ Ｐゴシック" charset="-128"/>
              <a:cs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a:ea typeface="ＭＳ Ｐゴシック" charset="-128"/>
              <a:cs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lvl="1"/>
            <a:r>
              <a:rPr lang="en-GB"/>
              <a:t> </a:t>
            </a:r>
          </a:p>
          <a:p>
            <a:endParaRPr lang="en-US">
              <a:ea typeface="ＭＳ Ｐゴシック" charset="-128"/>
              <a:cs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en-US">
              <a:ea typeface="ＭＳ Ｐゴシック" charset="-128"/>
              <a:cs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endParaRPr lang="en-US">
              <a:ea typeface="ＭＳ Ｐゴシック" charset="-128"/>
              <a:cs typeface="ＭＳ Ｐゴシック"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4020506" y="9720329"/>
            <a:ext cx="3077137" cy="512636"/>
          </a:xfrm>
          <a:prstGeom prst="rect">
            <a:avLst/>
          </a:prstGeom>
          <a:noFill/>
          <a:ln w="9525">
            <a:noFill/>
            <a:miter lim="800000"/>
            <a:headEnd/>
            <a:tailEnd/>
          </a:ln>
        </p:spPr>
        <p:txBody>
          <a:bodyPr lIns="99048" tIns="49524" rIns="99048" bIns="49524" anchor="b">
            <a:prstTxWarp prst="textNoShape">
              <a:avLst/>
            </a:prstTxWarp>
          </a:bodyPr>
          <a:lstStyle/>
          <a:p>
            <a:pPr algn="r"/>
            <a:fld id="{3CEFDD35-AF1A-2740-8106-839A4A845C8E}" type="slidenum">
              <a:rPr lang="en-GB" sz="1300"/>
              <a:pPr algn="r"/>
              <a:t>29</a:t>
            </a:fld>
            <a:endParaRPr lang="en-GB" sz="1300"/>
          </a:p>
        </p:txBody>
      </p:sp>
      <p:sp>
        <p:nvSpPr>
          <p:cNvPr id="54275" name="Rectangle 2"/>
          <p:cNvSpPr>
            <a:spLocks noGrp="1" noRot="1" noChangeAspect="1" noChangeArrowheads="1" noTextEdit="1"/>
          </p:cNvSpPr>
          <p:nvPr>
            <p:ph type="sldImg"/>
          </p:nvPr>
        </p:nvSpPr>
        <p:spPr>
          <a:xfrm>
            <a:off x="995363" y="768350"/>
            <a:ext cx="5113337" cy="3836988"/>
          </a:xfrm>
          <a:ln/>
        </p:spPr>
      </p:sp>
      <p:sp>
        <p:nvSpPr>
          <p:cNvPr id="54276" name="Rectangle 3"/>
          <p:cNvSpPr>
            <a:spLocks noGrp="1" noChangeArrowheads="1"/>
          </p:cNvSpPr>
          <p:nvPr>
            <p:ph type="body" idx="1"/>
          </p:nvPr>
        </p:nvSpPr>
        <p:spPr>
          <a:noFill/>
          <a:ln/>
        </p:spPr>
        <p:txBody>
          <a:bodyPr/>
          <a:lstStyle/>
          <a:p>
            <a:pPr eaLnBrk="1" hangingPunct="1"/>
            <a:endParaRPr lang="en-US" b="1">
              <a:ea typeface="ＭＳ Ｐゴシック" charset="-128"/>
              <a:cs typeface="ＭＳ Ｐゴシック"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3291E3E-E382-9F45-A4A2-065DF4D6E71C}" type="slidenum">
              <a:rPr lang="en-GB"/>
              <a:pPr/>
              <a:t>31</a:t>
            </a:fld>
            <a:endParaRPr lang="en-GB"/>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ea typeface="ＭＳ Ｐゴシック" charset="-128"/>
              <a:cs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Slide Image Placeholder 1"/>
          <p:cNvSpPr>
            <a:spLocks noGrp="1" noRot="1" noChangeAspect="1" noTextEdit="1"/>
          </p:cNvSpPr>
          <p:nvPr>
            <p:ph type="sldImg"/>
          </p:nvPr>
        </p:nvSpPr>
        <p:spPr>
          <a:xfrm>
            <a:off x="993775" y="768350"/>
            <a:ext cx="5113338" cy="3836988"/>
          </a:xfrm>
          <a:ln/>
        </p:spPr>
      </p:sp>
      <p:sp>
        <p:nvSpPr>
          <p:cNvPr id="4198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1984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804763" indent="-309524" eaLnBrk="0" hangingPunct="0">
              <a:defRPr>
                <a:solidFill>
                  <a:schemeClr val="tx1"/>
                </a:solidFill>
                <a:latin typeface="Arial" charset="0"/>
                <a:cs typeface="Arial" charset="0"/>
              </a:defRPr>
            </a:lvl2pPr>
            <a:lvl3pPr marL="1238098" indent="-247620" eaLnBrk="0" hangingPunct="0">
              <a:defRPr>
                <a:solidFill>
                  <a:schemeClr val="tx1"/>
                </a:solidFill>
                <a:latin typeface="Arial" charset="0"/>
                <a:cs typeface="Arial" charset="0"/>
              </a:defRPr>
            </a:lvl3pPr>
            <a:lvl4pPr marL="1733337" indent="-247620" eaLnBrk="0" hangingPunct="0">
              <a:defRPr>
                <a:solidFill>
                  <a:schemeClr val="tx1"/>
                </a:solidFill>
                <a:latin typeface="Arial" charset="0"/>
                <a:cs typeface="Arial" charset="0"/>
              </a:defRPr>
            </a:lvl4pPr>
            <a:lvl5pPr marL="2228576" indent="-247620" eaLnBrk="0" hangingPunct="0">
              <a:defRPr>
                <a:solidFill>
                  <a:schemeClr val="tx1"/>
                </a:solidFill>
                <a:latin typeface="Arial" charset="0"/>
                <a:cs typeface="Arial" charset="0"/>
              </a:defRPr>
            </a:lvl5pPr>
            <a:lvl6pPr marL="2723815" indent="-247620" eaLnBrk="0" fontAlgn="base" hangingPunct="0">
              <a:spcBef>
                <a:spcPct val="0"/>
              </a:spcBef>
              <a:spcAft>
                <a:spcPct val="0"/>
              </a:spcAft>
              <a:defRPr>
                <a:solidFill>
                  <a:schemeClr val="tx1"/>
                </a:solidFill>
                <a:latin typeface="Arial" charset="0"/>
                <a:cs typeface="Arial" charset="0"/>
              </a:defRPr>
            </a:lvl6pPr>
            <a:lvl7pPr marL="3219054" indent="-247620" eaLnBrk="0" fontAlgn="base" hangingPunct="0">
              <a:spcBef>
                <a:spcPct val="0"/>
              </a:spcBef>
              <a:spcAft>
                <a:spcPct val="0"/>
              </a:spcAft>
              <a:defRPr>
                <a:solidFill>
                  <a:schemeClr val="tx1"/>
                </a:solidFill>
                <a:latin typeface="Arial" charset="0"/>
                <a:cs typeface="Arial" charset="0"/>
              </a:defRPr>
            </a:lvl7pPr>
            <a:lvl8pPr marL="3714293" indent="-247620" eaLnBrk="0" fontAlgn="base" hangingPunct="0">
              <a:spcBef>
                <a:spcPct val="0"/>
              </a:spcBef>
              <a:spcAft>
                <a:spcPct val="0"/>
              </a:spcAft>
              <a:defRPr>
                <a:solidFill>
                  <a:schemeClr val="tx1"/>
                </a:solidFill>
                <a:latin typeface="Arial" charset="0"/>
                <a:cs typeface="Arial" charset="0"/>
              </a:defRPr>
            </a:lvl8pPr>
            <a:lvl9pPr marL="4209532" indent="-247620" eaLnBrk="0" fontAlgn="base" hangingPunct="0">
              <a:spcBef>
                <a:spcPct val="0"/>
              </a:spcBef>
              <a:spcAft>
                <a:spcPct val="0"/>
              </a:spcAft>
              <a:defRPr>
                <a:solidFill>
                  <a:schemeClr val="tx1"/>
                </a:solidFill>
                <a:latin typeface="Arial" charset="0"/>
                <a:cs typeface="Arial" charset="0"/>
              </a:defRPr>
            </a:lvl9pPr>
          </a:lstStyle>
          <a:p>
            <a:pPr eaLnBrk="1" hangingPunct="1"/>
            <a:fld id="{7B4E21BE-2163-485E-9F3F-07658CFEA170}" type="slidenum">
              <a:rPr lang="en-GB">
                <a:solidFill>
                  <a:srgbClr val="000000"/>
                </a:solidFill>
              </a:rPr>
              <a:pPr eaLnBrk="1" hangingPunct="1"/>
              <a:t>2</a:t>
            </a:fld>
            <a:endParaRPr lang="en-GB">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4021138" y="9721851"/>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968" tIns="50485" rIns="100968" bIns="50485" anchor="b"/>
          <a:lstStyle>
            <a:lvl1pPr defTabSz="955675" eaLnBrk="0" hangingPunct="0">
              <a:defRPr>
                <a:solidFill>
                  <a:schemeClr val="tx1"/>
                </a:solidFill>
                <a:latin typeface="Arial" charset="0"/>
                <a:cs typeface="Arial" charset="0"/>
              </a:defRPr>
            </a:lvl1pPr>
            <a:lvl2pPr marL="742950" indent="-285750" defTabSz="955675" eaLnBrk="0" hangingPunct="0">
              <a:defRPr>
                <a:solidFill>
                  <a:schemeClr val="tx1"/>
                </a:solidFill>
                <a:latin typeface="Arial" charset="0"/>
                <a:cs typeface="Arial" charset="0"/>
              </a:defRPr>
            </a:lvl2pPr>
            <a:lvl3pPr marL="1143000" indent="-228600" defTabSz="955675" eaLnBrk="0" hangingPunct="0">
              <a:defRPr>
                <a:solidFill>
                  <a:schemeClr val="tx1"/>
                </a:solidFill>
                <a:latin typeface="Arial" charset="0"/>
                <a:cs typeface="Arial" charset="0"/>
              </a:defRPr>
            </a:lvl3pPr>
            <a:lvl4pPr marL="1600200" indent="-228600" defTabSz="955675" eaLnBrk="0" hangingPunct="0">
              <a:defRPr>
                <a:solidFill>
                  <a:schemeClr val="tx1"/>
                </a:solidFill>
                <a:latin typeface="Arial" charset="0"/>
                <a:cs typeface="Arial" charset="0"/>
              </a:defRPr>
            </a:lvl4pPr>
            <a:lvl5pPr marL="2057400" indent="-228600" defTabSz="955675" eaLnBrk="0" hangingPunct="0">
              <a:defRPr>
                <a:solidFill>
                  <a:schemeClr val="tx1"/>
                </a:solidFill>
                <a:latin typeface="Arial" charset="0"/>
                <a:cs typeface="Arial" charset="0"/>
              </a:defRPr>
            </a:lvl5pPr>
            <a:lvl6pPr marL="2514600" indent="-228600" defTabSz="955675" eaLnBrk="0" fontAlgn="base" hangingPunct="0">
              <a:spcBef>
                <a:spcPct val="0"/>
              </a:spcBef>
              <a:spcAft>
                <a:spcPct val="0"/>
              </a:spcAft>
              <a:defRPr>
                <a:solidFill>
                  <a:schemeClr val="tx1"/>
                </a:solidFill>
                <a:latin typeface="Arial" charset="0"/>
                <a:cs typeface="Arial" charset="0"/>
              </a:defRPr>
            </a:lvl6pPr>
            <a:lvl7pPr marL="2971800" indent="-228600" defTabSz="955675" eaLnBrk="0" fontAlgn="base" hangingPunct="0">
              <a:spcBef>
                <a:spcPct val="0"/>
              </a:spcBef>
              <a:spcAft>
                <a:spcPct val="0"/>
              </a:spcAft>
              <a:defRPr>
                <a:solidFill>
                  <a:schemeClr val="tx1"/>
                </a:solidFill>
                <a:latin typeface="Arial" charset="0"/>
                <a:cs typeface="Arial" charset="0"/>
              </a:defRPr>
            </a:lvl7pPr>
            <a:lvl8pPr marL="3429000" indent="-228600" defTabSz="955675" eaLnBrk="0" fontAlgn="base" hangingPunct="0">
              <a:spcBef>
                <a:spcPct val="0"/>
              </a:spcBef>
              <a:spcAft>
                <a:spcPct val="0"/>
              </a:spcAft>
              <a:defRPr>
                <a:solidFill>
                  <a:schemeClr val="tx1"/>
                </a:solidFill>
                <a:latin typeface="Arial" charset="0"/>
                <a:cs typeface="Arial" charset="0"/>
              </a:defRPr>
            </a:lvl8pPr>
            <a:lvl9pPr marL="3886200" indent="-228600" defTabSz="955675"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pPr>
            <a:fld id="{DE339676-FA15-4D3C-8755-C7FD0C0BBB58}" type="slidenum">
              <a:rPr lang="en-GB" sz="1400">
                <a:solidFill>
                  <a:prstClr val="black"/>
                </a:solidFill>
              </a:rPr>
              <a:pPr algn="r" eaLnBrk="1" fontAlgn="base" hangingPunct="1">
                <a:spcBef>
                  <a:spcPct val="0"/>
                </a:spcBef>
                <a:spcAft>
                  <a:spcPct val="0"/>
                </a:spcAft>
              </a:pPr>
              <a:t>32</a:t>
            </a:fld>
            <a:endParaRPr lang="en-GB" sz="1400">
              <a:solidFill>
                <a:prstClr val="black"/>
              </a:solidFill>
            </a:endParaRPr>
          </a:p>
        </p:txBody>
      </p:sp>
      <p:sp>
        <p:nvSpPr>
          <p:cNvPr id="48131" name="Rectangle 2"/>
          <p:cNvSpPr>
            <a:spLocks noGrp="1" noRot="1" noChangeAspect="1" noChangeArrowheads="1" noTextEdit="1"/>
          </p:cNvSpPr>
          <p:nvPr>
            <p:ph type="sldImg"/>
          </p:nvPr>
        </p:nvSpPr>
        <p:spPr>
          <a:xfrm>
            <a:off x="996950" y="768350"/>
            <a:ext cx="5113338" cy="3836988"/>
          </a:xfrm>
          <a:ln/>
        </p:spPr>
      </p:sp>
      <p:sp>
        <p:nvSpPr>
          <p:cNvPr id="48132" name="Rectangle 3"/>
          <p:cNvSpPr>
            <a:spLocks noGrp="1" noChangeArrowheads="1"/>
          </p:cNvSpPr>
          <p:nvPr>
            <p:ph type="body" idx="1"/>
          </p:nvPr>
        </p:nvSpPr>
        <p:spPr>
          <a:xfrm>
            <a:off x="711200" y="4860926"/>
            <a:ext cx="5676900" cy="4605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968" tIns="50485" rIns="100968" bIns="50485"/>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Slide Image Placeholder 1"/>
          <p:cNvSpPr>
            <a:spLocks noGrp="1" noRot="1" noChangeAspect="1" noTextEdit="1"/>
          </p:cNvSpPr>
          <p:nvPr>
            <p:ph type="sldImg"/>
          </p:nvPr>
        </p:nvSpPr>
        <p:spPr>
          <a:xfrm>
            <a:off x="993775" y="768350"/>
            <a:ext cx="5113338" cy="3836988"/>
          </a:xfrm>
          <a:ln/>
        </p:spPr>
      </p:sp>
      <p:sp>
        <p:nvSpPr>
          <p:cNvPr id="4208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t>WU</a:t>
            </a:r>
          </a:p>
        </p:txBody>
      </p:sp>
      <p:sp>
        <p:nvSpPr>
          <p:cNvPr id="4208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804763" indent="-309524" eaLnBrk="0" hangingPunct="0">
              <a:defRPr>
                <a:solidFill>
                  <a:schemeClr val="tx1"/>
                </a:solidFill>
                <a:latin typeface="Arial" charset="0"/>
                <a:cs typeface="Arial" charset="0"/>
              </a:defRPr>
            </a:lvl2pPr>
            <a:lvl3pPr marL="1238098" indent="-247620" eaLnBrk="0" hangingPunct="0">
              <a:defRPr>
                <a:solidFill>
                  <a:schemeClr val="tx1"/>
                </a:solidFill>
                <a:latin typeface="Arial" charset="0"/>
                <a:cs typeface="Arial" charset="0"/>
              </a:defRPr>
            </a:lvl3pPr>
            <a:lvl4pPr marL="1733337" indent="-247620" eaLnBrk="0" hangingPunct="0">
              <a:defRPr>
                <a:solidFill>
                  <a:schemeClr val="tx1"/>
                </a:solidFill>
                <a:latin typeface="Arial" charset="0"/>
                <a:cs typeface="Arial" charset="0"/>
              </a:defRPr>
            </a:lvl4pPr>
            <a:lvl5pPr marL="2228576" indent="-247620" eaLnBrk="0" hangingPunct="0">
              <a:defRPr>
                <a:solidFill>
                  <a:schemeClr val="tx1"/>
                </a:solidFill>
                <a:latin typeface="Arial" charset="0"/>
                <a:cs typeface="Arial" charset="0"/>
              </a:defRPr>
            </a:lvl5pPr>
            <a:lvl6pPr marL="2723815" indent="-247620" eaLnBrk="0" fontAlgn="base" hangingPunct="0">
              <a:spcBef>
                <a:spcPct val="0"/>
              </a:spcBef>
              <a:spcAft>
                <a:spcPct val="0"/>
              </a:spcAft>
              <a:defRPr>
                <a:solidFill>
                  <a:schemeClr val="tx1"/>
                </a:solidFill>
                <a:latin typeface="Arial" charset="0"/>
                <a:cs typeface="Arial" charset="0"/>
              </a:defRPr>
            </a:lvl6pPr>
            <a:lvl7pPr marL="3219054" indent="-247620" eaLnBrk="0" fontAlgn="base" hangingPunct="0">
              <a:spcBef>
                <a:spcPct val="0"/>
              </a:spcBef>
              <a:spcAft>
                <a:spcPct val="0"/>
              </a:spcAft>
              <a:defRPr>
                <a:solidFill>
                  <a:schemeClr val="tx1"/>
                </a:solidFill>
                <a:latin typeface="Arial" charset="0"/>
                <a:cs typeface="Arial" charset="0"/>
              </a:defRPr>
            </a:lvl7pPr>
            <a:lvl8pPr marL="3714293" indent="-247620" eaLnBrk="0" fontAlgn="base" hangingPunct="0">
              <a:spcBef>
                <a:spcPct val="0"/>
              </a:spcBef>
              <a:spcAft>
                <a:spcPct val="0"/>
              </a:spcAft>
              <a:defRPr>
                <a:solidFill>
                  <a:schemeClr val="tx1"/>
                </a:solidFill>
                <a:latin typeface="Arial" charset="0"/>
                <a:cs typeface="Arial" charset="0"/>
              </a:defRPr>
            </a:lvl8pPr>
            <a:lvl9pPr marL="4209532" indent="-247620" eaLnBrk="0" fontAlgn="base" hangingPunct="0">
              <a:spcBef>
                <a:spcPct val="0"/>
              </a:spcBef>
              <a:spcAft>
                <a:spcPct val="0"/>
              </a:spcAft>
              <a:defRPr>
                <a:solidFill>
                  <a:schemeClr val="tx1"/>
                </a:solidFill>
                <a:latin typeface="Arial" charset="0"/>
                <a:cs typeface="Arial" charset="0"/>
              </a:defRPr>
            </a:lvl9pPr>
          </a:lstStyle>
          <a:p>
            <a:pPr eaLnBrk="1" hangingPunct="1"/>
            <a:fld id="{2C54B532-11B4-4893-B686-BEC0D02E68CF}" type="slidenum">
              <a:rPr lang="en-GB">
                <a:solidFill>
                  <a:srgbClr val="000000"/>
                </a:solidFill>
              </a:rPr>
              <a:pPr eaLnBrk="1" hangingPunct="1"/>
              <a:t>5</a:t>
            </a:fld>
            <a:endParaRPr lang="en-GB">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type="sldNum" sz="quarter" idx="5"/>
          </p:nvPr>
        </p:nvSpPr>
        <p:spPr>
          <a:noFill/>
          <a:ln>
            <a:miter lim="800000"/>
            <a:headEnd/>
            <a:tailEnd/>
          </a:ln>
        </p:spPr>
        <p:txBody>
          <a:bodyPr/>
          <a:lstStyle/>
          <a:p>
            <a:fld id="{68C3A3A3-0BD4-F04A-9782-77EDCF60952B}" type="slidenum">
              <a:rPr lang="en-US"/>
              <a:pPr/>
              <a:t>7</a:t>
            </a:fld>
            <a:endParaRPr lang="en-US"/>
          </a:p>
        </p:txBody>
      </p:sp>
      <p:sp>
        <p:nvSpPr>
          <p:cNvPr id="41987" name="Rectangle 1026"/>
          <p:cNvSpPr>
            <a:spLocks noGrp="1" noRot="1" noChangeAspect="1" noChangeArrowheads="1" noTextEdit="1"/>
          </p:cNvSpPr>
          <p:nvPr>
            <p:ph type="sldImg"/>
          </p:nvPr>
        </p:nvSpPr>
        <p:spPr>
          <a:xfrm>
            <a:off x="1158875" y="892175"/>
            <a:ext cx="4781550" cy="3587750"/>
          </a:xfrm>
          <a:ln/>
        </p:spPr>
      </p:sp>
      <p:sp>
        <p:nvSpPr>
          <p:cNvPr id="41988" name="Rectangle 1027"/>
          <p:cNvSpPr>
            <a:spLocks noGrp="1" noChangeArrowheads="1"/>
          </p:cNvSpPr>
          <p:nvPr>
            <p:ph type="body" idx="1"/>
          </p:nvPr>
        </p:nvSpPr>
        <p:spPr>
          <a:noFill/>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Slide Image Placeholder 1"/>
          <p:cNvSpPr>
            <a:spLocks noGrp="1" noRot="1" noChangeAspect="1" noTextEdit="1"/>
          </p:cNvSpPr>
          <p:nvPr>
            <p:ph type="sldImg"/>
          </p:nvPr>
        </p:nvSpPr>
        <p:spPr>
          <a:xfrm>
            <a:off x="993775" y="768350"/>
            <a:ext cx="5113338" cy="3836988"/>
          </a:xfrm>
          <a:ln/>
        </p:spPr>
      </p:sp>
      <p:sp>
        <p:nvSpPr>
          <p:cNvPr id="42189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t>WU</a:t>
            </a:r>
          </a:p>
        </p:txBody>
      </p:sp>
      <p:sp>
        <p:nvSpPr>
          <p:cNvPr id="42189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804763" indent="-309524" eaLnBrk="0" hangingPunct="0">
              <a:defRPr>
                <a:solidFill>
                  <a:schemeClr val="tx1"/>
                </a:solidFill>
                <a:latin typeface="Arial" charset="0"/>
                <a:cs typeface="Arial" charset="0"/>
              </a:defRPr>
            </a:lvl2pPr>
            <a:lvl3pPr marL="1238098" indent="-247620" eaLnBrk="0" hangingPunct="0">
              <a:defRPr>
                <a:solidFill>
                  <a:schemeClr val="tx1"/>
                </a:solidFill>
                <a:latin typeface="Arial" charset="0"/>
                <a:cs typeface="Arial" charset="0"/>
              </a:defRPr>
            </a:lvl3pPr>
            <a:lvl4pPr marL="1733337" indent="-247620" eaLnBrk="0" hangingPunct="0">
              <a:defRPr>
                <a:solidFill>
                  <a:schemeClr val="tx1"/>
                </a:solidFill>
                <a:latin typeface="Arial" charset="0"/>
                <a:cs typeface="Arial" charset="0"/>
              </a:defRPr>
            </a:lvl4pPr>
            <a:lvl5pPr marL="2228576" indent="-247620" eaLnBrk="0" hangingPunct="0">
              <a:defRPr>
                <a:solidFill>
                  <a:schemeClr val="tx1"/>
                </a:solidFill>
                <a:latin typeface="Arial" charset="0"/>
                <a:cs typeface="Arial" charset="0"/>
              </a:defRPr>
            </a:lvl5pPr>
            <a:lvl6pPr marL="2723815" indent="-247620" eaLnBrk="0" fontAlgn="base" hangingPunct="0">
              <a:spcBef>
                <a:spcPct val="0"/>
              </a:spcBef>
              <a:spcAft>
                <a:spcPct val="0"/>
              </a:spcAft>
              <a:defRPr>
                <a:solidFill>
                  <a:schemeClr val="tx1"/>
                </a:solidFill>
                <a:latin typeface="Arial" charset="0"/>
                <a:cs typeface="Arial" charset="0"/>
              </a:defRPr>
            </a:lvl6pPr>
            <a:lvl7pPr marL="3219054" indent="-247620" eaLnBrk="0" fontAlgn="base" hangingPunct="0">
              <a:spcBef>
                <a:spcPct val="0"/>
              </a:spcBef>
              <a:spcAft>
                <a:spcPct val="0"/>
              </a:spcAft>
              <a:defRPr>
                <a:solidFill>
                  <a:schemeClr val="tx1"/>
                </a:solidFill>
                <a:latin typeface="Arial" charset="0"/>
                <a:cs typeface="Arial" charset="0"/>
              </a:defRPr>
            </a:lvl7pPr>
            <a:lvl8pPr marL="3714293" indent="-247620" eaLnBrk="0" fontAlgn="base" hangingPunct="0">
              <a:spcBef>
                <a:spcPct val="0"/>
              </a:spcBef>
              <a:spcAft>
                <a:spcPct val="0"/>
              </a:spcAft>
              <a:defRPr>
                <a:solidFill>
                  <a:schemeClr val="tx1"/>
                </a:solidFill>
                <a:latin typeface="Arial" charset="0"/>
                <a:cs typeface="Arial" charset="0"/>
              </a:defRPr>
            </a:lvl8pPr>
            <a:lvl9pPr marL="4209532" indent="-247620" eaLnBrk="0" fontAlgn="base" hangingPunct="0">
              <a:spcBef>
                <a:spcPct val="0"/>
              </a:spcBef>
              <a:spcAft>
                <a:spcPct val="0"/>
              </a:spcAft>
              <a:defRPr>
                <a:solidFill>
                  <a:schemeClr val="tx1"/>
                </a:solidFill>
                <a:latin typeface="Arial" charset="0"/>
                <a:cs typeface="Arial" charset="0"/>
              </a:defRPr>
            </a:lvl9pPr>
          </a:lstStyle>
          <a:p>
            <a:pPr eaLnBrk="1" hangingPunct="1"/>
            <a:fld id="{0E22EE88-CB6E-4135-865F-50DBCB668226}" type="slidenum">
              <a:rPr lang="en-GB">
                <a:solidFill>
                  <a:srgbClr val="000000"/>
                </a:solidFill>
              </a:rPr>
              <a:pPr eaLnBrk="1" hangingPunct="1"/>
              <a:t>14</a:t>
            </a:fld>
            <a:endParaRPr lang="en-GB">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A6D4A401-4A5E-4550-9E00-4B3DFCD9A0C4}" type="slidenum">
              <a:rPr lang="en-GB" smtClean="0">
                <a:solidFill>
                  <a:prstClr val="black"/>
                </a:solidFill>
              </a:rPr>
              <a:pPr/>
              <a:t>16</a:t>
            </a:fld>
            <a:endParaRPr lang="en-GB" smtClean="0">
              <a:solidFill>
                <a:prstClr val="black"/>
              </a:solidFill>
            </a:endParaRPr>
          </a:p>
        </p:txBody>
      </p:sp>
      <p:sp>
        <p:nvSpPr>
          <p:cNvPr id="29699" name="Rectangle 2"/>
          <p:cNvSpPr>
            <a:spLocks noGrp="1" noRot="1" noChangeAspect="1" noChangeArrowheads="1" noTextEdit="1"/>
          </p:cNvSpPr>
          <p:nvPr>
            <p:ph type="sldImg"/>
          </p:nvPr>
        </p:nvSpPr>
        <p:spPr>
          <a:xfrm>
            <a:off x="992188" y="768350"/>
            <a:ext cx="5114925" cy="3836988"/>
          </a:xfrm>
          <a:ln/>
        </p:spPr>
      </p:sp>
      <p:sp>
        <p:nvSpPr>
          <p:cNvPr id="297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ea typeface="ＭＳ Ｐゴシック" charset="-128"/>
              <a:cs typeface="ＭＳ Ｐゴシック" charset="-128"/>
            </a:endParaRPr>
          </a:p>
        </p:txBody>
      </p:sp>
      <p:sp>
        <p:nvSpPr>
          <p:cNvPr id="18436" name="Slide Number Placeholder 3"/>
          <p:cNvSpPr>
            <a:spLocks noGrp="1"/>
          </p:cNvSpPr>
          <p:nvPr>
            <p:ph type="sldNum" sz="quarter" idx="5"/>
          </p:nvPr>
        </p:nvSpPr>
        <p:spPr>
          <a:noFill/>
        </p:spPr>
        <p:txBody>
          <a:bodyPr/>
          <a:lstStyle/>
          <a:p>
            <a:fld id="{C9CB1C39-FA69-C844-9F09-88E7BE978274}" type="slidenum">
              <a:rPr lang="en-GB"/>
              <a:pPr/>
              <a:t>17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ea typeface="ＭＳ Ｐゴシック" charset="-128"/>
              <a:cs typeface="ＭＳ Ｐゴシック" charset="-128"/>
            </a:endParaRPr>
          </a:p>
        </p:txBody>
      </p:sp>
      <p:sp>
        <p:nvSpPr>
          <p:cNvPr id="20484" name="Slide Number Placeholder 3"/>
          <p:cNvSpPr>
            <a:spLocks noGrp="1"/>
          </p:cNvSpPr>
          <p:nvPr>
            <p:ph type="sldNum" sz="quarter" idx="5"/>
          </p:nvPr>
        </p:nvSpPr>
        <p:spPr>
          <a:noFill/>
        </p:spPr>
        <p:txBody>
          <a:bodyPr/>
          <a:lstStyle/>
          <a:p>
            <a:fld id="{5E560509-A5F8-614E-8960-7D68DDE82145}" type="slidenum">
              <a:rPr lang="en-GB"/>
              <a:pPr/>
              <a:t>18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smtClean="0">
              <a:ea typeface="ＭＳ Ｐゴシック" charset="-128"/>
              <a:cs typeface="ＭＳ Ｐゴシック" charset="-128"/>
            </a:endParaRPr>
          </a:p>
        </p:txBody>
      </p:sp>
      <p:sp>
        <p:nvSpPr>
          <p:cNvPr id="22532" name="Slide Number Placeholder 3"/>
          <p:cNvSpPr>
            <a:spLocks noGrp="1"/>
          </p:cNvSpPr>
          <p:nvPr>
            <p:ph type="sldNum" sz="quarter" idx="5"/>
          </p:nvPr>
        </p:nvSpPr>
        <p:spPr>
          <a:noFill/>
        </p:spPr>
        <p:txBody>
          <a:bodyPr/>
          <a:lstStyle/>
          <a:p>
            <a:fld id="{459997B5-A642-7441-AE61-255394DF05CB}" type="slidenum">
              <a:rPr lang="en-GB" smtClean="0"/>
              <a:pPr/>
              <a:t>19</a:t>
            </a:fld>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1.xml"/><Relationship Id="rId4" Type="http://schemas.openxmlformats.org/officeDocument/2006/relationships/image" Target="../media/image1.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3.xml"/><Relationship Id="rId1" Type="http://schemas.openxmlformats.org/officeDocument/2006/relationships/themeOverride" Target="../theme/themeOverride3.xml"/><Relationship Id="rId4" Type="http://schemas.openxmlformats.org/officeDocument/2006/relationships/image" Target="../media/image1.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4.xml"/><Relationship Id="rId1" Type="http://schemas.openxmlformats.org/officeDocument/2006/relationships/themeOverride" Target="../theme/themeOverride5.xml"/><Relationship Id="rId4" Type="http://schemas.openxmlformats.org/officeDocument/2006/relationships/image" Target="../media/image1.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94E1D1A-AD3E-4F3D-B876-D35ADC3714A6}" type="datetimeFigureOut">
              <a:rPr lang="en-GB" smtClean="0"/>
              <a:pPr/>
              <a:t>18/05/2012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ACED49-9C7E-4BB7-A5D3-A5FEB954467A}" type="slidenum">
              <a:rPr lang="en-GB" smtClean="0"/>
              <a:pPr/>
              <a:t>‹#›</a:t>
            </a:fld>
            <a:endParaRPr lang="en-GB"/>
          </a:p>
        </p:txBody>
      </p:sp>
    </p:spTree>
    <p:extLst>
      <p:ext uri="{BB962C8B-B14F-4D97-AF65-F5344CB8AC3E}">
        <p14:creationId xmlns:p14="http://schemas.microsoft.com/office/powerpoint/2010/main" val="202705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94E1D1A-AD3E-4F3D-B876-D35ADC3714A6}" type="datetimeFigureOut">
              <a:rPr lang="en-GB" smtClean="0"/>
              <a:pPr/>
              <a:t>18/05/2012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ACED49-9C7E-4BB7-A5D3-A5FEB954467A}" type="slidenum">
              <a:rPr lang="en-GB" smtClean="0"/>
              <a:pPr/>
              <a:t>‹#›</a:t>
            </a:fld>
            <a:endParaRPr lang="en-GB"/>
          </a:p>
        </p:txBody>
      </p:sp>
    </p:spTree>
    <p:extLst>
      <p:ext uri="{BB962C8B-B14F-4D97-AF65-F5344CB8AC3E}">
        <p14:creationId xmlns:p14="http://schemas.microsoft.com/office/powerpoint/2010/main" val="1922159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0"/>
            <a:ext cx="222885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95301" y="274640"/>
            <a:ext cx="65341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94E1D1A-AD3E-4F3D-B876-D35ADC3714A6}" type="datetimeFigureOut">
              <a:rPr lang="en-GB" smtClean="0"/>
              <a:pPr/>
              <a:t>18/05/2012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ACED49-9C7E-4BB7-A5D3-A5FEB954467A}" type="slidenum">
              <a:rPr lang="en-GB" smtClean="0"/>
              <a:pPr/>
              <a:t>‹#›</a:t>
            </a:fld>
            <a:endParaRPr lang="en-GB"/>
          </a:p>
        </p:txBody>
      </p:sp>
    </p:spTree>
    <p:extLst>
      <p:ext uri="{BB962C8B-B14F-4D97-AF65-F5344CB8AC3E}">
        <p14:creationId xmlns:p14="http://schemas.microsoft.com/office/powerpoint/2010/main" val="3021244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 SignPost">
    <p:spTree>
      <p:nvGrpSpPr>
        <p:cNvPr id="1" name=""/>
        <p:cNvGrpSpPr/>
        <p:nvPr/>
      </p:nvGrpSpPr>
      <p:grpSpPr>
        <a:xfrm>
          <a:off x="0" y="0"/>
          <a:ext cx="0" cy="0"/>
          <a:chOff x="0" y="0"/>
          <a:chExt cx="0" cy="0"/>
        </a:xfrm>
      </p:grpSpPr>
      <p:pic>
        <p:nvPicPr>
          <p:cNvPr id="4" name="Picture 28" descr="11275_Signpost_72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108" y="0"/>
            <a:ext cx="8475785"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0"/>
          <p:cNvSpPr txBox="1">
            <a:spLocks noChangeArrowheads="1"/>
          </p:cNvSpPr>
          <p:nvPr/>
        </p:nvSpPr>
        <p:spPr bwMode="gray">
          <a:xfrm>
            <a:off x="681404" y="952503"/>
            <a:ext cx="5931877" cy="244475"/>
          </a:xfrm>
          <a:prstGeom prst="rect">
            <a:avLst/>
          </a:prstGeom>
          <a:noFill/>
          <a:ln>
            <a:noFill/>
          </a:ln>
          <a:effectLst/>
          <a:extLst/>
        </p:spPr>
        <p:txBody>
          <a:bodyPr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defRPr/>
            </a:pPr>
            <a:r>
              <a:rPr lang="en-GB" sz="1600">
                <a:solidFill>
                  <a:srgbClr val="FFFFFF"/>
                </a:solidFill>
                <a:cs typeface="Arial" charset="0"/>
              </a:rPr>
              <a:t>International Financial Reporting Standards</a:t>
            </a:r>
          </a:p>
        </p:txBody>
      </p:sp>
      <p:sp>
        <p:nvSpPr>
          <p:cNvPr id="6" name="Text Box 21"/>
          <p:cNvSpPr txBox="1">
            <a:spLocks noChangeArrowheads="1"/>
          </p:cNvSpPr>
          <p:nvPr/>
        </p:nvSpPr>
        <p:spPr bwMode="gray">
          <a:xfrm>
            <a:off x="700455" y="5884866"/>
            <a:ext cx="3738197" cy="461665"/>
          </a:xfrm>
          <a:prstGeom prst="rect">
            <a:avLst/>
          </a:prstGeom>
          <a:noFill/>
          <a:ln>
            <a:noFill/>
          </a:ln>
          <a:effectLs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defRPr/>
            </a:pPr>
            <a:r>
              <a:rPr lang="en-GB" sz="1000">
                <a:solidFill>
                  <a:srgbClr val="000000"/>
                </a:solidFill>
                <a:cs typeface="Arial" charset="0"/>
              </a:rPr>
              <a:t>The views expressed in this presentation are those of the presenter, </a:t>
            </a:r>
            <a:br>
              <a:rPr lang="en-GB" sz="1000">
                <a:solidFill>
                  <a:srgbClr val="000000"/>
                </a:solidFill>
                <a:cs typeface="Arial" charset="0"/>
              </a:rPr>
            </a:br>
            <a:r>
              <a:rPr lang="en-GB" sz="1000">
                <a:solidFill>
                  <a:srgbClr val="000000"/>
                </a:solidFill>
                <a:cs typeface="Arial" charset="0"/>
              </a:rPr>
              <a:t>not necessarily those of the IASB or IFRS Foundation.</a:t>
            </a:r>
          </a:p>
        </p:txBody>
      </p:sp>
      <p:sp>
        <p:nvSpPr>
          <p:cNvPr id="7" name="Rectangle 29"/>
          <p:cNvSpPr>
            <a:spLocks noChangeArrowheads="1"/>
          </p:cNvSpPr>
          <p:nvPr/>
        </p:nvSpPr>
        <p:spPr bwMode="gray">
          <a:xfrm>
            <a:off x="722437" y="6462713"/>
            <a:ext cx="52138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fontAlgn="base">
              <a:spcBef>
                <a:spcPct val="0"/>
              </a:spcBef>
              <a:spcAft>
                <a:spcPct val="0"/>
              </a:spcAft>
            </a:pPr>
            <a:r>
              <a:rPr lang="en-GB" sz="700">
                <a:solidFill>
                  <a:srgbClr val="000000"/>
                </a:solidFill>
                <a:cs typeface="Arial" charset="0"/>
              </a:rPr>
              <a:t>© IFRS Foundation |  30 Cannon Street  |  London EC4M 6XH  |  UK.  www.ifrs.org</a:t>
            </a:r>
          </a:p>
        </p:txBody>
      </p:sp>
      <p:pic>
        <p:nvPicPr>
          <p:cNvPr id="8" name="Picture 30" descr="IFRS TM logo_CMY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7804" y="5849941"/>
            <a:ext cx="2724150"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481756" y="1914525"/>
            <a:ext cx="5046785" cy="1951038"/>
          </a:xfrm>
        </p:spPr>
        <p:txBody>
          <a:bodyPr/>
          <a:lstStyle>
            <a:lvl1pPr algn="r">
              <a:defRPr sz="3800" b="0">
                <a:solidFill>
                  <a:schemeClr val="bg1"/>
                </a:solidFill>
              </a:defRPr>
            </a:lvl1pPr>
          </a:lstStyle>
          <a:p>
            <a:pPr lvl="0"/>
            <a:r>
              <a:rPr lang="en-US" noProof="0" smtClean="0"/>
              <a:t>Click to edit Master title style</a:t>
            </a:r>
            <a:endParaRPr lang="en-GB" noProof="0" smtClean="0"/>
          </a:p>
        </p:txBody>
      </p:sp>
      <p:sp>
        <p:nvSpPr>
          <p:cNvPr id="3075" name="Rectangle 3"/>
          <p:cNvSpPr>
            <a:spLocks noGrp="1" noChangeArrowheads="1"/>
          </p:cNvSpPr>
          <p:nvPr>
            <p:ph type="subTitle" idx="1"/>
          </p:nvPr>
        </p:nvSpPr>
        <p:spPr>
          <a:xfrm>
            <a:off x="3481756" y="3962400"/>
            <a:ext cx="5046785" cy="528638"/>
          </a:xfrm>
        </p:spPr>
        <p:txBody>
          <a:bodyPr/>
          <a:lstStyle>
            <a:lvl1pPr marL="0" indent="0" algn="r">
              <a:lnSpc>
                <a:spcPct val="90000"/>
              </a:lnSpc>
              <a:buFontTx/>
              <a:buNone/>
              <a:defRPr sz="1500">
                <a:solidFill>
                  <a:schemeClr val="bg1"/>
                </a:solidFill>
              </a:defRPr>
            </a:lvl1pPr>
          </a:lstStyle>
          <a:p>
            <a:pPr lvl="0"/>
            <a:r>
              <a:rPr lang="en-US" noProof="0" smtClean="0"/>
              <a:t>Click to edit Master subtitle style</a:t>
            </a:r>
            <a:endParaRPr lang="en-GB" noProof="0" smtClean="0"/>
          </a:p>
        </p:txBody>
      </p:sp>
      <p:sp>
        <p:nvSpPr>
          <p:cNvPr id="9" name="Rectangle 4"/>
          <p:cNvSpPr>
            <a:spLocks noGrp="1" noChangeArrowheads="1"/>
          </p:cNvSpPr>
          <p:nvPr>
            <p:ph type="dt" sz="half" idx="10"/>
          </p:nvPr>
        </p:nvSpPr>
        <p:spPr bwMode="gray">
          <a:xfrm>
            <a:off x="701920" y="371475"/>
            <a:ext cx="1189892" cy="279400"/>
          </a:xfrm>
          <a:prstGeom prst="rect">
            <a:avLst/>
          </a:prstGeom>
          <a:extLst/>
        </p:spPr>
        <p:txBody>
          <a:bodyPr vert="horz" wrap="square" lIns="0" tIns="0" rIns="0" bIns="0" numCol="1" anchor="t" anchorCtr="0" compatLnSpc="1">
            <a:prstTxWarp prst="textNoShape">
              <a:avLst/>
            </a:prstTxWarp>
          </a:bodyPr>
          <a:lstStyle>
            <a:lvl1pPr>
              <a:defRPr sz="1200">
                <a:solidFill>
                  <a:srgbClr val="5F6062"/>
                </a:solidFill>
                <a:latin typeface="Arial" charset="0"/>
                <a:cs typeface="Arial" charset="0"/>
              </a:defRPr>
            </a:lvl1pPr>
          </a:lstStyle>
          <a:p>
            <a:pPr fontAlgn="base">
              <a:spcBef>
                <a:spcPct val="0"/>
              </a:spcBef>
              <a:spcAft>
                <a:spcPct val="0"/>
              </a:spcAft>
              <a:defRPr/>
            </a:pPr>
            <a:endParaRPr lang="en-US"/>
          </a:p>
        </p:txBody>
      </p:sp>
    </p:spTree>
    <p:extLst>
      <p:ext uri="{BB962C8B-B14F-4D97-AF65-F5344CB8AC3E}">
        <p14:creationId xmlns:p14="http://schemas.microsoft.com/office/powerpoint/2010/main" val="337061437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p:txBody>
          <a:bodyPr/>
          <a:lstStyle>
            <a:lvl1pPr>
              <a:lnSpc>
                <a:spcPct val="100000"/>
              </a:lnSpc>
              <a:defRPr/>
            </a:lvl1pPr>
            <a:lvl2pPr>
              <a:spcBef>
                <a:spcPts val="36"/>
              </a:spcBef>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5F6062"/>
                </a:solidFill>
              </a:rPr>
              <a:t>PLEASE REPLACE WITH YEAR MONTH AND NAME OF PRESENTATION</a:t>
            </a:r>
            <a:endParaRPr lang="en-GB">
              <a:solidFill>
                <a:srgbClr val="5F6062"/>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DF4AF660-2EEA-4B02-ABCF-783409DB9DE5}"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41887281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ingle Col Text -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0" indent="0">
              <a:lnSpc>
                <a:spcPct val="100000"/>
              </a:lnSpc>
              <a:buNone/>
              <a:defRPr b="1">
                <a:solidFill>
                  <a:schemeClr val="bg2"/>
                </a:solidFill>
              </a:defRPr>
            </a:lvl1pPr>
            <a:lvl2pPr marL="266700" indent="-266700">
              <a:lnSpc>
                <a:spcPct val="100000"/>
              </a:lnSpc>
              <a:spcBef>
                <a:spcPts val="936"/>
              </a:spcBef>
              <a:buClr>
                <a:schemeClr val="bg2"/>
              </a:buClr>
              <a:buFont typeface="Arial" pitchFamily="34" charset="0"/>
              <a:buChar char="•"/>
              <a:defRPr sz="2600"/>
            </a:lvl2pPr>
            <a:lvl3pPr marL="619125" indent="-266700">
              <a:defRPr/>
            </a:lvl3pPr>
            <a:lvl4pPr marL="990600" indent="-266700">
              <a:defRPr/>
            </a:lvl4pPr>
            <a:lvl5pPr marL="1352550" indent="-2667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5F6062"/>
                </a:solidFill>
              </a:rPr>
              <a:t>PLEASE REPLACE WITH YEAR MONTH AND NAME OF PRESENTATION</a:t>
            </a:r>
            <a:endParaRPr lang="en-GB">
              <a:solidFill>
                <a:srgbClr val="5F6062"/>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CAB739A6-333C-47EA-9A21-32B4D41D899D}"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51934924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Bullet Emphas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361950" indent="-361950">
              <a:lnSpc>
                <a:spcPct val="100000"/>
              </a:lnSpc>
              <a:buFont typeface="Wingdings" pitchFamily="2" charset="2"/>
              <a:buChar char="ü"/>
              <a:defRPr/>
            </a:lvl1pPr>
            <a:lvl2pPr marL="895350" indent="-361950">
              <a:spcBef>
                <a:spcPts val="936"/>
              </a:spcBef>
              <a:buClr>
                <a:schemeClr val="bg2"/>
              </a:buClr>
              <a:buFont typeface="Wingdings" pitchFamily="2" charset="2"/>
              <a:buChar char=""/>
              <a:defRPr sz="2600"/>
            </a:lvl2pPr>
            <a:lvl3pPr marL="1352550" indent="-266700">
              <a:defRPr sz="2400"/>
            </a:lvl3pPr>
            <a:lvl4pPr marL="1352550" indent="-266700">
              <a:tabLst/>
              <a:defRPr/>
            </a:lvl4pPr>
            <a:lvl5pPr marL="1352550" indent="-2667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5F6062"/>
                </a:solidFill>
              </a:rPr>
              <a:t>PLEASE REPLACE WITH YEAR MONTH AND NAME OF PRESENTATION</a:t>
            </a:r>
            <a:endParaRPr lang="en-GB">
              <a:solidFill>
                <a:srgbClr val="5F6062"/>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04262153-6E51-4DE1-BECD-637CBB08BC8F}"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390663747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4" name="Picture 11" descr="11275 PPT divider_150_rgb_G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178" y="0"/>
            <a:ext cx="8475785" cy="470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7"/>
          <p:cNvSpPr txBox="1">
            <a:spLocks noChangeArrowheads="1"/>
          </p:cNvSpPr>
          <p:nvPr/>
        </p:nvSpPr>
        <p:spPr bwMode="gray">
          <a:xfrm>
            <a:off x="681404" y="952503"/>
            <a:ext cx="5931877" cy="244475"/>
          </a:xfrm>
          <a:prstGeom prst="rect">
            <a:avLst/>
          </a:prstGeom>
          <a:noFill/>
          <a:ln>
            <a:noFill/>
          </a:ln>
          <a:effectLst/>
          <a:extLst/>
        </p:spPr>
        <p:txBody>
          <a:bodyPr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defRPr/>
            </a:pPr>
            <a:r>
              <a:rPr lang="en-GB" sz="1600">
                <a:solidFill>
                  <a:srgbClr val="FFFFFF"/>
                </a:solidFill>
                <a:cs typeface="Arial" charset="0"/>
              </a:rPr>
              <a:t>International Financial Reporting Standards</a:t>
            </a:r>
          </a:p>
        </p:txBody>
      </p:sp>
      <p:sp>
        <p:nvSpPr>
          <p:cNvPr id="6" name="Text Box 9"/>
          <p:cNvSpPr txBox="1">
            <a:spLocks noChangeArrowheads="1"/>
          </p:cNvSpPr>
          <p:nvPr/>
        </p:nvSpPr>
        <p:spPr bwMode="gray">
          <a:xfrm>
            <a:off x="700455" y="5883278"/>
            <a:ext cx="3738197" cy="461665"/>
          </a:xfrm>
          <a:prstGeom prst="rect">
            <a:avLst/>
          </a:prstGeom>
          <a:noFill/>
          <a:ln>
            <a:noFill/>
          </a:ln>
          <a:effectLs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defRPr/>
            </a:pPr>
            <a:r>
              <a:rPr lang="en-GB" sz="1000">
                <a:solidFill>
                  <a:srgbClr val="5F6062"/>
                </a:solidFill>
                <a:cs typeface="Arial" charset="0"/>
              </a:rPr>
              <a:t>The views expressed in this presentation are those of the presenter, </a:t>
            </a:r>
            <a:br>
              <a:rPr lang="en-GB" sz="1000">
                <a:solidFill>
                  <a:srgbClr val="5F6062"/>
                </a:solidFill>
                <a:cs typeface="Arial" charset="0"/>
              </a:rPr>
            </a:br>
            <a:r>
              <a:rPr lang="en-GB" sz="1000">
                <a:solidFill>
                  <a:srgbClr val="5F6062"/>
                </a:solidFill>
                <a:cs typeface="Arial" charset="0"/>
              </a:rPr>
              <a:t>not necessarily those of the IASB or IFRS Foundation</a:t>
            </a:r>
          </a:p>
        </p:txBody>
      </p:sp>
      <p:pic>
        <p:nvPicPr>
          <p:cNvPr id="7" name="Picture 13" descr="IFRS TM logo_CMY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67804" y="5849941"/>
            <a:ext cx="2724150"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a:spLocks noGrp="1" noChangeArrowheads="1"/>
          </p:cNvSpPr>
          <p:nvPr>
            <p:ph type="ctrTitle"/>
          </p:nvPr>
        </p:nvSpPr>
        <p:spPr>
          <a:xfrm>
            <a:off x="3481756" y="1914525"/>
            <a:ext cx="5046785" cy="1951038"/>
          </a:xfrm>
        </p:spPr>
        <p:txBody>
          <a:bodyPr/>
          <a:lstStyle>
            <a:lvl1pPr algn="r">
              <a:defRPr sz="3800" b="0">
                <a:solidFill>
                  <a:schemeClr val="bg1"/>
                </a:solidFill>
              </a:defRPr>
            </a:lvl1pPr>
          </a:lstStyle>
          <a:p>
            <a:pPr lvl="0"/>
            <a:r>
              <a:rPr lang="en-US" noProof="0" smtClean="0"/>
              <a:t>Click to edit Master title style</a:t>
            </a:r>
            <a:endParaRPr lang="en-GB" noProof="0" smtClean="0"/>
          </a:p>
        </p:txBody>
      </p:sp>
      <p:sp>
        <p:nvSpPr>
          <p:cNvPr id="14" name="Rectangle 3"/>
          <p:cNvSpPr>
            <a:spLocks noGrp="1" noChangeArrowheads="1"/>
          </p:cNvSpPr>
          <p:nvPr>
            <p:ph type="subTitle" idx="1"/>
          </p:nvPr>
        </p:nvSpPr>
        <p:spPr>
          <a:xfrm>
            <a:off x="3481756" y="3962400"/>
            <a:ext cx="5046785" cy="528638"/>
          </a:xfrm>
        </p:spPr>
        <p:txBody>
          <a:bodyPr/>
          <a:lstStyle>
            <a:lvl1pPr marL="0" indent="0" algn="r">
              <a:lnSpc>
                <a:spcPct val="90000"/>
              </a:lnSpc>
              <a:buFontTx/>
              <a:buNone/>
              <a:defRPr sz="1500">
                <a:solidFill>
                  <a:schemeClr val="bg1"/>
                </a:solidFill>
              </a:defRPr>
            </a:lvl1pPr>
          </a:lstStyle>
          <a:p>
            <a:pPr lvl="0"/>
            <a:r>
              <a:rPr lang="en-US" noProof="0" smtClean="0"/>
              <a:t>Click to edit Master subtitle style</a:t>
            </a:r>
            <a:endParaRPr lang="en-GB" noProof="0" smtClean="0"/>
          </a:p>
        </p:txBody>
      </p:sp>
      <p:sp>
        <p:nvSpPr>
          <p:cNvPr id="8" name="Rectangle 7"/>
          <p:cNvSpPr>
            <a:spLocks noGrp="1" noChangeArrowheads="1"/>
          </p:cNvSpPr>
          <p:nvPr>
            <p:ph type="ftr" sz="quarter" idx="10"/>
          </p:nvPr>
        </p:nvSpPr>
        <p:spPr>
          <a:xfrm>
            <a:off x="700454" y="6462716"/>
            <a:ext cx="5647592" cy="192087"/>
          </a:xfrm>
        </p:spPr>
        <p:txBody>
          <a:bodyPr/>
          <a:lstStyle>
            <a:lvl1pPr>
              <a:defRPr/>
            </a:lvl1pPr>
          </a:lstStyle>
          <a:p>
            <a:pPr>
              <a:defRPr/>
            </a:pPr>
            <a:r>
              <a:rPr lang="en-US">
                <a:solidFill>
                  <a:srgbClr val="5F6062"/>
                </a:solidFill>
              </a:rPr>
              <a:t>PLEASE REPLACE WITH YEAR MONTH AND NAME OF PRESENTATION</a:t>
            </a:r>
            <a:endParaRPr lang="en-GB">
              <a:solidFill>
                <a:srgbClr val="5F6062"/>
              </a:solidFill>
            </a:endParaRPr>
          </a:p>
        </p:txBody>
      </p:sp>
      <p:sp>
        <p:nvSpPr>
          <p:cNvPr id="9" name="Rectangle 4"/>
          <p:cNvSpPr>
            <a:spLocks noGrp="1" noChangeArrowheads="1"/>
          </p:cNvSpPr>
          <p:nvPr>
            <p:ph type="dt" sz="half" idx="11"/>
          </p:nvPr>
        </p:nvSpPr>
        <p:spPr bwMode="gray">
          <a:xfrm>
            <a:off x="701920" y="371475"/>
            <a:ext cx="1189892" cy="279400"/>
          </a:xfrm>
          <a:prstGeom prst="rect">
            <a:avLst/>
          </a:prstGeom>
          <a:extLst/>
        </p:spPr>
        <p:txBody>
          <a:bodyPr vert="horz" wrap="square" lIns="0" tIns="0" rIns="0" bIns="0" numCol="1" anchor="t" anchorCtr="0" compatLnSpc="1">
            <a:prstTxWarp prst="textNoShape">
              <a:avLst/>
            </a:prstTxWarp>
          </a:bodyPr>
          <a:lstStyle>
            <a:lvl1pPr>
              <a:defRPr sz="1200">
                <a:solidFill>
                  <a:srgbClr val="5F6062"/>
                </a:solidFill>
                <a:latin typeface="Arial" charset="0"/>
                <a:cs typeface="Arial" charset="0"/>
              </a:defRPr>
            </a:lvl1pPr>
          </a:lstStyle>
          <a:p>
            <a:pPr fontAlgn="base">
              <a:spcBef>
                <a:spcPct val="0"/>
              </a:spcBef>
              <a:spcAft>
                <a:spcPct val="0"/>
              </a:spcAft>
              <a:defRPr/>
            </a:pPr>
            <a:endParaRPr lang="en-US"/>
          </a:p>
        </p:txBody>
      </p:sp>
    </p:spTree>
    <p:extLst>
      <p:ext uri="{BB962C8B-B14F-4D97-AF65-F5344CB8AC3E}">
        <p14:creationId xmlns:p14="http://schemas.microsoft.com/office/powerpoint/2010/main" val="2471458057"/>
      </p:ext>
    </p:extLst>
  </p:cSld>
  <p:clrMapOvr>
    <a:overrideClrMapping bg1="lt1" tx1="dk1" bg2="lt2" tx2="dk2" accent1="accent1" accent2="accent2" accent3="accent3" accent4="accent4" accent5="accent5" accent6="accent6" hlink="hlink" folHlink="folHlink"/>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6805" y="1340768"/>
            <a:ext cx="3780463" cy="639762"/>
          </a:xfrm>
        </p:spPr>
        <p:txBody>
          <a:bodyPr anchor="b"/>
          <a:lstStyle>
            <a:lvl1pPr marL="0" indent="0">
              <a:buNone/>
              <a:defRPr sz="2600" b="1">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16805" y="2132856"/>
            <a:ext cx="3780463" cy="3951288"/>
          </a:xfrm>
        </p:spPr>
        <p:txBody>
          <a:bodyPr/>
          <a:lstStyle>
            <a:lvl1pPr>
              <a:spcBef>
                <a:spcPts val="936"/>
              </a:spcBef>
              <a:defRPr sz="2600"/>
            </a:lvl1pPr>
            <a:lvl2pPr>
              <a:defRPr sz="2600"/>
            </a:lvl2pPr>
            <a:lvl3pPr>
              <a:defRPr sz="2600"/>
            </a:lvl3pPr>
            <a:lvl4pPr>
              <a:defRPr sz="2600"/>
            </a:lvl4pPr>
            <a:lvl5pPr>
              <a:defRPr sz="2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273" y="1340768"/>
            <a:ext cx="3914866" cy="639762"/>
          </a:xfrm>
        </p:spPr>
        <p:txBody>
          <a:bodyPr anchor="b"/>
          <a:lstStyle>
            <a:lvl1pPr marL="0" indent="0">
              <a:buNone/>
              <a:defRPr lang="en-US" sz="2600" b="1"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3" y="2132856"/>
            <a:ext cx="3914866" cy="3951288"/>
          </a:xfrm>
        </p:spPr>
        <p:txBody>
          <a:bodyPr/>
          <a:lstStyle>
            <a:lvl1pPr>
              <a:spcBef>
                <a:spcPts val="936"/>
              </a:spcBef>
              <a:defRPr sz="2600"/>
            </a:lvl1pPr>
            <a:lvl2pPr>
              <a:defRPr sz="2600"/>
            </a:lvl2pPr>
            <a:lvl3pPr>
              <a:defRPr sz="2600"/>
            </a:lvl3pPr>
            <a:lvl4pPr>
              <a:defRPr sz="2600"/>
            </a:lvl4pPr>
            <a:lvl5pPr>
              <a:defRPr sz="2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itle 1"/>
          <p:cNvSpPr>
            <a:spLocks noGrp="1"/>
          </p:cNvSpPr>
          <p:nvPr>
            <p:ph type="title"/>
          </p:nvPr>
        </p:nvSpPr>
        <p:spPr>
          <a:xfrm>
            <a:off x="697523" y="182563"/>
            <a:ext cx="6773008" cy="792162"/>
          </a:xfrm>
        </p:spPr>
        <p:txBody>
          <a:bodyPr/>
          <a:lstStyle/>
          <a:p>
            <a:r>
              <a:rPr lang="en-US" smtClean="0"/>
              <a:t>Click to edit Master title style</a:t>
            </a:r>
            <a:endParaRPr lang="en-GB" dirty="0"/>
          </a:p>
        </p:txBody>
      </p:sp>
      <p:sp>
        <p:nvSpPr>
          <p:cNvPr id="7" name="Rectangle 5"/>
          <p:cNvSpPr>
            <a:spLocks noGrp="1" noChangeArrowheads="1"/>
          </p:cNvSpPr>
          <p:nvPr>
            <p:ph type="ftr" sz="quarter" idx="10"/>
          </p:nvPr>
        </p:nvSpPr>
        <p:spPr>
          <a:ln/>
        </p:spPr>
        <p:txBody>
          <a:bodyPr/>
          <a:lstStyle>
            <a:lvl1pPr>
              <a:defRPr/>
            </a:lvl1pPr>
          </a:lstStyle>
          <a:p>
            <a:pPr>
              <a:defRPr/>
            </a:pPr>
            <a:r>
              <a:rPr lang="en-US">
                <a:solidFill>
                  <a:srgbClr val="5F6062"/>
                </a:solidFill>
              </a:rPr>
              <a:t>PLEASE REPLACE WITH YEAR MONTH AND NAME OF PRESENTATION</a:t>
            </a:r>
            <a:endParaRPr lang="en-GB">
              <a:solidFill>
                <a:srgbClr val="5F6062"/>
              </a:solidFill>
            </a:endParaRPr>
          </a:p>
        </p:txBody>
      </p:sp>
      <p:sp>
        <p:nvSpPr>
          <p:cNvPr id="8" name="Rectangle 6"/>
          <p:cNvSpPr>
            <a:spLocks noGrp="1" noChangeArrowheads="1"/>
          </p:cNvSpPr>
          <p:nvPr>
            <p:ph type="sldNum" sz="quarter" idx="11"/>
          </p:nvPr>
        </p:nvSpPr>
        <p:spPr>
          <a:ln/>
        </p:spPr>
        <p:txBody>
          <a:bodyPr/>
          <a:lstStyle>
            <a:lvl1pPr>
              <a:defRPr/>
            </a:lvl1pPr>
          </a:lstStyle>
          <a:p>
            <a:pPr>
              <a:defRPr/>
            </a:pPr>
            <a:fld id="{61A605AE-BB9E-42F7-BC10-7B6722CE8003}"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241775713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00454" y="1438275"/>
            <a:ext cx="3738608" cy="4870450"/>
          </a:xfrm>
        </p:spPr>
        <p:txBody>
          <a:bodyPr/>
          <a:lstStyle>
            <a:lvl1pPr>
              <a:lnSpc>
                <a:spcPct val="100000"/>
              </a:lnSpc>
              <a:spcBef>
                <a:spcPts val="936"/>
              </a:spcBef>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788615" y="1438275"/>
            <a:ext cx="3738462" cy="4870450"/>
          </a:xfrm>
        </p:spPr>
        <p:txBody>
          <a:bodyPr/>
          <a:lstStyle>
            <a:lvl1pPr>
              <a:lnSpc>
                <a:spcPct val="100000"/>
              </a:lnSpc>
              <a:spcBef>
                <a:spcPts val="936"/>
              </a:spcBef>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10"/>
          </p:nvPr>
        </p:nvSpPr>
        <p:spPr/>
        <p:txBody>
          <a:bodyPr/>
          <a:lstStyle>
            <a:lvl1pPr>
              <a:defRPr/>
            </a:lvl1pPr>
          </a:lstStyle>
          <a:p>
            <a:pPr>
              <a:defRPr/>
            </a:pPr>
            <a:r>
              <a:rPr lang="en-US">
                <a:solidFill>
                  <a:srgbClr val="5F6062"/>
                </a:solidFill>
              </a:rPr>
              <a:t>PLEASE REPLACE WITH YEAR MONTH AND NAME OF PRESENTATION</a:t>
            </a:r>
            <a:endParaRPr lang="en-GB">
              <a:solidFill>
                <a:srgbClr val="5F6062"/>
              </a:solidFill>
            </a:endParaRPr>
          </a:p>
        </p:txBody>
      </p:sp>
      <p:sp>
        <p:nvSpPr>
          <p:cNvPr id="6" name="Slide Number Placeholder 5"/>
          <p:cNvSpPr>
            <a:spLocks noGrp="1"/>
          </p:cNvSpPr>
          <p:nvPr>
            <p:ph type="sldNum" sz="quarter" idx="11"/>
          </p:nvPr>
        </p:nvSpPr>
        <p:spPr/>
        <p:txBody>
          <a:bodyPr/>
          <a:lstStyle>
            <a:lvl1pPr>
              <a:defRPr/>
            </a:lvl1pPr>
          </a:lstStyle>
          <a:p>
            <a:pPr>
              <a:defRPr/>
            </a:pPr>
            <a:fld id="{21411617-E51A-42F9-A671-9FDD693E4FCC}"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329122232"/>
      </p:ext>
    </p:extLst>
  </p:cSld>
  <p:clrMapOvr>
    <a:overrideClrMapping bg1="lt1" tx1="dk1" bg2="lt2" tx2="dk2" accent1="accent1" accent2="accent2" accent3="accent3" accent4="accent4" accent5="accent5" accent6="accent6" hlink="hlink" folHlink="folHlink"/>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a:xfrm>
            <a:off x="700472" y="1438275"/>
            <a:ext cx="3672139" cy="4870450"/>
          </a:xfrm>
        </p:spPr>
        <p:txBody>
          <a:bodyPr/>
          <a:lstStyle>
            <a:lvl1pPr marL="0" indent="0">
              <a:lnSpc>
                <a:spcPct val="100000"/>
              </a:lnSpc>
              <a:buNone/>
              <a:defRPr sz="2200"/>
            </a:lvl1pPr>
            <a:lvl2pPr marL="342900" indent="-342900">
              <a:spcBef>
                <a:spcPts val="36"/>
              </a:spcBef>
              <a:buClr>
                <a:schemeClr val="bg2"/>
              </a:buClr>
              <a:buFont typeface="Arial" pitchFamily="34" charset="0"/>
              <a:buChar char="•"/>
              <a:defRPr sz="2200"/>
            </a:lvl2pPr>
            <a:lvl3pPr marL="619125" indent="-266700">
              <a:defRPr sz="2200"/>
            </a:lvl3pPr>
            <a:lvl4pPr marL="990600" indent="-266700">
              <a:defRPr sz="2200"/>
            </a:lvl4pPr>
            <a:lvl5pPr marL="990600" indent="-266700">
              <a:defRPr sz="2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Picture Placeholder 6"/>
          <p:cNvSpPr>
            <a:spLocks noGrp="1"/>
          </p:cNvSpPr>
          <p:nvPr>
            <p:ph type="pic" sz="quarter" idx="12"/>
          </p:nvPr>
        </p:nvSpPr>
        <p:spPr>
          <a:xfrm>
            <a:off x="4372725" y="1412875"/>
            <a:ext cx="4188069" cy="4895850"/>
          </a:xfrm>
        </p:spPr>
        <p:txBody>
          <a:bodyPr/>
          <a:lstStyle/>
          <a:p>
            <a:pPr lvl="0"/>
            <a:r>
              <a:rPr lang="en-US" noProof="0" smtClean="0"/>
              <a:t>Click icon to add picture</a:t>
            </a:r>
            <a:endParaRPr lang="en-GB" noProof="0"/>
          </a:p>
        </p:txBody>
      </p:sp>
      <p:sp>
        <p:nvSpPr>
          <p:cNvPr id="5" name="Rectangle 5"/>
          <p:cNvSpPr>
            <a:spLocks noGrp="1" noChangeArrowheads="1"/>
          </p:cNvSpPr>
          <p:nvPr>
            <p:ph type="ftr" sz="quarter" idx="13"/>
          </p:nvPr>
        </p:nvSpPr>
        <p:spPr>
          <a:ln/>
        </p:spPr>
        <p:txBody>
          <a:bodyPr/>
          <a:lstStyle>
            <a:lvl1pPr>
              <a:defRPr/>
            </a:lvl1pPr>
          </a:lstStyle>
          <a:p>
            <a:pPr>
              <a:defRPr/>
            </a:pPr>
            <a:r>
              <a:rPr lang="en-US">
                <a:solidFill>
                  <a:srgbClr val="5F6062"/>
                </a:solidFill>
              </a:rPr>
              <a:t>PLEASE REPLACE WITH YEAR MONTH AND NAME OF PRESENTATION</a:t>
            </a:r>
            <a:endParaRPr lang="en-GB">
              <a:solidFill>
                <a:srgbClr val="5F6062"/>
              </a:solidFill>
            </a:endParaRPr>
          </a:p>
        </p:txBody>
      </p:sp>
      <p:sp>
        <p:nvSpPr>
          <p:cNvPr id="6" name="Rectangle 6"/>
          <p:cNvSpPr>
            <a:spLocks noGrp="1" noChangeArrowheads="1"/>
          </p:cNvSpPr>
          <p:nvPr>
            <p:ph type="sldNum" sz="quarter" idx="14"/>
          </p:nvPr>
        </p:nvSpPr>
        <p:spPr>
          <a:ln/>
        </p:spPr>
        <p:txBody>
          <a:bodyPr/>
          <a:lstStyle>
            <a:lvl1pPr>
              <a:defRPr/>
            </a:lvl1pPr>
          </a:lstStyle>
          <a:p>
            <a:pPr>
              <a:defRPr/>
            </a:pPr>
            <a:fld id="{F7E13D5C-FE8F-4293-89A1-9DC87842B3F6}"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26710600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94E1D1A-AD3E-4F3D-B876-D35ADC3714A6}" type="datetimeFigureOut">
              <a:rPr lang="en-GB" smtClean="0"/>
              <a:pPr/>
              <a:t>18/05/2012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ACED49-9C7E-4BB7-A5D3-A5FEB954467A}" type="slidenum">
              <a:rPr lang="en-GB" smtClean="0"/>
              <a:pPr/>
              <a:t>‹#›</a:t>
            </a:fld>
            <a:endParaRPr lang="en-GB"/>
          </a:p>
        </p:txBody>
      </p:sp>
    </p:spTree>
    <p:extLst>
      <p:ext uri="{BB962C8B-B14F-4D97-AF65-F5344CB8AC3E}">
        <p14:creationId xmlns:p14="http://schemas.microsoft.com/office/powerpoint/2010/main" val="3392023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r>
              <a:rPr lang="en-US">
                <a:solidFill>
                  <a:srgbClr val="5F6062"/>
                </a:solidFill>
              </a:rPr>
              <a:t>PLEASE REPLACE WITH YEAR MONTH AND NAME OF PRESENTATION</a:t>
            </a:r>
            <a:endParaRPr lang="en-GB">
              <a:solidFill>
                <a:srgbClr val="5F6062"/>
              </a:solidFill>
            </a:endParaRPr>
          </a:p>
        </p:txBody>
      </p:sp>
      <p:sp>
        <p:nvSpPr>
          <p:cNvPr id="4" name="Rectangle 6"/>
          <p:cNvSpPr>
            <a:spLocks noGrp="1" noChangeArrowheads="1"/>
          </p:cNvSpPr>
          <p:nvPr>
            <p:ph type="sldNum" sz="quarter" idx="11"/>
          </p:nvPr>
        </p:nvSpPr>
        <p:spPr>
          <a:ln/>
        </p:spPr>
        <p:txBody>
          <a:bodyPr/>
          <a:lstStyle>
            <a:lvl1pPr>
              <a:defRPr/>
            </a:lvl1pPr>
          </a:lstStyle>
          <a:p>
            <a:pPr>
              <a:defRPr/>
            </a:pPr>
            <a:fld id="{0047B467-CE54-4DC4-920E-52172B18CE93}"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175466380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7" name="Chart Placeholder 6"/>
          <p:cNvSpPr>
            <a:spLocks noGrp="1"/>
          </p:cNvSpPr>
          <p:nvPr>
            <p:ph type="chart" sz="quarter" idx="12"/>
          </p:nvPr>
        </p:nvSpPr>
        <p:spPr>
          <a:xfrm>
            <a:off x="1647367" y="1988840"/>
            <a:ext cx="5383983" cy="4176464"/>
          </a:xfrm>
        </p:spPr>
        <p:txBody>
          <a:bodyPr/>
          <a:lstStyle/>
          <a:p>
            <a:pPr lvl="0"/>
            <a:r>
              <a:rPr lang="en-US" noProof="0" smtClean="0"/>
              <a:t>Click icon to add chart</a:t>
            </a:r>
            <a:endParaRPr lang="en-GB" noProof="0"/>
          </a:p>
        </p:txBody>
      </p:sp>
      <p:sp>
        <p:nvSpPr>
          <p:cNvPr id="4" name="Rectangle 5"/>
          <p:cNvSpPr>
            <a:spLocks noGrp="1" noChangeArrowheads="1"/>
          </p:cNvSpPr>
          <p:nvPr>
            <p:ph type="ftr" sz="quarter" idx="13"/>
          </p:nvPr>
        </p:nvSpPr>
        <p:spPr>
          <a:ln/>
        </p:spPr>
        <p:txBody>
          <a:bodyPr/>
          <a:lstStyle>
            <a:lvl1pPr>
              <a:defRPr/>
            </a:lvl1pPr>
          </a:lstStyle>
          <a:p>
            <a:pPr>
              <a:defRPr/>
            </a:pPr>
            <a:r>
              <a:rPr lang="en-US">
                <a:solidFill>
                  <a:srgbClr val="5F6062"/>
                </a:solidFill>
              </a:rPr>
              <a:t>PLEASE REPLACE WITH YEAR MONTH AND NAME OF PRESENTATION</a:t>
            </a:r>
            <a:endParaRPr lang="en-GB">
              <a:solidFill>
                <a:srgbClr val="5F6062"/>
              </a:solidFill>
            </a:endParaRPr>
          </a:p>
        </p:txBody>
      </p:sp>
      <p:sp>
        <p:nvSpPr>
          <p:cNvPr id="5" name="Rectangle 6"/>
          <p:cNvSpPr>
            <a:spLocks noGrp="1" noChangeArrowheads="1"/>
          </p:cNvSpPr>
          <p:nvPr>
            <p:ph type="sldNum" sz="quarter" idx="14"/>
          </p:nvPr>
        </p:nvSpPr>
        <p:spPr>
          <a:ln/>
        </p:spPr>
        <p:txBody>
          <a:bodyPr/>
          <a:lstStyle>
            <a:lvl1pPr>
              <a:defRPr/>
            </a:lvl1pPr>
          </a:lstStyle>
          <a:p>
            <a:pPr>
              <a:defRPr/>
            </a:pPr>
            <a:fld id="{27742DEC-EC39-4BBA-B55D-A2AB676363DF}"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202789085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solidFill>
                  <a:srgbClr val="5F6062"/>
                </a:solidFill>
              </a:rPr>
              <a:t>PLEASE REPLACE WITH YEAR MONTH AND NAME OF PRESENTATION</a:t>
            </a:r>
            <a:endParaRPr lang="en-GB">
              <a:solidFill>
                <a:srgbClr val="5F6062"/>
              </a:solidFill>
            </a:endParaRPr>
          </a:p>
        </p:txBody>
      </p:sp>
      <p:sp>
        <p:nvSpPr>
          <p:cNvPr id="3" name="Rectangle 6"/>
          <p:cNvSpPr>
            <a:spLocks noGrp="1" noChangeArrowheads="1"/>
          </p:cNvSpPr>
          <p:nvPr>
            <p:ph type="sldNum" sz="quarter" idx="11"/>
          </p:nvPr>
        </p:nvSpPr>
        <p:spPr>
          <a:ln/>
        </p:spPr>
        <p:txBody>
          <a:bodyPr/>
          <a:lstStyle>
            <a:lvl1pPr>
              <a:defRPr/>
            </a:lvl1pPr>
          </a:lstStyle>
          <a:p>
            <a:pPr>
              <a:defRPr/>
            </a:pPr>
            <a:fld id="{C12F66A7-E681-4B37-8C53-974455570BDD}"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64484976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 SignPost">
    <p:spTree>
      <p:nvGrpSpPr>
        <p:cNvPr id="1" name=""/>
        <p:cNvGrpSpPr/>
        <p:nvPr/>
      </p:nvGrpSpPr>
      <p:grpSpPr>
        <a:xfrm>
          <a:off x="0" y="0"/>
          <a:ext cx="0" cy="0"/>
          <a:chOff x="0" y="0"/>
          <a:chExt cx="0" cy="0"/>
        </a:xfrm>
      </p:grpSpPr>
      <p:pic>
        <p:nvPicPr>
          <p:cNvPr id="4" name="Picture 28" descr="11275_Signpost_72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108" y="0"/>
            <a:ext cx="8475785"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0"/>
          <p:cNvSpPr txBox="1">
            <a:spLocks noChangeArrowheads="1"/>
          </p:cNvSpPr>
          <p:nvPr/>
        </p:nvSpPr>
        <p:spPr bwMode="gray">
          <a:xfrm>
            <a:off x="681404" y="952503"/>
            <a:ext cx="5931877" cy="244475"/>
          </a:xfrm>
          <a:prstGeom prst="rect">
            <a:avLst/>
          </a:prstGeom>
          <a:noFill/>
          <a:ln>
            <a:noFill/>
          </a:ln>
          <a:effectLst/>
          <a:extLst/>
        </p:spPr>
        <p:txBody>
          <a:bodyPr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defRPr/>
            </a:pPr>
            <a:r>
              <a:rPr lang="en-GB" sz="1600">
                <a:solidFill>
                  <a:srgbClr val="FFFFFF"/>
                </a:solidFill>
                <a:cs typeface="Arial" charset="0"/>
              </a:rPr>
              <a:t>International Financial Reporting Standards</a:t>
            </a:r>
          </a:p>
        </p:txBody>
      </p:sp>
      <p:sp>
        <p:nvSpPr>
          <p:cNvPr id="6" name="Text Box 21"/>
          <p:cNvSpPr txBox="1">
            <a:spLocks noChangeArrowheads="1"/>
          </p:cNvSpPr>
          <p:nvPr/>
        </p:nvSpPr>
        <p:spPr bwMode="gray">
          <a:xfrm>
            <a:off x="700455" y="5884866"/>
            <a:ext cx="3738197" cy="307777"/>
          </a:xfrm>
          <a:prstGeom prst="rect">
            <a:avLst/>
          </a:prstGeom>
          <a:noFill/>
          <a:ln>
            <a:noFill/>
          </a:ln>
          <a:effectLs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defRPr/>
            </a:pPr>
            <a:r>
              <a:rPr lang="en-GB" sz="1000" dirty="0">
                <a:solidFill>
                  <a:srgbClr val="000000"/>
                </a:solidFill>
                <a:cs typeface="Arial" charset="0"/>
              </a:rPr>
              <a:t>The views expressed in this presentation are those of the presenter, </a:t>
            </a:r>
            <a:r>
              <a:rPr lang="en-GB" sz="1000" dirty="0" smtClean="0">
                <a:solidFill>
                  <a:srgbClr val="000000"/>
                </a:solidFill>
                <a:cs typeface="Arial" charset="0"/>
              </a:rPr>
              <a:t>not </a:t>
            </a:r>
            <a:r>
              <a:rPr lang="en-GB" sz="1000" dirty="0">
                <a:solidFill>
                  <a:srgbClr val="000000"/>
                </a:solidFill>
                <a:cs typeface="Arial" charset="0"/>
              </a:rPr>
              <a:t>necessarily those of the </a:t>
            </a:r>
            <a:r>
              <a:rPr lang="en-GB" sz="1000" dirty="0" err="1">
                <a:solidFill>
                  <a:srgbClr val="000000"/>
                </a:solidFill>
                <a:cs typeface="Arial" charset="0"/>
              </a:rPr>
              <a:t>IASB</a:t>
            </a:r>
            <a:r>
              <a:rPr lang="en-GB" sz="1000" dirty="0">
                <a:solidFill>
                  <a:srgbClr val="000000"/>
                </a:solidFill>
                <a:cs typeface="Arial" charset="0"/>
              </a:rPr>
              <a:t> or IFRS Foundation.</a:t>
            </a:r>
          </a:p>
        </p:txBody>
      </p:sp>
      <p:sp>
        <p:nvSpPr>
          <p:cNvPr id="7" name="Rectangle 29"/>
          <p:cNvSpPr>
            <a:spLocks noChangeArrowheads="1"/>
          </p:cNvSpPr>
          <p:nvPr/>
        </p:nvSpPr>
        <p:spPr bwMode="gray">
          <a:xfrm>
            <a:off x="722437" y="6462713"/>
            <a:ext cx="52138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fontAlgn="base">
              <a:spcBef>
                <a:spcPct val="0"/>
              </a:spcBef>
              <a:spcAft>
                <a:spcPct val="0"/>
              </a:spcAft>
            </a:pPr>
            <a:r>
              <a:rPr lang="en-GB" sz="700">
                <a:solidFill>
                  <a:srgbClr val="000000"/>
                </a:solidFill>
                <a:cs typeface="Arial" charset="0"/>
              </a:rPr>
              <a:t>© IFRS Foundation |  30 Cannon Street  |  London EC4M 6XH  |  UK.  www.ifrs.org</a:t>
            </a:r>
          </a:p>
        </p:txBody>
      </p:sp>
      <p:pic>
        <p:nvPicPr>
          <p:cNvPr id="8" name="Picture 30" descr="IFRS TM logo_CMY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7804" y="5849941"/>
            <a:ext cx="2724150"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481756" y="1914525"/>
            <a:ext cx="5046785" cy="1951038"/>
          </a:xfrm>
        </p:spPr>
        <p:txBody>
          <a:bodyPr/>
          <a:lstStyle>
            <a:lvl1pPr algn="r">
              <a:defRPr sz="3800" b="0">
                <a:solidFill>
                  <a:schemeClr val="bg1"/>
                </a:solidFill>
              </a:defRPr>
            </a:lvl1pPr>
          </a:lstStyle>
          <a:p>
            <a:pPr lvl="0"/>
            <a:r>
              <a:rPr lang="en-US" noProof="0" smtClean="0"/>
              <a:t>Click to edit Master title style</a:t>
            </a:r>
            <a:endParaRPr lang="en-GB" noProof="0" smtClean="0"/>
          </a:p>
        </p:txBody>
      </p:sp>
      <p:sp>
        <p:nvSpPr>
          <p:cNvPr id="3075" name="Rectangle 3"/>
          <p:cNvSpPr>
            <a:spLocks noGrp="1" noChangeArrowheads="1"/>
          </p:cNvSpPr>
          <p:nvPr>
            <p:ph type="subTitle" idx="1"/>
          </p:nvPr>
        </p:nvSpPr>
        <p:spPr>
          <a:xfrm>
            <a:off x="3481756" y="3962400"/>
            <a:ext cx="5046785" cy="528638"/>
          </a:xfrm>
        </p:spPr>
        <p:txBody>
          <a:bodyPr/>
          <a:lstStyle>
            <a:lvl1pPr marL="0" indent="0" algn="r">
              <a:lnSpc>
                <a:spcPct val="90000"/>
              </a:lnSpc>
              <a:buFontTx/>
              <a:buNone/>
              <a:defRPr sz="1500">
                <a:solidFill>
                  <a:schemeClr val="bg1"/>
                </a:solidFill>
              </a:defRPr>
            </a:lvl1pPr>
          </a:lstStyle>
          <a:p>
            <a:pPr lvl="0"/>
            <a:r>
              <a:rPr lang="en-US" noProof="0" smtClean="0"/>
              <a:t>Click to edit Master subtitle style</a:t>
            </a:r>
            <a:endParaRPr lang="en-GB" noProof="0" smtClean="0"/>
          </a:p>
        </p:txBody>
      </p:sp>
      <p:sp>
        <p:nvSpPr>
          <p:cNvPr id="9" name="Rectangle 4"/>
          <p:cNvSpPr>
            <a:spLocks noGrp="1" noChangeArrowheads="1"/>
          </p:cNvSpPr>
          <p:nvPr>
            <p:ph type="dt" sz="half" idx="10"/>
          </p:nvPr>
        </p:nvSpPr>
        <p:spPr bwMode="gray">
          <a:xfrm>
            <a:off x="701920" y="371475"/>
            <a:ext cx="1189892" cy="279400"/>
          </a:xfrm>
          <a:prstGeom prst="rect">
            <a:avLst/>
          </a:prstGeom>
          <a:extLst/>
        </p:spPr>
        <p:txBody>
          <a:bodyPr vert="horz" wrap="square" lIns="0" tIns="0" rIns="0" bIns="0" numCol="1" anchor="t" anchorCtr="0" compatLnSpc="1">
            <a:prstTxWarp prst="textNoShape">
              <a:avLst/>
            </a:prstTxWarp>
          </a:bodyPr>
          <a:lstStyle>
            <a:lvl1pPr>
              <a:defRPr sz="1200">
                <a:solidFill>
                  <a:srgbClr val="5F6062"/>
                </a:solidFill>
                <a:latin typeface="Arial"/>
                <a:cs typeface="Arial" charset="0"/>
              </a:defRPr>
            </a:lvl1pPr>
          </a:lstStyle>
          <a:p>
            <a:pPr fontAlgn="base">
              <a:spcBef>
                <a:spcPct val="0"/>
              </a:spcBef>
              <a:spcAft>
                <a:spcPct val="0"/>
              </a:spcAft>
              <a:defRPr/>
            </a:pPr>
            <a:endParaRPr lang="en-US"/>
          </a:p>
        </p:txBody>
      </p:sp>
    </p:spTree>
    <p:extLst>
      <p:ext uri="{BB962C8B-B14F-4D97-AF65-F5344CB8AC3E}">
        <p14:creationId xmlns:p14="http://schemas.microsoft.com/office/powerpoint/2010/main" val="206643744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p:txBody>
          <a:bodyPr/>
          <a:lstStyle>
            <a:lvl1pPr>
              <a:lnSpc>
                <a:spcPct val="100000"/>
              </a:lnSpc>
              <a:defRPr/>
            </a:lvl1pPr>
            <a:lvl2pPr>
              <a:spcBef>
                <a:spcPts val="36"/>
              </a:spcBef>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Rectangle 5"/>
          <p:cNvSpPr>
            <a:spLocks noGrp="1" noChangeArrowheads="1"/>
          </p:cNvSpPr>
          <p:nvPr>
            <p:ph type="ftr" sz="quarter" idx="10"/>
          </p:nvPr>
        </p:nvSpPr>
        <p:spPr/>
        <p:txBody>
          <a:bodyPr/>
          <a:lstStyle>
            <a:lvl1pPr>
              <a:defRPr>
                <a:latin typeface="Arial" charset="0"/>
              </a:defRPr>
            </a:lvl1pPr>
          </a:lstStyle>
          <a:p>
            <a:pPr>
              <a:defRPr/>
            </a:pPr>
            <a:r>
              <a:rPr lang="en-US"/>
              <a:t>PLEASE REPLACE WITH YEAR MONTH AND NAME OF PRESENTATION</a:t>
            </a:r>
            <a:endParaRPr lang="en-GB"/>
          </a:p>
        </p:txBody>
      </p:sp>
      <p:sp>
        <p:nvSpPr>
          <p:cNvPr id="5" name="Rectangle 6"/>
          <p:cNvSpPr>
            <a:spLocks noGrp="1" noChangeArrowheads="1"/>
          </p:cNvSpPr>
          <p:nvPr>
            <p:ph type="sldNum" sz="quarter" idx="11"/>
          </p:nvPr>
        </p:nvSpPr>
        <p:spPr/>
        <p:txBody>
          <a:bodyPr/>
          <a:lstStyle>
            <a:lvl1pPr>
              <a:defRPr>
                <a:latin typeface="Arial" charset="0"/>
              </a:defRPr>
            </a:lvl1pPr>
          </a:lstStyle>
          <a:p>
            <a:pPr>
              <a:defRPr/>
            </a:pPr>
            <a:fld id="{B022D65D-3E46-4D2B-BF8F-2AA475C106DF}" type="slidenum">
              <a:rPr lang="en-GB"/>
              <a:pPr>
                <a:defRPr/>
              </a:pPr>
              <a:t>‹#›</a:t>
            </a:fld>
            <a:endParaRPr lang="en-GB"/>
          </a:p>
        </p:txBody>
      </p:sp>
    </p:spTree>
    <p:extLst>
      <p:ext uri="{BB962C8B-B14F-4D97-AF65-F5344CB8AC3E}">
        <p14:creationId xmlns:p14="http://schemas.microsoft.com/office/powerpoint/2010/main" val="357610428"/>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Single Col Text -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0" indent="0">
              <a:lnSpc>
                <a:spcPct val="100000"/>
              </a:lnSpc>
              <a:buNone/>
              <a:defRPr b="1">
                <a:solidFill>
                  <a:schemeClr val="bg2"/>
                </a:solidFill>
              </a:defRPr>
            </a:lvl1pPr>
            <a:lvl2pPr marL="266700" indent="-266700">
              <a:lnSpc>
                <a:spcPct val="100000"/>
              </a:lnSpc>
              <a:spcBef>
                <a:spcPts val="936"/>
              </a:spcBef>
              <a:buClr>
                <a:schemeClr val="bg2"/>
              </a:buClr>
              <a:buFont typeface="Arial" pitchFamily="34" charset="0"/>
              <a:buChar char="•"/>
              <a:defRPr sz="2600"/>
            </a:lvl2pPr>
            <a:lvl3pPr marL="619125" indent="-266700">
              <a:defRPr/>
            </a:lvl3pPr>
            <a:lvl4pPr marL="990600" indent="-266700">
              <a:defRPr/>
            </a:lvl4pPr>
            <a:lvl5pPr marL="1352550" indent="-2667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Rectangle 5"/>
          <p:cNvSpPr>
            <a:spLocks noGrp="1" noChangeArrowheads="1"/>
          </p:cNvSpPr>
          <p:nvPr>
            <p:ph type="ftr" sz="quarter" idx="10"/>
          </p:nvPr>
        </p:nvSpPr>
        <p:spPr/>
        <p:txBody>
          <a:bodyPr/>
          <a:lstStyle>
            <a:lvl1pPr>
              <a:defRPr>
                <a:latin typeface="Arial" charset="0"/>
              </a:defRPr>
            </a:lvl1pPr>
          </a:lstStyle>
          <a:p>
            <a:pPr>
              <a:defRPr/>
            </a:pPr>
            <a:r>
              <a:rPr lang="en-US"/>
              <a:t>PLEASE REPLACE WITH YEAR MONTH AND NAME OF PRESENTATION</a:t>
            </a:r>
            <a:endParaRPr lang="en-GB"/>
          </a:p>
        </p:txBody>
      </p:sp>
      <p:sp>
        <p:nvSpPr>
          <p:cNvPr id="5" name="Rectangle 6"/>
          <p:cNvSpPr>
            <a:spLocks noGrp="1" noChangeArrowheads="1"/>
          </p:cNvSpPr>
          <p:nvPr>
            <p:ph type="sldNum" sz="quarter" idx="11"/>
          </p:nvPr>
        </p:nvSpPr>
        <p:spPr/>
        <p:txBody>
          <a:bodyPr/>
          <a:lstStyle>
            <a:lvl1pPr>
              <a:defRPr>
                <a:latin typeface="Arial" charset="0"/>
              </a:defRPr>
            </a:lvl1pPr>
          </a:lstStyle>
          <a:p>
            <a:pPr>
              <a:defRPr/>
            </a:pPr>
            <a:fld id="{499C7C2D-521F-4367-9209-B58CA320A95B}" type="slidenum">
              <a:rPr lang="en-GB"/>
              <a:pPr>
                <a:defRPr/>
              </a:pPr>
              <a:t>‹#›</a:t>
            </a:fld>
            <a:endParaRPr lang="en-GB"/>
          </a:p>
        </p:txBody>
      </p:sp>
    </p:spTree>
    <p:extLst>
      <p:ext uri="{BB962C8B-B14F-4D97-AF65-F5344CB8AC3E}">
        <p14:creationId xmlns:p14="http://schemas.microsoft.com/office/powerpoint/2010/main" val="1577830457"/>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Bullet Emphas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361950" indent="-361950">
              <a:lnSpc>
                <a:spcPct val="100000"/>
              </a:lnSpc>
              <a:buFont typeface="Wingdings" pitchFamily="2" charset="2"/>
              <a:buChar char="ü"/>
              <a:defRPr/>
            </a:lvl1pPr>
            <a:lvl2pPr marL="895350" indent="-361950">
              <a:spcBef>
                <a:spcPts val="936"/>
              </a:spcBef>
              <a:buClr>
                <a:schemeClr val="bg2"/>
              </a:buClr>
              <a:buFont typeface="Wingdings" pitchFamily="2" charset="2"/>
              <a:buChar char=""/>
              <a:defRPr sz="2600"/>
            </a:lvl2pPr>
            <a:lvl3pPr marL="1352550" indent="-266700">
              <a:defRPr sz="2400"/>
            </a:lvl3pPr>
            <a:lvl4pPr marL="1352550" indent="-266700">
              <a:tabLst/>
              <a:defRPr/>
            </a:lvl4pPr>
            <a:lvl5pPr marL="1352550" indent="-2667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Rectangle 5"/>
          <p:cNvSpPr>
            <a:spLocks noGrp="1" noChangeArrowheads="1"/>
          </p:cNvSpPr>
          <p:nvPr>
            <p:ph type="ftr" sz="quarter" idx="10"/>
          </p:nvPr>
        </p:nvSpPr>
        <p:spPr/>
        <p:txBody>
          <a:bodyPr/>
          <a:lstStyle>
            <a:lvl1pPr>
              <a:defRPr>
                <a:latin typeface="Arial" charset="0"/>
              </a:defRPr>
            </a:lvl1pPr>
          </a:lstStyle>
          <a:p>
            <a:pPr>
              <a:defRPr/>
            </a:pPr>
            <a:r>
              <a:rPr lang="en-US"/>
              <a:t>PLEASE REPLACE WITH YEAR MONTH AND NAME OF PRESENTATION</a:t>
            </a:r>
            <a:endParaRPr lang="en-GB"/>
          </a:p>
        </p:txBody>
      </p:sp>
      <p:sp>
        <p:nvSpPr>
          <p:cNvPr id="5" name="Rectangle 6"/>
          <p:cNvSpPr>
            <a:spLocks noGrp="1" noChangeArrowheads="1"/>
          </p:cNvSpPr>
          <p:nvPr>
            <p:ph type="sldNum" sz="quarter" idx="11"/>
          </p:nvPr>
        </p:nvSpPr>
        <p:spPr/>
        <p:txBody>
          <a:bodyPr/>
          <a:lstStyle>
            <a:lvl1pPr>
              <a:defRPr>
                <a:latin typeface="Arial" charset="0"/>
              </a:defRPr>
            </a:lvl1pPr>
          </a:lstStyle>
          <a:p>
            <a:pPr>
              <a:defRPr/>
            </a:pPr>
            <a:fld id="{20A0BF7D-753A-4E34-8E92-D122AE0AB54B}" type="slidenum">
              <a:rPr lang="en-GB"/>
              <a:pPr>
                <a:defRPr/>
              </a:pPr>
              <a:t>‹#›</a:t>
            </a:fld>
            <a:endParaRPr lang="en-GB"/>
          </a:p>
        </p:txBody>
      </p:sp>
    </p:spTree>
    <p:extLst>
      <p:ext uri="{BB962C8B-B14F-4D97-AF65-F5344CB8AC3E}">
        <p14:creationId xmlns:p14="http://schemas.microsoft.com/office/powerpoint/2010/main" val="340753491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4" name="Picture 11" descr="11275 PPT divider_150_rgb_G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178" y="0"/>
            <a:ext cx="8475785" cy="470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7"/>
          <p:cNvSpPr txBox="1">
            <a:spLocks noChangeArrowheads="1"/>
          </p:cNvSpPr>
          <p:nvPr/>
        </p:nvSpPr>
        <p:spPr bwMode="gray">
          <a:xfrm>
            <a:off x="681404" y="952503"/>
            <a:ext cx="5931877" cy="244475"/>
          </a:xfrm>
          <a:prstGeom prst="rect">
            <a:avLst/>
          </a:prstGeom>
          <a:noFill/>
          <a:ln>
            <a:noFill/>
          </a:ln>
          <a:effectLst/>
          <a:extLst/>
        </p:spPr>
        <p:txBody>
          <a:bodyPr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defRPr/>
            </a:pPr>
            <a:r>
              <a:rPr lang="en-GB" sz="1600">
                <a:solidFill>
                  <a:srgbClr val="FFFFFF"/>
                </a:solidFill>
                <a:cs typeface="Arial" charset="0"/>
              </a:rPr>
              <a:t>International Financial Reporting Standards</a:t>
            </a:r>
          </a:p>
        </p:txBody>
      </p:sp>
      <p:sp>
        <p:nvSpPr>
          <p:cNvPr id="6" name="Text Box 9"/>
          <p:cNvSpPr txBox="1">
            <a:spLocks noChangeArrowheads="1"/>
          </p:cNvSpPr>
          <p:nvPr/>
        </p:nvSpPr>
        <p:spPr bwMode="gray">
          <a:xfrm>
            <a:off x="700455" y="5883278"/>
            <a:ext cx="3738197" cy="461665"/>
          </a:xfrm>
          <a:prstGeom prst="rect">
            <a:avLst/>
          </a:prstGeom>
          <a:noFill/>
          <a:ln>
            <a:noFill/>
          </a:ln>
          <a:effectLs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defRPr/>
            </a:pPr>
            <a:r>
              <a:rPr lang="en-GB" sz="1000">
                <a:solidFill>
                  <a:srgbClr val="5F6062"/>
                </a:solidFill>
                <a:cs typeface="Arial" charset="0"/>
              </a:rPr>
              <a:t>The views expressed in this presentation are those of the presenter, </a:t>
            </a:r>
            <a:br>
              <a:rPr lang="en-GB" sz="1000">
                <a:solidFill>
                  <a:srgbClr val="5F6062"/>
                </a:solidFill>
                <a:cs typeface="Arial" charset="0"/>
              </a:rPr>
            </a:br>
            <a:r>
              <a:rPr lang="en-GB" sz="1000">
                <a:solidFill>
                  <a:srgbClr val="5F6062"/>
                </a:solidFill>
                <a:cs typeface="Arial" charset="0"/>
              </a:rPr>
              <a:t>not necessarily those of the IASB or IFRS Foundation</a:t>
            </a:r>
          </a:p>
        </p:txBody>
      </p:sp>
      <p:pic>
        <p:nvPicPr>
          <p:cNvPr id="7" name="Picture 13" descr="IFRS TM logo_CMY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67804" y="5849941"/>
            <a:ext cx="2724150"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a:spLocks noGrp="1" noChangeArrowheads="1"/>
          </p:cNvSpPr>
          <p:nvPr>
            <p:ph type="ctrTitle"/>
          </p:nvPr>
        </p:nvSpPr>
        <p:spPr>
          <a:xfrm>
            <a:off x="3481756" y="1914525"/>
            <a:ext cx="5046785" cy="1951038"/>
          </a:xfrm>
        </p:spPr>
        <p:txBody>
          <a:bodyPr/>
          <a:lstStyle>
            <a:lvl1pPr algn="r">
              <a:defRPr sz="3800" b="0">
                <a:solidFill>
                  <a:schemeClr val="bg1"/>
                </a:solidFill>
              </a:defRPr>
            </a:lvl1pPr>
          </a:lstStyle>
          <a:p>
            <a:pPr lvl="0"/>
            <a:r>
              <a:rPr lang="en-US" noProof="0" smtClean="0"/>
              <a:t>Click to edit Master title style</a:t>
            </a:r>
            <a:endParaRPr lang="en-GB" noProof="0" smtClean="0"/>
          </a:p>
        </p:txBody>
      </p:sp>
      <p:sp>
        <p:nvSpPr>
          <p:cNvPr id="14" name="Rectangle 3"/>
          <p:cNvSpPr>
            <a:spLocks noGrp="1" noChangeArrowheads="1"/>
          </p:cNvSpPr>
          <p:nvPr>
            <p:ph type="subTitle" idx="1"/>
          </p:nvPr>
        </p:nvSpPr>
        <p:spPr>
          <a:xfrm>
            <a:off x="3481756" y="3962400"/>
            <a:ext cx="5046785" cy="528638"/>
          </a:xfrm>
        </p:spPr>
        <p:txBody>
          <a:bodyPr/>
          <a:lstStyle>
            <a:lvl1pPr marL="0" indent="0" algn="r">
              <a:lnSpc>
                <a:spcPct val="90000"/>
              </a:lnSpc>
              <a:buFontTx/>
              <a:buNone/>
              <a:defRPr sz="1500">
                <a:solidFill>
                  <a:schemeClr val="bg1"/>
                </a:solidFill>
              </a:defRPr>
            </a:lvl1pPr>
          </a:lstStyle>
          <a:p>
            <a:pPr lvl="0"/>
            <a:r>
              <a:rPr lang="en-US" noProof="0" smtClean="0"/>
              <a:t>Click to edit Master subtitle style</a:t>
            </a:r>
            <a:endParaRPr lang="en-GB" noProof="0" smtClean="0"/>
          </a:p>
        </p:txBody>
      </p:sp>
      <p:sp>
        <p:nvSpPr>
          <p:cNvPr id="8" name="Rectangle 7"/>
          <p:cNvSpPr>
            <a:spLocks noGrp="1" noChangeArrowheads="1"/>
          </p:cNvSpPr>
          <p:nvPr>
            <p:ph type="ftr" sz="quarter" idx="10"/>
          </p:nvPr>
        </p:nvSpPr>
        <p:spPr>
          <a:xfrm>
            <a:off x="700454" y="6462716"/>
            <a:ext cx="5647592" cy="192087"/>
          </a:xfrm>
        </p:spPr>
        <p:txBody>
          <a:bodyPr/>
          <a:lstStyle>
            <a:lvl1pPr>
              <a:defRPr>
                <a:latin typeface="Arial" charset="0"/>
              </a:defRPr>
            </a:lvl1pPr>
          </a:lstStyle>
          <a:p>
            <a:pPr>
              <a:defRPr/>
            </a:pPr>
            <a:r>
              <a:rPr lang="en-US"/>
              <a:t>PLEASE REPLACE WITH YEAR MONTH AND NAME OF PRESENTATION</a:t>
            </a:r>
            <a:endParaRPr lang="en-GB"/>
          </a:p>
        </p:txBody>
      </p:sp>
      <p:sp>
        <p:nvSpPr>
          <p:cNvPr id="9" name="Rectangle 4"/>
          <p:cNvSpPr>
            <a:spLocks noGrp="1" noChangeArrowheads="1"/>
          </p:cNvSpPr>
          <p:nvPr>
            <p:ph type="dt" sz="half" idx="11"/>
          </p:nvPr>
        </p:nvSpPr>
        <p:spPr bwMode="gray">
          <a:xfrm>
            <a:off x="701920" y="371475"/>
            <a:ext cx="1189892" cy="279400"/>
          </a:xfrm>
          <a:prstGeom prst="rect">
            <a:avLst/>
          </a:prstGeom>
          <a:extLst/>
        </p:spPr>
        <p:txBody>
          <a:bodyPr vert="horz" wrap="square" lIns="0" tIns="0" rIns="0" bIns="0" numCol="1" anchor="t" anchorCtr="0" compatLnSpc="1">
            <a:prstTxWarp prst="textNoShape">
              <a:avLst/>
            </a:prstTxWarp>
          </a:bodyPr>
          <a:lstStyle>
            <a:lvl1pPr>
              <a:defRPr sz="1200">
                <a:solidFill>
                  <a:srgbClr val="5F6062"/>
                </a:solidFill>
                <a:latin typeface="Arial"/>
                <a:cs typeface="Arial" charset="0"/>
              </a:defRPr>
            </a:lvl1pPr>
          </a:lstStyle>
          <a:p>
            <a:pPr fontAlgn="base">
              <a:spcBef>
                <a:spcPct val="0"/>
              </a:spcBef>
              <a:spcAft>
                <a:spcPct val="0"/>
              </a:spcAft>
              <a:defRPr/>
            </a:pPr>
            <a:endParaRPr lang="en-US"/>
          </a:p>
        </p:txBody>
      </p:sp>
    </p:spTree>
    <p:extLst>
      <p:ext uri="{BB962C8B-B14F-4D97-AF65-F5344CB8AC3E}">
        <p14:creationId xmlns:p14="http://schemas.microsoft.com/office/powerpoint/2010/main" val="2112987392"/>
      </p:ext>
    </p:extLst>
  </p:cSld>
  <p:clrMapOvr>
    <a:overrideClrMapping bg1="lt1" tx1="dk1" bg2="lt2" tx2="dk2" accent1="accent1" accent2="accent2" accent3="accent3" accent4="accent4" accent5="accent5" accent6="accent6" hlink="hlink" folHlink="folHlink"/>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6805" y="1340768"/>
            <a:ext cx="3780463" cy="639762"/>
          </a:xfrm>
        </p:spPr>
        <p:txBody>
          <a:bodyPr anchor="b"/>
          <a:lstStyle>
            <a:lvl1pPr marL="0" indent="0">
              <a:buNone/>
              <a:defRPr sz="2600" b="1">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16805" y="2132856"/>
            <a:ext cx="3780463" cy="3951288"/>
          </a:xfrm>
        </p:spPr>
        <p:txBody>
          <a:bodyPr/>
          <a:lstStyle>
            <a:lvl1pPr>
              <a:spcBef>
                <a:spcPts val="936"/>
              </a:spcBef>
              <a:defRPr sz="2600"/>
            </a:lvl1pPr>
            <a:lvl2pPr>
              <a:defRPr sz="2600"/>
            </a:lvl2pPr>
            <a:lvl3pPr>
              <a:defRPr sz="2600"/>
            </a:lvl3pPr>
            <a:lvl4pPr>
              <a:defRPr sz="2600"/>
            </a:lvl4pPr>
            <a:lvl5pPr>
              <a:defRPr sz="2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273" y="1340768"/>
            <a:ext cx="3914866" cy="639762"/>
          </a:xfrm>
        </p:spPr>
        <p:txBody>
          <a:bodyPr anchor="b"/>
          <a:lstStyle>
            <a:lvl1pPr marL="0" indent="0">
              <a:buNone/>
              <a:defRPr lang="en-US" sz="2600" b="1"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3" y="2132856"/>
            <a:ext cx="3914866" cy="3951288"/>
          </a:xfrm>
        </p:spPr>
        <p:txBody>
          <a:bodyPr/>
          <a:lstStyle>
            <a:lvl1pPr>
              <a:spcBef>
                <a:spcPts val="936"/>
              </a:spcBef>
              <a:defRPr sz="2600"/>
            </a:lvl1pPr>
            <a:lvl2pPr>
              <a:defRPr sz="2600"/>
            </a:lvl2pPr>
            <a:lvl3pPr>
              <a:defRPr sz="2600"/>
            </a:lvl3pPr>
            <a:lvl4pPr>
              <a:defRPr sz="2600"/>
            </a:lvl4pPr>
            <a:lvl5pPr>
              <a:defRPr sz="2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itle 1"/>
          <p:cNvSpPr>
            <a:spLocks noGrp="1"/>
          </p:cNvSpPr>
          <p:nvPr>
            <p:ph type="title"/>
          </p:nvPr>
        </p:nvSpPr>
        <p:spPr>
          <a:xfrm>
            <a:off x="697523" y="182563"/>
            <a:ext cx="6773008" cy="792162"/>
          </a:xfrm>
        </p:spPr>
        <p:txBody>
          <a:bodyPr/>
          <a:lstStyle/>
          <a:p>
            <a:r>
              <a:rPr lang="en-US" smtClean="0"/>
              <a:t>Click to edit Master title style</a:t>
            </a:r>
            <a:endParaRPr lang="en-GB" dirty="0"/>
          </a:p>
        </p:txBody>
      </p:sp>
      <p:sp>
        <p:nvSpPr>
          <p:cNvPr id="7" name="Rectangle 5"/>
          <p:cNvSpPr>
            <a:spLocks noGrp="1" noChangeArrowheads="1"/>
          </p:cNvSpPr>
          <p:nvPr>
            <p:ph type="ftr" sz="quarter" idx="10"/>
          </p:nvPr>
        </p:nvSpPr>
        <p:spPr/>
        <p:txBody>
          <a:bodyPr/>
          <a:lstStyle>
            <a:lvl1pPr>
              <a:defRPr>
                <a:latin typeface="Arial" charset="0"/>
              </a:defRPr>
            </a:lvl1pPr>
          </a:lstStyle>
          <a:p>
            <a:pPr>
              <a:defRPr/>
            </a:pPr>
            <a:r>
              <a:rPr lang="en-US"/>
              <a:t>PLEASE REPLACE WITH YEAR MONTH AND NAME OF PRESENTATION</a:t>
            </a:r>
            <a:endParaRPr lang="en-GB"/>
          </a:p>
        </p:txBody>
      </p:sp>
      <p:sp>
        <p:nvSpPr>
          <p:cNvPr id="8" name="Rectangle 6"/>
          <p:cNvSpPr>
            <a:spLocks noGrp="1" noChangeArrowheads="1"/>
          </p:cNvSpPr>
          <p:nvPr>
            <p:ph type="sldNum" sz="quarter" idx="11"/>
          </p:nvPr>
        </p:nvSpPr>
        <p:spPr/>
        <p:txBody>
          <a:bodyPr/>
          <a:lstStyle>
            <a:lvl1pPr>
              <a:defRPr>
                <a:latin typeface="Arial" charset="0"/>
              </a:defRPr>
            </a:lvl1pPr>
          </a:lstStyle>
          <a:p>
            <a:pPr>
              <a:defRPr/>
            </a:pPr>
            <a:fld id="{0112BAF6-05A0-49CB-AAA3-47B7E713E506}" type="slidenum">
              <a:rPr lang="en-GB"/>
              <a:pPr>
                <a:defRPr/>
              </a:pPr>
              <a:t>‹#›</a:t>
            </a:fld>
            <a:endParaRPr lang="en-GB"/>
          </a:p>
        </p:txBody>
      </p:sp>
    </p:spTree>
    <p:extLst>
      <p:ext uri="{BB962C8B-B14F-4D97-AF65-F5344CB8AC3E}">
        <p14:creationId xmlns:p14="http://schemas.microsoft.com/office/powerpoint/2010/main" val="211355805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00454" y="1438275"/>
            <a:ext cx="3738608" cy="4870450"/>
          </a:xfrm>
        </p:spPr>
        <p:txBody>
          <a:bodyPr/>
          <a:lstStyle>
            <a:lvl1pPr>
              <a:lnSpc>
                <a:spcPct val="100000"/>
              </a:lnSpc>
              <a:spcBef>
                <a:spcPts val="936"/>
              </a:spcBef>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788615" y="1438275"/>
            <a:ext cx="3738462" cy="4870450"/>
          </a:xfrm>
        </p:spPr>
        <p:txBody>
          <a:bodyPr/>
          <a:lstStyle>
            <a:lvl1pPr>
              <a:lnSpc>
                <a:spcPct val="100000"/>
              </a:lnSpc>
              <a:spcBef>
                <a:spcPts val="936"/>
              </a:spcBef>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10"/>
          </p:nvPr>
        </p:nvSpPr>
        <p:spPr/>
        <p:txBody>
          <a:bodyPr/>
          <a:lstStyle>
            <a:lvl1pPr>
              <a:defRPr>
                <a:latin typeface="Arial" charset="0"/>
              </a:defRPr>
            </a:lvl1pPr>
          </a:lstStyle>
          <a:p>
            <a:pPr>
              <a:defRPr/>
            </a:pPr>
            <a:r>
              <a:rPr lang="en-US"/>
              <a:t>PLEASE REPLACE WITH YEAR MONTH AND NAME OF PRESENTATION</a:t>
            </a:r>
            <a:endParaRPr lang="en-GB"/>
          </a:p>
        </p:txBody>
      </p:sp>
      <p:sp>
        <p:nvSpPr>
          <p:cNvPr id="6" name="Slide Number Placeholder 5"/>
          <p:cNvSpPr>
            <a:spLocks noGrp="1"/>
          </p:cNvSpPr>
          <p:nvPr>
            <p:ph type="sldNum" sz="quarter" idx="11"/>
          </p:nvPr>
        </p:nvSpPr>
        <p:spPr/>
        <p:txBody>
          <a:bodyPr/>
          <a:lstStyle>
            <a:lvl1pPr>
              <a:defRPr>
                <a:latin typeface="Arial" charset="0"/>
              </a:defRPr>
            </a:lvl1pPr>
          </a:lstStyle>
          <a:p>
            <a:pPr>
              <a:defRPr/>
            </a:pPr>
            <a:fld id="{A2BD91E4-6950-4D79-8DAD-3F7C1ABE4E3A}" type="slidenum">
              <a:rPr lang="en-GB"/>
              <a:pPr>
                <a:defRPr/>
              </a:pPr>
              <a:t>‹#›</a:t>
            </a:fld>
            <a:endParaRPr lang="en-GB"/>
          </a:p>
        </p:txBody>
      </p:sp>
    </p:spTree>
    <p:extLst>
      <p:ext uri="{BB962C8B-B14F-4D97-AF65-F5344CB8AC3E}">
        <p14:creationId xmlns:p14="http://schemas.microsoft.com/office/powerpoint/2010/main" val="3519146996"/>
      </p:ext>
    </p:extLst>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E1D1A-AD3E-4F3D-B876-D35ADC3714A6}" type="datetimeFigureOut">
              <a:rPr lang="en-GB" smtClean="0"/>
              <a:pPr/>
              <a:t>18/05/2012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ACED49-9C7E-4BB7-A5D3-A5FEB954467A}" type="slidenum">
              <a:rPr lang="en-GB" smtClean="0"/>
              <a:pPr/>
              <a:t>‹#›</a:t>
            </a:fld>
            <a:endParaRPr lang="en-GB"/>
          </a:p>
        </p:txBody>
      </p:sp>
    </p:spTree>
    <p:extLst>
      <p:ext uri="{BB962C8B-B14F-4D97-AF65-F5344CB8AC3E}">
        <p14:creationId xmlns:p14="http://schemas.microsoft.com/office/powerpoint/2010/main" val="1879057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a:xfrm>
            <a:off x="700466" y="1438275"/>
            <a:ext cx="3672139" cy="4870450"/>
          </a:xfrm>
        </p:spPr>
        <p:txBody>
          <a:bodyPr/>
          <a:lstStyle>
            <a:lvl1pPr marL="0" indent="0">
              <a:lnSpc>
                <a:spcPct val="100000"/>
              </a:lnSpc>
              <a:buNone/>
              <a:defRPr sz="2200"/>
            </a:lvl1pPr>
            <a:lvl2pPr marL="342900" indent="-342900">
              <a:spcBef>
                <a:spcPts val="36"/>
              </a:spcBef>
              <a:buClr>
                <a:schemeClr val="bg2"/>
              </a:buClr>
              <a:buFont typeface="Arial" pitchFamily="34" charset="0"/>
              <a:buChar char="•"/>
              <a:defRPr sz="2200"/>
            </a:lvl2pPr>
            <a:lvl3pPr marL="619125" indent="-266700">
              <a:defRPr sz="2200"/>
            </a:lvl3pPr>
            <a:lvl4pPr marL="990600" indent="-266700">
              <a:defRPr sz="2200"/>
            </a:lvl4pPr>
            <a:lvl5pPr marL="990600" indent="-266700">
              <a:defRPr sz="2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Picture Placeholder 6"/>
          <p:cNvSpPr>
            <a:spLocks noGrp="1"/>
          </p:cNvSpPr>
          <p:nvPr>
            <p:ph type="pic" sz="quarter" idx="12"/>
          </p:nvPr>
        </p:nvSpPr>
        <p:spPr>
          <a:xfrm>
            <a:off x="4372719" y="1412875"/>
            <a:ext cx="4188069" cy="4895850"/>
          </a:xfrm>
        </p:spPr>
        <p:txBody>
          <a:bodyPr/>
          <a:lstStyle/>
          <a:p>
            <a:pPr lvl="0"/>
            <a:r>
              <a:rPr lang="en-US" noProof="0" smtClean="0"/>
              <a:t>Click icon to add picture</a:t>
            </a:r>
            <a:endParaRPr lang="en-GB" noProof="0"/>
          </a:p>
        </p:txBody>
      </p:sp>
      <p:sp>
        <p:nvSpPr>
          <p:cNvPr id="5" name="Rectangle 5"/>
          <p:cNvSpPr>
            <a:spLocks noGrp="1" noChangeArrowheads="1"/>
          </p:cNvSpPr>
          <p:nvPr>
            <p:ph type="ftr" sz="quarter" idx="13"/>
          </p:nvPr>
        </p:nvSpPr>
        <p:spPr/>
        <p:txBody>
          <a:bodyPr/>
          <a:lstStyle>
            <a:lvl1pPr>
              <a:defRPr>
                <a:latin typeface="Arial" charset="0"/>
              </a:defRPr>
            </a:lvl1pPr>
          </a:lstStyle>
          <a:p>
            <a:pPr>
              <a:defRPr/>
            </a:pPr>
            <a:r>
              <a:rPr lang="en-US"/>
              <a:t>PLEASE REPLACE WITH YEAR MONTH AND NAME OF PRESENTATION</a:t>
            </a:r>
            <a:endParaRPr lang="en-GB"/>
          </a:p>
        </p:txBody>
      </p:sp>
      <p:sp>
        <p:nvSpPr>
          <p:cNvPr id="6" name="Rectangle 6"/>
          <p:cNvSpPr>
            <a:spLocks noGrp="1" noChangeArrowheads="1"/>
          </p:cNvSpPr>
          <p:nvPr>
            <p:ph type="sldNum" sz="quarter" idx="14"/>
          </p:nvPr>
        </p:nvSpPr>
        <p:spPr/>
        <p:txBody>
          <a:bodyPr/>
          <a:lstStyle>
            <a:lvl1pPr>
              <a:defRPr>
                <a:latin typeface="Arial" charset="0"/>
              </a:defRPr>
            </a:lvl1pPr>
          </a:lstStyle>
          <a:p>
            <a:pPr>
              <a:defRPr/>
            </a:pPr>
            <a:fld id="{20F7FAFC-0FAF-4C1B-B790-B447072EE8E9}" type="slidenum">
              <a:rPr lang="en-GB"/>
              <a:pPr>
                <a:defRPr/>
              </a:pPr>
              <a:t>‹#›</a:t>
            </a:fld>
            <a:endParaRPr lang="en-GB"/>
          </a:p>
        </p:txBody>
      </p:sp>
    </p:spTree>
    <p:extLst>
      <p:ext uri="{BB962C8B-B14F-4D97-AF65-F5344CB8AC3E}">
        <p14:creationId xmlns:p14="http://schemas.microsoft.com/office/powerpoint/2010/main" val="160227358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p:txBody>
          <a:bodyPr/>
          <a:lstStyle>
            <a:lvl1pPr>
              <a:defRPr>
                <a:latin typeface="Arial" charset="0"/>
              </a:defRPr>
            </a:lvl1pPr>
          </a:lstStyle>
          <a:p>
            <a:pPr>
              <a:defRPr/>
            </a:pPr>
            <a:r>
              <a:rPr lang="en-US"/>
              <a:t>PLEASE REPLACE WITH YEAR MONTH AND NAME OF PRESENTATION</a:t>
            </a:r>
            <a:endParaRPr lang="en-GB"/>
          </a:p>
        </p:txBody>
      </p:sp>
      <p:sp>
        <p:nvSpPr>
          <p:cNvPr id="4" name="Rectangle 6"/>
          <p:cNvSpPr>
            <a:spLocks noGrp="1" noChangeArrowheads="1"/>
          </p:cNvSpPr>
          <p:nvPr>
            <p:ph type="sldNum" sz="quarter" idx="11"/>
          </p:nvPr>
        </p:nvSpPr>
        <p:spPr/>
        <p:txBody>
          <a:bodyPr/>
          <a:lstStyle>
            <a:lvl1pPr>
              <a:defRPr>
                <a:latin typeface="Arial" charset="0"/>
              </a:defRPr>
            </a:lvl1pPr>
          </a:lstStyle>
          <a:p>
            <a:pPr>
              <a:defRPr/>
            </a:pPr>
            <a:fld id="{E4027FEB-0BDC-4C8C-B06A-883E93CBB7FF}" type="slidenum">
              <a:rPr lang="en-GB"/>
              <a:pPr>
                <a:defRPr/>
              </a:pPr>
              <a:t>‹#›</a:t>
            </a:fld>
            <a:endParaRPr lang="en-GB"/>
          </a:p>
        </p:txBody>
      </p:sp>
    </p:spTree>
    <p:extLst>
      <p:ext uri="{BB962C8B-B14F-4D97-AF65-F5344CB8AC3E}">
        <p14:creationId xmlns:p14="http://schemas.microsoft.com/office/powerpoint/2010/main" val="214398268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7" name="Chart Placeholder 6"/>
          <p:cNvSpPr>
            <a:spLocks noGrp="1"/>
          </p:cNvSpPr>
          <p:nvPr>
            <p:ph type="chart" sz="quarter" idx="12"/>
          </p:nvPr>
        </p:nvSpPr>
        <p:spPr>
          <a:xfrm>
            <a:off x="1647367" y="1988840"/>
            <a:ext cx="5383983" cy="4176464"/>
          </a:xfrm>
        </p:spPr>
        <p:txBody>
          <a:bodyPr/>
          <a:lstStyle/>
          <a:p>
            <a:pPr lvl="0"/>
            <a:r>
              <a:rPr lang="en-US" noProof="0" smtClean="0"/>
              <a:t>Click icon to add chart</a:t>
            </a:r>
            <a:endParaRPr lang="en-GB" noProof="0"/>
          </a:p>
        </p:txBody>
      </p:sp>
      <p:sp>
        <p:nvSpPr>
          <p:cNvPr id="4" name="Rectangle 5"/>
          <p:cNvSpPr>
            <a:spLocks noGrp="1" noChangeArrowheads="1"/>
          </p:cNvSpPr>
          <p:nvPr>
            <p:ph type="ftr" sz="quarter" idx="13"/>
          </p:nvPr>
        </p:nvSpPr>
        <p:spPr/>
        <p:txBody>
          <a:bodyPr/>
          <a:lstStyle>
            <a:lvl1pPr>
              <a:defRPr>
                <a:latin typeface="Arial" charset="0"/>
              </a:defRPr>
            </a:lvl1pPr>
          </a:lstStyle>
          <a:p>
            <a:pPr>
              <a:defRPr/>
            </a:pPr>
            <a:r>
              <a:rPr lang="en-US"/>
              <a:t>PLEASE REPLACE WITH YEAR MONTH AND NAME OF PRESENTATION</a:t>
            </a:r>
            <a:endParaRPr lang="en-GB"/>
          </a:p>
        </p:txBody>
      </p:sp>
      <p:sp>
        <p:nvSpPr>
          <p:cNvPr id="5" name="Rectangle 6"/>
          <p:cNvSpPr>
            <a:spLocks noGrp="1" noChangeArrowheads="1"/>
          </p:cNvSpPr>
          <p:nvPr>
            <p:ph type="sldNum" sz="quarter" idx="14"/>
          </p:nvPr>
        </p:nvSpPr>
        <p:spPr/>
        <p:txBody>
          <a:bodyPr/>
          <a:lstStyle>
            <a:lvl1pPr>
              <a:defRPr>
                <a:latin typeface="Arial" charset="0"/>
              </a:defRPr>
            </a:lvl1pPr>
          </a:lstStyle>
          <a:p>
            <a:pPr>
              <a:defRPr/>
            </a:pPr>
            <a:fld id="{B17014F7-6C9C-4668-B4C4-90B9AC6033CC}" type="slidenum">
              <a:rPr lang="en-GB"/>
              <a:pPr>
                <a:defRPr/>
              </a:pPr>
              <a:t>‹#›</a:t>
            </a:fld>
            <a:endParaRPr lang="en-GB"/>
          </a:p>
        </p:txBody>
      </p:sp>
    </p:spTree>
    <p:extLst>
      <p:ext uri="{BB962C8B-B14F-4D97-AF65-F5344CB8AC3E}">
        <p14:creationId xmlns:p14="http://schemas.microsoft.com/office/powerpoint/2010/main" val="148024227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atin typeface="Arial" charset="0"/>
              </a:defRPr>
            </a:lvl1pPr>
          </a:lstStyle>
          <a:p>
            <a:pPr>
              <a:defRPr/>
            </a:pPr>
            <a:r>
              <a:rPr lang="en-US"/>
              <a:t>PLEASE REPLACE WITH YEAR MONTH AND NAME OF PRESENTATION</a:t>
            </a:r>
            <a:endParaRPr lang="en-GB"/>
          </a:p>
        </p:txBody>
      </p:sp>
      <p:sp>
        <p:nvSpPr>
          <p:cNvPr id="3" name="Rectangle 6"/>
          <p:cNvSpPr>
            <a:spLocks noGrp="1" noChangeArrowheads="1"/>
          </p:cNvSpPr>
          <p:nvPr>
            <p:ph type="sldNum" sz="quarter" idx="11"/>
          </p:nvPr>
        </p:nvSpPr>
        <p:spPr/>
        <p:txBody>
          <a:bodyPr/>
          <a:lstStyle>
            <a:lvl1pPr>
              <a:defRPr>
                <a:latin typeface="Arial" charset="0"/>
              </a:defRPr>
            </a:lvl1pPr>
          </a:lstStyle>
          <a:p>
            <a:pPr>
              <a:defRPr/>
            </a:pPr>
            <a:fld id="{7D570CD8-44D9-47B4-A209-C5F5A53FD5A7}" type="slidenum">
              <a:rPr lang="en-GB"/>
              <a:pPr>
                <a:defRPr/>
              </a:pPr>
              <a:t>‹#›</a:t>
            </a:fld>
            <a:endParaRPr lang="en-GB"/>
          </a:p>
        </p:txBody>
      </p:sp>
    </p:spTree>
    <p:extLst>
      <p:ext uri="{BB962C8B-B14F-4D97-AF65-F5344CB8AC3E}">
        <p14:creationId xmlns:p14="http://schemas.microsoft.com/office/powerpoint/2010/main" val="186497594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 SignPost">
    <p:spTree>
      <p:nvGrpSpPr>
        <p:cNvPr id="1" name=""/>
        <p:cNvGrpSpPr/>
        <p:nvPr/>
      </p:nvGrpSpPr>
      <p:grpSpPr>
        <a:xfrm>
          <a:off x="0" y="0"/>
          <a:ext cx="0" cy="0"/>
          <a:chOff x="0" y="0"/>
          <a:chExt cx="0" cy="0"/>
        </a:xfrm>
      </p:grpSpPr>
      <p:pic>
        <p:nvPicPr>
          <p:cNvPr id="4" name="Picture 28" descr="11275_Signpost_72_rgb"/>
          <p:cNvPicPr>
            <a:picLocks noChangeAspect="1" noChangeArrowheads="1"/>
          </p:cNvPicPr>
          <p:nvPr/>
        </p:nvPicPr>
        <p:blipFill>
          <a:blip r:embed="rId2" cstate="print"/>
          <a:srcRect/>
          <a:stretch>
            <a:fillRect/>
          </a:stretch>
        </p:blipFill>
        <p:spPr bwMode="auto">
          <a:xfrm>
            <a:off x="334108" y="0"/>
            <a:ext cx="8475785" cy="4699000"/>
          </a:xfrm>
          <a:prstGeom prst="rect">
            <a:avLst/>
          </a:prstGeom>
          <a:noFill/>
          <a:ln w="9525">
            <a:noFill/>
            <a:miter lim="800000"/>
            <a:headEnd/>
            <a:tailEnd/>
          </a:ln>
        </p:spPr>
      </p:pic>
      <p:sp>
        <p:nvSpPr>
          <p:cNvPr id="5" name="Text Box 20"/>
          <p:cNvSpPr txBox="1">
            <a:spLocks noChangeArrowheads="1"/>
          </p:cNvSpPr>
          <p:nvPr/>
        </p:nvSpPr>
        <p:spPr bwMode="gray">
          <a:xfrm>
            <a:off x="681404" y="952505"/>
            <a:ext cx="5931877" cy="244475"/>
          </a:xfrm>
          <a:prstGeom prst="rect">
            <a:avLst/>
          </a:prstGeom>
          <a:noFill/>
          <a:ln>
            <a:noFill/>
          </a:ln>
          <a:effectLst/>
          <a:extLst/>
        </p:spPr>
        <p:txBody>
          <a:bodyPr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defRPr/>
            </a:pPr>
            <a:r>
              <a:rPr lang="en-GB" sz="1600">
                <a:solidFill>
                  <a:srgbClr val="FFFFFF"/>
                </a:solidFill>
                <a:cs typeface="Arial" charset="0"/>
              </a:rPr>
              <a:t>International Financial Reporting Standards</a:t>
            </a:r>
          </a:p>
        </p:txBody>
      </p:sp>
      <p:sp>
        <p:nvSpPr>
          <p:cNvPr id="6" name="Text Box 21"/>
          <p:cNvSpPr txBox="1">
            <a:spLocks noChangeArrowheads="1"/>
          </p:cNvSpPr>
          <p:nvPr/>
        </p:nvSpPr>
        <p:spPr bwMode="gray">
          <a:xfrm>
            <a:off x="700456" y="5884867"/>
            <a:ext cx="3738197" cy="307777"/>
          </a:xfrm>
          <a:prstGeom prst="rect">
            <a:avLst/>
          </a:prstGeom>
          <a:noFill/>
          <a:ln>
            <a:noFill/>
          </a:ln>
          <a:effectLs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defRPr/>
            </a:pPr>
            <a:r>
              <a:rPr lang="en-GB" sz="1000" dirty="0">
                <a:solidFill>
                  <a:srgbClr val="000000"/>
                </a:solidFill>
                <a:cs typeface="Arial" charset="0"/>
              </a:rPr>
              <a:t>The views expressed in this presentation are those of the presenter, </a:t>
            </a:r>
            <a:r>
              <a:rPr lang="en-GB" sz="1000" dirty="0" smtClean="0">
                <a:solidFill>
                  <a:srgbClr val="000000"/>
                </a:solidFill>
                <a:cs typeface="Arial" charset="0"/>
              </a:rPr>
              <a:t>not </a:t>
            </a:r>
            <a:r>
              <a:rPr lang="en-GB" sz="1000" dirty="0">
                <a:solidFill>
                  <a:srgbClr val="000000"/>
                </a:solidFill>
                <a:cs typeface="Arial" charset="0"/>
              </a:rPr>
              <a:t>necessarily those of the </a:t>
            </a:r>
            <a:r>
              <a:rPr lang="en-GB" sz="1000" dirty="0" err="1">
                <a:solidFill>
                  <a:srgbClr val="000000"/>
                </a:solidFill>
                <a:cs typeface="Arial" charset="0"/>
              </a:rPr>
              <a:t>IASB</a:t>
            </a:r>
            <a:r>
              <a:rPr lang="en-GB" sz="1000" dirty="0">
                <a:solidFill>
                  <a:srgbClr val="000000"/>
                </a:solidFill>
                <a:cs typeface="Arial" charset="0"/>
              </a:rPr>
              <a:t> or IFRS Foundation.</a:t>
            </a:r>
          </a:p>
        </p:txBody>
      </p:sp>
      <p:sp>
        <p:nvSpPr>
          <p:cNvPr id="7"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pic>
        <p:nvPicPr>
          <p:cNvPr id="8" name="Picture 30" descr="IFRS TM logo_CMYK"/>
          <p:cNvPicPr>
            <a:picLocks noChangeAspect="1" noChangeArrowheads="1"/>
          </p:cNvPicPr>
          <p:nvPr/>
        </p:nvPicPr>
        <p:blipFill>
          <a:blip r:embed="rId3" cstate="print"/>
          <a:srcRect/>
          <a:stretch>
            <a:fillRect/>
          </a:stretch>
        </p:blipFill>
        <p:spPr bwMode="auto">
          <a:xfrm>
            <a:off x="6167804" y="5849943"/>
            <a:ext cx="2724150" cy="966787"/>
          </a:xfrm>
          <a:prstGeom prst="rect">
            <a:avLst/>
          </a:prstGeom>
          <a:noFill/>
          <a:ln w="9525">
            <a:noFill/>
            <a:miter lim="800000"/>
            <a:headEnd/>
            <a:tailEnd/>
          </a:ln>
        </p:spPr>
      </p:pic>
      <p:sp>
        <p:nvSpPr>
          <p:cNvPr id="3074" name="Rectangle 2"/>
          <p:cNvSpPr>
            <a:spLocks noGrp="1" noChangeArrowheads="1"/>
          </p:cNvSpPr>
          <p:nvPr>
            <p:ph type="ctrTitle"/>
          </p:nvPr>
        </p:nvSpPr>
        <p:spPr>
          <a:xfrm>
            <a:off x="3481756" y="1914525"/>
            <a:ext cx="5046785" cy="1951038"/>
          </a:xfrm>
        </p:spPr>
        <p:txBody>
          <a:bodyPr/>
          <a:lstStyle>
            <a:lvl1pPr algn="r">
              <a:defRPr sz="3800" b="0">
                <a:solidFill>
                  <a:schemeClr val="bg1"/>
                </a:solidFill>
              </a:defRPr>
            </a:lvl1pPr>
          </a:lstStyle>
          <a:p>
            <a:pPr lvl="0"/>
            <a:r>
              <a:rPr lang="en-US" noProof="0" smtClean="0"/>
              <a:t>Click to edit Master title style</a:t>
            </a:r>
            <a:endParaRPr lang="en-GB" noProof="0" smtClean="0"/>
          </a:p>
        </p:txBody>
      </p:sp>
      <p:sp>
        <p:nvSpPr>
          <p:cNvPr id="3075" name="Rectangle 3"/>
          <p:cNvSpPr>
            <a:spLocks noGrp="1" noChangeArrowheads="1"/>
          </p:cNvSpPr>
          <p:nvPr>
            <p:ph type="subTitle" idx="1"/>
          </p:nvPr>
        </p:nvSpPr>
        <p:spPr>
          <a:xfrm>
            <a:off x="3481756" y="3962400"/>
            <a:ext cx="5046785" cy="528638"/>
          </a:xfrm>
        </p:spPr>
        <p:txBody>
          <a:bodyPr/>
          <a:lstStyle>
            <a:lvl1pPr marL="0" indent="0" algn="r">
              <a:lnSpc>
                <a:spcPct val="90000"/>
              </a:lnSpc>
              <a:buFontTx/>
              <a:buNone/>
              <a:defRPr sz="1500">
                <a:solidFill>
                  <a:schemeClr val="bg1"/>
                </a:solidFill>
              </a:defRPr>
            </a:lvl1pPr>
          </a:lstStyle>
          <a:p>
            <a:pPr lvl="0"/>
            <a:r>
              <a:rPr lang="en-US" noProof="0" smtClean="0"/>
              <a:t>Click to edit Master subtitle style</a:t>
            </a:r>
            <a:endParaRPr lang="en-GB" noProof="0" smtClean="0"/>
          </a:p>
        </p:txBody>
      </p:sp>
      <p:sp>
        <p:nvSpPr>
          <p:cNvPr id="9" name="Rectangle 4"/>
          <p:cNvSpPr>
            <a:spLocks noGrp="1" noChangeArrowheads="1"/>
          </p:cNvSpPr>
          <p:nvPr>
            <p:ph type="dt" sz="half" idx="10"/>
          </p:nvPr>
        </p:nvSpPr>
        <p:spPr bwMode="gray">
          <a:xfrm>
            <a:off x="701920" y="371475"/>
            <a:ext cx="1189892" cy="279400"/>
          </a:xfrm>
          <a:prstGeom prst="rect">
            <a:avLst/>
          </a:prstGeom>
          <a:extLst/>
        </p:spPr>
        <p:txBody>
          <a:bodyPr vert="horz" wrap="square" lIns="0" tIns="0" rIns="0" bIns="0" numCol="1" anchor="t" anchorCtr="0" compatLnSpc="1">
            <a:prstTxWarp prst="textNoShape">
              <a:avLst/>
            </a:prstTxWarp>
          </a:bodyPr>
          <a:lstStyle>
            <a:lvl1pPr>
              <a:defRPr sz="1200" dirty="0">
                <a:solidFill>
                  <a:srgbClr val="5F6062"/>
                </a:solidFill>
                <a:cs typeface="+mn-cs"/>
              </a:defRPr>
            </a:lvl1pPr>
          </a:lstStyle>
          <a:p>
            <a:pPr fontAlgn="base">
              <a:spcBef>
                <a:spcPct val="0"/>
              </a:spcBef>
              <a:spcAft>
                <a:spcPct val="0"/>
              </a:spcAft>
              <a:defRPr/>
            </a:pPr>
            <a:endParaRPr lang="en-GB"/>
          </a:p>
        </p:txBody>
      </p:sp>
    </p:spTree>
    <p:extLst>
      <p:ext uri="{BB962C8B-B14F-4D97-AF65-F5344CB8AC3E}">
        <p14:creationId xmlns:p14="http://schemas.microsoft.com/office/powerpoint/2010/main" val="1667750954"/>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p:txBody>
          <a:bodyPr/>
          <a:lstStyle>
            <a:lvl1pPr>
              <a:lnSpc>
                <a:spcPct val="100000"/>
              </a:lnSpc>
              <a:defRPr/>
            </a:lvl1pPr>
            <a:lvl2pPr>
              <a:spcBef>
                <a:spcPts val="36"/>
              </a:spcBef>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solidFill>
                  <a:srgbClr val="5F6062"/>
                </a:solidFill>
              </a:rPr>
              <a:t>PLEASE REPLACE WITH YEAR MONTH AND NAME OF PRESENTATION</a:t>
            </a:r>
            <a:endParaRPr lang="en-GB">
              <a:solidFill>
                <a:srgbClr val="5F6062"/>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B8FBDD98-AA64-4E8D-BBA5-7B60474D7860}" type="slidenum">
              <a:rPr lang="en-GB">
                <a:solidFill>
                  <a:srgbClr val="FFFFFF"/>
                </a:solidFill>
              </a:rPr>
              <a:pPr>
                <a:defRPr/>
              </a:pPr>
              <a:t>‹#›</a:t>
            </a:fld>
            <a:endParaRPr lang="en-GB" dirty="0">
              <a:solidFill>
                <a:srgbClr val="FFFFFF"/>
              </a:solidFill>
            </a:endParaRPr>
          </a:p>
        </p:txBody>
      </p:sp>
    </p:spTree>
    <p:extLst>
      <p:ext uri="{BB962C8B-B14F-4D97-AF65-F5344CB8AC3E}">
        <p14:creationId xmlns:p14="http://schemas.microsoft.com/office/powerpoint/2010/main" val="1700782213"/>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Single Col Text -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0" indent="0">
              <a:lnSpc>
                <a:spcPct val="100000"/>
              </a:lnSpc>
              <a:buNone/>
              <a:defRPr b="1">
                <a:solidFill>
                  <a:schemeClr val="bg2"/>
                </a:solidFill>
              </a:defRPr>
            </a:lvl1pPr>
            <a:lvl2pPr marL="266700" indent="-266700">
              <a:lnSpc>
                <a:spcPct val="100000"/>
              </a:lnSpc>
              <a:spcBef>
                <a:spcPts val="936"/>
              </a:spcBef>
              <a:buClr>
                <a:schemeClr val="bg2"/>
              </a:buClr>
              <a:buFont typeface="Arial" pitchFamily="34" charset="0"/>
              <a:buChar char="•"/>
              <a:defRPr sz="2600"/>
            </a:lvl2pPr>
            <a:lvl3pPr marL="619125" indent="-266700">
              <a:defRPr/>
            </a:lvl3pPr>
            <a:lvl4pPr marL="990600" indent="-266700">
              <a:defRPr/>
            </a:lvl4pPr>
            <a:lvl5pPr marL="1352550" indent="-2667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solidFill>
                  <a:srgbClr val="5F6062"/>
                </a:solidFill>
              </a:rPr>
              <a:t>PLEASE REPLACE WITH YEAR MONTH AND NAME OF PRESENTATION</a:t>
            </a:r>
            <a:endParaRPr lang="en-GB">
              <a:solidFill>
                <a:srgbClr val="5F6062"/>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DAA829F9-D2D0-40F6-A37D-6B8C1D1A3EEC}" type="slidenum">
              <a:rPr lang="en-GB">
                <a:solidFill>
                  <a:srgbClr val="FFFFFF"/>
                </a:solidFill>
              </a:rPr>
              <a:pPr>
                <a:defRPr/>
              </a:pPr>
              <a:t>‹#›</a:t>
            </a:fld>
            <a:endParaRPr lang="en-GB" dirty="0">
              <a:solidFill>
                <a:srgbClr val="FFFFFF"/>
              </a:solidFill>
            </a:endParaRPr>
          </a:p>
        </p:txBody>
      </p:sp>
    </p:spTree>
    <p:extLst>
      <p:ext uri="{BB962C8B-B14F-4D97-AF65-F5344CB8AC3E}">
        <p14:creationId xmlns:p14="http://schemas.microsoft.com/office/powerpoint/2010/main" val="36484675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Bullet Emphas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361950" indent="-361950">
              <a:lnSpc>
                <a:spcPct val="100000"/>
              </a:lnSpc>
              <a:buFont typeface="Wingdings" pitchFamily="2" charset="2"/>
              <a:buChar char="ü"/>
              <a:defRPr/>
            </a:lvl1pPr>
            <a:lvl2pPr marL="895350" indent="-361950">
              <a:spcBef>
                <a:spcPts val="936"/>
              </a:spcBef>
              <a:buClr>
                <a:schemeClr val="bg2"/>
              </a:buClr>
              <a:buFont typeface="Wingdings" pitchFamily="2" charset="2"/>
              <a:buChar char=""/>
              <a:defRPr sz="2600"/>
            </a:lvl2pPr>
            <a:lvl3pPr marL="1352550" indent="-266700">
              <a:defRPr sz="2400"/>
            </a:lvl3pPr>
            <a:lvl4pPr marL="1352550" indent="-266700">
              <a:tabLst/>
              <a:defRPr/>
            </a:lvl4pPr>
            <a:lvl5pPr marL="1352550" indent="-2667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solidFill>
                  <a:srgbClr val="5F6062"/>
                </a:solidFill>
              </a:rPr>
              <a:t>PLEASE REPLACE WITH YEAR MONTH AND NAME OF PRESENTATION</a:t>
            </a:r>
            <a:endParaRPr lang="en-GB">
              <a:solidFill>
                <a:srgbClr val="5F6062"/>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7F0DBC74-ED40-4463-8EE2-3D55F1340C43}" type="slidenum">
              <a:rPr lang="en-GB">
                <a:solidFill>
                  <a:srgbClr val="FFFFFF"/>
                </a:solidFill>
              </a:rPr>
              <a:pPr>
                <a:defRPr/>
              </a:pPr>
              <a:t>‹#›</a:t>
            </a:fld>
            <a:endParaRPr lang="en-GB" dirty="0">
              <a:solidFill>
                <a:srgbClr val="FFFFFF"/>
              </a:solidFill>
            </a:endParaRPr>
          </a:p>
        </p:txBody>
      </p:sp>
    </p:spTree>
    <p:extLst>
      <p:ext uri="{BB962C8B-B14F-4D97-AF65-F5344CB8AC3E}">
        <p14:creationId xmlns:p14="http://schemas.microsoft.com/office/powerpoint/2010/main" val="4180210184"/>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4" name="Picture 11" descr="11275 PPT divider_150_rgb_GH"/>
          <p:cNvPicPr>
            <a:picLocks noChangeAspect="1" noChangeArrowheads="1"/>
          </p:cNvPicPr>
          <p:nvPr/>
        </p:nvPicPr>
        <p:blipFill>
          <a:blip r:embed="rId3" cstate="print"/>
          <a:srcRect/>
          <a:stretch>
            <a:fillRect/>
          </a:stretch>
        </p:blipFill>
        <p:spPr bwMode="auto">
          <a:xfrm>
            <a:off x="331179" y="0"/>
            <a:ext cx="8475785" cy="4700588"/>
          </a:xfrm>
          <a:prstGeom prst="rect">
            <a:avLst/>
          </a:prstGeom>
          <a:noFill/>
          <a:ln w="9525">
            <a:noFill/>
            <a:miter lim="800000"/>
            <a:headEnd/>
            <a:tailEnd/>
          </a:ln>
        </p:spPr>
      </p:pic>
      <p:sp>
        <p:nvSpPr>
          <p:cNvPr id="5" name="Text Box 7"/>
          <p:cNvSpPr txBox="1">
            <a:spLocks noChangeArrowheads="1"/>
          </p:cNvSpPr>
          <p:nvPr/>
        </p:nvSpPr>
        <p:spPr bwMode="gray">
          <a:xfrm>
            <a:off x="681404" y="952505"/>
            <a:ext cx="5931877" cy="244475"/>
          </a:xfrm>
          <a:prstGeom prst="rect">
            <a:avLst/>
          </a:prstGeom>
          <a:noFill/>
          <a:ln>
            <a:noFill/>
          </a:ln>
          <a:effectLst/>
          <a:extLst/>
        </p:spPr>
        <p:txBody>
          <a:bodyPr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defRPr/>
            </a:pPr>
            <a:r>
              <a:rPr lang="en-GB" sz="1600">
                <a:solidFill>
                  <a:srgbClr val="FFFFFF"/>
                </a:solidFill>
                <a:cs typeface="Arial" charset="0"/>
              </a:rPr>
              <a:t>International Financial Reporting Standards</a:t>
            </a:r>
          </a:p>
        </p:txBody>
      </p:sp>
      <p:sp>
        <p:nvSpPr>
          <p:cNvPr id="6" name="Text Box 9"/>
          <p:cNvSpPr txBox="1">
            <a:spLocks noChangeArrowheads="1"/>
          </p:cNvSpPr>
          <p:nvPr/>
        </p:nvSpPr>
        <p:spPr bwMode="gray">
          <a:xfrm>
            <a:off x="700456" y="5883279"/>
            <a:ext cx="3738197" cy="461665"/>
          </a:xfrm>
          <a:prstGeom prst="rect">
            <a:avLst/>
          </a:prstGeom>
          <a:noFill/>
          <a:ln>
            <a:noFill/>
          </a:ln>
          <a:effectLs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defRPr/>
            </a:pPr>
            <a:r>
              <a:rPr lang="en-GB" sz="1000">
                <a:solidFill>
                  <a:srgbClr val="5F6062"/>
                </a:solidFill>
                <a:cs typeface="Arial" charset="0"/>
              </a:rPr>
              <a:t>The views expressed in this presentation are those of the presenter, </a:t>
            </a:r>
            <a:br>
              <a:rPr lang="en-GB" sz="1000">
                <a:solidFill>
                  <a:srgbClr val="5F6062"/>
                </a:solidFill>
                <a:cs typeface="Arial" charset="0"/>
              </a:rPr>
            </a:br>
            <a:r>
              <a:rPr lang="en-GB" sz="1000">
                <a:solidFill>
                  <a:srgbClr val="5F6062"/>
                </a:solidFill>
                <a:cs typeface="Arial" charset="0"/>
              </a:rPr>
              <a:t>not necessarily those of the IASB or IFRS Foundation</a:t>
            </a:r>
          </a:p>
        </p:txBody>
      </p:sp>
      <p:pic>
        <p:nvPicPr>
          <p:cNvPr id="7" name="Picture 13" descr="IFRS TM logo_CMYK"/>
          <p:cNvPicPr>
            <a:picLocks noChangeAspect="1" noChangeArrowheads="1"/>
          </p:cNvPicPr>
          <p:nvPr/>
        </p:nvPicPr>
        <p:blipFill>
          <a:blip r:embed="rId4" cstate="print"/>
          <a:srcRect/>
          <a:stretch>
            <a:fillRect/>
          </a:stretch>
        </p:blipFill>
        <p:spPr bwMode="auto">
          <a:xfrm>
            <a:off x="6167804" y="5849943"/>
            <a:ext cx="2724150" cy="966787"/>
          </a:xfrm>
          <a:prstGeom prst="rect">
            <a:avLst/>
          </a:prstGeom>
          <a:noFill/>
          <a:ln w="9525">
            <a:noFill/>
            <a:miter lim="800000"/>
            <a:headEnd/>
            <a:tailEnd/>
          </a:ln>
        </p:spPr>
      </p:pic>
      <p:sp>
        <p:nvSpPr>
          <p:cNvPr id="13" name="Rectangle 2"/>
          <p:cNvSpPr>
            <a:spLocks noGrp="1" noChangeArrowheads="1"/>
          </p:cNvSpPr>
          <p:nvPr>
            <p:ph type="ctrTitle"/>
          </p:nvPr>
        </p:nvSpPr>
        <p:spPr>
          <a:xfrm>
            <a:off x="3481756" y="1914525"/>
            <a:ext cx="5046785" cy="1951038"/>
          </a:xfrm>
        </p:spPr>
        <p:txBody>
          <a:bodyPr/>
          <a:lstStyle>
            <a:lvl1pPr algn="r">
              <a:defRPr sz="3800" b="0">
                <a:solidFill>
                  <a:schemeClr val="bg1"/>
                </a:solidFill>
              </a:defRPr>
            </a:lvl1pPr>
          </a:lstStyle>
          <a:p>
            <a:pPr lvl="0"/>
            <a:r>
              <a:rPr lang="en-US" noProof="0" smtClean="0"/>
              <a:t>Click to edit Master title style</a:t>
            </a:r>
            <a:endParaRPr lang="en-GB" noProof="0" smtClean="0"/>
          </a:p>
        </p:txBody>
      </p:sp>
      <p:sp>
        <p:nvSpPr>
          <p:cNvPr id="14" name="Rectangle 3"/>
          <p:cNvSpPr>
            <a:spLocks noGrp="1" noChangeArrowheads="1"/>
          </p:cNvSpPr>
          <p:nvPr>
            <p:ph type="subTitle" idx="1"/>
          </p:nvPr>
        </p:nvSpPr>
        <p:spPr>
          <a:xfrm>
            <a:off x="3481756" y="3962400"/>
            <a:ext cx="5046785" cy="528638"/>
          </a:xfrm>
        </p:spPr>
        <p:txBody>
          <a:bodyPr/>
          <a:lstStyle>
            <a:lvl1pPr marL="0" indent="0" algn="r">
              <a:lnSpc>
                <a:spcPct val="90000"/>
              </a:lnSpc>
              <a:buFontTx/>
              <a:buNone/>
              <a:defRPr sz="1500">
                <a:solidFill>
                  <a:schemeClr val="bg1"/>
                </a:solidFill>
              </a:defRPr>
            </a:lvl1pPr>
          </a:lstStyle>
          <a:p>
            <a:pPr lvl="0"/>
            <a:r>
              <a:rPr lang="en-US" noProof="0" smtClean="0"/>
              <a:t>Click to edit Master subtitle style</a:t>
            </a:r>
            <a:endParaRPr lang="en-GB" noProof="0" smtClean="0"/>
          </a:p>
        </p:txBody>
      </p:sp>
      <p:sp>
        <p:nvSpPr>
          <p:cNvPr id="8" name="Rectangle 7"/>
          <p:cNvSpPr>
            <a:spLocks noGrp="1" noChangeArrowheads="1"/>
          </p:cNvSpPr>
          <p:nvPr>
            <p:ph type="ftr" sz="quarter" idx="10"/>
          </p:nvPr>
        </p:nvSpPr>
        <p:spPr>
          <a:xfrm>
            <a:off x="700454" y="6462718"/>
            <a:ext cx="5647592" cy="192087"/>
          </a:xfrm>
        </p:spPr>
        <p:txBody>
          <a:bodyPr/>
          <a:lstStyle>
            <a:lvl1pPr>
              <a:defRPr sz="700" dirty="0"/>
            </a:lvl1pPr>
          </a:lstStyle>
          <a:p>
            <a:pPr>
              <a:defRPr/>
            </a:pPr>
            <a:r>
              <a:rPr lang="en-US" smtClean="0">
                <a:solidFill>
                  <a:srgbClr val="5F6062"/>
                </a:solidFill>
              </a:rPr>
              <a:t>PLEASE REPLACE WITH YEAR MONTH AND NAME OF PRESENTATION</a:t>
            </a:r>
            <a:endParaRPr lang="en-GB">
              <a:solidFill>
                <a:srgbClr val="5F6062"/>
              </a:solidFill>
            </a:endParaRPr>
          </a:p>
        </p:txBody>
      </p:sp>
      <p:sp>
        <p:nvSpPr>
          <p:cNvPr id="9" name="Rectangle 4"/>
          <p:cNvSpPr>
            <a:spLocks noGrp="1" noChangeArrowheads="1"/>
          </p:cNvSpPr>
          <p:nvPr>
            <p:ph type="dt" sz="half" idx="11"/>
          </p:nvPr>
        </p:nvSpPr>
        <p:spPr bwMode="gray">
          <a:xfrm>
            <a:off x="701920" y="371475"/>
            <a:ext cx="1189892" cy="279400"/>
          </a:xfrm>
          <a:prstGeom prst="rect">
            <a:avLst/>
          </a:prstGeom>
          <a:extLst/>
        </p:spPr>
        <p:txBody>
          <a:bodyPr vert="horz" wrap="square" lIns="0" tIns="0" rIns="0" bIns="0" numCol="1" anchor="t" anchorCtr="0" compatLnSpc="1">
            <a:prstTxWarp prst="textNoShape">
              <a:avLst/>
            </a:prstTxWarp>
          </a:bodyPr>
          <a:lstStyle>
            <a:lvl1pPr>
              <a:defRPr sz="1200" dirty="0">
                <a:solidFill>
                  <a:srgbClr val="5F6062"/>
                </a:solidFill>
                <a:cs typeface="+mn-cs"/>
              </a:defRPr>
            </a:lvl1pPr>
          </a:lstStyle>
          <a:p>
            <a:pPr fontAlgn="base">
              <a:spcBef>
                <a:spcPct val="0"/>
              </a:spcBef>
              <a:spcAft>
                <a:spcPct val="0"/>
              </a:spcAft>
              <a:defRPr/>
            </a:pPr>
            <a:endParaRPr lang="en-GB"/>
          </a:p>
        </p:txBody>
      </p:sp>
    </p:spTree>
    <p:extLst>
      <p:ext uri="{BB962C8B-B14F-4D97-AF65-F5344CB8AC3E}">
        <p14:creationId xmlns:p14="http://schemas.microsoft.com/office/powerpoint/2010/main" val="1502307819"/>
      </p:ext>
    </p:extLst>
  </p:cSld>
  <p:clrMapOvr>
    <a:overrideClrMapping bg1="lt1" tx1="dk1" bg2="lt2" tx2="dk2" accent1="accent1" accent2="accent2" accent3="accent3" accent4="accent4" accent5="accent5" accent6="accent6" hlink="hlink" folHlink="folHlink"/>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6805" y="1340768"/>
            <a:ext cx="3780463" cy="639762"/>
          </a:xfrm>
        </p:spPr>
        <p:txBody>
          <a:bodyPr anchor="b"/>
          <a:lstStyle>
            <a:lvl1pPr marL="0" indent="0">
              <a:buNone/>
              <a:defRPr sz="2600" b="1">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16805" y="2132856"/>
            <a:ext cx="3780463" cy="3951288"/>
          </a:xfrm>
        </p:spPr>
        <p:txBody>
          <a:bodyPr/>
          <a:lstStyle>
            <a:lvl1pPr>
              <a:spcBef>
                <a:spcPts val="936"/>
              </a:spcBef>
              <a:defRPr sz="2600"/>
            </a:lvl1pPr>
            <a:lvl2pPr>
              <a:defRPr sz="2600"/>
            </a:lvl2pPr>
            <a:lvl3pPr>
              <a:defRPr sz="2600"/>
            </a:lvl3pPr>
            <a:lvl4pPr>
              <a:defRPr sz="2600"/>
            </a:lvl4pPr>
            <a:lvl5pPr>
              <a:defRPr sz="2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272" y="1340768"/>
            <a:ext cx="3914866" cy="639762"/>
          </a:xfrm>
        </p:spPr>
        <p:txBody>
          <a:bodyPr anchor="b"/>
          <a:lstStyle>
            <a:lvl1pPr marL="0" indent="0">
              <a:buNone/>
              <a:defRPr lang="en-US" sz="2600" b="1"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2" y="2132856"/>
            <a:ext cx="3914866" cy="3951288"/>
          </a:xfrm>
        </p:spPr>
        <p:txBody>
          <a:bodyPr/>
          <a:lstStyle>
            <a:lvl1pPr>
              <a:spcBef>
                <a:spcPts val="936"/>
              </a:spcBef>
              <a:defRPr sz="2600"/>
            </a:lvl1pPr>
            <a:lvl2pPr>
              <a:defRPr sz="2600"/>
            </a:lvl2pPr>
            <a:lvl3pPr>
              <a:defRPr sz="2600"/>
            </a:lvl3pPr>
            <a:lvl4pPr>
              <a:defRPr sz="2600"/>
            </a:lvl4pPr>
            <a:lvl5pPr>
              <a:defRPr sz="2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itle 1"/>
          <p:cNvSpPr>
            <a:spLocks noGrp="1"/>
          </p:cNvSpPr>
          <p:nvPr>
            <p:ph type="title"/>
          </p:nvPr>
        </p:nvSpPr>
        <p:spPr>
          <a:xfrm>
            <a:off x="697523" y="182563"/>
            <a:ext cx="6773008" cy="792162"/>
          </a:xfrm>
        </p:spPr>
        <p:txBody>
          <a:bodyPr/>
          <a:lstStyle/>
          <a:p>
            <a:r>
              <a:rPr lang="en-US" smtClean="0"/>
              <a:t>Click to edit Master title style</a:t>
            </a:r>
            <a:endParaRPr lang="en-GB" dirty="0"/>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solidFill>
                  <a:srgbClr val="5F6062"/>
                </a:solidFill>
              </a:rPr>
              <a:t>PLEASE REPLACE WITH YEAR MONTH AND NAME OF PRESENTATION</a:t>
            </a:r>
            <a:endParaRPr lang="en-GB">
              <a:solidFill>
                <a:srgbClr val="5F6062"/>
              </a:solidFill>
            </a:endParaRPr>
          </a:p>
        </p:txBody>
      </p:sp>
      <p:sp>
        <p:nvSpPr>
          <p:cNvPr id="8" name="Rectangle 6"/>
          <p:cNvSpPr>
            <a:spLocks noGrp="1" noChangeArrowheads="1"/>
          </p:cNvSpPr>
          <p:nvPr>
            <p:ph type="sldNum" sz="quarter" idx="11"/>
          </p:nvPr>
        </p:nvSpPr>
        <p:spPr>
          <a:ln/>
        </p:spPr>
        <p:txBody>
          <a:bodyPr/>
          <a:lstStyle>
            <a:lvl1pPr>
              <a:defRPr/>
            </a:lvl1pPr>
          </a:lstStyle>
          <a:p>
            <a:pPr>
              <a:defRPr/>
            </a:pPr>
            <a:fld id="{B60A92E7-EFDA-4541-B7D4-D7FB2ABAE635}" type="slidenum">
              <a:rPr lang="en-GB">
                <a:solidFill>
                  <a:srgbClr val="FFFFFF"/>
                </a:solidFill>
              </a:rPr>
              <a:pPr>
                <a:defRPr/>
              </a:pPr>
              <a:t>‹#›</a:t>
            </a:fld>
            <a:endParaRPr lang="en-GB" dirty="0">
              <a:solidFill>
                <a:srgbClr val="FFFFFF"/>
              </a:solidFill>
            </a:endParaRPr>
          </a:p>
        </p:txBody>
      </p:sp>
    </p:spTree>
    <p:extLst>
      <p:ext uri="{BB962C8B-B14F-4D97-AF65-F5344CB8AC3E}">
        <p14:creationId xmlns:p14="http://schemas.microsoft.com/office/powerpoint/2010/main" val="35690458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95300" y="1600202"/>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29200" y="1600202"/>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94E1D1A-AD3E-4F3D-B876-D35ADC3714A6}" type="datetimeFigureOut">
              <a:rPr lang="en-GB" smtClean="0"/>
              <a:pPr/>
              <a:t>18/05/2012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ACED49-9C7E-4BB7-A5D3-A5FEB954467A}" type="slidenum">
              <a:rPr lang="en-GB" smtClean="0"/>
              <a:pPr/>
              <a:t>‹#›</a:t>
            </a:fld>
            <a:endParaRPr lang="en-GB"/>
          </a:p>
        </p:txBody>
      </p:sp>
    </p:spTree>
    <p:extLst>
      <p:ext uri="{BB962C8B-B14F-4D97-AF65-F5344CB8AC3E}">
        <p14:creationId xmlns:p14="http://schemas.microsoft.com/office/powerpoint/2010/main" val="36582111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00454" y="1438275"/>
            <a:ext cx="3738608" cy="4870450"/>
          </a:xfrm>
        </p:spPr>
        <p:txBody>
          <a:bodyPr/>
          <a:lstStyle>
            <a:lvl1pPr>
              <a:lnSpc>
                <a:spcPct val="100000"/>
              </a:lnSpc>
              <a:spcBef>
                <a:spcPts val="936"/>
              </a:spcBef>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788614" y="1438275"/>
            <a:ext cx="3738462" cy="4870450"/>
          </a:xfrm>
        </p:spPr>
        <p:txBody>
          <a:bodyPr/>
          <a:lstStyle>
            <a:lvl1pPr>
              <a:lnSpc>
                <a:spcPct val="100000"/>
              </a:lnSpc>
              <a:spcBef>
                <a:spcPts val="936"/>
              </a:spcBef>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10"/>
          </p:nvPr>
        </p:nvSpPr>
        <p:spPr/>
        <p:txBody>
          <a:bodyPr/>
          <a:lstStyle>
            <a:lvl1pPr>
              <a:defRPr/>
            </a:lvl1pPr>
          </a:lstStyle>
          <a:p>
            <a:pPr>
              <a:defRPr/>
            </a:pPr>
            <a:r>
              <a:rPr lang="en-US" smtClean="0">
                <a:solidFill>
                  <a:srgbClr val="5F6062"/>
                </a:solidFill>
              </a:rPr>
              <a:t>PLEASE REPLACE WITH YEAR MONTH AND NAME OF PRESENTATION</a:t>
            </a:r>
            <a:endParaRPr lang="en-GB">
              <a:solidFill>
                <a:srgbClr val="5F6062"/>
              </a:solidFill>
            </a:endParaRPr>
          </a:p>
        </p:txBody>
      </p:sp>
      <p:sp>
        <p:nvSpPr>
          <p:cNvPr id="6" name="Slide Number Placeholder 5"/>
          <p:cNvSpPr>
            <a:spLocks noGrp="1"/>
          </p:cNvSpPr>
          <p:nvPr>
            <p:ph type="sldNum" sz="quarter" idx="11"/>
          </p:nvPr>
        </p:nvSpPr>
        <p:spPr/>
        <p:txBody>
          <a:bodyPr/>
          <a:lstStyle>
            <a:lvl1pPr>
              <a:defRPr/>
            </a:lvl1pPr>
          </a:lstStyle>
          <a:p>
            <a:pPr>
              <a:defRPr/>
            </a:pPr>
            <a:fld id="{E3728896-68B1-49C1-A55D-D920EE6D16D8}"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2937457451"/>
      </p:ext>
    </p:extLst>
  </p:cSld>
  <p:clrMapOvr>
    <a:overrideClrMapping bg1="lt1" tx1="dk1" bg2="lt2" tx2="dk2" accent1="accent1" accent2="accent2" accent3="accent3" accent4="accent4" accent5="accent5" accent6="accent6" hlink="hlink" folHlink="folHlink"/>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and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a:xfrm>
            <a:off x="700457" y="1438275"/>
            <a:ext cx="3672139" cy="4870450"/>
          </a:xfrm>
        </p:spPr>
        <p:txBody>
          <a:bodyPr/>
          <a:lstStyle>
            <a:lvl1pPr marL="0" indent="0">
              <a:lnSpc>
                <a:spcPct val="100000"/>
              </a:lnSpc>
              <a:buNone/>
              <a:defRPr sz="2200"/>
            </a:lvl1pPr>
            <a:lvl2pPr marL="342900" indent="-342900">
              <a:spcBef>
                <a:spcPts val="36"/>
              </a:spcBef>
              <a:buClr>
                <a:schemeClr val="bg2"/>
              </a:buClr>
              <a:buFont typeface="Arial" pitchFamily="34" charset="0"/>
              <a:buChar char="•"/>
              <a:defRPr sz="2200"/>
            </a:lvl2pPr>
            <a:lvl3pPr marL="619125" indent="-266700">
              <a:defRPr sz="2200"/>
            </a:lvl3pPr>
            <a:lvl4pPr marL="990600" indent="-266700">
              <a:defRPr sz="2200"/>
            </a:lvl4pPr>
            <a:lvl5pPr marL="990600" indent="-266700">
              <a:defRPr sz="2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Picture Placeholder 6"/>
          <p:cNvSpPr>
            <a:spLocks noGrp="1"/>
          </p:cNvSpPr>
          <p:nvPr>
            <p:ph type="pic" sz="quarter" idx="12"/>
          </p:nvPr>
        </p:nvSpPr>
        <p:spPr>
          <a:xfrm>
            <a:off x="4372710" y="1412875"/>
            <a:ext cx="4188069" cy="4895850"/>
          </a:xfrm>
        </p:spPr>
        <p:txBody>
          <a:bodyPr/>
          <a:lstStyle/>
          <a:p>
            <a:pPr lvl="0"/>
            <a:r>
              <a:rPr lang="en-US" noProof="0" smtClean="0"/>
              <a:t>Click icon to add picture</a:t>
            </a:r>
            <a:endParaRPr lang="en-GB" noProof="0"/>
          </a:p>
        </p:txBody>
      </p:sp>
      <p:sp>
        <p:nvSpPr>
          <p:cNvPr id="5" name="Rectangle 5"/>
          <p:cNvSpPr>
            <a:spLocks noGrp="1" noChangeArrowheads="1"/>
          </p:cNvSpPr>
          <p:nvPr>
            <p:ph type="ftr" sz="quarter" idx="13"/>
          </p:nvPr>
        </p:nvSpPr>
        <p:spPr>
          <a:ln/>
        </p:spPr>
        <p:txBody>
          <a:bodyPr/>
          <a:lstStyle>
            <a:lvl1pPr>
              <a:defRPr/>
            </a:lvl1pPr>
          </a:lstStyle>
          <a:p>
            <a:pPr>
              <a:defRPr/>
            </a:pPr>
            <a:r>
              <a:rPr lang="en-US" smtClean="0">
                <a:solidFill>
                  <a:srgbClr val="5F6062"/>
                </a:solidFill>
              </a:rPr>
              <a:t>PLEASE REPLACE WITH YEAR MONTH AND NAME OF PRESENTATION</a:t>
            </a:r>
            <a:endParaRPr lang="en-GB">
              <a:solidFill>
                <a:srgbClr val="5F6062"/>
              </a:solidFill>
            </a:endParaRPr>
          </a:p>
        </p:txBody>
      </p:sp>
      <p:sp>
        <p:nvSpPr>
          <p:cNvPr id="6" name="Rectangle 6"/>
          <p:cNvSpPr>
            <a:spLocks noGrp="1" noChangeArrowheads="1"/>
          </p:cNvSpPr>
          <p:nvPr>
            <p:ph type="sldNum" sz="quarter" idx="14"/>
          </p:nvPr>
        </p:nvSpPr>
        <p:spPr>
          <a:ln/>
        </p:spPr>
        <p:txBody>
          <a:bodyPr/>
          <a:lstStyle>
            <a:lvl1pPr>
              <a:defRPr/>
            </a:lvl1pPr>
          </a:lstStyle>
          <a:p>
            <a:pPr>
              <a:defRPr/>
            </a:pPr>
            <a:fld id="{2B1691F6-12F6-4A9B-8846-5F4BFDC9D323}" type="slidenum">
              <a:rPr lang="en-GB">
                <a:solidFill>
                  <a:srgbClr val="FFFFFF"/>
                </a:solidFill>
              </a:rPr>
              <a:pPr>
                <a:defRPr/>
              </a:pPr>
              <a:t>‹#›</a:t>
            </a:fld>
            <a:endParaRPr lang="en-GB" dirty="0">
              <a:solidFill>
                <a:srgbClr val="FFFFFF"/>
              </a:solidFill>
            </a:endParaRPr>
          </a:p>
        </p:txBody>
      </p:sp>
    </p:spTree>
    <p:extLst>
      <p:ext uri="{BB962C8B-B14F-4D97-AF65-F5344CB8AC3E}">
        <p14:creationId xmlns:p14="http://schemas.microsoft.com/office/powerpoint/2010/main" val="790135882"/>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solidFill>
                  <a:srgbClr val="5F6062"/>
                </a:solidFill>
              </a:rPr>
              <a:t>PLEASE REPLACE WITH YEAR MONTH AND NAME OF PRESENTATION</a:t>
            </a:r>
            <a:endParaRPr lang="en-GB">
              <a:solidFill>
                <a:srgbClr val="5F6062"/>
              </a:solidFill>
            </a:endParaRPr>
          </a:p>
        </p:txBody>
      </p:sp>
      <p:sp>
        <p:nvSpPr>
          <p:cNvPr id="4" name="Rectangle 6"/>
          <p:cNvSpPr>
            <a:spLocks noGrp="1" noChangeArrowheads="1"/>
          </p:cNvSpPr>
          <p:nvPr>
            <p:ph type="sldNum" sz="quarter" idx="11"/>
          </p:nvPr>
        </p:nvSpPr>
        <p:spPr>
          <a:ln/>
        </p:spPr>
        <p:txBody>
          <a:bodyPr/>
          <a:lstStyle>
            <a:lvl1pPr>
              <a:defRPr/>
            </a:lvl1pPr>
          </a:lstStyle>
          <a:p>
            <a:pPr>
              <a:defRPr/>
            </a:pPr>
            <a:fld id="{B571F533-9B96-43CD-B122-F5F0C94D0C1B}" type="slidenum">
              <a:rPr lang="en-GB">
                <a:solidFill>
                  <a:srgbClr val="FFFFFF"/>
                </a:solidFill>
              </a:rPr>
              <a:pPr>
                <a:defRPr/>
              </a:pPr>
              <a:t>‹#›</a:t>
            </a:fld>
            <a:endParaRPr lang="en-GB" dirty="0">
              <a:solidFill>
                <a:srgbClr val="FFFFFF"/>
              </a:solidFill>
            </a:endParaRPr>
          </a:p>
        </p:txBody>
      </p:sp>
    </p:spTree>
    <p:extLst>
      <p:ext uri="{BB962C8B-B14F-4D97-AF65-F5344CB8AC3E}">
        <p14:creationId xmlns:p14="http://schemas.microsoft.com/office/powerpoint/2010/main" val="2550478045"/>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7" name="Chart Placeholder 6"/>
          <p:cNvSpPr>
            <a:spLocks noGrp="1"/>
          </p:cNvSpPr>
          <p:nvPr>
            <p:ph type="chart" sz="quarter" idx="12"/>
          </p:nvPr>
        </p:nvSpPr>
        <p:spPr>
          <a:xfrm>
            <a:off x="1647367" y="1988840"/>
            <a:ext cx="5383983" cy="4176464"/>
          </a:xfrm>
        </p:spPr>
        <p:txBody>
          <a:bodyPr/>
          <a:lstStyle/>
          <a:p>
            <a:pPr lvl="0"/>
            <a:r>
              <a:rPr lang="en-US" noProof="0" smtClean="0"/>
              <a:t>Click icon to add chart</a:t>
            </a:r>
            <a:endParaRPr lang="en-GB" noProof="0"/>
          </a:p>
        </p:txBody>
      </p:sp>
      <p:sp>
        <p:nvSpPr>
          <p:cNvPr id="4" name="Rectangle 5"/>
          <p:cNvSpPr>
            <a:spLocks noGrp="1" noChangeArrowheads="1"/>
          </p:cNvSpPr>
          <p:nvPr>
            <p:ph type="ftr" sz="quarter" idx="13"/>
          </p:nvPr>
        </p:nvSpPr>
        <p:spPr>
          <a:ln/>
        </p:spPr>
        <p:txBody>
          <a:bodyPr/>
          <a:lstStyle>
            <a:lvl1pPr>
              <a:defRPr/>
            </a:lvl1pPr>
          </a:lstStyle>
          <a:p>
            <a:pPr>
              <a:defRPr/>
            </a:pPr>
            <a:r>
              <a:rPr lang="en-US" smtClean="0">
                <a:solidFill>
                  <a:srgbClr val="5F6062"/>
                </a:solidFill>
              </a:rPr>
              <a:t>PLEASE REPLACE WITH YEAR MONTH AND NAME OF PRESENTATION</a:t>
            </a:r>
            <a:endParaRPr lang="en-GB">
              <a:solidFill>
                <a:srgbClr val="5F6062"/>
              </a:solidFill>
            </a:endParaRPr>
          </a:p>
        </p:txBody>
      </p:sp>
      <p:sp>
        <p:nvSpPr>
          <p:cNvPr id="5" name="Rectangle 6"/>
          <p:cNvSpPr>
            <a:spLocks noGrp="1" noChangeArrowheads="1"/>
          </p:cNvSpPr>
          <p:nvPr>
            <p:ph type="sldNum" sz="quarter" idx="14"/>
          </p:nvPr>
        </p:nvSpPr>
        <p:spPr>
          <a:ln/>
        </p:spPr>
        <p:txBody>
          <a:bodyPr/>
          <a:lstStyle>
            <a:lvl1pPr>
              <a:defRPr/>
            </a:lvl1pPr>
          </a:lstStyle>
          <a:p>
            <a:pPr>
              <a:defRPr/>
            </a:pPr>
            <a:fld id="{5727E216-235B-45EF-8F2A-6F67B7A24530}" type="slidenum">
              <a:rPr lang="en-GB">
                <a:solidFill>
                  <a:srgbClr val="FFFFFF"/>
                </a:solidFill>
              </a:rPr>
              <a:pPr>
                <a:defRPr/>
              </a:pPr>
              <a:t>‹#›</a:t>
            </a:fld>
            <a:endParaRPr lang="en-GB" dirty="0">
              <a:solidFill>
                <a:srgbClr val="FFFFFF"/>
              </a:solidFill>
            </a:endParaRPr>
          </a:p>
        </p:txBody>
      </p:sp>
    </p:spTree>
    <p:extLst>
      <p:ext uri="{BB962C8B-B14F-4D97-AF65-F5344CB8AC3E}">
        <p14:creationId xmlns:p14="http://schemas.microsoft.com/office/powerpoint/2010/main" val="915577820"/>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4EF754D-F15B-4FC8-B6B5-71E8AD284CB0}" type="slidenum">
              <a:rPr lang="en-GB">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val="15190337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94E1D1A-AD3E-4F3D-B876-D35ADC3714A6}" type="datetimeFigureOut">
              <a:rPr lang="en-GB" smtClean="0"/>
              <a:pPr/>
              <a:t>18/05/2012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BACED49-9C7E-4BB7-A5D3-A5FEB954467A}" type="slidenum">
              <a:rPr lang="en-GB" smtClean="0"/>
              <a:pPr/>
              <a:t>‹#›</a:t>
            </a:fld>
            <a:endParaRPr lang="en-GB"/>
          </a:p>
        </p:txBody>
      </p:sp>
    </p:spTree>
    <p:extLst>
      <p:ext uri="{BB962C8B-B14F-4D97-AF65-F5344CB8AC3E}">
        <p14:creationId xmlns:p14="http://schemas.microsoft.com/office/powerpoint/2010/main" val="1967049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94E1D1A-AD3E-4F3D-B876-D35ADC3714A6}" type="datetimeFigureOut">
              <a:rPr lang="en-GB" smtClean="0"/>
              <a:pPr/>
              <a:t>18/05/2012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BACED49-9C7E-4BB7-A5D3-A5FEB954467A}" type="slidenum">
              <a:rPr lang="en-GB" smtClean="0"/>
              <a:pPr/>
              <a:t>‹#›</a:t>
            </a:fld>
            <a:endParaRPr lang="en-GB"/>
          </a:p>
        </p:txBody>
      </p:sp>
    </p:spTree>
    <p:extLst>
      <p:ext uri="{BB962C8B-B14F-4D97-AF65-F5344CB8AC3E}">
        <p14:creationId xmlns:p14="http://schemas.microsoft.com/office/powerpoint/2010/main" val="3597658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E1D1A-AD3E-4F3D-B876-D35ADC3714A6}" type="datetimeFigureOut">
              <a:rPr lang="en-GB" smtClean="0"/>
              <a:pPr/>
              <a:t>18/05/2012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BACED49-9C7E-4BB7-A5D3-A5FEB954467A}" type="slidenum">
              <a:rPr lang="en-GB" smtClean="0"/>
              <a:pPr/>
              <a:t>‹#›</a:t>
            </a:fld>
            <a:endParaRPr lang="en-GB"/>
          </a:p>
        </p:txBody>
      </p:sp>
    </p:spTree>
    <p:extLst>
      <p:ext uri="{BB962C8B-B14F-4D97-AF65-F5344CB8AC3E}">
        <p14:creationId xmlns:p14="http://schemas.microsoft.com/office/powerpoint/2010/main" val="1466672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E1D1A-AD3E-4F3D-B876-D35ADC3714A6}" type="datetimeFigureOut">
              <a:rPr lang="en-GB" smtClean="0"/>
              <a:pPr/>
              <a:t>18/05/2012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ACED49-9C7E-4BB7-A5D3-A5FEB954467A}" type="slidenum">
              <a:rPr lang="en-GB" smtClean="0"/>
              <a:pPr/>
              <a:t>‹#›</a:t>
            </a:fld>
            <a:endParaRPr lang="en-GB"/>
          </a:p>
        </p:txBody>
      </p:sp>
    </p:spTree>
    <p:extLst>
      <p:ext uri="{BB962C8B-B14F-4D97-AF65-F5344CB8AC3E}">
        <p14:creationId xmlns:p14="http://schemas.microsoft.com/office/powerpoint/2010/main" val="3122310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E1D1A-AD3E-4F3D-B876-D35ADC3714A6}" type="datetimeFigureOut">
              <a:rPr lang="en-GB" smtClean="0"/>
              <a:pPr/>
              <a:t>18/05/2012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ACED49-9C7E-4BB7-A5D3-A5FEB954467A}" type="slidenum">
              <a:rPr lang="en-GB" smtClean="0"/>
              <a:pPr/>
              <a:t>‹#›</a:t>
            </a:fld>
            <a:endParaRPr lang="en-GB"/>
          </a:p>
        </p:txBody>
      </p:sp>
    </p:spTree>
    <p:extLst>
      <p:ext uri="{BB962C8B-B14F-4D97-AF65-F5344CB8AC3E}">
        <p14:creationId xmlns:p14="http://schemas.microsoft.com/office/powerpoint/2010/main" val="2605430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4E1D1A-AD3E-4F3D-B876-D35ADC3714A6}" type="datetimeFigureOut">
              <a:rPr lang="en-GB" smtClean="0"/>
              <a:pPr/>
              <a:t>18/05/2012</a:t>
            </a:fld>
            <a:endParaRPr lang="en-GB"/>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ACED49-9C7E-4BB7-A5D3-A5FEB954467A}" type="slidenum">
              <a:rPr lang="en-GB" smtClean="0"/>
              <a:pPr/>
              <a:t>‹#›</a:t>
            </a:fld>
            <a:endParaRPr lang="en-GB"/>
          </a:p>
        </p:txBody>
      </p:sp>
    </p:spTree>
    <p:extLst>
      <p:ext uri="{BB962C8B-B14F-4D97-AF65-F5344CB8AC3E}">
        <p14:creationId xmlns:p14="http://schemas.microsoft.com/office/powerpoint/2010/main" val="1788863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700454" y="1438275"/>
            <a:ext cx="7844204"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1027" name="Rectangle 13"/>
          <p:cNvSpPr>
            <a:spLocks noChangeArrowheads="1"/>
          </p:cNvSpPr>
          <p:nvPr/>
        </p:nvSpPr>
        <p:spPr bwMode="gray">
          <a:xfrm>
            <a:off x="7880838" y="0"/>
            <a:ext cx="663820" cy="104298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a:solidFill>
                <a:srgbClr val="5F6062"/>
              </a:solidFill>
              <a:cs typeface="Arial" charset="0"/>
            </a:endParaRPr>
          </a:p>
        </p:txBody>
      </p:sp>
      <p:sp>
        <p:nvSpPr>
          <p:cNvPr id="1028" name="Rectangle 2"/>
          <p:cNvSpPr>
            <a:spLocks noGrp="1" noChangeArrowheads="1"/>
          </p:cNvSpPr>
          <p:nvPr>
            <p:ph type="title"/>
          </p:nvPr>
        </p:nvSpPr>
        <p:spPr bwMode="gray">
          <a:xfrm>
            <a:off x="697523" y="182563"/>
            <a:ext cx="677300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endParaRPr lang="en-GB" smtClean="0"/>
          </a:p>
        </p:txBody>
      </p:sp>
      <p:sp>
        <p:nvSpPr>
          <p:cNvPr id="1029" name="Rectangle 5"/>
          <p:cNvSpPr>
            <a:spLocks noGrp="1" noChangeArrowheads="1"/>
          </p:cNvSpPr>
          <p:nvPr>
            <p:ph type="ftr" sz="quarter" idx="3"/>
          </p:nvPr>
        </p:nvSpPr>
        <p:spPr bwMode="gray">
          <a:xfrm>
            <a:off x="700454" y="6462713"/>
            <a:ext cx="5647592" cy="190500"/>
          </a:xfrm>
          <a:prstGeom prst="rect">
            <a:avLst/>
          </a:prstGeom>
          <a:noFill/>
          <a:ln>
            <a:noFill/>
          </a:ln>
          <a:effectLst/>
          <a:extLst/>
        </p:spPr>
        <p:txBody>
          <a:bodyPr vert="horz" wrap="square" lIns="0" tIns="0" rIns="0" bIns="0" numCol="1" anchor="t" anchorCtr="0" compatLnSpc="1">
            <a:prstTxWarp prst="textNoShape">
              <a:avLst/>
            </a:prstTxWarp>
          </a:bodyPr>
          <a:lstStyle>
            <a:lvl1pPr>
              <a:defRPr sz="700">
                <a:latin typeface="Arial" charset="0"/>
                <a:cs typeface="Arial" charset="0"/>
              </a:defRPr>
            </a:lvl1pPr>
          </a:lstStyle>
          <a:p>
            <a:pPr fontAlgn="base">
              <a:spcBef>
                <a:spcPct val="0"/>
              </a:spcBef>
              <a:spcAft>
                <a:spcPct val="0"/>
              </a:spcAft>
              <a:defRPr/>
            </a:pPr>
            <a:r>
              <a:rPr lang="en-US">
                <a:solidFill>
                  <a:srgbClr val="5F6062"/>
                </a:solidFill>
              </a:rPr>
              <a:t>PLEASE REPLACE WITH YEAR MONTH AND NAME OF PRESENTATION</a:t>
            </a:r>
            <a:endParaRPr lang="en-GB">
              <a:solidFill>
                <a:srgbClr val="5F6062"/>
              </a:solidFill>
            </a:endParaRPr>
          </a:p>
        </p:txBody>
      </p:sp>
      <p:sp>
        <p:nvSpPr>
          <p:cNvPr id="1030" name="Rectangle 6"/>
          <p:cNvSpPr>
            <a:spLocks noGrp="1" noChangeArrowheads="1"/>
          </p:cNvSpPr>
          <p:nvPr>
            <p:ph type="sldNum" sz="quarter" idx="4"/>
          </p:nvPr>
        </p:nvSpPr>
        <p:spPr bwMode="gray">
          <a:xfrm>
            <a:off x="7895494" y="711200"/>
            <a:ext cx="631581" cy="196850"/>
          </a:xfrm>
          <a:prstGeom prst="rect">
            <a:avLst/>
          </a:prstGeom>
          <a:noFill/>
          <a:ln>
            <a:noFill/>
          </a:ln>
          <a:effectLst/>
          <a:extLst/>
        </p:spPr>
        <p:txBody>
          <a:bodyPr vert="horz" wrap="square" lIns="0" tIns="0" rIns="0" bIns="0" numCol="1" anchor="t" anchorCtr="0" compatLnSpc="1">
            <a:prstTxWarp prst="textNoShape">
              <a:avLst/>
            </a:prstTxWarp>
          </a:bodyPr>
          <a:lstStyle>
            <a:lvl1pPr algn="ctr">
              <a:defRPr sz="1600">
                <a:solidFill>
                  <a:schemeClr val="bg1"/>
                </a:solidFill>
                <a:latin typeface="Arial" charset="0"/>
                <a:cs typeface="Arial" charset="0"/>
              </a:defRPr>
            </a:lvl1pPr>
          </a:lstStyle>
          <a:p>
            <a:pPr fontAlgn="base">
              <a:spcBef>
                <a:spcPct val="0"/>
              </a:spcBef>
              <a:spcAft>
                <a:spcPct val="0"/>
              </a:spcAft>
              <a:defRPr/>
            </a:pPr>
            <a:fld id="{37E90155-A0AF-40DF-AE9E-CD0ADB43D176}" type="slidenum">
              <a:rPr lang="en-GB">
                <a:solidFill>
                  <a:srgbClr val="FFFFFF"/>
                </a:solidFill>
              </a:rPr>
              <a:pPr fontAlgn="base">
                <a:spcBef>
                  <a:spcPct val="0"/>
                </a:spcBef>
                <a:spcAft>
                  <a:spcPct val="0"/>
                </a:spcAft>
                <a:defRPr/>
              </a:pPr>
              <a:t>‹#›</a:t>
            </a:fld>
            <a:endParaRPr lang="en-GB">
              <a:solidFill>
                <a:srgbClr val="FFFFFF"/>
              </a:solidFill>
            </a:endParaRPr>
          </a:p>
        </p:txBody>
      </p:sp>
      <p:sp>
        <p:nvSpPr>
          <p:cNvPr id="1031" name="Line 12"/>
          <p:cNvSpPr>
            <a:spLocks noChangeShapeType="1"/>
          </p:cNvSpPr>
          <p:nvPr/>
        </p:nvSpPr>
        <p:spPr bwMode="gray">
          <a:xfrm>
            <a:off x="331177" y="1042988"/>
            <a:ext cx="8474320" cy="0"/>
          </a:xfrm>
          <a:prstGeom prst="line">
            <a:avLst/>
          </a:prstGeom>
          <a:noFill/>
          <a:ln w="15240">
            <a:solidFill>
              <a:srgbClr val="AFAFB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5F6062"/>
              </a:solidFill>
              <a:cs typeface="Arial" charset="0"/>
            </a:endParaRPr>
          </a:p>
        </p:txBody>
      </p:sp>
      <p:pic>
        <p:nvPicPr>
          <p:cNvPr id="1032" name="Picture 30" descr="IFRS TM logo_CMYK"/>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167804" y="5849941"/>
            <a:ext cx="2724150"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8514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3200" b="1">
          <a:solidFill>
            <a:schemeClr val="tx1"/>
          </a:solidFill>
          <a:latin typeface="+mj-lt"/>
          <a:ea typeface="+mj-ea"/>
          <a:cs typeface="+mj-cs"/>
        </a:defRPr>
      </a:lvl1pPr>
      <a:lvl2pPr algn="l" rtl="0" eaLnBrk="0" fontAlgn="base" hangingPunct="0">
        <a:lnSpc>
          <a:spcPct val="90000"/>
        </a:lnSpc>
        <a:spcBef>
          <a:spcPct val="0"/>
        </a:spcBef>
        <a:spcAft>
          <a:spcPct val="0"/>
        </a:spcAft>
        <a:defRPr sz="3200" b="1">
          <a:solidFill>
            <a:schemeClr val="tx1"/>
          </a:solidFill>
          <a:latin typeface="Arial" charset="0"/>
        </a:defRPr>
      </a:lvl2pPr>
      <a:lvl3pPr algn="l" rtl="0" eaLnBrk="0" fontAlgn="base" hangingPunct="0">
        <a:lnSpc>
          <a:spcPct val="90000"/>
        </a:lnSpc>
        <a:spcBef>
          <a:spcPct val="0"/>
        </a:spcBef>
        <a:spcAft>
          <a:spcPct val="0"/>
        </a:spcAft>
        <a:defRPr sz="3200" b="1">
          <a:solidFill>
            <a:schemeClr val="tx1"/>
          </a:solidFill>
          <a:latin typeface="Arial" charset="0"/>
        </a:defRPr>
      </a:lvl3pPr>
      <a:lvl4pPr algn="l" rtl="0" eaLnBrk="0" fontAlgn="base" hangingPunct="0">
        <a:lnSpc>
          <a:spcPct val="90000"/>
        </a:lnSpc>
        <a:spcBef>
          <a:spcPct val="0"/>
        </a:spcBef>
        <a:spcAft>
          <a:spcPct val="0"/>
        </a:spcAft>
        <a:defRPr sz="3200" b="1">
          <a:solidFill>
            <a:schemeClr val="tx1"/>
          </a:solidFill>
          <a:latin typeface="Arial" charset="0"/>
        </a:defRPr>
      </a:lvl4pPr>
      <a:lvl5pPr algn="l" rtl="0" eaLnBrk="0" fontAlgn="base" hangingPunct="0">
        <a:lnSpc>
          <a:spcPct val="90000"/>
        </a:lnSpc>
        <a:spcBef>
          <a:spcPct val="0"/>
        </a:spcBef>
        <a:spcAft>
          <a:spcPct val="0"/>
        </a:spcAft>
        <a:defRPr sz="3200" b="1">
          <a:solidFill>
            <a:schemeClr val="tx1"/>
          </a:solidFill>
          <a:latin typeface="Arial" charset="0"/>
        </a:defRPr>
      </a:lvl5pPr>
      <a:lvl6pPr marL="457200" algn="l" rtl="0" eaLnBrk="1" fontAlgn="base" hangingPunct="1">
        <a:lnSpc>
          <a:spcPct val="90000"/>
        </a:lnSpc>
        <a:spcBef>
          <a:spcPct val="0"/>
        </a:spcBef>
        <a:spcAft>
          <a:spcPct val="0"/>
        </a:spcAft>
        <a:defRPr sz="3200" b="1">
          <a:solidFill>
            <a:schemeClr val="tx1"/>
          </a:solidFill>
          <a:latin typeface="Arial" charset="0"/>
        </a:defRPr>
      </a:lvl6pPr>
      <a:lvl7pPr marL="914400" algn="l" rtl="0" eaLnBrk="1" fontAlgn="base" hangingPunct="1">
        <a:lnSpc>
          <a:spcPct val="90000"/>
        </a:lnSpc>
        <a:spcBef>
          <a:spcPct val="0"/>
        </a:spcBef>
        <a:spcAft>
          <a:spcPct val="0"/>
        </a:spcAft>
        <a:defRPr sz="3200" b="1">
          <a:solidFill>
            <a:schemeClr val="tx1"/>
          </a:solidFill>
          <a:latin typeface="Arial" charset="0"/>
        </a:defRPr>
      </a:lvl7pPr>
      <a:lvl8pPr marL="1371600" algn="l" rtl="0" eaLnBrk="1" fontAlgn="base" hangingPunct="1">
        <a:lnSpc>
          <a:spcPct val="90000"/>
        </a:lnSpc>
        <a:spcBef>
          <a:spcPct val="0"/>
        </a:spcBef>
        <a:spcAft>
          <a:spcPct val="0"/>
        </a:spcAft>
        <a:defRPr sz="3200" b="1">
          <a:solidFill>
            <a:schemeClr val="tx1"/>
          </a:solidFill>
          <a:latin typeface="Arial" charset="0"/>
        </a:defRPr>
      </a:lvl8pPr>
      <a:lvl9pPr marL="1828800" algn="l" rtl="0" eaLnBrk="1" fontAlgn="base" hangingPunct="1">
        <a:lnSpc>
          <a:spcPct val="90000"/>
        </a:lnSpc>
        <a:spcBef>
          <a:spcPct val="0"/>
        </a:spcBef>
        <a:spcAft>
          <a:spcPct val="0"/>
        </a:spcAft>
        <a:defRPr sz="3200" b="1">
          <a:solidFill>
            <a:schemeClr val="tx1"/>
          </a:solidFill>
          <a:latin typeface="Arial" charset="0"/>
        </a:defRPr>
      </a:lvl9pPr>
    </p:titleStyle>
    <p:bodyStyle>
      <a:lvl1pPr marL="266700" indent="-266700" algn="l" rtl="0" eaLnBrk="0" fontAlgn="base" hangingPunct="0">
        <a:spcBef>
          <a:spcPct val="30000"/>
        </a:spcBef>
        <a:spcAft>
          <a:spcPct val="0"/>
        </a:spcAft>
        <a:buClr>
          <a:schemeClr val="bg2"/>
        </a:buClr>
        <a:buChar char="•"/>
        <a:defRPr sz="2600">
          <a:solidFill>
            <a:schemeClr val="tx1"/>
          </a:solidFill>
          <a:latin typeface="+mn-lt"/>
          <a:ea typeface="+mn-ea"/>
          <a:cs typeface="+mn-cs"/>
        </a:defRPr>
      </a:lvl1pPr>
      <a:lvl2pPr marL="809625" indent="-266700" algn="l" rtl="0" eaLnBrk="0" fontAlgn="base" hangingPunct="0">
        <a:lnSpc>
          <a:spcPct val="110000"/>
        </a:lnSpc>
        <a:spcBef>
          <a:spcPct val="0"/>
        </a:spcBef>
        <a:spcAft>
          <a:spcPct val="0"/>
        </a:spcAft>
        <a:buClr>
          <a:schemeClr val="tx1"/>
        </a:buClr>
        <a:buFont typeface="Arial" charset="0"/>
        <a:buChar char="–"/>
        <a:defRPr sz="2400">
          <a:solidFill>
            <a:schemeClr val="tx1"/>
          </a:solidFill>
          <a:latin typeface="+mn-lt"/>
        </a:defRPr>
      </a:lvl2pPr>
      <a:lvl3pPr marL="1343025" indent="-266700" algn="l" rtl="0" eaLnBrk="0" fontAlgn="base" hangingPunct="0">
        <a:lnSpc>
          <a:spcPct val="110000"/>
        </a:lnSpc>
        <a:spcBef>
          <a:spcPct val="0"/>
        </a:spcBef>
        <a:spcAft>
          <a:spcPct val="0"/>
        </a:spcAft>
        <a:buClr>
          <a:schemeClr val="tx1"/>
        </a:buClr>
        <a:buFont typeface="Arial" charset="0"/>
        <a:buChar char="–"/>
        <a:defRPr sz="2200">
          <a:solidFill>
            <a:schemeClr val="tx1"/>
          </a:solidFill>
          <a:latin typeface="+mn-lt"/>
        </a:defRPr>
      </a:lvl3pPr>
      <a:lvl4pPr marL="1885950" indent="-266700" algn="l" rtl="0" eaLnBrk="0" fontAlgn="base" hangingPunct="0">
        <a:lnSpc>
          <a:spcPct val="110000"/>
        </a:lnSpc>
        <a:spcBef>
          <a:spcPct val="0"/>
        </a:spcBef>
        <a:spcAft>
          <a:spcPct val="0"/>
        </a:spcAft>
        <a:buClr>
          <a:schemeClr val="tx1"/>
        </a:buClr>
        <a:buFont typeface="Arial" charset="0"/>
        <a:buChar char="–"/>
        <a:defRPr sz="2200">
          <a:solidFill>
            <a:schemeClr val="tx1"/>
          </a:solidFill>
          <a:latin typeface="+mn-lt"/>
        </a:defRPr>
      </a:lvl4pPr>
      <a:lvl5pPr marL="2419350" indent="-266700" algn="l" rtl="0" eaLnBrk="0" fontAlgn="base" hangingPunct="0">
        <a:lnSpc>
          <a:spcPct val="110000"/>
        </a:lnSpc>
        <a:spcBef>
          <a:spcPct val="0"/>
        </a:spcBef>
        <a:spcAft>
          <a:spcPct val="0"/>
        </a:spcAft>
        <a:buClr>
          <a:schemeClr val="tx1"/>
        </a:buClr>
        <a:buFont typeface="Arial" charset="0"/>
        <a:buChar char="–"/>
        <a:defRPr sz="2200">
          <a:solidFill>
            <a:schemeClr val="tx1"/>
          </a:solidFill>
          <a:latin typeface="+mn-lt"/>
        </a:defRPr>
      </a:lvl5pPr>
      <a:lvl6pPr marL="2876550" indent="-266700" algn="l" rtl="0" eaLnBrk="1" fontAlgn="base" hangingPunct="1">
        <a:lnSpc>
          <a:spcPct val="110000"/>
        </a:lnSpc>
        <a:spcBef>
          <a:spcPct val="0"/>
        </a:spcBef>
        <a:spcAft>
          <a:spcPct val="0"/>
        </a:spcAft>
        <a:buClr>
          <a:schemeClr val="tx1"/>
        </a:buClr>
        <a:buFont typeface="Arial" charset="0"/>
        <a:buChar char="–"/>
        <a:defRPr sz="2200">
          <a:solidFill>
            <a:schemeClr val="tx1"/>
          </a:solidFill>
          <a:latin typeface="+mn-lt"/>
        </a:defRPr>
      </a:lvl6pPr>
      <a:lvl7pPr marL="3333750" indent="-266700" algn="l" rtl="0" eaLnBrk="1" fontAlgn="base" hangingPunct="1">
        <a:lnSpc>
          <a:spcPct val="110000"/>
        </a:lnSpc>
        <a:spcBef>
          <a:spcPct val="0"/>
        </a:spcBef>
        <a:spcAft>
          <a:spcPct val="0"/>
        </a:spcAft>
        <a:buClr>
          <a:schemeClr val="tx1"/>
        </a:buClr>
        <a:buFont typeface="Arial" charset="0"/>
        <a:buChar char="–"/>
        <a:defRPr sz="2200">
          <a:solidFill>
            <a:schemeClr val="tx1"/>
          </a:solidFill>
          <a:latin typeface="+mn-lt"/>
        </a:defRPr>
      </a:lvl7pPr>
      <a:lvl8pPr marL="3790950" indent="-266700" algn="l" rtl="0" eaLnBrk="1" fontAlgn="base" hangingPunct="1">
        <a:lnSpc>
          <a:spcPct val="110000"/>
        </a:lnSpc>
        <a:spcBef>
          <a:spcPct val="0"/>
        </a:spcBef>
        <a:spcAft>
          <a:spcPct val="0"/>
        </a:spcAft>
        <a:buClr>
          <a:schemeClr val="tx1"/>
        </a:buClr>
        <a:buFont typeface="Arial" charset="0"/>
        <a:buChar char="–"/>
        <a:defRPr sz="2200">
          <a:solidFill>
            <a:schemeClr val="tx1"/>
          </a:solidFill>
          <a:latin typeface="+mn-lt"/>
        </a:defRPr>
      </a:lvl8pPr>
      <a:lvl9pPr marL="4248150" indent="-266700" algn="l" rtl="0" eaLnBrk="1" fontAlgn="base" hangingPunct="1">
        <a:lnSpc>
          <a:spcPct val="110000"/>
        </a:lnSpc>
        <a:spcBef>
          <a:spcPct val="0"/>
        </a:spcBef>
        <a:spcAft>
          <a:spcPct val="0"/>
        </a:spcAft>
        <a:buClr>
          <a:schemeClr val="tx1"/>
        </a:buClr>
        <a:buFont typeface="Arial" charset="0"/>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bwMode="gray">
          <a:xfrm>
            <a:off x="700454" y="1438275"/>
            <a:ext cx="7844204"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13315" name="Rectangle 13"/>
          <p:cNvSpPr>
            <a:spLocks noChangeArrowheads="1"/>
          </p:cNvSpPr>
          <p:nvPr/>
        </p:nvSpPr>
        <p:spPr bwMode="gray">
          <a:xfrm>
            <a:off x="7880838" y="0"/>
            <a:ext cx="663820" cy="104298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a:solidFill>
                <a:srgbClr val="5F6062"/>
              </a:solidFill>
              <a:cs typeface="Arial" charset="0"/>
            </a:endParaRPr>
          </a:p>
        </p:txBody>
      </p:sp>
      <p:sp>
        <p:nvSpPr>
          <p:cNvPr id="13316" name="Rectangle 2"/>
          <p:cNvSpPr>
            <a:spLocks noGrp="1" noChangeArrowheads="1"/>
          </p:cNvSpPr>
          <p:nvPr>
            <p:ph type="title"/>
          </p:nvPr>
        </p:nvSpPr>
        <p:spPr bwMode="gray">
          <a:xfrm>
            <a:off x="697523" y="182563"/>
            <a:ext cx="677300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endParaRPr lang="en-GB" smtClean="0"/>
          </a:p>
        </p:txBody>
      </p:sp>
      <p:sp>
        <p:nvSpPr>
          <p:cNvPr id="1029" name="Rectangle 5"/>
          <p:cNvSpPr>
            <a:spLocks noGrp="1" noChangeArrowheads="1"/>
          </p:cNvSpPr>
          <p:nvPr>
            <p:ph type="ftr" sz="quarter" idx="3"/>
          </p:nvPr>
        </p:nvSpPr>
        <p:spPr bwMode="gray">
          <a:xfrm>
            <a:off x="700454" y="6462713"/>
            <a:ext cx="5647592" cy="190500"/>
          </a:xfrm>
          <a:prstGeom prst="rect">
            <a:avLst/>
          </a:prstGeom>
          <a:noFill/>
          <a:ln>
            <a:noFill/>
          </a:ln>
          <a:effectLst/>
          <a:extLst/>
        </p:spPr>
        <p:txBody>
          <a:bodyPr vert="horz" wrap="square" lIns="0" tIns="0" rIns="0" bIns="0" numCol="1" anchor="t" anchorCtr="0" compatLnSpc="1">
            <a:prstTxWarp prst="textNoShape">
              <a:avLst/>
            </a:prstTxWarp>
          </a:bodyPr>
          <a:lstStyle>
            <a:lvl1pPr>
              <a:defRPr sz="700">
                <a:solidFill>
                  <a:srgbClr val="5F6062"/>
                </a:solidFill>
                <a:latin typeface="Arial"/>
                <a:cs typeface="Arial" charset="0"/>
              </a:defRPr>
            </a:lvl1pPr>
          </a:lstStyle>
          <a:p>
            <a:pPr fontAlgn="base">
              <a:spcBef>
                <a:spcPct val="0"/>
              </a:spcBef>
              <a:spcAft>
                <a:spcPct val="0"/>
              </a:spcAft>
              <a:defRPr/>
            </a:pPr>
            <a:r>
              <a:rPr lang="en-US"/>
              <a:t>PLEASE REPLACE WITH YEAR MONTH AND NAME OF PRESENTATION</a:t>
            </a:r>
            <a:endParaRPr lang="en-GB"/>
          </a:p>
        </p:txBody>
      </p:sp>
      <p:sp>
        <p:nvSpPr>
          <p:cNvPr id="1030" name="Rectangle 6"/>
          <p:cNvSpPr>
            <a:spLocks noGrp="1" noChangeArrowheads="1"/>
          </p:cNvSpPr>
          <p:nvPr>
            <p:ph type="sldNum" sz="quarter" idx="4"/>
          </p:nvPr>
        </p:nvSpPr>
        <p:spPr bwMode="gray">
          <a:xfrm>
            <a:off x="7895494" y="711200"/>
            <a:ext cx="631581" cy="196850"/>
          </a:xfrm>
          <a:prstGeom prst="rect">
            <a:avLst/>
          </a:prstGeom>
          <a:noFill/>
          <a:ln>
            <a:noFill/>
          </a:ln>
          <a:effectLst/>
          <a:extLst/>
        </p:spPr>
        <p:txBody>
          <a:bodyPr vert="horz" wrap="square" lIns="0" tIns="0" rIns="0" bIns="0" numCol="1" anchor="t" anchorCtr="0" compatLnSpc="1">
            <a:prstTxWarp prst="textNoShape">
              <a:avLst/>
            </a:prstTxWarp>
          </a:bodyPr>
          <a:lstStyle>
            <a:lvl1pPr algn="ctr">
              <a:defRPr sz="1600">
                <a:solidFill>
                  <a:srgbClr val="FFFFFF"/>
                </a:solidFill>
                <a:latin typeface="Arial"/>
                <a:cs typeface="Arial" charset="0"/>
              </a:defRPr>
            </a:lvl1pPr>
          </a:lstStyle>
          <a:p>
            <a:pPr fontAlgn="base">
              <a:spcBef>
                <a:spcPct val="0"/>
              </a:spcBef>
              <a:spcAft>
                <a:spcPct val="0"/>
              </a:spcAft>
              <a:defRPr/>
            </a:pPr>
            <a:fld id="{2CD000D5-491A-4607-BA1D-9796E2E76CFA}" type="slidenum">
              <a:rPr lang="en-GB"/>
              <a:pPr fontAlgn="base">
                <a:spcBef>
                  <a:spcPct val="0"/>
                </a:spcBef>
                <a:spcAft>
                  <a:spcPct val="0"/>
                </a:spcAft>
                <a:defRPr/>
              </a:pPr>
              <a:t>‹#›</a:t>
            </a:fld>
            <a:endParaRPr lang="en-GB"/>
          </a:p>
        </p:txBody>
      </p:sp>
      <p:sp>
        <p:nvSpPr>
          <p:cNvPr id="13319" name="Line 12"/>
          <p:cNvSpPr>
            <a:spLocks noChangeShapeType="1"/>
          </p:cNvSpPr>
          <p:nvPr/>
        </p:nvSpPr>
        <p:spPr bwMode="gray">
          <a:xfrm>
            <a:off x="331177" y="1042988"/>
            <a:ext cx="8474320" cy="0"/>
          </a:xfrm>
          <a:prstGeom prst="line">
            <a:avLst/>
          </a:prstGeom>
          <a:noFill/>
          <a:ln w="15240">
            <a:solidFill>
              <a:srgbClr val="AFAFB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5F6062"/>
              </a:solidFill>
              <a:cs typeface="Arial" charset="0"/>
            </a:endParaRPr>
          </a:p>
        </p:txBody>
      </p:sp>
      <p:pic>
        <p:nvPicPr>
          <p:cNvPr id="13320" name="Picture 30" descr="IFRS TM logo_CMYK"/>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167804" y="5849941"/>
            <a:ext cx="2724150"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45459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3200" b="1">
          <a:solidFill>
            <a:schemeClr val="tx1"/>
          </a:solidFill>
          <a:latin typeface="+mj-lt"/>
          <a:ea typeface="+mj-ea"/>
          <a:cs typeface="+mj-cs"/>
        </a:defRPr>
      </a:lvl1pPr>
      <a:lvl2pPr algn="l" rtl="0" eaLnBrk="0" fontAlgn="base" hangingPunct="0">
        <a:lnSpc>
          <a:spcPct val="90000"/>
        </a:lnSpc>
        <a:spcBef>
          <a:spcPct val="0"/>
        </a:spcBef>
        <a:spcAft>
          <a:spcPct val="0"/>
        </a:spcAft>
        <a:defRPr sz="3200" b="1">
          <a:solidFill>
            <a:schemeClr val="tx1"/>
          </a:solidFill>
          <a:latin typeface="Arial" charset="0"/>
        </a:defRPr>
      </a:lvl2pPr>
      <a:lvl3pPr algn="l" rtl="0" eaLnBrk="0" fontAlgn="base" hangingPunct="0">
        <a:lnSpc>
          <a:spcPct val="90000"/>
        </a:lnSpc>
        <a:spcBef>
          <a:spcPct val="0"/>
        </a:spcBef>
        <a:spcAft>
          <a:spcPct val="0"/>
        </a:spcAft>
        <a:defRPr sz="3200" b="1">
          <a:solidFill>
            <a:schemeClr val="tx1"/>
          </a:solidFill>
          <a:latin typeface="Arial" charset="0"/>
        </a:defRPr>
      </a:lvl3pPr>
      <a:lvl4pPr algn="l" rtl="0" eaLnBrk="0" fontAlgn="base" hangingPunct="0">
        <a:lnSpc>
          <a:spcPct val="90000"/>
        </a:lnSpc>
        <a:spcBef>
          <a:spcPct val="0"/>
        </a:spcBef>
        <a:spcAft>
          <a:spcPct val="0"/>
        </a:spcAft>
        <a:defRPr sz="3200" b="1">
          <a:solidFill>
            <a:schemeClr val="tx1"/>
          </a:solidFill>
          <a:latin typeface="Arial" charset="0"/>
        </a:defRPr>
      </a:lvl4pPr>
      <a:lvl5pPr algn="l" rtl="0" eaLnBrk="0" fontAlgn="base" hangingPunct="0">
        <a:lnSpc>
          <a:spcPct val="90000"/>
        </a:lnSpc>
        <a:spcBef>
          <a:spcPct val="0"/>
        </a:spcBef>
        <a:spcAft>
          <a:spcPct val="0"/>
        </a:spcAft>
        <a:defRPr sz="3200" b="1">
          <a:solidFill>
            <a:schemeClr val="tx1"/>
          </a:solidFill>
          <a:latin typeface="Arial" charset="0"/>
        </a:defRPr>
      </a:lvl5pPr>
      <a:lvl6pPr marL="457200" algn="l" rtl="0" eaLnBrk="1" fontAlgn="base" hangingPunct="1">
        <a:lnSpc>
          <a:spcPct val="90000"/>
        </a:lnSpc>
        <a:spcBef>
          <a:spcPct val="0"/>
        </a:spcBef>
        <a:spcAft>
          <a:spcPct val="0"/>
        </a:spcAft>
        <a:defRPr sz="3200" b="1">
          <a:solidFill>
            <a:schemeClr val="tx1"/>
          </a:solidFill>
          <a:latin typeface="Arial" charset="0"/>
        </a:defRPr>
      </a:lvl6pPr>
      <a:lvl7pPr marL="914400" algn="l" rtl="0" eaLnBrk="1" fontAlgn="base" hangingPunct="1">
        <a:lnSpc>
          <a:spcPct val="90000"/>
        </a:lnSpc>
        <a:spcBef>
          <a:spcPct val="0"/>
        </a:spcBef>
        <a:spcAft>
          <a:spcPct val="0"/>
        </a:spcAft>
        <a:defRPr sz="3200" b="1">
          <a:solidFill>
            <a:schemeClr val="tx1"/>
          </a:solidFill>
          <a:latin typeface="Arial" charset="0"/>
        </a:defRPr>
      </a:lvl7pPr>
      <a:lvl8pPr marL="1371600" algn="l" rtl="0" eaLnBrk="1" fontAlgn="base" hangingPunct="1">
        <a:lnSpc>
          <a:spcPct val="90000"/>
        </a:lnSpc>
        <a:spcBef>
          <a:spcPct val="0"/>
        </a:spcBef>
        <a:spcAft>
          <a:spcPct val="0"/>
        </a:spcAft>
        <a:defRPr sz="3200" b="1">
          <a:solidFill>
            <a:schemeClr val="tx1"/>
          </a:solidFill>
          <a:latin typeface="Arial" charset="0"/>
        </a:defRPr>
      </a:lvl8pPr>
      <a:lvl9pPr marL="1828800" algn="l" rtl="0" eaLnBrk="1" fontAlgn="base" hangingPunct="1">
        <a:lnSpc>
          <a:spcPct val="90000"/>
        </a:lnSpc>
        <a:spcBef>
          <a:spcPct val="0"/>
        </a:spcBef>
        <a:spcAft>
          <a:spcPct val="0"/>
        </a:spcAft>
        <a:defRPr sz="3200" b="1">
          <a:solidFill>
            <a:schemeClr val="tx1"/>
          </a:solidFill>
          <a:latin typeface="Arial" charset="0"/>
        </a:defRPr>
      </a:lvl9pPr>
    </p:titleStyle>
    <p:bodyStyle>
      <a:lvl1pPr marL="266700" indent="-266700" algn="l" rtl="0" eaLnBrk="0" fontAlgn="base" hangingPunct="0">
        <a:spcBef>
          <a:spcPct val="30000"/>
        </a:spcBef>
        <a:spcAft>
          <a:spcPct val="0"/>
        </a:spcAft>
        <a:buClr>
          <a:schemeClr val="bg2"/>
        </a:buClr>
        <a:buChar char="•"/>
        <a:defRPr sz="2600">
          <a:solidFill>
            <a:schemeClr val="tx1"/>
          </a:solidFill>
          <a:latin typeface="+mn-lt"/>
          <a:ea typeface="+mn-ea"/>
          <a:cs typeface="+mn-cs"/>
        </a:defRPr>
      </a:lvl1pPr>
      <a:lvl2pPr marL="809625" indent="-266700" algn="l" rtl="0" eaLnBrk="0" fontAlgn="base" hangingPunct="0">
        <a:lnSpc>
          <a:spcPct val="110000"/>
        </a:lnSpc>
        <a:spcBef>
          <a:spcPct val="0"/>
        </a:spcBef>
        <a:spcAft>
          <a:spcPct val="0"/>
        </a:spcAft>
        <a:buClr>
          <a:schemeClr val="tx1"/>
        </a:buClr>
        <a:buFont typeface="Arial" charset="0"/>
        <a:buChar char="–"/>
        <a:defRPr sz="2400">
          <a:solidFill>
            <a:schemeClr val="tx1"/>
          </a:solidFill>
          <a:latin typeface="+mn-lt"/>
        </a:defRPr>
      </a:lvl2pPr>
      <a:lvl3pPr marL="1343025" indent="-266700" algn="l" rtl="0" eaLnBrk="0" fontAlgn="base" hangingPunct="0">
        <a:lnSpc>
          <a:spcPct val="110000"/>
        </a:lnSpc>
        <a:spcBef>
          <a:spcPct val="0"/>
        </a:spcBef>
        <a:spcAft>
          <a:spcPct val="0"/>
        </a:spcAft>
        <a:buClr>
          <a:schemeClr val="tx1"/>
        </a:buClr>
        <a:buFont typeface="Arial" charset="0"/>
        <a:buChar char="–"/>
        <a:defRPr sz="2200">
          <a:solidFill>
            <a:schemeClr val="tx1"/>
          </a:solidFill>
          <a:latin typeface="+mn-lt"/>
        </a:defRPr>
      </a:lvl3pPr>
      <a:lvl4pPr marL="1885950" indent="-266700" algn="l" rtl="0" eaLnBrk="0" fontAlgn="base" hangingPunct="0">
        <a:lnSpc>
          <a:spcPct val="110000"/>
        </a:lnSpc>
        <a:spcBef>
          <a:spcPct val="0"/>
        </a:spcBef>
        <a:spcAft>
          <a:spcPct val="0"/>
        </a:spcAft>
        <a:buClr>
          <a:schemeClr val="tx1"/>
        </a:buClr>
        <a:buFont typeface="Arial" charset="0"/>
        <a:buChar char="–"/>
        <a:defRPr sz="2200">
          <a:solidFill>
            <a:schemeClr val="tx1"/>
          </a:solidFill>
          <a:latin typeface="+mn-lt"/>
        </a:defRPr>
      </a:lvl4pPr>
      <a:lvl5pPr marL="2419350" indent="-266700" algn="l" rtl="0" eaLnBrk="0" fontAlgn="base" hangingPunct="0">
        <a:lnSpc>
          <a:spcPct val="110000"/>
        </a:lnSpc>
        <a:spcBef>
          <a:spcPct val="0"/>
        </a:spcBef>
        <a:spcAft>
          <a:spcPct val="0"/>
        </a:spcAft>
        <a:buClr>
          <a:schemeClr val="tx1"/>
        </a:buClr>
        <a:buFont typeface="Arial" charset="0"/>
        <a:buChar char="–"/>
        <a:defRPr sz="2200">
          <a:solidFill>
            <a:schemeClr val="tx1"/>
          </a:solidFill>
          <a:latin typeface="+mn-lt"/>
        </a:defRPr>
      </a:lvl5pPr>
      <a:lvl6pPr marL="2876550" indent="-266700" algn="l" rtl="0" eaLnBrk="1" fontAlgn="base" hangingPunct="1">
        <a:lnSpc>
          <a:spcPct val="110000"/>
        </a:lnSpc>
        <a:spcBef>
          <a:spcPct val="0"/>
        </a:spcBef>
        <a:spcAft>
          <a:spcPct val="0"/>
        </a:spcAft>
        <a:buClr>
          <a:schemeClr val="tx1"/>
        </a:buClr>
        <a:buFont typeface="Arial" charset="0"/>
        <a:buChar char="–"/>
        <a:defRPr sz="2200">
          <a:solidFill>
            <a:schemeClr val="tx1"/>
          </a:solidFill>
          <a:latin typeface="+mn-lt"/>
        </a:defRPr>
      </a:lvl6pPr>
      <a:lvl7pPr marL="3333750" indent="-266700" algn="l" rtl="0" eaLnBrk="1" fontAlgn="base" hangingPunct="1">
        <a:lnSpc>
          <a:spcPct val="110000"/>
        </a:lnSpc>
        <a:spcBef>
          <a:spcPct val="0"/>
        </a:spcBef>
        <a:spcAft>
          <a:spcPct val="0"/>
        </a:spcAft>
        <a:buClr>
          <a:schemeClr val="tx1"/>
        </a:buClr>
        <a:buFont typeface="Arial" charset="0"/>
        <a:buChar char="–"/>
        <a:defRPr sz="2200">
          <a:solidFill>
            <a:schemeClr val="tx1"/>
          </a:solidFill>
          <a:latin typeface="+mn-lt"/>
        </a:defRPr>
      </a:lvl7pPr>
      <a:lvl8pPr marL="3790950" indent="-266700" algn="l" rtl="0" eaLnBrk="1" fontAlgn="base" hangingPunct="1">
        <a:lnSpc>
          <a:spcPct val="110000"/>
        </a:lnSpc>
        <a:spcBef>
          <a:spcPct val="0"/>
        </a:spcBef>
        <a:spcAft>
          <a:spcPct val="0"/>
        </a:spcAft>
        <a:buClr>
          <a:schemeClr val="tx1"/>
        </a:buClr>
        <a:buFont typeface="Arial" charset="0"/>
        <a:buChar char="–"/>
        <a:defRPr sz="2200">
          <a:solidFill>
            <a:schemeClr val="tx1"/>
          </a:solidFill>
          <a:latin typeface="+mn-lt"/>
        </a:defRPr>
      </a:lvl8pPr>
      <a:lvl9pPr marL="4248150" indent="-266700" algn="l" rtl="0" eaLnBrk="1" fontAlgn="base" hangingPunct="1">
        <a:lnSpc>
          <a:spcPct val="110000"/>
        </a:lnSpc>
        <a:spcBef>
          <a:spcPct val="0"/>
        </a:spcBef>
        <a:spcAft>
          <a:spcPct val="0"/>
        </a:spcAft>
        <a:buClr>
          <a:schemeClr val="tx1"/>
        </a:buClr>
        <a:buFont typeface="Arial" charset="0"/>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gray">
          <a:xfrm>
            <a:off x="700454" y="1438275"/>
            <a:ext cx="7844204" cy="4870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027" name="Rectangle 13"/>
          <p:cNvSpPr>
            <a:spLocks noChangeArrowheads="1"/>
          </p:cNvSpPr>
          <p:nvPr/>
        </p:nvSpPr>
        <p:spPr bwMode="gray">
          <a:xfrm>
            <a:off x="7880838" y="0"/>
            <a:ext cx="663820" cy="1042988"/>
          </a:xfrm>
          <a:prstGeom prst="rect">
            <a:avLst/>
          </a:prstGeom>
          <a:solidFill>
            <a:schemeClr val="bg2"/>
          </a:solidFill>
          <a:ln>
            <a:noFill/>
          </a:ln>
          <a:effectLst/>
          <a:extLst/>
        </p:spPr>
        <p:txBody>
          <a:bodyPr wrap="none" anchor="ctr"/>
          <a:lstStyle/>
          <a:p>
            <a:pPr fontAlgn="base">
              <a:spcBef>
                <a:spcPct val="0"/>
              </a:spcBef>
              <a:spcAft>
                <a:spcPct val="0"/>
              </a:spcAft>
              <a:defRPr/>
            </a:pPr>
            <a:endParaRPr lang="en-US">
              <a:solidFill>
                <a:srgbClr val="5F6062"/>
              </a:solidFill>
              <a:cs typeface="Arial" charset="0"/>
            </a:endParaRPr>
          </a:p>
        </p:txBody>
      </p:sp>
      <p:sp>
        <p:nvSpPr>
          <p:cNvPr id="3076" name="Rectangle 2"/>
          <p:cNvSpPr>
            <a:spLocks noGrp="1" noChangeArrowheads="1"/>
          </p:cNvSpPr>
          <p:nvPr>
            <p:ph type="title"/>
          </p:nvPr>
        </p:nvSpPr>
        <p:spPr bwMode="gray">
          <a:xfrm>
            <a:off x="697523" y="182563"/>
            <a:ext cx="6773008" cy="79216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endParaRPr lang="en-GB" smtClean="0"/>
          </a:p>
        </p:txBody>
      </p:sp>
      <p:sp>
        <p:nvSpPr>
          <p:cNvPr id="1029" name="Rectangle 5"/>
          <p:cNvSpPr>
            <a:spLocks noGrp="1" noChangeArrowheads="1"/>
          </p:cNvSpPr>
          <p:nvPr>
            <p:ph type="ftr" sz="quarter" idx="3"/>
          </p:nvPr>
        </p:nvSpPr>
        <p:spPr bwMode="gray">
          <a:xfrm>
            <a:off x="700454" y="6462713"/>
            <a:ext cx="5647592" cy="190500"/>
          </a:xfrm>
          <a:prstGeom prst="rect">
            <a:avLst/>
          </a:prstGeom>
          <a:noFill/>
          <a:ln>
            <a:noFill/>
          </a:ln>
          <a:effectLst/>
          <a:extLst/>
        </p:spPr>
        <p:txBody>
          <a:bodyPr vert="horz" wrap="square" lIns="0" tIns="0" rIns="0" bIns="0" numCol="1" anchor="t" anchorCtr="0" compatLnSpc="1">
            <a:prstTxWarp prst="textNoShape">
              <a:avLst/>
            </a:prstTxWarp>
          </a:bodyPr>
          <a:lstStyle>
            <a:lvl1pPr>
              <a:defRPr sz="700" dirty="0">
                <a:cs typeface="+mn-cs"/>
              </a:defRPr>
            </a:lvl1pPr>
          </a:lstStyle>
          <a:p>
            <a:pPr fontAlgn="base">
              <a:spcBef>
                <a:spcPct val="0"/>
              </a:spcBef>
              <a:spcAft>
                <a:spcPct val="0"/>
              </a:spcAft>
              <a:defRPr/>
            </a:pPr>
            <a:r>
              <a:rPr lang="en-US" smtClean="0">
                <a:solidFill>
                  <a:srgbClr val="5F6062"/>
                </a:solidFill>
              </a:rPr>
              <a:t>PLEASE REPLACE WITH YEAR MONTH AND NAME OF PRESENTATION</a:t>
            </a:r>
            <a:endParaRPr lang="en-GB">
              <a:solidFill>
                <a:srgbClr val="5F6062"/>
              </a:solidFill>
            </a:endParaRPr>
          </a:p>
        </p:txBody>
      </p:sp>
      <p:sp>
        <p:nvSpPr>
          <p:cNvPr id="1030" name="Rectangle 6"/>
          <p:cNvSpPr>
            <a:spLocks noGrp="1" noChangeArrowheads="1"/>
          </p:cNvSpPr>
          <p:nvPr>
            <p:ph type="sldNum" sz="quarter" idx="4"/>
          </p:nvPr>
        </p:nvSpPr>
        <p:spPr bwMode="gray">
          <a:xfrm>
            <a:off x="7895495" y="711200"/>
            <a:ext cx="631581" cy="196850"/>
          </a:xfrm>
          <a:prstGeom prst="rect">
            <a:avLst/>
          </a:prstGeom>
          <a:noFill/>
          <a:ln>
            <a:noFill/>
          </a:ln>
          <a:effectLst/>
          <a:extLst/>
        </p:spPr>
        <p:txBody>
          <a:bodyPr vert="horz" wrap="square" lIns="0" tIns="0" rIns="0" bIns="0" numCol="1" anchor="t" anchorCtr="0" compatLnSpc="1">
            <a:prstTxWarp prst="textNoShape">
              <a:avLst/>
            </a:prstTxWarp>
          </a:bodyPr>
          <a:lstStyle>
            <a:lvl1pPr algn="ctr">
              <a:defRPr sz="1600">
                <a:solidFill>
                  <a:schemeClr val="bg1"/>
                </a:solidFill>
                <a:cs typeface="+mn-cs"/>
              </a:defRPr>
            </a:lvl1pPr>
          </a:lstStyle>
          <a:p>
            <a:pPr fontAlgn="base">
              <a:spcBef>
                <a:spcPct val="0"/>
              </a:spcBef>
              <a:spcAft>
                <a:spcPct val="0"/>
              </a:spcAft>
              <a:defRPr/>
            </a:pPr>
            <a:fld id="{209FC702-DF95-4F32-829C-CE00107265F5}" type="slidenum">
              <a:rPr lang="en-GB">
                <a:solidFill>
                  <a:srgbClr val="FFFFFF"/>
                </a:solidFill>
              </a:rPr>
              <a:pPr fontAlgn="base">
                <a:spcBef>
                  <a:spcPct val="0"/>
                </a:spcBef>
                <a:spcAft>
                  <a:spcPct val="0"/>
                </a:spcAft>
                <a:defRPr/>
              </a:pPr>
              <a:t>‹#›</a:t>
            </a:fld>
            <a:endParaRPr lang="en-GB" dirty="0">
              <a:solidFill>
                <a:srgbClr val="FFFFFF"/>
              </a:solidFill>
            </a:endParaRPr>
          </a:p>
        </p:txBody>
      </p:sp>
      <p:sp>
        <p:nvSpPr>
          <p:cNvPr id="1031" name="Line 12"/>
          <p:cNvSpPr>
            <a:spLocks noChangeShapeType="1"/>
          </p:cNvSpPr>
          <p:nvPr/>
        </p:nvSpPr>
        <p:spPr bwMode="gray">
          <a:xfrm>
            <a:off x="331177" y="1042988"/>
            <a:ext cx="8474320" cy="0"/>
          </a:xfrm>
          <a:prstGeom prst="line">
            <a:avLst/>
          </a:prstGeom>
          <a:noFill/>
          <a:ln w="15240">
            <a:solidFill>
              <a:srgbClr val="AFAFB0"/>
            </a:solidFill>
            <a:round/>
            <a:headEnd/>
            <a:tailEnd/>
          </a:ln>
          <a:effectLst/>
          <a:extLst/>
        </p:spPr>
        <p:txBody>
          <a:bodyPr/>
          <a:lstStyle/>
          <a:p>
            <a:pPr fontAlgn="base">
              <a:spcBef>
                <a:spcPct val="0"/>
              </a:spcBef>
              <a:spcAft>
                <a:spcPct val="0"/>
              </a:spcAft>
              <a:defRPr/>
            </a:pPr>
            <a:endParaRPr lang="en-GB">
              <a:solidFill>
                <a:srgbClr val="5F6062"/>
              </a:solidFill>
              <a:cs typeface="Arial" charset="0"/>
            </a:endParaRPr>
          </a:p>
        </p:txBody>
      </p:sp>
      <p:pic>
        <p:nvPicPr>
          <p:cNvPr id="8" name="Picture 30" descr="IFRS TM logo_CMYK"/>
          <p:cNvPicPr>
            <a:picLocks noChangeAspect="1" noChangeArrowheads="1"/>
          </p:cNvPicPr>
          <p:nvPr/>
        </p:nvPicPr>
        <p:blipFill>
          <a:blip r:embed="rId13" cstate="print"/>
          <a:srcRect/>
          <a:stretch>
            <a:fillRect/>
          </a:stretch>
        </p:blipFill>
        <p:spPr bwMode="auto">
          <a:xfrm>
            <a:off x="6167804" y="5849943"/>
            <a:ext cx="2724150" cy="966787"/>
          </a:xfrm>
          <a:prstGeom prst="rect">
            <a:avLst/>
          </a:prstGeom>
          <a:noFill/>
          <a:ln w="9525">
            <a:noFill/>
            <a:miter lim="800000"/>
            <a:headEnd/>
            <a:tailEnd/>
          </a:ln>
        </p:spPr>
      </p:pic>
    </p:spTree>
    <p:extLst>
      <p:ext uri="{BB962C8B-B14F-4D97-AF65-F5344CB8AC3E}">
        <p14:creationId xmlns:p14="http://schemas.microsoft.com/office/powerpoint/2010/main" val="36094909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sz="3200" b="1">
          <a:solidFill>
            <a:schemeClr val="tx1"/>
          </a:solidFill>
          <a:latin typeface="+mj-lt"/>
          <a:ea typeface="+mj-ea"/>
          <a:cs typeface="+mj-cs"/>
        </a:defRPr>
      </a:lvl1pPr>
      <a:lvl2pPr algn="l" rtl="0" eaLnBrk="1" fontAlgn="base" hangingPunct="1">
        <a:lnSpc>
          <a:spcPct val="90000"/>
        </a:lnSpc>
        <a:spcBef>
          <a:spcPct val="0"/>
        </a:spcBef>
        <a:spcAft>
          <a:spcPct val="0"/>
        </a:spcAft>
        <a:defRPr sz="3200" b="1">
          <a:solidFill>
            <a:schemeClr val="tx1"/>
          </a:solidFill>
          <a:latin typeface="Arial" charset="0"/>
        </a:defRPr>
      </a:lvl2pPr>
      <a:lvl3pPr algn="l" rtl="0" eaLnBrk="1" fontAlgn="base" hangingPunct="1">
        <a:lnSpc>
          <a:spcPct val="90000"/>
        </a:lnSpc>
        <a:spcBef>
          <a:spcPct val="0"/>
        </a:spcBef>
        <a:spcAft>
          <a:spcPct val="0"/>
        </a:spcAft>
        <a:defRPr sz="3200" b="1">
          <a:solidFill>
            <a:schemeClr val="tx1"/>
          </a:solidFill>
          <a:latin typeface="Arial" charset="0"/>
        </a:defRPr>
      </a:lvl3pPr>
      <a:lvl4pPr algn="l" rtl="0" eaLnBrk="1" fontAlgn="base" hangingPunct="1">
        <a:lnSpc>
          <a:spcPct val="90000"/>
        </a:lnSpc>
        <a:spcBef>
          <a:spcPct val="0"/>
        </a:spcBef>
        <a:spcAft>
          <a:spcPct val="0"/>
        </a:spcAft>
        <a:defRPr sz="3200" b="1">
          <a:solidFill>
            <a:schemeClr val="tx1"/>
          </a:solidFill>
          <a:latin typeface="Arial" charset="0"/>
        </a:defRPr>
      </a:lvl4pPr>
      <a:lvl5pPr algn="l" rtl="0" eaLnBrk="1" fontAlgn="base" hangingPunct="1">
        <a:lnSpc>
          <a:spcPct val="90000"/>
        </a:lnSpc>
        <a:spcBef>
          <a:spcPct val="0"/>
        </a:spcBef>
        <a:spcAft>
          <a:spcPct val="0"/>
        </a:spcAft>
        <a:defRPr sz="3200" b="1">
          <a:solidFill>
            <a:schemeClr val="tx1"/>
          </a:solidFill>
          <a:latin typeface="Arial" charset="0"/>
        </a:defRPr>
      </a:lvl5pPr>
      <a:lvl6pPr marL="457200" algn="l" rtl="0" eaLnBrk="1" fontAlgn="base" hangingPunct="1">
        <a:lnSpc>
          <a:spcPct val="90000"/>
        </a:lnSpc>
        <a:spcBef>
          <a:spcPct val="0"/>
        </a:spcBef>
        <a:spcAft>
          <a:spcPct val="0"/>
        </a:spcAft>
        <a:defRPr sz="3200" b="1">
          <a:solidFill>
            <a:schemeClr val="tx1"/>
          </a:solidFill>
          <a:latin typeface="Arial" charset="0"/>
        </a:defRPr>
      </a:lvl6pPr>
      <a:lvl7pPr marL="914400" algn="l" rtl="0" eaLnBrk="1" fontAlgn="base" hangingPunct="1">
        <a:lnSpc>
          <a:spcPct val="90000"/>
        </a:lnSpc>
        <a:spcBef>
          <a:spcPct val="0"/>
        </a:spcBef>
        <a:spcAft>
          <a:spcPct val="0"/>
        </a:spcAft>
        <a:defRPr sz="3200" b="1">
          <a:solidFill>
            <a:schemeClr val="tx1"/>
          </a:solidFill>
          <a:latin typeface="Arial" charset="0"/>
        </a:defRPr>
      </a:lvl7pPr>
      <a:lvl8pPr marL="1371600" algn="l" rtl="0" eaLnBrk="1" fontAlgn="base" hangingPunct="1">
        <a:lnSpc>
          <a:spcPct val="90000"/>
        </a:lnSpc>
        <a:spcBef>
          <a:spcPct val="0"/>
        </a:spcBef>
        <a:spcAft>
          <a:spcPct val="0"/>
        </a:spcAft>
        <a:defRPr sz="3200" b="1">
          <a:solidFill>
            <a:schemeClr val="tx1"/>
          </a:solidFill>
          <a:latin typeface="Arial" charset="0"/>
        </a:defRPr>
      </a:lvl8pPr>
      <a:lvl9pPr marL="1828800" algn="l" rtl="0" eaLnBrk="1" fontAlgn="base" hangingPunct="1">
        <a:lnSpc>
          <a:spcPct val="90000"/>
        </a:lnSpc>
        <a:spcBef>
          <a:spcPct val="0"/>
        </a:spcBef>
        <a:spcAft>
          <a:spcPct val="0"/>
        </a:spcAft>
        <a:defRPr sz="3200" b="1">
          <a:solidFill>
            <a:schemeClr val="tx1"/>
          </a:solidFill>
          <a:latin typeface="Arial" charset="0"/>
        </a:defRPr>
      </a:lvl9pPr>
    </p:titleStyle>
    <p:bodyStyle>
      <a:lvl1pPr marL="266700" indent="-266700" algn="l" rtl="0" eaLnBrk="1" fontAlgn="base" hangingPunct="1">
        <a:lnSpc>
          <a:spcPct val="100000"/>
        </a:lnSpc>
        <a:spcBef>
          <a:spcPct val="30000"/>
        </a:spcBef>
        <a:spcAft>
          <a:spcPct val="0"/>
        </a:spcAft>
        <a:buClr>
          <a:schemeClr val="bg2"/>
        </a:buClr>
        <a:buChar char="•"/>
        <a:defRPr sz="2600">
          <a:solidFill>
            <a:schemeClr val="tx1"/>
          </a:solidFill>
          <a:latin typeface="+mn-lt"/>
          <a:ea typeface="+mn-ea"/>
          <a:cs typeface="+mn-cs"/>
        </a:defRPr>
      </a:lvl1pPr>
      <a:lvl2pPr marL="809625" indent="-266700" algn="l" rtl="0" eaLnBrk="1" fontAlgn="base" hangingPunct="1">
        <a:lnSpc>
          <a:spcPct val="110000"/>
        </a:lnSpc>
        <a:spcBef>
          <a:spcPct val="0"/>
        </a:spcBef>
        <a:spcAft>
          <a:spcPct val="0"/>
        </a:spcAft>
        <a:buClr>
          <a:schemeClr val="tx1"/>
        </a:buClr>
        <a:buFont typeface="Arial" charset="0"/>
        <a:buChar char="–"/>
        <a:defRPr sz="2400">
          <a:solidFill>
            <a:schemeClr val="tx1"/>
          </a:solidFill>
          <a:latin typeface="+mn-lt"/>
        </a:defRPr>
      </a:lvl2pPr>
      <a:lvl3pPr marL="1343025" indent="-266700" algn="l" rtl="0" eaLnBrk="1" fontAlgn="base" hangingPunct="1">
        <a:lnSpc>
          <a:spcPct val="110000"/>
        </a:lnSpc>
        <a:spcBef>
          <a:spcPct val="0"/>
        </a:spcBef>
        <a:spcAft>
          <a:spcPct val="0"/>
        </a:spcAft>
        <a:buClr>
          <a:schemeClr val="tx1"/>
        </a:buClr>
        <a:buFont typeface="Arial" charset="0"/>
        <a:buChar char="–"/>
        <a:defRPr sz="2200">
          <a:solidFill>
            <a:schemeClr val="tx1"/>
          </a:solidFill>
          <a:latin typeface="+mn-lt"/>
        </a:defRPr>
      </a:lvl3pPr>
      <a:lvl4pPr marL="1885950" indent="-266700" algn="l" rtl="0" eaLnBrk="1" fontAlgn="base" hangingPunct="1">
        <a:lnSpc>
          <a:spcPct val="110000"/>
        </a:lnSpc>
        <a:spcBef>
          <a:spcPct val="0"/>
        </a:spcBef>
        <a:spcAft>
          <a:spcPct val="0"/>
        </a:spcAft>
        <a:buClr>
          <a:schemeClr val="tx1"/>
        </a:buClr>
        <a:buFont typeface="Arial" charset="0"/>
        <a:buChar char="–"/>
        <a:defRPr sz="2200">
          <a:solidFill>
            <a:schemeClr val="tx1"/>
          </a:solidFill>
          <a:latin typeface="+mn-lt"/>
        </a:defRPr>
      </a:lvl4pPr>
      <a:lvl5pPr marL="2419350" indent="-266700" algn="l" rtl="0" eaLnBrk="1" fontAlgn="base" hangingPunct="1">
        <a:lnSpc>
          <a:spcPct val="110000"/>
        </a:lnSpc>
        <a:spcBef>
          <a:spcPct val="0"/>
        </a:spcBef>
        <a:spcAft>
          <a:spcPct val="0"/>
        </a:spcAft>
        <a:buClr>
          <a:schemeClr val="tx1"/>
        </a:buClr>
        <a:buFont typeface="Arial" charset="0"/>
        <a:buChar char="–"/>
        <a:defRPr sz="2200">
          <a:solidFill>
            <a:schemeClr val="tx1"/>
          </a:solidFill>
          <a:latin typeface="+mn-lt"/>
        </a:defRPr>
      </a:lvl5pPr>
      <a:lvl6pPr marL="2876550" indent="-266700" algn="l" rtl="0" eaLnBrk="1" fontAlgn="base" hangingPunct="1">
        <a:lnSpc>
          <a:spcPct val="110000"/>
        </a:lnSpc>
        <a:spcBef>
          <a:spcPct val="0"/>
        </a:spcBef>
        <a:spcAft>
          <a:spcPct val="0"/>
        </a:spcAft>
        <a:buClr>
          <a:schemeClr val="tx1"/>
        </a:buClr>
        <a:buFont typeface="Arial" charset="0"/>
        <a:buChar char="–"/>
        <a:defRPr sz="2200">
          <a:solidFill>
            <a:schemeClr val="tx1"/>
          </a:solidFill>
          <a:latin typeface="+mn-lt"/>
        </a:defRPr>
      </a:lvl6pPr>
      <a:lvl7pPr marL="3333750" indent="-266700" algn="l" rtl="0" eaLnBrk="1" fontAlgn="base" hangingPunct="1">
        <a:lnSpc>
          <a:spcPct val="110000"/>
        </a:lnSpc>
        <a:spcBef>
          <a:spcPct val="0"/>
        </a:spcBef>
        <a:spcAft>
          <a:spcPct val="0"/>
        </a:spcAft>
        <a:buClr>
          <a:schemeClr val="tx1"/>
        </a:buClr>
        <a:buFont typeface="Arial" charset="0"/>
        <a:buChar char="–"/>
        <a:defRPr sz="2200">
          <a:solidFill>
            <a:schemeClr val="tx1"/>
          </a:solidFill>
          <a:latin typeface="+mn-lt"/>
        </a:defRPr>
      </a:lvl7pPr>
      <a:lvl8pPr marL="3790950" indent="-266700" algn="l" rtl="0" eaLnBrk="1" fontAlgn="base" hangingPunct="1">
        <a:lnSpc>
          <a:spcPct val="110000"/>
        </a:lnSpc>
        <a:spcBef>
          <a:spcPct val="0"/>
        </a:spcBef>
        <a:spcAft>
          <a:spcPct val="0"/>
        </a:spcAft>
        <a:buClr>
          <a:schemeClr val="tx1"/>
        </a:buClr>
        <a:buFont typeface="Arial" charset="0"/>
        <a:buChar char="–"/>
        <a:defRPr sz="2200">
          <a:solidFill>
            <a:schemeClr val="tx1"/>
          </a:solidFill>
          <a:latin typeface="+mn-lt"/>
        </a:defRPr>
      </a:lvl8pPr>
      <a:lvl9pPr marL="4248150" indent="-266700" algn="l" rtl="0" eaLnBrk="1" fontAlgn="base" hangingPunct="1">
        <a:lnSpc>
          <a:spcPct val="110000"/>
        </a:lnSpc>
        <a:spcBef>
          <a:spcPct val="0"/>
        </a:spcBef>
        <a:spcAft>
          <a:spcPct val="0"/>
        </a:spcAft>
        <a:buClr>
          <a:schemeClr val="tx1"/>
        </a:buClr>
        <a:buFont typeface="Arial" charset="0"/>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ctrTitle"/>
          </p:nvPr>
        </p:nvSpPr>
        <p:spPr>
          <a:xfrm>
            <a:off x="2444994" y="1628807"/>
            <a:ext cx="6150013" cy="2020739"/>
          </a:xfrm>
        </p:spPr>
        <p:txBody>
          <a:bodyPr/>
          <a:lstStyle/>
          <a:p>
            <a:r>
              <a:rPr lang="en-GB" dirty="0" smtClean="0"/>
              <a:t>Accounting for insurance contracts—IFRS 4</a:t>
            </a:r>
            <a:endParaRPr lang="en-GB" dirty="0"/>
          </a:p>
        </p:txBody>
      </p:sp>
      <p:sp>
        <p:nvSpPr>
          <p:cNvPr id="2" name="TextBox 1"/>
          <p:cNvSpPr txBox="1"/>
          <p:nvPr/>
        </p:nvSpPr>
        <p:spPr>
          <a:xfrm>
            <a:off x="3707904" y="3717032"/>
            <a:ext cx="4896544" cy="923330"/>
          </a:xfrm>
          <a:prstGeom prst="rect">
            <a:avLst/>
          </a:prstGeom>
          <a:noFill/>
        </p:spPr>
        <p:txBody>
          <a:bodyPr wrap="square" rtlCol="0">
            <a:spAutoFit/>
          </a:bodyPr>
          <a:lstStyle/>
          <a:p>
            <a:pPr algn="r"/>
            <a:r>
              <a:rPr lang="en-GB" dirty="0" smtClean="0">
                <a:solidFill>
                  <a:srgbClr val="FFFFFF"/>
                </a:solidFill>
              </a:rPr>
              <a:t>Joint World Bank and IFRS Foundation ‘train the trainers’ workshop hosted by </a:t>
            </a:r>
            <a:r>
              <a:rPr lang="en-GB" smtClean="0">
                <a:solidFill>
                  <a:srgbClr val="FFFFFF"/>
                </a:solidFill>
              </a:rPr>
              <a:t>the ECCB  </a:t>
            </a:r>
            <a:r>
              <a:rPr lang="en-GB" dirty="0" smtClean="0">
                <a:solidFill>
                  <a:srgbClr val="FFFFFF"/>
                </a:solidFill>
              </a:rPr>
              <a:t>30 April to 4 May 2012</a:t>
            </a:r>
            <a:endParaRPr lang="en-GB" dirty="0">
              <a:solidFill>
                <a:srgbClr val="FFFFFF"/>
              </a:solidFill>
            </a:endParaRPr>
          </a:p>
        </p:txBody>
      </p:sp>
    </p:spTree>
    <p:extLst>
      <p:ext uri="{BB962C8B-B14F-4D97-AF65-F5344CB8AC3E}">
        <p14:creationId xmlns:p14="http://schemas.microsoft.com/office/powerpoint/2010/main" val="425318375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ChangeArrowheads="1"/>
          </p:cNvSpPr>
          <p:nvPr>
            <p:ph type="title"/>
          </p:nvPr>
        </p:nvSpPr>
        <p:spPr/>
        <p:txBody>
          <a:bodyPr/>
          <a:lstStyle/>
          <a:p>
            <a:pPr eaLnBrk="1" hangingPunct="1">
              <a:defRPr/>
            </a:pPr>
            <a:r>
              <a:rPr lang="en-GB" dirty="0" smtClean="0">
                <a:solidFill>
                  <a:srgbClr val="B31E3B"/>
                </a:solidFill>
              </a:rPr>
              <a:t>Recognition and measurement</a:t>
            </a:r>
          </a:p>
        </p:txBody>
      </p:sp>
      <p:sp>
        <p:nvSpPr>
          <p:cNvPr id="972803" name="Rectangle 3"/>
          <p:cNvSpPr>
            <a:spLocks noGrp="1" noChangeArrowheads="1"/>
          </p:cNvSpPr>
          <p:nvPr>
            <p:ph type="body" idx="1"/>
          </p:nvPr>
        </p:nvSpPr>
        <p:spPr/>
        <p:txBody>
          <a:bodyPr/>
          <a:lstStyle/>
          <a:p>
            <a:pPr marL="266700" lvl="1" eaLnBrk="1" hangingPunct="1">
              <a:lnSpc>
                <a:spcPct val="100000"/>
              </a:lnSpc>
              <a:spcBef>
                <a:spcPts val="938"/>
              </a:spcBef>
              <a:buClr>
                <a:schemeClr val="bg2"/>
              </a:buClr>
              <a:buNone/>
              <a:defRPr/>
            </a:pPr>
            <a:r>
              <a:rPr lang="en-GB" sz="2600" dirty="0" smtClean="0">
                <a:solidFill>
                  <a:srgbClr val="B31E3B"/>
                </a:solidFill>
              </a:rPr>
              <a:t>Continue, but may not introduce</a:t>
            </a:r>
          </a:p>
          <a:p>
            <a:pPr marL="266700" lvl="1" eaLnBrk="1" hangingPunct="1">
              <a:lnSpc>
                <a:spcPct val="100000"/>
              </a:lnSpc>
              <a:spcBef>
                <a:spcPts val="938"/>
              </a:spcBef>
              <a:buClr>
                <a:schemeClr val="bg2"/>
              </a:buClr>
              <a:buFont typeface="Arial" charset="0"/>
              <a:buChar char="•"/>
              <a:defRPr/>
            </a:pPr>
            <a:r>
              <a:rPr lang="en-GB" dirty="0" smtClean="0"/>
              <a:t>Non-discounting of insurance liabilities</a:t>
            </a:r>
          </a:p>
          <a:p>
            <a:pPr marL="266700" lvl="1" eaLnBrk="1" hangingPunct="1">
              <a:lnSpc>
                <a:spcPct val="100000"/>
              </a:lnSpc>
              <a:spcBef>
                <a:spcPts val="938"/>
              </a:spcBef>
              <a:buClr>
                <a:schemeClr val="bg2"/>
              </a:buClr>
              <a:buFont typeface="Arial" charset="0"/>
              <a:buChar char="•"/>
              <a:defRPr/>
            </a:pPr>
            <a:r>
              <a:rPr lang="en-GB" dirty="0" smtClean="0"/>
              <a:t>Off-market measurement of contractual rights to investment management fees </a:t>
            </a:r>
          </a:p>
          <a:p>
            <a:pPr marL="266700" lvl="1" eaLnBrk="1" hangingPunct="1">
              <a:lnSpc>
                <a:spcPct val="100000"/>
              </a:lnSpc>
              <a:spcBef>
                <a:spcPts val="938"/>
              </a:spcBef>
              <a:buClr>
                <a:schemeClr val="bg2"/>
              </a:buClr>
              <a:buFont typeface="Arial" charset="0"/>
              <a:buChar char="•"/>
              <a:defRPr/>
            </a:pPr>
            <a:r>
              <a:rPr lang="en-GB" dirty="0" smtClean="0"/>
              <a:t>Non-uniform accounting policies for insurance liabilities of subsidiaries</a:t>
            </a:r>
          </a:p>
          <a:p>
            <a:pPr marL="266700" lvl="1" eaLnBrk="1" hangingPunct="1">
              <a:lnSpc>
                <a:spcPct val="100000"/>
              </a:lnSpc>
              <a:spcBef>
                <a:spcPts val="938"/>
              </a:spcBef>
              <a:buClr>
                <a:schemeClr val="bg2"/>
              </a:buClr>
              <a:buFont typeface="Arial" charset="0"/>
              <a:buChar char="•"/>
              <a:defRPr/>
            </a:pPr>
            <a:r>
              <a:rPr lang="en-GB" dirty="0" smtClean="0"/>
              <a:t>Excessive prudence</a:t>
            </a:r>
          </a:p>
          <a:p>
            <a:pPr marL="266700" lvl="1" eaLnBrk="1" hangingPunct="1">
              <a:lnSpc>
                <a:spcPct val="100000"/>
              </a:lnSpc>
              <a:spcBef>
                <a:spcPts val="938"/>
              </a:spcBef>
              <a:buClr>
                <a:schemeClr val="bg2"/>
              </a:buClr>
              <a:buFont typeface="Arial" charset="0"/>
              <a:buChar char="•"/>
              <a:defRPr/>
            </a:pPr>
            <a:r>
              <a:rPr lang="en-GB" dirty="0" smtClean="0"/>
              <a:t>Future investment spreads (rebuttable presumption)</a:t>
            </a:r>
          </a:p>
        </p:txBody>
      </p:sp>
      <p:sp>
        <p:nvSpPr>
          <p:cNvPr id="4" name="Slide Number Placeholder 1"/>
          <p:cNvSpPr>
            <a:spLocks noGrp="1"/>
          </p:cNvSpPr>
          <p:nvPr>
            <p:ph type="sldNum" sz="quarter" idx="11"/>
          </p:nvPr>
        </p:nvSpPr>
        <p:spPr>
          <a:xfrm>
            <a:off x="7895494" y="7112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10</a:t>
            </a:fld>
            <a:endParaRPr lang="en-GB" dirty="0" smtClean="0">
              <a:solidFill>
                <a:srgbClr val="FFFFFF"/>
              </a:solidFill>
            </a:endParaRPr>
          </a:p>
        </p:txBody>
      </p:sp>
      <p:sp>
        <p:nvSpPr>
          <p:cNvPr id="5"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97523" y="182563"/>
            <a:ext cx="6773008" cy="792162"/>
          </a:xfrm>
        </p:spPr>
        <p:txBody>
          <a:bodyPr/>
          <a:lstStyle/>
          <a:p>
            <a:pPr eaLnBrk="1" hangingPunct="1">
              <a:defRPr/>
            </a:pPr>
            <a:r>
              <a:rPr lang="en-GB" dirty="0" err="1" smtClean="0">
                <a:solidFill>
                  <a:srgbClr val="B31E3B"/>
                </a:solidFill>
              </a:rPr>
              <a:t>DPF’s</a:t>
            </a:r>
            <a:endParaRPr lang="en-GB" dirty="0" smtClean="0">
              <a:solidFill>
                <a:srgbClr val="B31E3B"/>
              </a:solidFill>
            </a:endParaRPr>
          </a:p>
        </p:txBody>
      </p:sp>
      <p:sp>
        <p:nvSpPr>
          <p:cNvPr id="7" name="Rectangle 3"/>
          <p:cNvSpPr txBox="1">
            <a:spLocks noChangeArrowheads="1"/>
          </p:cNvSpPr>
          <p:nvPr/>
        </p:nvSpPr>
        <p:spPr bwMode="gray">
          <a:xfrm>
            <a:off x="700454" y="1438275"/>
            <a:ext cx="7844204"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66700" marR="0" lvl="0" indent="-266700" algn="l" defTabSz="914400" rtl="0" eaLnBrk="1" fontAlgn="base" latinLnBrk="0" hangingPunct="1">
              <a:lnSpc>
                <a:spcPct val="90000"/>
              </a:lnSpc>
              <a:spcBef>
                <a:spcPct val="30000"/>
              </a:spcBef>
              <a:spcAft>
                <a:spcPct val="0"/>
              </a:spcAft>
              <a:buClr>
                <a:schemeClr val="bg2"/>
              </a:buClr>
              <a:buSzTx/>
              <a:buFont typeface="Wingdings" charset="2"/>
              <a:buNone/>
              <a:tabLst/>
              <a:defRPr/>
            </a:pPr>
            <a:r>
              <a:rPr kumimoji="0" lang="en-GB" sz="2400" b="0" i="1" u="none" strike="noStrike" kern="0" cap="none" spc="0" normalizeH="0" baseline="0" noProof="0" dirty="0" smtClean="0">
                <a:ln>
                  <a:noFill/>
                </a:ln>
                <a:solidFill>
                  <a:schemeClr val="tx1"/>
                </a:solidFill>
                <a:effectLst/>
                <a:uLnTx/>
                <a:uFillTx/>
                <a:latin typeface="+mn-lt"/>
                <a:ea typeface="Times New Roman" charset="0"/>
                <a:cs typeface="Times New Roman" charset="0"/>
              </a:rPr>
              <a:t>DPF = Discretionary Participation Features</a:t>
            </a:r>
          </a:p>
          <a:p>
            <a:pPr marL="266700" marR="0" lvl="0" indent="-266700" algn="l" defTabSz="914400" rtl="0" eaLnBrk="1" fontAlgn="base" latinLnBrk="0" hangingPunct="1">
              <a:lnSpc>
                <a:spcPct val="90000"/>
              </a:lnSpc>
              <a:spcBef>
                <a:spcPct val="30000"/>
              </a:spcBef>
              <a:spcAft>
                <a:spcPct val="0"/>
              </a:spcAft>
              <a:buClr>
                <a:schemeClr val="bg2"/>
              </a:buClr>
              <a:buSzTx/>
              <a:buFont typeface="Wingdings" charset="2"/>
              <a:buNone/>
              <a:tabLst/>
              <a:defRPr/>
            </a:pPr>
            <a:endParaRPr kumimoji="0" lang="en-GB" sz="2400" b="0" i="0" u="none" strike="noStrike" kern="0" cap="none" spc="0" normalizeH="0" baseline="0" noProof="0" dirty="0" smtClean="0">
              <a:ln>
                <a:noFill/>
              </a:ln>
              <a:solidFill>
                <a:schemeClr val="tx1"/>
              </a:solidFill>
              <a:effectLst/>
              <a:uLnTx/>
              <a:uFillTx/>
              <a:latin typeface="+mn-lt"/>
              <a:ea typeface="Times New Roman" charset="0"/>
              <a:cs typeface="Times New Roman" charset="0"/>
            </a:endParaRPr>
          </a:p>
          <a:p>
            <a:pPr marL="266700" marR="0" lvl="0" indent="-266700" algn="l" defTabSz="914400" rtl="0" eaLnBrk="1" fontAlgn="base" latinLnBrk="0" hangingPunct="1">
              <a:lnSpc>
                <a:spcPct val="90000"/>
              </a:lnSpc>
              <a:spcBef>
                <a:spcPct val="30000"/>
              </a:spcBef>
              <a:spcAft>
                <a:spcPct val="0"/>
              </a:spcAft>
              <a:buClr>
                <a:schemeClr val="bg2"/>
              </a:buClr>
              <a:buSzTx/>
              <a:buFont typeface="Wingdings" charset="2"/>
              <a:buNone/>
              <a:tabLst/>
              <a:defRPr/>
            </a:pPr>
            <a:r>
              <a:rPr kumimoji="0" lang="en-GB" sz="2400" b="0" i="0" u="none" strike="noStrike" kern="0" cap="none" spc="0" normalizeH="0" baseline="0" noProof="0" dirty="0" smtClean="0">
                <a:ln>
                  <a:noFill/>
                </a:ln>
                <a:solidFill>
                  <a:schemeClr val="tx1"/>
                </a:solidFill>
                <a:effectLst/>
                <a:uLnTx/>
                <a:uFillTx/>
                <a:latin typeface="+mn-lt"/>
                <a:ea typeface="Times New Roman" charset="0"/>
                <a:cs typeface="Times New Roman" charset="0"/>
              </a:rPr>
              <a:t>Contractual right to additional benefits:</a:t>
            </a:r>
          </a:p>
          <a:p>
            <a:pPr marL="266700" marR="0" lvl="1" indent="-266700" algn="l" defTabSz="914400" rtl="0" eaLnBrk="1" fontAlgn="base" latinLnBrk="0" hangingPunct="1">
              <a:lnSpc>
                <a:spcPct val="100000"/>
              </a:lnSpc>
              <a:spcBef>
                <a:spcPts val="938"/>
              </a:spcBef>
              <a:spcAft>
                <a:spcPct val="0"/>
              </a:spcAft>
              <a:buClr>
                <a:schemeClr val="bg2"/>
              </a:buClr>
              <a:buSzTx/>
              <a:buFont typeface="Arial" charset="0"/>
              <a:buChar char="•"/>
              <a:tabLst/>
              <a:defRPr/>
            </a:pPr>
            <a:r>
              <a:rPr kumimoji="0" lang="en-GB" sz="2400" b="0" i="0" u="none" strike="noStrike" kern="0" cap="none" spc="0" normalizeH="0" baseline="0" noProof="0" dirty="0" smtClean="0">
                <a:ln>
                  <a:noFill/>
                </a:ln>
                <a:solidFill>
                  <a:schemeClr val="tx1"/>
                </a:solidFill>
                <a:effectLst/>
                <a:uLnTx/>
                <a:uFillTx/>
                <a:latin typeface="+mn-lt"/>
              </a:rPr>
              <a:t>likely to be significant portion of total benefits</a:t>
            </a:r>
          </a:p>
          <a:p>
            <a:pPr marL="266700" marR="0" lvl="1" indent="-266700" algn="l" defTabSz="914400" rtl="0" eaLnBrk="1" fontAlgn="base" latinLnBrk="0" hangingPunct="1">
              <a:lnSpc>
                <a:spcPct val="100000"/>
              </a:lnSpc>
              <a:spcBef>
                <a:spcPts val="938"/>
              </a:spcBef>
              <a:spcAft>
                <a:spcPct val="0"/>
              </a:spcAft>
              <a:buClr>
                <a:schemeClr val="bg2"/>
              </a:buClr>
              <a:buSzTx/>
              <a:buFont typeface="Arial" charset="0"/>
              <a:buChar char="•"/>
              <a:tabLst/>
              <a:defRPr/>
            </a:pPr>
            <a:r>
              <a:rPr kumimoji="0" lang="en-GB" sz="2400" b="0" i="0" u="none" strike="noStrike" kern="0" cap="none" spc="0" normalizeH="0" baseline="0" noProof="0" dirty="0" smtClean="0">
                <a:ln>
                  <a:noFill/>
                </a:ln>
                <a:solidFill>
                  <a:schemeClr val="tx1"/>
                </a:solidFill>
                <a:effectLst/>
                <a:uLnTx/>
                <a:uFillTx/>
                <a:latin typeface="+mn-lt"/>
              </a:rPr>
              <a:t>amount or timing contractually at the discretion of the issuer, and</a:t>
            </a:r>
          </a:p>
          <a:p>
            <a:pPr marL="266700" marR="0" lvl="1" indent="-266700" algn="l" defTabSz="914400" rtl="0" eaLnBrk="1" fontAlgn="base" latinLnBrk="0" hangingPunct="1">
              <a:lnSpc>
                <a:spcPct val="100000"/>
              </a:lnSpc>
              <a:spcBef>
                <a:spcPts val="938"/>
              </a:spcBef>
              <a:spcAft>
                <a:spcPct val="0"/>
              </a:spcAft>
              <a:buClr>
                <a:schemeClr val="bg2"/>
              </a:buClr>
              <a:buSzTx/>
              <a:buFont typeface="Arial" charset="0"/>
              <a:buChar char="•"/>
              <a:tabLst/>
              <a:defRPr/>
            </a:pPr>
            <a:r>
              <a:rPr kumimoji="0" lang="en-GB" sz="2400" b="0" i="0" u="none" strike="noStrike" kern="0" cap="none" spc="0" normalizeH="0" baseline="0" noProof="0" dirty="0" smtClean="0">
                <a:ln>
                  <a:noFill/>
                </a:ln>
                <a:solidFill>
                  <a:schemeClr val="tx1"/>
                </a:solidFill>
                <a:effectLst/>
                <a:uLnTx/>
                <a:uFillTx/>
                <a:latin typeface="+mn-lt"/>
              </a:rPr>
              <a:t>contractually based on:</a:t>
            </a:r>
          </a:p>
          <a:p>
            <a:pPr marL="800100" marR="0" lvl="2" indent="-266700" algn="l" defTabSz="914400" rtl="0" eaLnBrk="1" fontAlgn="base" latinLnBrk="0" hangingPunct="1">
              <a:lnSpc>
                <a:spcPct val="100000"/>
              </a:lnSpc>
              <a:spcBef>
                <a:spcPts val="938"/>
              </a:spcBef>
              <a:spcAft>
                <a:spcPct val="0"/>
              </a:spcAft>
              <a:buClr>
                <a:schemeClr val="bg2"/>
              </a:buClr>
              <a:buSzTx/>
              <a:buFont typeface="Arial" charset="0"/>
              <a:buChar char="•"/>
              <a:tabLst/>
              <a:defRPr/>
            </a:pPr>
            <a:r>
              <a:rPr kumimoji="0" lang="en-GB" sz="2400" b="0" i="0" u="none" strike="noStrike" kern="0" cap="none" spc="0" normalizeH="0" baseline="0" noProof="0" dirty="0" smtClean="0">
                <a:ln>
                  <a:noFill/>
                </a:ln>
                <a:solidFill>
                  <a:schemeClr val="tx1"/>
                </a:solidFill>
                <a:effectLst/>
                <a:uLnTx/>
                <a:uFillTx/>
                <a:latin typeface="+mn-lt"/>
              </a:rPr>
              <a:t>performance of specified contracts</a:t>
            </a:r>
          </a:p>
          <a:p>
            <a:pPr marL="800100" marR="0" lvl="2" indent="-266700" algn="l" defTabSz="914400" rtl="0" eaLnBrk="1" fontAlgn="base" latinLnBrk="0" hangingPunct="1">
              <a:lnSpc>
                <a:spcPct val="100000"/>
              </a:lnSpc>
              <a:spcBef>
                <a:spcPts val="938"/>
              </a:spcBef>
              <a:spcAft>
                <a:spcPct val="0"/>
              </a:spcAft>
              <a:buClr>
                <a:schemeClr val="bg2"/>
              </a:buClr>
              <a:buSzTx/>
              <a:buFont typeface="Arial" charset="0"/>
              <a:buChar char="•"/>
              <a:tabLst/>
              <a:defRPr/>
            </a:pPr>
            <a:r>
              <a:rPr kumimoji="0" lang="en-GB" sz="2400" b="0" i="0" u="none" strike="noStrike" kern="0" cap="none" spc="0" normalizeH="0" baseline="0" noProof="0" dirty="0" smtClean="0">
                <a:ln>
                  <a:noFill/>
                </a:ln>
                <a:solidFill>
                  <a:schemeClr val="tx1"/>
                </a:solidFill>
                <a:effectLst/>
                <a:uLnTx/>
                <a:uFillTx/>
                <a:latin typeface="+mn-lt"/>
              </a:rPr>
              <a:t>returns on specified assets, or</a:t>
            </a:r>
          </a:p>
          <a:p>
            <a:pPr marL="800100" marR="0" lvl="2" indent="-266700" algn="l" defTabSz="914400" rtl="0" eaLnBrk="1" fontAlgn="base" latinLnBrk="0" hangingPunct="1">
              <a:lnSpc>
                <a:spcPct val="100000"/>
              </a:lnSpc>
              <a:spcBef>
                <a:spcPts val="938"/>
              </a:spcBef>
              <a:spcAft>
                <a:spcPct val="0"/>
              </a:spcAft>
              <a:buClr>
                <a:schemeClr val="bg2"/>
              </a:buClr>
              <a:buSzTx/>
              <a:buFont typeface="Arial" charset="0"/>
              <a:buChar char="•"/>
              <a:tabLst/>
              <a:defRPr/>
            </a:pPr>
            <a:r>
              <a:rPr kumimoji="0" lang="en-GB" sz="2400" b="0" i="0" u="none" strike="noStrike" kern="0" cap="none" spc="0" normalizeH="0" baseline="0" noProof="0" dirty="0" smtClean="0">
                <a:ln>
                  <a:noFill/>
                </a:ln>
                <a:solidFill>
                  <a:schemeClr val="tx1"/>
                </a:solidFill>
                <a:effectLst/>
                <a:uLnTx/>
                <a:uFillTx/>
                <a:latin typeface="+mn-lt"/>
              </a:rPr>
              <a:t>profit or loss</a:t>
            </a:r>
            <a:endParaRPr kumimoji="0" lang="en-US" sz="2400" b="0" i="0" u="none" strike="noStrike" kern="0" cap="none" spc="0" normalizeH="0" baseline="0" noProof="0" dirty="0" smtClean="0">
              <a:ln>
                <a:noFill/>
              </a:ln>
              <a:solidFill>
                <a:schemeClr val="tx1"/>
              </a:solidFill>
              <a:effectLst/>
              <a:uLnTx/>
              <a:uFillTx/>
              <a:latin typeface="+mn-lt"/>
            </a:endParaRPr>
          </a:p>
        </p:txBody>
      </p:sp>
      <p:sp>
        <p:nvSpPr>
          <p:cNvPr id="8" name="Slide Number Placeholder 1"/>
          <p:cNvSpPr>
            <a:spLocks noGrp="1"/>
          </p:cNvSpPr>
          <p:nvPr>
            <p:ph type="sldNum" sz="quarter" idx="11"/>
          </p:nvPr>
        </p:nvSpPr>
        <p:spPr>
          <a:xfrm>
            <a:off x="7895494" y="7112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11</a:t>
            </a:fld>
            <a:endParaRPr lang="en-GB" dirty="0" smtClean="0">
              <a:solidFill>
                <a:srgbClr val="FFFFFF"/>
              </a:solidFill>
            </a:endParaRPr>
          </a:p>
        </p:txBody>
      </p:sp>
      <p:sp>
        <p:nvSpPr>
          <p:cNvPr id="6"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Grp="1" noChangeArrowheads="1"/>
          </p:cNvSpPr>
          <p:nvPr>
            <p:ph type="title"/>
          </p:nvPr>
        </p:nvSpPr>
        <p:spPr/>
        <p:txBody>
          <a:bodyPr/>
          <a:lstStyle/>
          <a:p>
            <a:pPr eaLnBrk="1" hangingPunct="1">
              <a:defRPr/>
            </a:pPr>
            <a:r>
              <a:rPr lang="en-GB" dirty="0" smtClean="0">
                <a:solidFill>
                  <a:srgbClr val="B31E3B"/>
                </a:solidFill>
              </a:rPr>
              <a:t>Insurance contracts with DPF</a:t>
            </a:r>
          </a:p>
        </p:txBody>
      </p:sp>
      <p:sp>
        <p:nvSpPr>
          <p:cNvPr id="1024003" name="Rectangle 3"/>
          <p:cNvSpPr>
            <a:spLocks noGrp="1" noChangeArrowheads="1"/>
          </p:cNvSpPr>
          <p:nvPr>
            <p:ph type="body" idx="1"/>
          </p:nvPr>
        </p:nvSpPr>
        <p:spPr/>
        <p:txBody>
          <a:bodyPr/>
          <a:lstStyle/>
          <a:p>
            <a:pPr eaLnBrk="1" hangingPunct="1">
              <a:spcBef>
                <a:spcPts val="938"/>
              </a:spcBef>
              <a:buFont typeface="Arial" charset="0"/>
              <a:buChar char="•"/>
              <a:defRPr/>
            </a:pPr>
            <a:r>
              <a:rPr lang="en-GB" sz="2400" dirty="0" smtClean="0"/>
              <a:t>Guaranteed element</a:t>
            </a:r>
          </a:p>
          <a:p>
            <a:pPr lvl="1" eaLnBrk="1" hangingPunct="1">
              <a:lnSpc>
                <a:spcPct val="100000"/>
              </a:lnSpc>
              <a:spcBef>
                <a:spcPts val="938"/>
              </a:spcBef>
              <a:buClr>
                <a:schemeClr val="bg2"/>
              </a:buClr>
              <a:buFont typeface="Arial" charset="0"/>
              <a:buChar char="•"/>
              <a:defRPr/>
            </a:pPr>
            <a:r>
              <a:rPr lang="en-GB" dirty="0" smtClean="0"/>
              <a:t>policyholder has unconditional right</a:t>
            </a:r>
          </a:p>
          <a:p>
            <a:pPr lvl="1" eaLnBrk="1" hangingPunct="1">
              <a:lnSpc>
                <a:spcPct val="100000"/>
              </a:lnSpc>
              <a:spcBef>
                <a:spcPts val="938"/>
              </a:spcBef>
              <a:buClr>
                <a:schemeClr val="bg2"/>
              </a:buClr>
              <a:buFont typeface="Arial" charset="0"/>
              <a:buChar char="•"/>
              <a:defRPr/>
            </a:pPr>
            <a:r>
              <a:rPr lang="en-GB" dirty="0" smtClean="0"/>
              <a:t>must classify as liability</a:t>
            </a:r>
          </a:p>
          <a:p>
            <a:pPr eaLnBrk="1" hangingPunct="1">
              <a:spcBef>
                <a:spcPts val="938"/>
              </a:spcBef>
              <a:buFont typeface="Arial" charset="0"/>
              <a:buChar char="•"/>
              <a:defRPr/>
            </a:pPr>
            <a:r>
              <a:rPr lang="en-GB" sz="2400" dirty="0" smtClean="0"/>
              <a:t>Discretionary participation feature</a:t>
            </a:r>
          </a:p>
          <a:p>
            <a:pPr lvl="1" eaLnBrk="1" hangingPunct="1">
              <a:lnSpc>
                <a:spcPct val="100000"/>
              </a:lnSpc>
              <a:spcBef>
                <a:spcPts val="938"/>
              </a:spcBef>
              <a:buClr>
                <a:schemeClr val="bg2"/>
              </a:buClr>
              <a:buFont typeface="Arial" charset="0"/>
              <a:buChar char="•"/>
              <a:defRPr/>
            </a:pPr>
            <a:r>
              <a:rPr lang="en-GB" dirty="0" smtClean="0"/>
              <a:t>may classify as liability, equity or split</a:t>
            </a:r>
          </a:p>
          <a:p>
            <a:pPr lvl="1" eaLnBrk="1" hangingPunct="1">
              <a:lnSpc>
                <a:spcPct val="100000"/>
              </a:lnSpc>
              <a:spcBef>
                <a:spcPts val="938"/>
              </a:spcBef>
              <a:buClr>
                <a:schemeClr val="bg2"/>
              </a:buClr>
              <a:buFont typeface="Arial" charset="0"/>
              <a:buChar char="•"/>
              <a:defRPr/>
            </a:pPr>
            <a:r>
              <a:rPr lang="en-GB" dirty="0" smtClean="0"/>
              <a:t>do not show as mezzanine</a:t>
            </a:r>
          </a:p>
        </p:txBody>
      </p:sp>
      <p:sp>
        <p:nvSpPr>
          <p:cNvPr id="4" name="Slide Number Placeholder 1"/>
          <p:cNvSpPr>
            <a:spLocks noGrp="1"/>
          </p:cNvSpPr>
          <p:nvPr>
            <p:ph type="sldNum" sz="quarter" idx="11"/>
          </p:nvPr>
        </p:nvSpPr>
        <p:spPr>
          <a:xfrm>
            <a:off x="7895494" y="7112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12</a:t>
            </a:fld>
            <a:endParaRPr lang="en-GB" dirty="0" smtClean="0">
              <a:solidFill>
                <a:srgbClr val="FFFFFF"/>
              </a:solidFill>
            </a:endParaRPr>
          </a:p>
        </p:txBody>
      </p:sp>
      <p:sp>
        <p:nvSpPr>
          <p:cNvPr id="5"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Rectangle 2"/>
          <p:cNvSpPr>
            <a:spLocks noGrp="1" noChangeArrowheads="1"/>
          </p:cNvSpPr>
          <p:nvPr>
            <p:ph type="title"/>
          </p:nvPr>
        </p:nvSpPr>
        <p:spPr/>
        <p:txBody>
          <a:bodyPr/>
          <a:lstStyle/>
          <a:p>
            <a:pPr eaLnBrk="1" hangingPunct="1">
              <a:defRPr/>
            </a:pPr>
            <a:r>
              <a:rPr lang="en-GB" dirty="0" smtClean="0">
                <a:solidFill>
                  <a:srgbClr val="B31E3B"/>
                </a:solidFill>
              </a:rPr>
              <a:t>Investment contracts with DPF</a:t>
            </a:r>
          </a:p>
        </p:txBody>
      </p:sp>
      <p:sp>
        <p:nvSpPr>
          <p:cNvPr id="1017859" name="Rectangle 3"/>
          <p:cNvSpPr>
            <a:spLocks noGrp="1" noChangeArrowheads="1"/>
          </p:cNvSpPr>
          <p:nvPr>
            <p:ph type="body" idx="1"/>
          </p:nvPr>
        </p:nvSpPr>
        <p:spPr/>
        <p:txBody>
          <a:bodyPr/>
          <a:lstStyle/>
          <a:p>
            <a:pPr eaLnBrk="1" hangingPunct="1">
              <a:spcBef>
                <a:spcPts val="938"/>
              </a:spcBef>
              <a:buFont typeface="Arial" charset="0"/>
              <a:buChar char="•"/>
              <a:defRPr/>
            </a:pPr>
            <a:r>
              <a:rPr lang="en-GB" sz="2400" dirty="0" smtClean="0"/>
              <a:t>May classify whole contract as liability</a:t>
            </a:r>
          </a:p>
          <a:p>
            <a:pPr lvl="1" eaLnBrk="1" hangingPunct="1">
              <a:lnSpc>
                <a:spcPct val="100000"/>
              </a:lnSpc>
              <a:spcBef>
                <a:spcPts val="938"/>
              </a:spcBef>
              <a:buClr>
                <a:schemeClr val="bg2"/>
              </a:buClr>
              <a:buFont typeface="Arial" charset="0"/>
              <a:buChar char="•"/>
              <a:defRPr/>
            </a:pPr>
            <a:r>
              <a:rPr lang="en-GB" dirty="0" smtClean="0">
                <a:ea typeface="+mn-ea"/>
                <a:cs typeface="+mn-cs"/>
              </a:rPr>
              <a:t>if so, apply liability adequacy test</a:t>
            </a:r>
          </a:p>
          <a:p>
            <a:pPr eaLnBrk="1" hangingPunct="1">
              <a:spcBef>
                <a:spcPts val="938"/>
              </a:spcBef>
              <a:buFont typeface="Arial" charset="0"/>
              <a:buChar char="•"/>
              <a:defRPr/>
            </a:pPr>
            <a:r>
              <a:rPr lang="en-GB" sz="2400" dirty="0" smtClean="0"/>
              <a:t>May classify part or all of DPF in equity</a:t>
            </a:r>
          </a:p>
          <a:p>
            <a:pPr lvl="1" eaLnBrk="1" hangingPunct="1">
              <a:lnSpc>
                <a:spcPct val="100000"/>
              </a:lnSpc>
              <a:spcBef>
                <a:spcPts val="938"/>
              </a:spcBef>
              <a:buClr>
                <a:schemeClr val="bg2"/>
              </a:buClr>
              <a:buFont typeface="Arial" charset="0"/>
              <a:buChar char="•"/>
              <a:defRPr/>
            </a:pPr>
            <a:r>
              <a:rPr lang="en-GB" dirty="0" smtClean="0">
                <a:ea typeface="+mn-ea"/>
                <a:cs typeface="+mn-cs"/>
              </a:rPr>
              <a:t>reported liability not less than IAS 39 measurement of guaranteed element </a:t>
            </a:r>
          </a:p>
        </p:txBody>
      </p:sp>
      <p:sp>
        <p:nvSpPr>
          <p:cNvPr id="4" name="Slide Number Placeholder 1"/>
          <p:cNvSpPr>
            <a:spLocks noGrp="1"/>
          </p:cNvSpPr>
          <p:nvPr>
            <p:ph type="sldNum" sz="quarter" idx="11"/>
          </p:nvPr>
        </p:nvSpPr>
        <p:spPr>
          <a:xfrm>
            <a:off x="7895494" y="7112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13</a:t>
            </a:fld>
            <a:endParaRPr lang="en-GB" dirty="0" smtClean="0">
              <a:solidFill>
                <a:srgbClr val="FFFFFF"/>
              </a:solidFill>
            </a:endParaRPr>
          </a:p>
        </p:txBody>
      </p:sp>
      <p:sp>
        <p:nvSpPr>
          <p:cNvPr id="5"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type="body" idx="1"/>
          </p:nvPr>
        </p:nvSpPr>
        <p:spPr>
          <a:xfrm>
            <a:off x="650631" y="1412875"/>
            <a:ext cx="7844204" cy="4870450"/>
          </a:xfrm>
        </p:spPr>
        <p:txBody>
          <a:bodyPr/>
          <a:lstStyle/>
          <a:p>
            <a:pPr marL="266700" lvl="1" eaLnBrk="1" hangingPunct="1">
              <a:lnSpc>
                <a:spcPct val="100000"/>
              </a:lnSpc>
              <a:spcBef>
                <a:spcPts val="938"/>
              </a:spcBef>
              <a:buClr>
                <a:schemeClr val="bg2"/>
              </a:buClr>
              <a:buFont typeface="Arial" charset="0"/>
              <a:buChar char="•"/>
            </a:pPr>
            <a:r>
              <a:rPr lang="en-US" dirty="0" smtClean="0"/>
              <a:t>Determining whether contracts with the legal form of an insurance contract are insurance contracts as defined in IFRS 4</a:t>
            </a:r>
          </a:p>
          <a:p>
            <a:pPr marL="266700" lvl="1" eaLnBrk="1" hangingPunct="1">
              <a:lnSpc>
                <a:spcPct val="100000"/>
              </a:lnSpc>
              <a:spcBef>
                <a:spcPts val="938"/>
              </a:spcBef>
              <a:buClr>
                <a:schemeClr val="bg2"/>
              </a:buClr>
              <a:buFont typeface="Arial" charset="0"/>
              <a:buChar char="•"/>
            </a:pPr>
            <a:endParaRPr lang="en-US" dirty="0" smtClean="0"/>
          </a:p>
        </p:txBody>
      </p:sp>
      <p:sp>
        <p:nvSpPr>
          <p:cNvPr id="122883" name="Slide Number Placeholder 1"/>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8745B1D-A0A6-4A2A-AD05-E62C63EE8BAC}" type="slidenum">
              <a:rPr lang="en-GB" smtClean="0">
                <a:solidFill>
                  <a:srgbClr val="FFFFFF"/>
                </a:solidFill>
              </a:rPr>
              <a:pPr eaLnBrk="1" hangingPunct="1"/>
              <a:t>14</a:t>
            </a:fld>
            <a:endParaRPr lang="en-GB" smtClean="0">
              <a:solidFill>
                <a:srgbClr val="FFFFFF"/>
              </a:solidFill>
            </a:endParaRPr>
          </a:p>
        </p:txBody>
      </p:sp>
      <p:sp>
        <p:nvSpPr>
          <p:cNvPr id="122884" name="Rectangle 2"/>
          <p:cNvSpPr>
            <a:spLocks noGrp="1" noChangeArrowheads="1"/>
          </p:cNvSpPr>
          <p:nvPr>
            <p:ph type="title"/>
          </p:nvPr>
        </p:nvSpPr>
        <p:spPr/>
        <p:txBody>
          <a:bodyPr/>
          <a:lstStyle/>
          <a:p>
            <a:pPr eaLnBrk="1" hangingPunct="1"/>
            <a:r>
              <a:rPr lang="pt-BR" dirty="0">
                <a:solidFill>
                  <a:schemeClr val="bg2"/>
                </a:solidFill>
              </a:rPr>
              <a:t>Judgements and estimates </a:t>
            </a:r>
            <a:endParaRPr lang="en-US" b="0" dirty="0" smtClean="0"/>
          </a:p>
        </p:txBody>
      </p:sp>
      <p:sp>
        <p:nvSpPr>
          <p:cNvPr id="5"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extLst>
      <p:ext uri="{BB962C8B-B14F-4D97-AF65-F5344CB8AC3E}">
        <p14:creationId xmlns:p14="http://schemas.microsoft.com/office/powerpoint/2010/main" val="101227054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B31E3B"/>
                </a:solidFill>
              </a:rPr>
              <a:t>Insurance ‘models’</a:t>
            </a:r>
            <a:endParaRPr lang="en-US" dirty="0">
              <a:solidFill>
                <a:srgbClr val="B31E3B"/>
              </a:solidFill>
            </a:endParaRPr>
          </a:p>
        </p:txBody>
      </p:sp>
      <p:sp>
        <p:nvSpPr>
          <p:cNvPr id="3" name="Content Placeholder 2"/>
          <p:cNvSpPr>
            <a:spLocks noGrp="1"/>
          </p:cNvSpPr>
          <p:nvPr>
            <p:ph idx="1"/>
          </p:nvPr>
        </p:nvSpPr>
        <p:spPr/>
        <p:txBody>
          <a:bodyPr/>
          <a:lstStyle/>
          <a:p>
            <a:r>
              <a:rPr lang="en-US" dirty="0" smtClean="0"/>
              <a:t>Current current</a:t>
            </a:r>
          </a:p>
          <a:p>
            <a:r>
              <a:rPr lang="en-US" dirty="0" smtClean="0"/>
              <a:t>Current current with discretionary reserving</a:t>
            </a:r>
          </a:p>
          <a:p>
            <a:r>
              <a:rPr lang="en-US" dirty="0" smtClean="0"/>
              <a:t>Cost cost with OCI</a:t>
            </a:r>
          </a:p>
          <a:p>
            <a:r>
              <a:rPr lang="en-US" dirty="0" smtClean="0"/>
              <a:t>Cost cost</a:t>
            </a:r>
            <a:endParaRPr lang="en-US" dirty="0"/>
          </a:p>
        </p:txBody>
      </p:sp>
      <p:sp>
        <p:nvSpPr>
          <p:cNvPr id="4" name="Slide Number Placeholder 3"/>
          <p:cNvSpPr>
            <a:spLocks noGrp="1"/>
          </p:cNvSpPr>
          <p:nvPr>
            <p:ph type="sldNum" sz="quarter" idx="11"/>
          </p:nvPr>
        </p:nvSpPr>
        <p:spPr/>
        <p:txBody>
          <a:bodyPr/>
          <a:lstStyle/>
          <a:p>
            <a:pPr>
              <a:defRPr/>
            </a:pPr>
            <a:fld id="{B022D65D-3E46-4D2B-BF8F-2AA475C106DF}" type="slidenum">
              <a:rPr lang="en-GB" smtClean="0"/>
              <a:pPr>
                <a:defRPr/>
              </a:pPr>
              <a:t>15</a:t>
            </a:fld>
            <a:endParaRPr lang="en-GB"/>
          </a:p>
        </p:txBody>
      </p:sp>
      <p:sp>
        <p:nvSpPr>
          <p:cNvPr id="5"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ctrTitle"/>
          </p:nvPr>
        </p:nvSpPr>
        <p:spPr>
          <a:xfrm>
            <a:off x="2444994" y="1628807"/>
            <a:ext cx="6150013" cy="2020739"/>
          </a:xfrm>
        </p:spPr>
        <p:txBody>
          <a:bodyPr/>
          <a:lstStyle/>
          <a:p>
            <a:r>
              <a:rPr lang="en-GB" dirty="0" smtClean="0"/>
              <a:t>Accounting for insurance contracts</a:t>
            </a:r>
            <a:br>
              <a:rPr lang="en-GB" dirty="0" smtClean="0"/>
            </a:br>
            <a:r>
              <a:rPr lang="en-GB" dirty="0" smtClean="0"/>
              <a:t>IFRS 4 Phase II</a:t>
            </a:r>
            <a:endParaRPr lang="en-GB" dirty="0"/>
          </a:p>
        </p:txBody>
      </p:sp>
      <p:sp>
        <p:nvSpPr>
          <p:cNvPr id="2" name="TextBox 1"/>
          <p:cNvSpPr txBox="1"/>
          <p:nvPr/>
        </p:nvSpPr>
        <p:spPr>
          <a:xfrm>
            <a:off x="3707904" y="3717032"/>
            <a:ext cx="4896544" cy="923330"/>
          </a:xfrm>
          <a:prstGeom prst="rect">
            <a:avLst/>
          </a:prstGeom>
          <a:noFill/>
        </p:spPr>
        <p:txBody>
          <a:bodyPr wrap="square" rtlCol="0">
            <a:spAutoFit/>
          </a:bodyPr>
          <a:lstStyle/>
          <a:p>
            <a:pPr algn="r"/>
            <a:r>
              <a:rPr lang="en-GB" dirty="0" smtClean="0">
                <a:solidFill>
                  <a:srgbClr val="FFFFFF"/>
                </a:solidFill>
              </a:rPr>
              <a:t>Joint World Bank and IFRS Foundation ‘train the trainers’ workshop hosted by the ECCB, 30 April to 4 May 2012</a:t>
            </a:r>
            <a:endParaRPr lang="en-GB" dirty="0">
              <a:solidFill>
                <a:srgbClr val="FFFFFF"/>
              </a:solidFill>
            </a:endParaRPr>
          </a:p>
        </p:txBody>
      </p:sp>
      <p:sp>
        <p:nvSpPr>
          <p:cNvPr id="4"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extLst>
      <p:ext uri="{BB962C8B-B14F-4D97-AF65-F5344CB8AC3E}">
        <p14:creationId xmlns:p14="http://schemas.microsoft.com/office/powerpoint/2010/main" val="425318375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a:solidFill>
                  <a:srgbClr val="B31E3B"/>
                </a:solidFill>
                <a:ea typeface="ＭＳ Ｐゴシック" charset="-128"/>
                <a:cs typeface="ＭＳ Ｐゴシック" charset="-128"/>
              </a:rPr>
              <a:t>Project objective</a:t>
            </a:r>
          </a:p>
        </p:txBody>
      </p:sp>
      <p:sp>
        <p:nvSpPr>
          <p:cNvPr id="17411" name="Content Placeholder 2"/>
          <p:cNvSpPr>
            <a:spLocks noGrp="1"/>
          </p:cNvSpPr>
          <p:nvPr>
            <p:ph idx="1"/>
          </p:nvPr>
        </p:nvSpPr>
        <p:spPr/>
        <p:txBody>
          <a:bodyPr/>
          <a:lstStyle/>
          <a:p>
            <a:pPr>
              <a:buFontTx/>
              <a:buNone/>
            </a:pPr>
            <a:r>
              <a:rPr lang="en-GB" dirty="0" smtClean="0">
                <a:ea typeface="ＭＳ Ｐゴシック" charset="-128"/>
                <a:cs typeface="ＭＳ Ｐゴシック" charset="-128"/>
              </a:rPr>
              <a:t>Improve comparability in the accounting for insurance</a:t>
            </a:r>
          </a:p>
          <a:p>
            <a:pPr>
              <a:buFontTx/>
              <a:buNone/>
            </a:pPr>
            <a:r>
              <a:rPr lang="en-GB" dirty="0" smtClean="0">
                <a:ea typeface="ＭＳ Ｐゴシック" charset="-128"/>
                <a:cs typeface="ＭＳ Ｐゴシック" charset="-128"/>
              </a:rPr>
              <a:t>contracts through:</a:t>
            </a:r>
          </a:p>
          <a:p>
            <a:r>
              <a:rPr lang="en-GB" dirty="0" smtClean="0">
                <a:ea typeface="ＭＳ Ｐゴシック" charset="-128"/>
                <a:cs typeface="ＭＳ Ｐゴシック" charset="-128"/>
              </a:rPr>
              <a:t>coherent, principles-based framework for all types of insurance contracts (no need for ‘add-on’ rules) </a:t>
            </a:r>
          </a:p>
          <a:p>
            <a:r>
              <a:rPr lang="en-GB" dirty="0" smtClean="0">
                <a:ea typeface="ＭＳ Ｐゴシック" charset="-128"/>
                <a:cs typeface="ＭＳ Ｐゴシック" charset="-128"/>
              </a:rPr>
              <a:t>transparent reporting of changes in insurance contract liability</a:t>
            </a:r>
          </a:p>
          <a:p>
            <a:r>
              <a:rPr lang="en-GB" dirty="0" smtClean="0">
                <a:ea typeface="ＭＳ Ｐゴシック" charset="-128"/>
                <a:cs typeface="ＭＳ Ｐゴシック" charset="-128"/>
              </a:rPr>
              <a:t>transparent reporting of economic value of embedded options and guarantees</a:t>
            </a:r>
          </a:p>
          <a:p>
            <a:pPr>
              <a:buFontTx/>
              <a:buNone/>
            </a:pPr>
            <a:endParaRPr lang="en-GB" dirty="0" smtClean="0">
              <a:ea typeface="ＭＳ Ｐゴシック" charset="-128"/>
              <a:cs typeface="ＭＳ Ｐゴシック" charset="-128"/>
            </a:endParaRPr>
          </a:p>
        </p:txBody>
      </p:sp>
      <p:sp>
        <p:nvSpPr>
          <p:cNvPr id="5" name="Slide Number Placeholder 1"/>
          <p:cNvSpPr>
            <a:spLocks noGrp="1"/>
          </p:cNvSpPr>
          <p:nvPr>
            <p:ph type="sldNum" sz="quarter" idx="11"/>
          </p:nvPr>
        </p:nvSpPr>
        <p:spPr>
          <a:xfrm>
            <a:off x="7895494" y="7112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17</a:t>
            </a:fld>
            <a:endParaRPr lang="en-GB" dirty="0" smtClean="0">
              <a:solidFill>
                <a:srgbClr val="FFFFFF"/>
              </a:solidFill>
            </a:endParaRPr>
          </a:p>
        </p:txBody>
      </p:sp>
      <p:sp>
        <p:nvSpPr>
          <p:cNvPr id="6"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smtClean="0">
                <a:solidFill>
                  <a:srgbClr val="B31E3B"/>
                </a:solidFill>
                <a:ea typeface="ＭＳ Ｐゴシック" charset="-128"/>
                <a:cs typeface="ＭＳ Ｐゴシック" charset="-128"/>
              </a:rPr>
              <a:t/>
            </a:r>
            <a:br>
              <a:rPr lang="en-GB" dirty="0" smtClean="0">
                <a:solidFill>
                  <a:srgbClr val="B31E3B"/>
                </a:solidFill>
                <a:ea typeface="ＭＳ Ｐゴシック" charset="-128"/>
                <a:cs typeface="ＭＳ Ｐゴシック" charset="-128"/>
              </a:rPr>
            </a:br>
            <a:r>
              <a:rPr lang="en-GB" dirty="0" smtClean="0">
                <a:solidFill>
                  <a:srgbClr val="B31E3B"/>
                </a:solidFill>
                <a:ea typeface="ＭＳ Ｐゴシック" charset="-128"/>
                <a:cs typeface="ＭＳ Ｐゴシック" charset="-128"/>
              </a:rPr>
              <a:t>Urgent need for change</a:t>
            </a:r>
          </a:p>
        </p:txBody>
      </p:sp>
      <p:sp>
        <p:nvSpPr>
          <p:cNvPr id="19459" name="Content Placeholder 2"/>
          <p:cNvSpPr>
            <a:spLocks noGrp="1"/>
          </p:cNvSpPr>
          <p:nvPr>
            <p:ph idx="1"/>
          </p:nvPr>
        </p:nvSpPr>
        <p:spPr>
          <a:xfrm>
            <a:off x="725366" y="1412876"/>
            <a:ext cx="7844203" cy="4799013"/>
          </a:xfrm>
        </p:spPr>
        <p:txBody>
          <a:bodyPr/>
          <a:lstStyle/>
          <a:p>
            <a:pPr>
              <a:buFontTx/>
              <a:buNone/>
            </a:pPr>
            <a:r>
              <a:rPr lang="en-GB" dirty="0">
                <a:ea typeface="ＭＳ Ｐゴシック" charset="-128"/>
                <a:cs typeface="ＭＳ Ｐゴシック" charset="-128"/>
              </a:rPr>
              <a:t>IFRS 4</a:t>
            </a:r>
          </a:p>
          <a:p>
            <a:r>
              <a:rPr lang="en-GB" dirty="0">
                <a:ea typeface="ＭＳ Ｐゴシック" charset="-128"/>
                <a:cs typeface="ＭＳ Ｐゴシック" charset="-128"/>
              </a:rPr>
              <a:t>e</a:t>
            </a:r>
            <a:r>
              <a:rPr lang="en-GB" dirty="0" smtClean="0">
                <a:ea typeface="ＭＳ Ｐゴシック" charset="-128"/>
                <a:cs typeface="ＭＳ Ｐゴシック" charset="-128"/>
              </a:rPr>
              <a:t>xempts </a:t>
            </a:r>
            <a:r>
              <a:rPr lang="en-GB" dirty="0">
                <a:ea typeface="ＭＳ Ｐゴシック" charset="-128"/>
                <a:cs typeface="ＭＳ Ｐゴシック" charset="-128"/>
              </a:rPr>
              <a:t>insurers from developing relevant and reliable accounting policies</a:t>
            </a:r>
          </a:p>
          <a:p>
            <a:r>
              <a:rPr lang="en-GB" dirty="0">
                <a:ea typeface="ＭＳ Ｐゴシック" charset="-128"/>
                <a:cs typeface="ＭＳ Ｐゴシック" charset="-128"/>
              </a:rPr>
              <a:t>w</a:t>
            </a:r>
            <a:r>
              <a:rPr lang="en-GB" dirty="0" smtClean="0">
                <a:ea typeface="ＭＳ Ｐゴシック" charset="-128"/>
                <a:cs typeface="ＭＳ Ｐゴシック" charset="-128"/>
              </a:rPr>
              <a:t>ide </a:t>
            </a:r>
            <a:r>
              <a:rPr lang="en-GB" dirty="0">
                <a:ea typeface="ＭＳ Ｐゴシック" charset="-128"/>
                <a:cs typeface="ＭＳ Ｐゴシック" charset="-128"/>
              </a:rPr>
              <a:t>range of accounting for different types of contracts </a:t>
            </a:r>
          </a:p>
          <a:p>
            <a:r>
              <a:rPr lang="en-GB" dirty="0">
                <a:ea typeface="ＭＳ Ｐゴシック" charset="-128"/>
                <a:cs typeface="ＭＳ Ｐゴシック" charset="-128"/>
              </a:rPr>
              <a:t>i</a:t>
            </a:r>
            <a:r>
              <a:rPr lang="en-GB" dirty="0" smtClean="0">
                <a:ea typeface="ＭＳ Ｐゴシック" charset="-128"/>
                <a:cs typeface="ＭＳ Ｐゴシック" charset="-128"/>
              </a:rPr>
              <a:t>nconsistent </a:t>
            </a:r>
            <a:r>
              <a:rPr lang="en-GB" dirty="0">
                <a:ea typeface="ＭＳ Ｐゴシック" charset="-128"/>
                <a:cs typeface="ＭＳ Ｐゴシック" charset="-128"/>
              </a:rPr>
              <a:t>application across jurisdictions</a:t>
            </a:r>
          </a:p>
          <a:p>
            <a:r>
              <a:rPr lang="en-GB" dirty="0">
                <a:ea typeface="ＭＳ Ｐゴシック" charset="-128"/>
                <a:cs typeface="ＭＳ Ｐゴシック" charset="-128"/>
              </a:rPr>
              <a:t>e</a:t>
            </a:r>
            <a:r>
              <a:rPr lang="en-GB" dirty="0" smtClean="0">
                <a:ea typeface="ＭＳ Ｐゴシック" charset="-128"/>
                <a:cs typeface="ＭＳ Ｐゴシック" charset="-128"/>
              </a:rPr>
              <a:t>xempts </a:t>
            </a:r>
            <a:r>
              <a:rPr lang="en-GB" dirty="0">
                <a:ea typeface="ＭＳ Ｐゴシック" charset="-128"/>
                <a:cs typeface="ＭＳ Ｐゴシック" charset="-128"/>
              </a:rPr>
              <a:t>requirement for uniform accounting policies across a group</a:t>
            </a:r>
          </a:p>
          <a:p>
            <a:pPr lvl="1"/>
            <a:endParaRPr lang="en-GB" dirty="0"/>
          </a:p>
        </p:txBody>
      </p:sp>
      <p:sp>
        <p:nvSpPr>
          <p:cNvPr id="5" name="Slide Number Placeholder 1"/>
          <p:cNvSpPr>
            <a:spLocks noGrp="1"/>
          </p:cNvSpPr>
          <p:nvPr>
            <p:ph type="sldNum" sz="quarter" idx="11"/>
          </p:nvPr>
        </p:nvSpPr>
        <p:spPr>
          <a:xfrm>
            <a:off x="7895494" y="7112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18</a:t>
            </a:fld>
            <a:endParaRPr lang="en-GB" dirty="0" smtClean="0">
              <a:solidFill>
                <a:srgbClr val="FFFFFF"/>
              </a:solidFill>
            </a:endParaRPr>
          </a:p>
        </p:txBody>
      </p:sp>
      <p:sp>
        <p:nvSpPr>
          <p:cNvPr id="6"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5"/>
          <p:cNvSpPr>
            <a:spLocks noGrp="1"/>
          </p:cNvSpPr>
          <p:nvPr>
            <p:ph type="title"/>
          </p:nvPr>
        </p:nvSpPr>
        <p:spPr/>
        <p:txBody>
          <a:bodyPr/>
          <a:lstStyle/>
          <a:p>
            <a:pPr eaLnBrk="1" hangingPunct="1"/>
            <a:r>
              <a:rPr lang="en-GB" dirty="0" smtClean="0">
                <a:solidFill>
                  <a:srgbClr val="B31E3B"/>
                </a:solidFill>
                <a:ea typeface="ＭＳ Ｐゴシック" charset="-128"/>
                <a:cs typeface="ＭＳ Ｐゴシック" charset="-128"/>
              </a:rPr>
              <a:t>What are we trying to do?</a:t>
            </a:r>
          </a:p>
        </p:txBody>
      </p:sp>
      <p:graphicFrame>
        <p:nvGraphicFramePr>
          <p:cNvPr id="8" name="Content Placeholder 7"/>
          <p:cNvGraphicFramePr>
            <a:graphicFrameLocks noGrp="1"/>
          </p:cNvGraphicFramePr>
          <p:nvPr>
            <p:ph idx="1"/>
          </p:nvPr>
        </p:nvGraphicFramePr>
        <p:xfrm>
          <a:off x="517396" y="1340768"/>
          <a:ext cx="7578329" cy="4654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1"/>
          <p:cNvSpPr>
            <a:spLocks noGrp="1"/>
          </p:cNvSpPr>
          <p:nvPr>
            <p:ph type="sldNum" sz="quarter" idx="11"/>
          </p:nvPr>
        </p:nvSpPr>
        <p:spPr>
          <a:xfrm>
            <a:off x="7895494" y="7620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19</a:t>
            </a:fld>
            <a:endParaRPr lang="en-GB" dirty="0" smtClean="0">
              <a:solidFill>
                <a:srgbClr val="FFFFFF"/>
              </a:solidFill>
            </a:endParaRPr>
          </a:p>
        </p:txBody>
      </p:sp>
      <p:sp>
        <p:nvSpPr>
          <p:cNvPr id="6"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GB" dirty="0" smtClean="0">
                <a:solidFill>
                  <a:schemeClr val="bg2"/>
                </a:solidFill>
              </a:rPr>
              <a:t>Introduction</a:t>
            </a:r>
            <a:endParaRPr lang="en-US" b="0" dirty="0" smtClean="0"/>
          </a:p>
        </p:txBody>
      </p:sp>
      <p:sp>
        <p:nvSpPr>
          <p:cNvPr id="119811" name="Rectangle 3"/>
          <p:cNvSpPr>
            <a:spLocks noGrp="1" noChangeArrowheads="1"/>
          </p:cNvSpPr>
          <p:nvPr>
            <p:ph type="body" idx="1"/>
          </p:nvPr>
        </p:nvSpPr>
        <p:spPr/>
        <p:txBody>
          <a:bodyPr/>
          <a:lstStyle/>
          <a:p>
            <a:pPr marL="266700" lvl="1" eaLnBrk="1" hangingPunct="1">
              <a:lnSpc>
                <a:spcPct val="100000"/>
              </a:lnSpc>
              <a:spcBef>
                <a:spcPts val="938"/>
              </a:spcBef>
              <a:buClr>
                <a:schemeClr val="bg2"/>
              </a:buClr>
              <a:buFont typeface="Arial" charset="0"/>
              <a:buChar char="•"/>
            </a:pPr>
            <a:r>
              <a:rPr lang="en-US" dirty="0" smtClean="0"/>
              <a:t>IFRS 4 applies to </a:t>
            </a:r>
            <a:r>
              <a:rPr lang="en-US" dirty="0" smtClean="0">
                <a:solidFill>
                  <a:schemeClr val="bg2"/>
                </a:solidFill>
              </a:rPr>
              <a:t>insurance contracts </a:t>
            </a:r>
            <a:r>
              <a:rPr lang="en-US" dirty="0" smtClean="0"/>
              <a:t>issued by any entity, including entities that are not regulated as insurers</a:t>
            </a:r>
          </a:p>
          <a:p>
            <a:pPr eaLnBrk="1" hangingPunct="1"/>
            <a:r>
              <a:rPr lang="en-GB" sz="2400" dirty="0" smtClean="0"/>
              <a:t>Includes both </a:t>
            </a:r>
            <a:r>
              <a:rPr lang="en-GB" sz="2400" dirty="0" smtClean="0">
                <a:solidFill>
                  <a:schemeClr val="bg2"/>
                </a:solidFill>
              </a:rPr>
              <a:t>insurance and reinsurance </a:t>
            </a:r>
            <a:r>
              <a:rPr lang="en-GB" sz="2400" dirty="0" smtClean="0"/>
              <a:t>contracts issued</a:t>
            </a:r>
          </a:p>
          <a:p>
            <a:pPr eaLnBrk="1" hangingPunct="1"/>
            <a:r>
              <a:rPr lang="en-GB" sz="2400" dirty="0" smtClean="0"/>
              <a:t>Also includes reinsurance contracts held</a:t>
            </a:r>
            <a:endParaRPr lang="en-US" sz="2400" dirty="0" smtClean="0"/>
          </a:p>
          <a:p>
            <a:pPr marL="266700" lvl="1" eaLnBrk="1" hangingPunct="1">
              <a:lnSpc>
                <a:spcPct val="100000"/>
              </a:lnSpc>
              <a:spcBef>
                <a:spcPts val="938"/>
              </a:spcBef>
              <a:buClr>
                <a:schemeClr val="bg2"/>
              </a:buClr>
              <a:buFont typeface="Arial" charset="0"/>
              <a:buChar char="•"/>
            </a:pPr>
            <a:r>
              <a:rPr lang="en-US" dirty="0" smtClean="0"/>
              <a:t>It </a:t>
            </a:r>
            <a:r>
              <a:rPr lang="en-US" dirty="0" smtClean="0">
                <a:solidFill>
                  <a:schemeClr val="bg2"/>
                </a:solidFill>
                <a:ea typeface="+mn-ea"/>
                <a:cs typeface="+mn-cs"/>
              </a:rPr>
              <a:t>does not </a:t>
            </a:r>
            <a:r>
              <a:rPr lang="en-US" dirty="0" smtClean="0"/>
              <a:t>address other aspects of accounting by insurers, such as </a:t>
            </a:r>
            <a:r>
              <a:rPr lang="en-US" dirty="0" smtClean="0">
                <a:solidFill>
                  <a:schemeClr val="bg2"/>
                </a:solidFill>
                <a:ea typeface="+mn-ea"/>
                <a:cs typeface="+mn-cs"/>
              </a:rPr>
              <a:t>accounting for financial assets</a:t>
            </a:r>
          </a:p>
          <a:p>
            <a:pPr marL="266700" lvl="1" eaLnBrk="1" hangingPunct="1">
              <a:lnSpc>
                <a:spcPct val="100000"/>
              </a:lnSpc>
              <a:spcBef>
                <a:spcPts val="938"/>
              </a:spcBef>
              <a:buClr>
                <a:schemeClr val="bg2"/>
              </a:buClr>
              <a:buFont typeface="Arial" charset="0"/>
              <a:buChar char="•"/>
            </a:pPr>
            <a:endParaRPr lang="en-US" dirty="0" smtClean="0"/>
          </a:p>
        </p:txBody>
      </p:sp>
      <p:sp>
        <p:nvSpPr>
          <p:cNvPr id="119812" name="Slide Number Placeholder 1"/>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2</a:t>
            </a:fld>
            <a:endParaRPr lang="en-GB" dirty="0" smtClean="0">
              <a:solidFill>
                <a:srgbClr val="FFFFFF"/>
              </a:solidFill>
            </a:endParaRPr>
          </a:p>
        </p:txBody>
      </p:sp>
      <p:sp>
        <p:nvSpPr>
          <p:cNvPr id="5"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extLst>
      <p:ext uri="{BB962C8B-B14F-4D97-AF65-F5344CB8AC3E}">
        <p14:creationId xmlns:p14="http://schemas.microsoft.com/office/powerpoint/2010/main" val="211859799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GB" dirty="0" smtClean="0">
                <a:solidFill>
                  <a:srgbClr val="B31E3B"/>
                </a:solidFill>
                <a:ea typeface="ＭＳ Ｐゴシック" charset="-128"/>
                <a:cs typeface="ＭＳ Ｐゴシック" charset="-128"/>
              </a:rPr>
              <a:t>Building block approach</a:t>
            </a:r>
          </a:p>
        </p:txBody>
      </p:sp>
      <p:sp>
        <p:nvSpPr>
          <p:cNvPr id="27652" name="Rectangle 4"/>
          <p:cNvSpPr>
            <a:spLocks noChangeArrowheads="1"/>
          </p:cNvSpPr>
          <p:nvPr/>
        </p:nvSpPr>
        <p:spPr bwMode="gray">
          <a:xfrm>
            <a:off x="1447800" y="3305176"/>
            <a:ext cx="1528397" cy="2232025"/>
          </a:xfrm>
          <a:prstGeom prst="rect">
            <a:avLst/>
          </a:prstGeom>
          <a:solidFill>
            <a:schemeClr val="accent1"/>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Cash flows</a:t>
            </a:r>
          </a:p>
        </p:txBody>
      </p:sp>
      <p:sp>
        <p:nvSpPr>
          <p:cNvPr id="27653" name="Rectangle 6"/>
          <p:cNvSpPr>
            <a:spLocks noChangeArrowheads="1"/>
          </p:cNvSpPr>
          <p:nvPr/>
        </p:nvSpPr>
        <p:spPr bwMode="gray">
          <a:xfrm>
            <a:off x="1447800" y="2584450"/>
            <a:ext cx="1528397" cy="647700"/>
          </a:xfrm>
          <a:prstGeom prst="rect">
            <a:avLst/>
          </a:prstGeom>
          <a:solidFill>
            <a:schemeClr val="bg2"/>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Time value of money</a:t>
            </a:r>
          </a:p>
        </p:txBody>
      </p:sp>
      <p:sp>
        <p:nvSpPr>
          <p:cNvPr id="27654" name="Rectangle 7"/>
          <p:cNvSpPr>
            <a:spLocks noChangeArrowheads="1"/>
          </p:cNvSpPr>
          <p:nvPr/>
        </p:nvSpPr>
        <p:spPr bwMode="gray">
          <a:xfrm>
            <a:off x="1447800" y="1936751"/>
            <a:ext cx="1528397" cy="576263"/>
          </a:xfrm>
          <a:prstGeom prst="rect">
            <a:avLst/>
          </a:prstGeom>
          <a:solidFill>
            <a:srgbClr val="CE7019"/>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Risk adjustment</a:t>
            </a:r>
          </a:p>
        </p:txBody>
      </p:sp>
      <p:sp>
        <p:nvSpPr>
          <p:cNvPr id="27655" name="Rectangle 8"/>
          <p:cNvSpPr>
            <a:spLocks noChangeArrowheads="1"/>
          </p:cNvSpPr>
          <p:nvPr/>
        </p:nvSpPr>
        <p:spPr bwMode="gray">
          <a:xfrm>
            <a:off x="1447800" y="1360489"/>
            <a:ext cx="1528397" cy="503237"/>
          </a:xfrm>
          <a:prstGeom prst="rect">
            <a:avLst/>
          </a:prstGeom>
          <a:solidFill>
            <a:schemeClr val="accent2"/>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Residual margin</a:t>
            </a:r>
          </a:p>
        </p:txBody>
      </p:sp>
      <p:sp>
        <p:nvSpPr>
          <p:cNvPr id="27656" name="TextBox 11"/>
          <p:cNvSpPr txBox="1">
            <a:spLocks noChangeArrowheads="1"/>
          </p:cNvSpPr>
          <p:nvPr/>
        </p:nvSpPr>
        <p:spPr bwMode="auto">
          <a:xfrm>
            <a:off x="3109547" y="3959226"/>
            <a:ext cx="5184531" cy="830997"/>
          </a:xfrm>
          <a:prstGeom prst="rect">
            <a:avLst/>
          </a:prstGeom>
          <a:noFill/>
          <a:ln w="9525">
            <a:noFill/>
            <a:miter lim="800000"/>
            <a:headEnd/>
            <a:tailEnd/>
          </a:ln>
        </p:spPr>
        <p:txBody>
          <a:bodyPr>
            <a:prstTxWarp prst="textNoShape">
              <a:avLst/>
            </a:prstTxWarp>
            <a:spAutoFit/>
          </a:bodyPr>
          <a:lstStyle/>
          <a:p>
            <a:r>
              <a:rPr lang="en-US" sz="1600" dirty="0"/>
              <a:t>The amounts the insurer expects to collect from premiums and pay out for claims, benefits and expenses, estimated using up-to-date information</a:t>
            </a:r>
            <a:endParaRPr lang="en-GB" sz="1600" dirty="0"/>
          </a:p>
        </p:txBody>
      </p:sp>
      <p:sp>
        <p:nvSpPr>
          <p:cNvPr id="27657" name="TextBox 12"/>
          <p:cNvSpPr txBox="1">
            <a:spLocks noChangeArrowheads="1"/>
          </p:cNvSpPr>
          <p:nvPr/>
        </p:nvSpPr>
        <p:spPr bwMode="auto">
          <a:xfrm>
            <a:off x="3109546" y="2743200"/>
            <a:ext cx="4917831" cy="338554"/>
          </a:xfrm>
          <a:prstGeom prst="rect">
            <a:avLst/>
          </a:prstGeom>
          <a:noFill/>
          <a:ln w="9525">
            <a:noFill/>
            <a:miter lim="800000"/>
            <a:headEnd/>
            <a:tailEnd/>
          </a:ln>
        </p:spPr>
        <p:txBody>
          <a:bodyPr>
            <a:prstTxWarp prst="textNoShape">
              <a:avLst/>
            </a:prstTxWarp>
            <a:spAutoFit/>
          </a:bodyPr>
          <a:lstStyle/>
          <a:p>
            <a:r>
              <a:rPr lang="en-GB" sz="1600" dirty="0"/>
              <a:t>An adjustment </a:t>
            </a:r>
            <a:r>
              <a:rPr lang="en-US" sz="1600" dirty="0"/>
              <a:t>that reflects the time value of money</a:t>
            </a:r>
            <a:endParaRPr lang="en-GB" sz="1600" dirty="0"/>
          </a:p>
        </p:txBody>
      </p:sp>
      <p:sp>
        <p:nvSpPr>
          <p:cNvPr id="27658" name="TextBox 13"/>
          <p:cNvSpPr txBox="1">
            <a:spLocks noChangeArrowheads="1"/>
          </p:cNvSpPr>
          <p:nvPr/>
        </p:nvSpPr>
        <p:spPr bwMode="auto">
          <a:xfrm>
            <a:off x="3109546" y="1901827"/>
            <a:ext cx="5451231" cy="830997"/>
          </a:xfrm>
          <a:prstGeom prst="rect">
            <a:avLst/>
          </a:prstGeom>
          <a:noFill/>
          <a:ln w="9525">
            <a:noFill/>
            <a:miter lim="800000"/>
            <a:headEnd/>
            <a:tailEnd/>
          </a:ln>
        </p:spPr>
        <p:txBody>
          <a:bodyPr wrap="square">
            <a:prstTxWarp prst="textNoShape">
              <a:avLst/>
            </a:prstTxWarp>
            <a:spAutoFit/>
          </a:bodyPr>
          <a:lstStyle/>
          <a:p>
            <a:r>
              <a:rPr lang="en-GB" sz="1600" dirty="0"/>
              <a:t>An assessment of the difference between an uncertain liability and a liability whose amount is </a:t>
            </a:r>
            <a:r>
              <a:rPr lang="en-GB" sz="1600" dirty="0" smtClean="0"/>
              <a:t>certain</a:t>
            </a:r>
          </a:p>
          <a:p>
            <a:endParaRPr lang="en-GB" sz="1600" dirty="0"/>
          </a:p>
        </p:txBody>
      </p:sp>
      <p:sp>
        <p:nvSpPr>
          <p:cNvPr id="27659" name="TextBox 14"/>
          <p:cNvSpPr txBox="1">
            <a:spLocks noChangeArrowheads="1"/>
          </p:cNvSpPr>
          <p:nvPr/>
        </p:nvSpPr>
        <p:spPr bwMode="auto">
          <a:xfrm>
            <a:off x="3109546" y="1447800"/>
            <a:ext cx="5317881" cy="338554"/>
          </a:xfrm>
          <a:prstGeom prst="rect">
            <a:avLst/>
          </a:prstGeom>
          <a:noFill/>
          <a:ln w="9525">
            <a:noFill/>
            <a:miter lim="800000"/>
            <a:headEnd/>
            <a:tailEnd/>
          </a:ln>
        </p:spPr>
        <p:txBody>
          <a:bodyPr>
            <a:prstTxWarp prst="textNoShape">
              <a:avLst/>
            </a:prstTxWarp>
            <a:spAutoFit/>
          </a:bodyPr>
          <a:lstStyle/>
          <a:p>
            <a:r>
              <a:rPr lang="en-GB" sz="1600" dirty="0"/>
              <a:t>Contract profit (reported over the life of the contract)</a:t>
            </a:r>
          </a:p>
        </p:txBody>
      </p:sp>
      <p:cxnSp>
        <p:nvCxnSpPr>
          <p:cNvPr id="16" name="Straight Connector 15"/>
          <p:cNvCxnSpPr/>
          <p:nvPr/>
        </p:nvCxnSpPr>
        <p:spPr>
          <a:xfrm rot="10800000">
            <a:off x="449873" y="1360488"/>
            <a:ext cx="930519" cy="0"/>
          </a:xfrm>
          <a:prstGeom prst="line">
            <a:avLst/>
          </a:prstGeom>
          <a:ln w="1905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383931" y="5537200"/>
            <a:ext cx="996462" cy="0"/>
          </a:xfrm>
          <a:prstGeom prst="line">
            <a:avLst/>
          </a:prstGeom>
          <a:ln w="1905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1172490" y="3448844"/>
            <a:ext cx="4176712" cy="0"/>
          </a:xfrm>
          <a:prstGeom prst="line">
            <a:avLst/>
          </a:prstGeom>
          <a:ln w="28575">
            <a:solidFill>
              <a:srgbClr val="1C1C1C"/>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0600" y="3089275"/>
            <a:ext cx="963124" cy="738664"/>
          </a:xfrm>
          <a:prstGeom prst="rect">
            <a:avLst/>
          </a:prstGeom>
          <a:solidFill>
            <a:schemeClr val="accent3"/>
          </a:solidFill>
          <a:ln>
            <a:noFill/>
          </a:ln>
        </p:spPr>
        <p:txBody>
          <a:bodyPr wrap="none">
            <a:spAutoFit/>
          </a:bodyPr>
          <a:lstStyle/>
          <a:p>
            <a:pPr algn="ctr">
              <a:defRPr/>
            </a:pPr>
            <a:r>
              <a:rPr lang="en-GB" sz="1400" dirty="0">
                <a:solidFill>
                  <a:srgbClr val="1C1C1C"/>
                </a:solidFill>
                <a:ea typeface="+mn-ea"/>
              </a:rPr>
              <a:t>Total </a:t>
            </a:r>
          </a:p>
          <a:p>
            <a:pPr algn="ctr">
              <a:defRPr/>
            </a:pPr>
            <a:r>
              <a:rPr lang="en-GB" sz="1400" dirty="0">
                <a:solidFill>
                  <a:srgbClr val="1C1C1C"/>
                </a:solidFill>
                <a:ea typeface="+mn-ea"/>
              </a:rPr>
              <a:t>insurance </a:t>
            </a:r>
          </a:p>
          <a:p>
            <a:pPr algn="ctr">
              <a:defRPr/>
            </a:pPr>
            <a:r>
              <a:rPr lang="en-GB" sz="1400" dirty="0">
                <a:solidFill>
                  <a:srgbClr val="1C1C1C"/>
                </a:solidFill>
                <a:ea typeface="+mn-ea"/>
              </a:rPr>
              <a:t>liability</a:t>
            </a:r>
          </a:p>
        </p:txBody>
      </p:sp>
      <p:sp>
        <p:nvSpPr>
          <p:cNvPr id="17" name="Slide Number Placeholder 1"/>
          <p:cNvSpPr>
            <a:spLocks noGrp="1"/>
          </p:cNvSpPr>
          <p:nvPr>
            <p:ph type="sldNum" sz="quarter" idx="11"/>
          </p:nvPr>
        </p:nvSpPr>
        <p:spPr>
          <a:xfrm>
            <a:off x="7895494" y="7112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20</a:t>
            </a:fld>
            <a:endParaRPr lang="en-GB" dirty="0" smtClean="0">
              <a:solidFill>
                <a:srgbClr val="FFFFFF"/>
              </a:solidFill>
            </a:endParaRPr>
          </a:p>
        </p:txBody>
      </p:sp>
      <p:sp>
        <p:nvSpPr>
          <p:cNvPr id="19"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5"/>
          <p:cNvSpPr>
            <a:spLocks noGrp="1"/>
          </p:cNvSpPr>
          <p:nvPr>
            <p:ph type="title"/>
          </p:nvPr>
        </p:nvSpPr>
        <p:spPr/>
        <p:txBody>
          <a:bodyPr/>
          <a:lstStyle/>
          <a:p>
            <a:pPr eaLnBrk="1" hangingPunct="1"/>
            <a:r>
              <a:rPr lang="en-GB" dirty="0">
                <a:solidFill>
                  <a:srgbClr val="B31E3B"/>
                </a:solidFill>
                <a:ea typeface="ＭＳ Ｐゴシック" charset="-128"/>
                <a:cs typeface="ＭＳ Ｐゴシック" charset="-128"/>
              </a:rPr>
              <a:t>The model: Key features</a:t>
            </a:r>
          </a:p>
        </p:txBody>
      </p:sp>
      <p:graphicFrame>
        <p:nvGraphicFramePr>
          <p:cNvPr id="9" name="Content Placeholder 7"/>
          <p:cNvGraphicFramePr>
            <a:graphicFrameLocks noGrp="1" noChangeAspect="1"/>
          </p:cNvGraphicFramePr>
          <p:nvPr>
            <p:ph idx="1"/>
          </p:nvPr>
        </p:nvGraphicFramePr>
        <p:xfrm>
          <a:off x="700457" y="1438279"/>
          <a:ext cx="7059778" cy="4383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1"/>
          <p:cNvSpPr>
            <a:spLocks noGrp="1"/>
          </p:cNvSpPr>
          <p:nvPr>
            <p:ph type="sldNum" sz="quarter" idx="11"/>
          </p:nvPr>
        </p:nvSpPr>
        <p:spPr>
          <a:xfrm>
            <a:off x="7895494" y="7112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21</a:t>
            </a:fld>
            <a:endParaRPr lang="en-GB" dirty="0" smtClean="0">
              <a:solidFill>
                <a:srgbClr val="FFFFFF"/>
              </a:solidFill>
            </a:endParaRPr>
          </a:p>
        </p:txBody>
      </p:sp>
      <p:sp>
        <p:nvSpPr>
          <p:cNvPr id="6"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dirty="0">
                <a:solidFill>
                  <a:srgbClr val="B31E3B"/>
                </a:solidFill>
                <a:ea typeface="ＭＳ Ｐゴシック" charset="-128"/>
                <a:cs typeface="ＭＳ Ｐゴシック" charset="-128"/>
              </a:rPr>
              <a:t>Which cash flows?</a:t>
            </a:r>
          </a:p>
        </p:txBody>
      </p:sp>
      <p:sp>
        <p:nvSpPr>
          <p:cNvPr id="31747" name="Content Placeholder 1"/>
          <p:cNvSpPr>
            <a:spLocks noGrp="1"/>
          </p:cNvSpPr>
          <p:nvPr>
            <p:ph sz="half" idx="2"/>
          </p:nvPr>
        </p:nvSpPr>
        <p:spPr>
          <a:xfrm>
            <a:off x="2312377" y="1438275"/>
            <a:ext cx="6232281" cy="4870450"/>
          </a:xfrm>
        </p:spPr>
        <p:txBody>
          <a:bodyPr/>
          <a:lstStyle/>
          <a:p>
            <a:pPr marL="285750" indent="-285750"/>
            <a:endParaRPr lang="en-GB" sz="2400" dirty="0">
              <a:ea typeface="ＭＳ Ｐゴシック" charset="-128"/>
              <a:cs typeface="ＭＳ Ｐゴシック" charset="-128"/>
            </a:endParaRPr>
          </a:p>
          <a:p>
            <a:pPr marL="285750" indent="-285750">
              <a:buFont typeface="Wingdings" charset="2"/>
              <a:buChar char="ü"/>
            </a:pPr>
            <a:endParaRPr lang="en-GB" sz="2400" dirty="0">
              <a:ea typeface="ＭＳ Ｐゴシック" charset="-128"/>
              <a:cs typeface="ＭＳ Ｐゴシック" charset="-128"/>
            </a:endParaRPr>
          </a:p>
          <a:p>
            <a:pPr marL="285750" indent="-285750">
              <a:buFont typeface="Wingdings" charset="2"/>
              <a:buChar char="ü"/>
            </a:pPr>
            <a:endParaRPr lang="en-GB" sz="2400" dirty="0">
              <a:ea typeface="ＭＳ Ｐゴシック" charset="-128"/>
              <a:cs typeface="ＭＳ Ｐゴシック" charset="-128"/>
            </a:endParaRPr>
          </a:p>
          <a:p>
            <a:pPr marL="285750" indent="-285750">
              <a:buFont typeface="Wingdings" charset="2"/>
              <a:buChar char="ü"/>
            </a:pPr>
            <a:endParaRPr lang="en-GB" sz="2400" dirty="0">
              <a:ea typeface="ＭＳ Ｐゴシック" charset="-128"/>
              <a:cs typeface="ＭＳ Ｐゴシック" charset="-128"/>
            </a:endParaRPr>
          </a:p>
          <a:p>
            <a:pPr marL="285750" indent="-285750">
              <a:buFont typeface="Wingdings" charset="2"/>
              <a:buChar char="ü"/>
            </a:pPr>
            <a:r>
              <a:rPr lang="en-GB" sz="2400" dirty="0" smtClean="0">
                <a:ea typeface="ＭＳ Ｐゴシック" charset="-128"/>
                <a:cs typeface="ＭＳ Ｐゴシック" charset="-128"/>
              </a:rPr>
              <a:t>Confirmed </a:t>
            </a:r>
            <a:r>
              <a:rPr lang="en-GB" sz="2400" dirty="0">
                <a:ea typeface="ＭＳ Ｐゴシック" charset="-128"/>
                <a:cs typeface="ＭＳ Ｐゴシック" charset="-128"/>
              </a:rPr>
              <a:t>use of expected value of cash flows </a:t>
            </a:r>
            <a:r>
              <a:rPr lang="en-GB" sz="2400" dirty="0" smtClean="0">
                <a:ea typeface="ＭＳ Ｐゴシック" charset="-128"/>
                <a:cs typeface="ＭＳ Ｐゴシック" charset="-128"/>
              </a:rPr>
              <a:t>incurred, </a:t>
            </a:r>
            <a:r>
              <a:rPr lang="en-GB" sz="2400" dirty="0">
                <a:ea typeface="ＭＳ Ｐゴシック" charset="-128"/>
                <a:cs typeface="ＭＳ Ｐゴシック" charset="-128"/>
              </a:rPr>
              <a:t>considering all relevant information</a:t>
            </a:r>
          </a:p>
          <a:p>
            <a:pPr marL="285750" indent="-285750">
              <a:buFont typeface="Arial" charset="0"/>
              <a:buChar char="+"/>
            </a:pPr>
            <a:r>
              <a:rPr lang="en-GB" sz="2400" dirty="0">
                <a:ea typeface="ＭＳ Ｐゴシック" charset="-128"/>
                <a:cs typeface="ＭＳ Ｐゴシック" charset="-128"/>
              </a:rPr>
              <a:t>Add guidance that not all possible scenarios need to be identified and quantified</a:t>
            </a:r>
          </a:p>
          <a:p>
            <a:pPr marL="285750" indent="-285750"/>
            <a:endParaRPr lang="en-GB" sz="2400" dirty="0">
              <a:ea typeface="ＭＳ Ｐゴシック" charset="-128"/>
              <a:cs typeface="ＭＳ Ｐゴシック" charset="-128"/>
            </a:endParaRPr>
          </a:p>
        </p:txBody>
      </p:sp>
      <p:sp>
        <p:nvSpPr>
          <p:cNvPr id="31749" name="Rectangle 4"/>
          <p:cNvSpPr>
            <a:spLocks noChangeArrowheads="1"/>
          </p:cNvSpPr>
          <p:nvPr/>
        </p:nvSpPr>
        <p:spPr bwMode="gray">
          <a:xfrm>
            <a:off x="650631" y="3462339"/>
            <a:ext cx="1263162" cy="2232025"/>
          </a:xfrm>
          <a:prstGeom prst="rect">
            <a:avLst/>
          </a:prstGeom>
          <a:solidFill>
            <a:schemeClr val="accent1"/>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Cash flows</a:t>
            </a:r>
          </a:p>
        </p:txBody>
      </p:sp>
      <p:sp>
        <p:nvSpPr>
          <p:cNvPr id="15367" name="Rectangle 6"/>
          <p:cNvSpPr>
            <a:spLocks noChangeArrowheads="1"/>
          </p:cNvSpPr>
          <p:nvPr/>
        </p:nvSpPr>
        <p:spPr bwMode="gray">
          <a:xfrm>
            <a:off x="650631" y="2741613"/>
            <a:ext cx="1263162" cy="647700"/>
          </a:xfrm>
          <a:prstGeom prst="rect">
            <a:avLst/>
          </a:prstGeom>
          <a:solidFill>
            <a:schemeClr val="bg1">
              <a:lumMod val="75000"/>
            </a:schemeClr>
          </a:solidFill>
          <a:ln w="9525" algn="ctr">
            <a:noFill/>
            <a:miter lim="800000"/>
            <a:headEnd/>
            <a:tailEnd/>
          </a:ln>
        </p:spPr>
        <p:txBody>
          <a:bodyPr wrap="none" lIns="0" tIns="0" rIns="0" bIns="0" anchor="ctr"/>
          <a:lstStyle/>
          <a:p>
            <a:pPr algn="ctr">
              <a:defRPr/>
            </a:pPr>
            <a:r>
              <a:rPr lang="en-GB" sz="1200" dirty="0">
                <a:solidFill>
                  <a:schemeClr val="bg1"/>
                </a:solidFill>
                <a:ea typeface="+mn-ea"/>
              </a:rPr>
              <a:t>Time value </a:t>
            </a:r>
            <a:br>
              <a:rPr lang="en-GB" sz="1200" dirty="0">
                <a:solidFill>
                  <a:schemeClr val="bg1"/>
                </a:solidFill>
                <a:ea typeface="+mn-ea"/>
              </a:rPr>
            </a:br>
            <a:r>
              <a:rPr lang="en-GB" sz="1200" dirty="0">
                <a:solidFill>
                  <a:schemeClr val="bg1"/>
                </a:solidFill>
                <a:ea typeface="+mn-ea"/>
              </a:rPr>
              <a:t>of money</a:t>
            </a:r>
          </a:p>
        </p:txBody>
      </p:sp>
      <p:sp>
        <p:nvSpPr>
          <p:cNvPr id="15368" name="Rectangle 7"/>
          <p:cNvSpPr>
            <a:spLocks noChangeArrowheads="1"/>
          </p:cNvSpPr>
          <p:nvPr/>
        </p:nvSpPr>
        <p:spPr bwMode="gray">
          <a:xfrm>
            <a:off x="650631" y="2093913"/>
            <a:ext cx="1263162" cy="576262"/>
          </a:xfrm>
          <a:prstGeom prst="rect">
            <a:avLst/>
          </a:prstGeom>
          <a:solidFill>
            <a:schemeClr val="bg1">
              <a:lumMod val="75000"/>
            </a:schemeClr>
          </a:solidFill>
          <a:ln w="9525" algn="ctr">
            <a:noFill/>
            <a:miter lim="800000"/>
            <a:headEnd/>
            <a:tailEnd/>
          </a:ln>
        </p:spPr>
        <p:txBody>
          <a:bodyPr wrap="none" lIns="0" tIns="0" rIns="0" bIns="0" anchor="ctr"/>
          <a:lstStyle/>
          <a:p>
            <a:pPr algn="ctr">
              <a:defRPr/>
            </a:pPr>
            <a:r>
              <a:rPr lang="en-GB" sz="1200" dirty="0">
                <a:solidFill>
                  <a:schemeClr val="bg1"/>
                </a:solidFill>
                <a:ea typeface="+mn-ea"/>
              </a:rPr>
              <a:t>Risk adjustment</a:t>
            </a:r>
          </a:p>
        </p:txBody>
      </p:sp>
      <p:sp>
        <p:nvSpPr>
          <p:cNvPr id="15369" name="Rectangle 8"/>
          <p:cNvSpPr>
            <a:spLocks noChangeArrowheads="1"/>
          </p:cNvSpPr>
          <p:nvPr/>
        </p:nvSpPr>
        <p:spPr bwMode="gray">
          <a:xfrm>
            <a:off x="650631" y="1517650"/>
            <a:ext cx="1263162" cy="503238"/>
          </a:xfrm>
          <a:prstGeom prst="rect">
            <a:avLst/>
          </a:prstGeom>
          <a:solidFill>
            <a:schemeClr val="bg1">
              <a:lumMod val="75000"/>
            </a:schemeClr>
          </a:solidFill>
          <a:ln w="9525" algn="ctr">
            <a:noFill/>
            <a:miter lim="800000"/>
            <a:headEnd/>
            <a:tailEnd/>
          </a:ln>
        </p:spPr>
        <p:txBody>
          <a:bodyPr wrap="none" lIns="0" tIns="0" rIns="0" bIns="0" anchor="ctr"/>
          <a:lstStyle/>
          <a:p>
            <a:pPr algn="ctr">
              <a:defRPr/>
            </a:pPr>
            <a:r>
              <a:rPr lang="en-GB" sz="1200" dirty="0">
                <a:solidFill>
                  <a:schemeClr val="bg1"/>
                </a:solidFill>
                <a:ea typeface="+mn-ea"/>
              </a:rPr>
              <a:t>Residual margin</a:t>
            </a:r>
          </a:p>
        </p:txBody>
      </p:sp>
      <p:sp>
        <p:nvSpPr>
          <p:cNvPr id="31753" name="TextBox 8"/>
          <p:cNvSpPr txBox="1">
            <a:spLocks noChangeArrowheads="1"/>
          </p:cNvSpPr>
          <p:nvPr/>
        </p:nvSpPr>
        <p:spPr bwMode="auto">
          <a:xfrm>
            <a:off x="2378320" y="1332831"/>
            <a:ext cx="6182457" cy="1992066"/>
          </a:xfrm>
          <a:prstGeom prst="rect">
            <a:avLst/>
          </a:prstGeom>
          <a:solidFill>
            <a:schemeClr val="accent1"/>
          </a:solidFill>
          <a:ln w="9525">
            <a:noFill/>
            <a:miter lim="800000"/>
            <a:headEnd/>
            <a:tailEnd/>
          </a:ln>
        </p:spPr>
        <p:txBody>
          <a:bodyPr lIns="72000" tIns="72000" rIns="72000" bIns="72000" anchor="ctr">
            <a:prstTxWarp prst="textNoShape">
              <a:avLst/>
            </a:prstTxWarp>
            <a:spAutoFit/>
          </a:bodyPr>
          <a:lstStyle/>
          <a:p>
            <a:pPr marL="76200">
              <a:spcBef>
                <a:spcPts val="600"/>
              </a:spcBef>
              <a:spcAft>
                <a:spcPts val="600"/>
              </a:spcAft>
            </a:pPr>
            <a:r>
              <a:rPr lang="en-GB" sz="2400">
                <a:solidFill>
                  <a:schemeClr val="bg1"/>
                </a:solidFill>
              </a:rPr>
              <a:t>An explicit, unbiased and probability-weighted estimate of the future cash outflows less the future cash inflows that will arise as the insurer fulfils the insurance contract</a:t>
            </a:r>
          </a:p>
        </p:txBody>
      </p:sp>
      <p:sp>
        <p:nvSpPr>
          <p:cNvPr id="10" name="Slide Number Placeholder 1"/>
          <p:cNvSpPr>
            <a:spLocks noGrp="1"/>
          </p:cNvSpPr>
          <p:nvPr>
            <p:ph type="sldNum" sz="quarter" idx="11"/>
          </p:nvPr>
        </p:nvSpPr>
        <p:spPr>
          <a:xfrm>
            <a:off x="7895494" y="7112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22</a:t>
            </a:fld>
            <a:endParaRPr lang="en-GB" dirty="0" smtClean="0">
              <a:solidFill>
                <a:srgbClr val="FFFFFF"/>
              </a:solidFill>
            </a:endParaRPr>
          </a:p>
        </p:txBody>
      </p:sp>
      <p:sp>
        <p:nvSpPr>
          <p:cNvPr id="11"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solidFill>
                  <a:schemeClr val="bg2"/>
                </a:solidFill>
                <a:ea typeface="ＭＳ Ｐゴシック" charset="-128"/>
                <a:cs typeface="ＭＳ Ｐゴシック" charset="-128"/>
              </a:rPr>
              <a:t>Which cash flows</a:t>
            </a:r>
            <a:r>
              <a:rPr lang="en-GB" dirty="0" smtClean="0">
                <a:solidFill>
                  <a:schemeClr val="bg2"/>
                </a:solidFill>
                <a:ea typeface="ＭＳ Ｐゴシック" charset="-128"/>
                <a:cs typeface="ＭＳ Ｐゴシック" charset="-128"/>
              </a:rPr>
              <a:t>? </a:t>
            </a:r>
            <a:r>
              <a:rPr lang="en-GB" sz="2000" dirty="0" smtClean="0">
                <a:solidFill>
                  <a:schemeClr val="bg2">
                    <a:lumMod val="60000"/>
                    <a:lumOff val="40000"/>
                  </a:schemeClr>
                </a:solidFill>
                <a:ea typeface="ＭＳ Ｐゴシック" charset="-128"/>
                <a:cs typeface="ＭＳ Ｐゴシック" charset="-128"/>
              </a:rPr>
              <a:t>continued</a:t>
            </a:r>
            <a:endParaRPr lang="en-GB" sz="2000" dirty="0">
              <a:solidFill>
                <a:schemeClr val="bg2">
                  <a:lumMod val="60000"/>
                  <a:lumOff val="40000"/>
                </a:schemeClr>
              </a:solidFill>
              <a:ea typeface="ＭＳ Ｐゴシック" charset="-128"/>
              <a:cs typeface="ＭＳ Ｐゴシック" charset="-128"/>
            </a:endParaRPr>
          </a:p>
        </p:txBody>
      </p:sp>
      <p:grpSp>
        <p:nvGrpSpPr>
          <p:cNvPr id="2" name="Group 36"/>
          <p:cNvGrpSpPr>
            <a:grpSpLocks/>
          </p:cNvGrpSpPr>
          <p:nvPr/>
        </p:nvGrpSpPr>
        <p:grpSpPr bwMode="auto">
          <a:xfrm>
            <a:off x="2113085" y="1917700"/>
            <a:ext cx="4186604" cy="2736850"/>
            <a:chOff x="3440833" y="1340768"/>
            <a:chExt cx="4824536" cy="2880518"/>
          </a:xfrm>
        </p:grpSpPr>
        <p:sp>
          <p:nvSpPr>
            <p:cNvPr id="33800" name="Line 4"/>
            <p:cNvSpPr>
              <a:spLocks noChangeShapeType="1"/>
            </p:cNvSpPr>
            <p:nvPr/>
          </p:nvSpPr>
          <p:spPr bwMode="auto">
            <a:xfrm>
              <a:off x="3872636" y="2780641"/>
              <a:ext cx="4392733" cy="0"/>
            </a:xfrm>
            <a:prstGeom prst="line">
              <a:avLst/>
            </a:prstGeom>
            <a:noFill/>
            <a:ln w="76200">
              <a:solidFill>
                <a:schemeClr val="tx1"/>
              </a:solidFill>
              <a:round/>
              <a:headEnd type="oval" w="med" len="med"/>
              <a:tailEnd type="triangle" w="med" len="med"/>
            </a:ln>
          </p:spPr>
          <p:txBody>
            <a:bodyPr>
              <a:prstTxWarp prst="textNoShape">
                <a:avLst/>
              </a:prstTxWarp>
            </a:bodyPr>
            <a:lstStyle/>
            <a:p>
              <a:endParaRPr lang="en-US"/>
            </a:p>
          </p:txBody>
        </p:sp>
        <p:sp>
          <p:nvSpPr>
            <p:cNvPr id="33801" name="Line 5"/>
            <p:cNvSpPr>
              <a:spLocks noChangeShapeType="1"/>
            </p:cNvSpPr>
            <p:nvPr/>
          </p:nvSpPr>
          <p:spPr bwMode="auto">
            <a:xfrm>
              <a:off x="3880258" y="2780439"/>
              <a:ext cx="0" cy="960957"/>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33802" name="Rectangle 6"/>
            <p:cNvSpPr>
              <a:spLocks noChangeArrowheads="1"/>
            </p:cNvSpPr>
            <p:nvPr/>
          </p:nvSpPr>
          <p:spPr bwMode="gray">
            <a:xfrm>
              <a:off x="3440833" y="3796677"/>
              <a:ext cx="886113" cy="424609"/>
            </a:xfrm>
            <a:prstGeom prst="rect">
              <a:avLst/>
            </a:prstGeom>
            <a:solidFill>
              <a:schemeClr val="accent1"/>
            </a:solidFill>
            <a:ln w="9525">
              <a:noFill/>
              <a:miter lim="800000"/>
              <a:headEnd/>
              <a:tailEnd/>
            </a:ln>
          </p:spPr>
          <p:txBody>
            <a:bodyPr wrap="none" anchor="ctr">
              <a:prstTxWarp prst="textNoShape">
                <a:avLst/>
              </a:prstTxWarp>
            </a:bodyPr>
            <a:lstStyle/>
            <a:p>
              <a:pPr algn="ctr"/>
              <a:r>
                <a:rPr lang="en-GB" sz="1200">
                  <a:solidFill>
                    <a:schemeClr val="bg1"/>
                  </a:solidFill>
                </a:rPr>
                <a:t>Acquisition</a:t>
              </a:r>
              <a:br>
                <a:rPr lang="en-GB" sz="1200">
                  <a:solidFill>
                    <a:schemeClr val="bg1"/>
                  </a:solidFill>
                </a:rPr>
              </a:br>
              <a:r>
                <a:rPr lang="en-GB" sz="1200">
                  <a:solidFill>
                    <a:schemeClr val="bg1"/>
                  </a:solidFill>
                </a:rPr>
                <a:t>costs</a:t>
              </a:r>
            </a:p>
          </p:txBody>
        </p:sp>
        <p:sp>
          <p:nvSpPr>
            <p:cNvPr id="33803" name="Line 7"/>
            <p:cNvSpPr>
              <a:spLocks noChangeShapeType="1"/>
            </p:cNvSpPr>
            <p:nvPr/>
          </p:nvSpPr>
          <p:spPr bwMode="auto">
            <a:xfrm>
              <a:off x="4044891" y="1820658"/>
              <a:ext cx="0" cy="960957"/>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33804" name="Rectangle 8"/>
            <p:cNvSpPr>
              <a:spLocks noChangeArrowheads="1"/>
            </p:cNvSpPr>
            <p:nvPr/>
          </p:nvSpPr>
          <p:spPr bwMode="gray">
            <a:xfrm>
              <a:off x="3596993" y="1343120"/>
              <a:ext cx="886113" cy="424609"/>
            </a:xfrm>
            <a:prstGeom prst="rect">
              <a:avLst/>
            </a:prstGeom>
            <a:solidFill>
              <a:schemeClr val="accent1"/>
            </a:solidFill>
            <a:ln w="9525">
              <a:noFill/>
              <a:miter lim="800000"/>
              <a:headEnd/>
              <a:tailEnd/>
            </a:ln>
          </p:spPr>
          <p:txBody>
            <a:bodyPr wrap="none" anchor="ctr">
              <a:prstTxWarp prst="textNoShape">
                <a:avLst/>
              </a:prstTxWarp>
            </a:bodyPr>
            <a:lstStyle/>
            <a:p>
              <a:pPr algn="ctr"/>
              <a:r>
                <a:rPr lang="en-GB" sz="1200">
                  <a:solidFill>
                    <a:schemeClr val="bg1"/>
                  </a:solidFill>
                </a:rPr>
                <a:t>Premium</a:t>
              </a:r>
              <a:br>
                <a:rPr lang="en-GB" sz="1200">
                  <a:solidFill>
                    <a:schemeClr val="bg1"/>
                  </a:solidFill>
                </a:rPr>
              </a:br>
              <a:r>
                <a:rPr lang="en-GB" sz="1200">
                  <a:solidFill>
                    <a:schemeClr val="bg1"/>
                  </a:solidFill>
                </a:rPr>
                <a:t>received</a:t>
              </a:r>
            </a:p>
          </p:txBody>
        </p:sp>
        <p:sp>
          <p:nvSpPr>
            <p:cNvPr id="33805" name="Line 11"/>
            <p:cNvSpPr>
              <a:spLocks noChangeShapeType="1"/>
            </p:cNvSpPr>
            <p:nvPr/>
          </p:nvSpPr>
          <p:spPr bwMode="auto">
            <a:xfrm>
              <a:off x="5464850" y="2780439"/>
              <a:ext cx="7263" cy="426961"/>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33806" name="Rectangle 12"/>
            <p:cNvSpPr>
              <a:spLocks noChangeArrowheads="1"/>
            </p:cNvSpPr>
            <p:nvPr/>
          </p:nvSpPr>
          <p:spPr bwMode="gray">
            <a:xfrm>
              <a:off x="5025425" y="3261505"/>
              <a:ext cx="886113" cy="424609"/>
            </a:xfrm>
            <a:prstGeom prst="rect">
              <a:avLst/>
            </a:prstGeom>
            <a:solidFill>
              <a:schemeClr val="accent1"/>
            </a:solidFill>
            <a:ln w="9525">
              <a:noFill/>
              <a:miter lim="800000"/>
              <a:headEnd/>
              <a:tailEnd/>
            </a:ln>
          </p:spPr>
          <p:txBody>
            <a:bodyPr wrap="none" anchor="ctr">
              <a:prstTxWarp prst="textNoShape">
                <a:avLst/>
              </a:prstTxWarp>
            </a:bodyPr>
            <a:lstStyle/>
            <a:p>
              <a:pPr algn="ctr"/>
              <a:r>
                <a:rPr lang="en-GB" sz="1200">
                  <a:solidFill>
                    <a:schemeClr val="bg1"/>
                  </a:solidFill>
                </a:rPr>
                <a:t>Expenses</a:t>
              </a:r>
            </a:p>
          </p:txBody>
        </p:sp>
        <p:sp>
          <p:nvSpPr>
            <p:cNvPr id="33807" name="Line 15"/>
            <p:cNvSpPr>
              <a:spLocks noChangeShapeType="1"/>
            </p:cNvSpPr>
            <p:nvPr/>
          </p:nvSpPr>
          <p:spPr bwMode="auto">
            <a:xfrm>
              <a:off x="6681439" y="1818306"/>
              <a:ext cx="0" cy="960957"/>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33808" name="Rectangle 16"/>
            <p:cNvSpPr>
              <a:spLocks noChangeArrowheads="1"/>
            </p:cNvSpPr>
            <p:nvPr/>
          </p:nvSpPr>
          <p:spPr bwMode="gray">
            <a:xfrm>
              <a:off x="6233541" y="1340768"/>
              <a:ext cx="886113" cy="424609"/>
            </a:xfrm>
            <a:prstGeom prst="rect">
              <a:avLst/>
            </a:prstGeom>
            <a:solidFill>
              <a:schemeClr val="accent1"/>
            </a:solidFill>
            <a:ln w="9525">
              <a:noFill/>
              <a:miter lim="800000"/>
              <a:headEnd/>
              <a:tailEnd/>
            </a:ln>
          </p:spPr>
          <p:txBody>
            <a:bodyPr wrap="none" anchor="ctr">
              <a:prstTxWarp prst="textNoShape">
                <a:avLst/>
              </a:prstTxWarp>
            </a:bodyPr>
            <a:lstStyle/>
            <a:p>
              <a:pPr algn="ctr"/>
              <a:r>
                <a:rPr lang="en-GB" sz="1200">
                  <a:solidFill>
                    <a:schemeClr val="bg1"/>
                  </a:solidFill>
                </a:rPr>
                <a:t>Premium</a:t>
              </a:r>
              <a:br>
                <a:rPr lang="en-GB" sz="1200">
                  <a:solidFill>
                    <a:schemeClr val="bg1"/>
                  </a:solidFill>
                </a:rPr>
              </a:br>
              <a:r>
                <a:rPr lang="en-GB" sz="1200">
                  <a:solidFill>
                    <a:schemeClr val="bg1"/>
                  </a:solidFill>
                </a:rPr>
                <a:t>received</a:t>
              </a:r>
            </a:p>
          </p:txBody>
        </p:sp>
        <p:sp>
          <p:nvSpPr>
            <p:cNvPr id="33809" name="Line 21"/>
            <p:cNvSpPr>
              <a:spLocks noChangeShapeType="1"/>
            </p:cNvSpPr>
            <p:nvPr/>
          </p:nvSpPr>
          <p:spPr bwMode="auto">
            <a:xfrm>
              <a:off x="7385971" y="2780439"/>
              <a:ext cx="8473" cy="586924"/>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33810" name="Rectangle 22"/>
            <p:cNvSpPr>
              <a:spLocks noChangeArrowheads="1"/>
            </p:cNvSpPr>
            <p:nvPr/>
          </p:nvSpPr>
          <p:spPr bwMode="gray">
            <a:xfrm>
              <a:off x="6946546" y="3421469"/>
              <a:ext cx="886113" cy="424609"/>
            </a:xfrm>
            <a:prstGeom prst="rect">
              <a:avLst/>
            </a:prstGeom>
            <a:solidFill>
              <a:schemeClr val="accent1"/>
            </a:solidFill>
            <a:ln w="9525">
              <a:noFill/>
              <a:miter lim="800000"/>
              <a:headEnd/>
              <a:tailEnd/>
            </a:ln>
          </p:spPr>
          <p:txBody>
            <a:bodyPr wrap="none" anchor="ctr">
              <a:prstTxWarp prst="textNoShape">
                <a:avLst/>
              </a:prstTxWarp>
            </a:bodyPr>
            <a:lstStyle/>
            <a:p>
              <a:pPr algn="ctr"/>
              <a:r>
                <a:rPr lang="en-GB" sz="1200">
                  <a:solidFill>
                    <a:schemeClr val="bg1"/>
                  </a:solidFill>
                </a:rPr>
                <a:t>Claim</a:t>
              </a:r>
              <a:br>
                <a:rPr lang="en-GB" sz="1200">
                  <a:solidFill>
                    <a:schemeClr val="bg1"/>
                  </a:solidFill>
                </a:rPr>
              </a:br>
              <a:r>
                <a:rPr lang="en-GB" sz="1200">
                  <a:solidFill>
                    <a:schemeClr val="bg1"/>
                  </a:solidFill>
                </a:rPr>
                <a:t>payment</a:t>
              </a:r>
            </a:p>
          </p:txBody>
        </p:sp>
      </p:grpSp>
      <p:sp>
        <p:nvSpPr>
          <p:cNvPr id="33797" name="TextBox 29"/>
          <p:cNvSpPr txBox="1">
            <a:spLocks noChangeArrowheads="1"/>
          </p:cNvSpPr>
          <p:nvPr/>
        </p:nvSpPr>
        <p:spPr bwMode="auto">
          <a:xfrm>
            <a:off x="517282" y="2316163"/>
            <a:ext cx="1795096" cy="1938992"/>
          </a:xfrm>
          <a:prstGeom prst="rect">
            <a:avLst/>
          </a:prstGeom>
          <a:noFill/>
          <a:ln w="9525">
            <a:noFill/>
            <a:miter lim="800000"/>
            <a:headEnd/>
            <a:tailEnd/>
          </a:ln>
        </p:spPr>
        <p:txBody>
          <a:bodyPr>
            <a:prstTxWarp prst="textNoShape">
              <a:avLst/>
            </a:prstTxWarp>
            <a:spAutoFit/>
          </a:bodyPr>
          <a:lstStyle/>
          <a:p>
            <a:r>
              <a:rPr lang="en-GB" sz="2000" b="1">
                <a:solidFill>
                  <a:srgbClr val="4F7033"/>
                </a:solidFill>
              </a:rPr>
              <a:t>Recognition point:</a:t>
            </a:r>
          </a:p>
          <a:p>
            <a:r>
              <a:rPr lang="en-GB" sz="2000"/>
              <a:t>Contract starts when coverage period begins</a:t>
            </a:r>
          </a:p>
        </p:txBody>
      </p:sp>
      <p:sp>
        <p:nvSpPr>
          <p:cNvPr id="33798" name="TextBox 30"/>
          <p:cNvSpPr txBox="1">
            <a:spLocks noChangeArrowheads="1"/>
          </p:cNvSpPr>
          <p:nvPr/>
        </p:nvSpPr>
        <p:spPr bwMode="auto">
          <a:xfrm>
            <a:off x="6233746" y="1700213"/>
            <a:ext cx="2658208" cy="3170099"/>
          </a:xfrm>
          <a:prstGeom prst="rect">
            <a:avLst/>
          </a:prstGeom>
          <a:noFill/>
          <a:ln w="9525">
            <a:noFill/>
            <a:miter lim="800000"/>
            <a:headEnd/>
            <a:tailEnd/>
          </a:ln>
        </p:spPr>
        <p:txBody>
          <a:bodyPr>
            <a:prstTxWarp prst="textNoShape">
              <a:avLst/>
            </a:prstTxWarp>
            <a:spAutoFit/>
          </a:bodyPr>
          <a:lstStyle/>
          <a:p>
            <a:pPr marL="342900" indent="-342900"/>
            <a:r>
              <a:rPr lang="en-GB" sz="2000" b="1">
                <a:solidFill>
                  <a:schemeClr val="bg2"/>
                </a:solidFill>
              </a:rPr>
              <a:t>Contract boundary: </a:t>
            </a:r>
          </a:p>
          <a:p>
            <a:pPr marL="342900" indent="-342900"/>
            <a:r>
              <a:rPr lang="en-GB" sz="2000"/>
              <a:t>Contract ends when:</a:t>
            </a:r>
          </a:p>
          <a:p>
            <a:pPr marL="342900" indent="-342900">
              <a:buFont typeface="Arial" charset="0"/>
              <a:buChar char="•"/>
            </a:pPr>
            <a:r>
              <a:rPr lang="en-GB" sz="2000"/>
              <a:t>Not required to provide coverage</a:t>
            </a:r>
          </a:p>
          <a:p>
            <a:pPr marL="342900" indent="-342900">
              <a:buFont typeface="Arial" charset="0"/>
              <a:buChar char="•"/>
            </a:pPr>
            <a:r>
              <a:rPr lang="en-GB" sz="2000"/>
              <a:t>Can reprice to reflect risks of policyholder</a:t>
            </a:r>
          </a:p>
          <a:p>
            <a:pPr marL="342900" indent="-342900">
              <a:buFont typeface="Arial" charset="0"/>
              <a:buChar char="•"/>
            </a:pPr>
            <a:r>
              <a:rPr lang="en-GB" sz="2000"/>
              <a:t>When insurer can reprice to reflect risk of portfolio</a:t>
            </a:r>
          </a:p>
        </p:txBody>
      </p:sp>
      <p:sp>
        <p:nvSpPr>
          <p:cNvPr id="33799" name="TextBox 37"/>
          <p:cNvSpPr txBox="1">
            <a:spLocks noChangeArrowheads="1"/>
          </p:cNvSpPr>
          <p:nvPr/>
        </p:nvSpPr>
        <p:spPr bwMode="auto">
          <a:xfrm>
            <a:off x="2045677" y="4724401"/>
            <a:ext cx="4254012" cy="1939925"/>
          </a:xfrm>
          <a:prstGeom prst="rect">
            <a:avLst/>
          </a:prstGeom>
          <a:noFill/>
          <a:ln w="9525">
            <a:noFill/>
            <a:miter lim="800000"/>
            <a:headEnd/>
            <a:tailEnd/>
          </a:ln>
        </p:spPr>
        <p:txBody>
          <a:bodyPr>
            <a:prstTxWarp prst="textNoShape">
              <a:avLst/>
            </a:prstTxWarp>
            <a:spAutoFit/>
          </a:bodyPr>
          <a:lstStyle/>
          <a:p>
            <a:r>
              <a:rPr lang="en-GB" sz="2000" b="1">
                <a:solidFill>
                  <a:schemeClr val="accent1"/>
                </a:solidFill>
              </a:rPr>
              <a:t>Included in cash flows:</a:t>
            </a:r>
          </a:p>
          <a:p>
            <a:r>
              <a:rPr lang="en-GB" sz="2000"/>
              <a:t>All direct costs of </a:t>
            </a:r>
            <a:r>
              <a:rPr lang="en-GB" sz="2000" i="1"/>
              <a:t>originating </a:t>
            </a:r>
            <a:r>
              <a:rPr lang="en-GB" sz="2000"/>
              <a:t>and all directly attributable costs incurred in </a:t>
            </a:r>
            <a:r>
              <a:rPr lang="en-GB" sz="2000" i="1"/>
              <a:t>fulfilling</a:t>
            </a:r>
            <a:r>
              <a:rPr lang="en-GB" sz="2000"/>
              <a:t> a portfolio of insurance contracts</a:t>
            </a:r>
          </a:p>
          <a:p>
            <a:endParaRPr lang="en-GB" sz="2000"/>
          </a:p>
        </p:txBody>
      </p:sp>
      <p:sp>
        <p:nvSpPr>
          <p:cNvPr id="19" name="Slide Number Placeholder 1"/>
          <p:cNvSpPr>
            <a:spLocks noGrp="1"/>
          </p:cNvSpPr>
          <p:nvPr>
            <p:ph type="sldNum" sz="quarter" idx="11"/>
          </p:nvPr>
        </p:nvSpPr>
        <p:spPr>
          <a:xfrm>
            <a:off x="7895494" y="7112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23</a:t>
            </a:fld>
            <a:endParaRPr lang="en-GB" dirty="0" smtClean="0">
              <a:solidFill>
                <a:srgbClr val="FFFFFF"/>
              </a:solidFill>
            </a:endParaRPr>
          </a:p>
        </p:txBody>
      </p:sp>
      <p:sp>
        <p:nvSpPr>
          <p:cNvPr id="20"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dirty="0">
                <a:solidFill>
                  <a:schemeClr val="bg2"/>
                </a:solidFill>
                <a:ea typeface="ＭＳ Ｐゴシック" charset="-128"/>
                <a:cs typeface="ＭＳ Ｐゴシック" charset="-128"/>
              </a:rPr>
              <a:t>Time value of money</a:t>
            </a:r>
          </a:p>
        </p:txBody>
      </p:sp>
      <p:sp>
        <p:nvSpPr>
          <p:cNvPr id="35843" name="Rectangle 3"/>
          <p:cNvSpPr>
            <a:spLocks noGrp="1" noChangeArrowheads="1"/>
          </p:cNvSpPr>
          <p:nvPr>
            <p:ph sz="half" idx="1"/>
          </p:nvPr>
        </p:nvSpPr>
        <p:spPr/>
        <p:txBody>
          <a:bodyPr/>
          <a:lstStyle/>
          <a:p>
            <a:pPr lvl="1">
              <a:buFont typeface="Arial" charset="0"/>
              <a:buNone/>
            </a:pPr>
            <a:endParaRPr lang="en-GB" sz="800"/>
          </a:p>
          <a:p>
            <a:pPr lvl="1">
              <a:buFont typeface="Arial" charset="0"/>
              <a:buNone/>
            </a:pPr>
            <a:endParaRPr lang="en-GB" sz="1600"/>
          </a:p>
          <a:p>
            <a:endParaRPr lang="en-GB" sz="2600">
              <a:ea typeface="ＭＳ Ｐゴシック" charset="-128"/>
              <a:cs typeface="ＭＳ Ｐゴシック" charset="-128"/>
            </a:endParaRPr>
          </a:p>
          <a:p>
            <a:endParaRPr lang="en-GB" sz="2600">
              <a:ea typeface="ＭＳ Ｐゴシック" charset="-128"/>
              <a:cs typeface="ＭＳ Ｐゴシック" charset="-128"/>
            </a:endParaRPr>
          </a:p>
          <a:p>
            <a:endParaRPr lang="en-GB" sz="1800">
              <a:solidFill>
                <a:schemeClr val="tx2"/>
              </a:solidFill>
              <a:ea typeface="ＭＳ Ｐゴシック" charset="-128"/>
              <a:cs typeface="ＭＳ Ｐゴシック" charset="-128"/>
            </a:endParaRPr>
          </a:p>
        </p:txBody>
      </p:sp>
      <p:sp>
        <p:nvSpPr>
          <p:cNvPr id="35844" name="Content Placeholder 1"/>
          <p:cNvSpPr>
            <a:spLocks noGrp="1"/>
          </p:cNvSpPr>
          <p:nvPr>
            <p:ph sz="half" idx="2"/>
          </p:nvPr>
        </p:nvSpPr>
        <p:spPr>
          <a:xfrm>
            <a:off x="2179027" y="1438275"/>
            <a:ext cx="6365631" cy="4870450"/>
          </a:xfrm>
        </p:spPr>
        <p:txBody>
          <a:bodyPr/>
          <a:lstStyle/>
          <a:p>
            <a:pPr>
              <a:buFont typeface="Wingdings" charset="2"/>
              <a:buChar char="ü"/>
            </a:pPr>
            <a:endParaRPr lang="en-GB" sz="2600" dirty="0">
              <a:ea typeface="ＭＳ Ｐゴシック" charset="-128"/>
              <a:cs typeface="ＭＳ Ｐゴシック" charset="-128"/>
            </a:endParaRPr>
          </a:p>
          <a:p>
            <a:pPr>
              <a:buFont typeface="Wingdings" charset="2"/>
              <a:buChar char="ü"/>
            </a:pPr>
            <a:endParaRPr lang="en-GB" sz="2600" dirty="0">
              <a:ea typeface="ＭＳ Ｐゴシック" charset="-128"/>
              <a:cs typeface="ＭＳ Ｐゴシック" charset="-128"/>
            </a:endParaRPr>
          </a:p>
          <a:p>
            <a:pPr>
              <a:buFont typeface="Wingdings" charset="2"/>
              <a:buChar char="ü"/>
            </a:pPr>
            <a:r>
              <a:rPr lang="en-GB" sz="2400" dirty="0">
                <a:ea typeface="ＭＳ Ｐゴシック" charset="-128"/>
                <a:cs typeface="ＭＳ Ｐゴシック" charset="-128"/>
              </a:rPr>
              <a:t>Confirm discount rate:</a:t>
            </a:r>
          </a:p>
          <a:p>
            <a:pPr lvl="1"/>
            <a:r>
              <a:rPr lang="en-GB" dirty="0" smtClean="0"/>
              <a:t>reflect </a:t>
            </a:r>
            <a:r>
              <a:rPr lang="en-GB" dirty="0"/>
              <a:t>only</a:t>
            </a:r>
            <a:r>
              <a:rPr lang="en-GB" dirty="0" smtClean="0"/>
              <a:t> characteristics </a:t>
            </a:r>
            <a:r>
              <a:rPr lang="en-GB" dirty="0"/>
              <a:t>of the insurance contract liability</a:t>
            </a:r>
          </a:p>
          <a:p>
            <a:pPr lvl="1"/>
            <a:r>
              <a:rPr lang="en-GB" dirty="0"/>
              <a:t>c</a:t>
            </a:r>
            <a:r>
              <a:rPr lang="en-GB" dirty="0" smtClean="0"/>
              <a:t>urrent </a:t>
            </a:r>
            <a:r>
              <a:rPr lang="en-GB" dirty="0"/>
              <a:t>and updated each reporting period</a:t>
            </a:r>
          </a:p>
          <a:p>
            <a:pPr>
              <a:buFont typeface="Arial" charset="0"/>
              <a:buChar char="+"/>
            </a:pPr>
            <a:r>
              <a:rPr lang="en-GB" sz="2400" dirty="0">
                <a:ea typeface="ＭＳ Ｐゴシック" charset="-128"/>
                <a:cs typeface="ＭＳ Ｐゴシック" charset="-128"/>
              </a:rPr>
              <a:t>Guidance on determining the discount rate</a:t>
            </a:r>
            <a:endParaRPr lang="en-GB" sz="2400" dirty="0" smtClean="0">
              <a:ea typeface="ＭＳ Ｐゴシック" charset="-128"/>
              <a:cs typeface="ＭＳ Ｐゴシック" charset="-128"/>
            </a:endParaRPr>
          </a:p>
          <a:p>
            <a:pPr lvl="1"/>
            <a:r>
              <a:rPr lang="en-GB" dirty="0" smtClean="0"/>
              <a:t>‘top-down</a:t>
            </a:r>
            <a:r>
              <a:rPr lang="en-GB" dirty="0"/>
              <a:t>’ and ‘bottom-up</a:t>
            </a:r>
            <a:r>
              <a:rPr lang="en-GB" dirty="0" smtClean="0"/>
              <a:t>’</a:t>
            </a:r>
          </a:p>
          <a:p>
            <a:pPr lvl="1"/>
            <a:r>
              <a:rPr lang="en-GB" dirty="0" smtClean="0"/>
              <a:t>remove </a:t>
            </a:r>
            <a:r>
              <a:rPr lang="en-GB" dirty="0"/>
              <a:t>any factors</a:t>
            </a:r>
            <a:r>
              <a:rPr lang="en-GB" dirty="0" smtClean="0"/>
              <a:t> not </a:t>
            </a:r>
            <a:r>
              <a:rPr lang="en-GB" dirty="0"/>
              <a:t>relevant to the liability</a:t>
            </a:r>
          </a:p>
        </p:txBody>
      </p:sp>
      <p:sp>
        <p:nvSpPr>
          <p:cNvPr id="15366" name="Rectangle 4"/>
          <p:cNvSpPr>
            <a:spLocks noChangeArrowheads="1"/>
          </p:cNvSpPr>
          <p:nvPr/>
        </p:nvSpPr>
        <p:spPr bwMode="gray">
          <a:xfrm>
            <a:off x="650631" y="3462339"/>
            <a:ext cx="1263162" cy="2232025"/>
          </a:xfrm>
          <a:prstGeom prst="rect">
            <a:avLst/>
          </a:prstGeom>
          <a:solidFill>
            <a:schemeClr val="bg1">
              <a:lumMod val="75000"/>
            </a:schemeClr>
          </a:solidFill>
          <a:ln w="9525" algn="ctr">
            <a:noFill/>
            <a:miter lim="800000"/>
            <a:headEnd/>
            <a:tailEnd/>
          </a:ln>
        </p:spPr>
        <p:txBody>
          <a:bodyPr wrap="none" lIns="0" tIns="0" rIns="0" bIns="0" anchor="ctr"/>
          <a:lstStyle/>
          <a:p>
            <a:pPr algn="ctr">
              <a:defRPr/>
            </a:pPr>
            <a:r>
              <a:rPr lang="en-GB" sz="1200" dirty="0">
                <a:solidFill>
                  <a:schemeClr val="bg1"/>
                </a:solidFill>
                <a:ea typeface="+mn-ea"/>
              </a:rPr>
              <a:t>Cash flows</a:t>
            </a:r>
          </a:p>
        </p:txBody>
      </p:sp>
      <p:sp>
        <p:nvSpPr>
          <p:cNvPr id="35847" name="Rectangle 6"/>
          <p:cNvSpPr>
            <a:spLocks noChangeArrowheads="1"/>
          </p:cNvSpPr>
          <p:nvPr/>
        </p:nvSpPr>
        <p:spPr bwMode="gray">
          <a:xfrm>
            <a:off x="650631" y="2741613"/>
            <a:ext cx="1263162" cy="647700"/>
          </a:xfrm>
          <a:prstGeom prst="rect">
            <a:avLst/>
          </a:prstGeom>
          <a:solidFill>
            <a:schemeClr val="bg2"/>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Time value </a:t>
            </a:r>
            <a:br>
              <a:rPr lang="en-GB" sz="1200">
                <a:solidFill>
                  <a:schemeClr val="bg1"/>
                </a:solidFill>
              </a:rPr>
            </a:br>
            <a:r>
              <a:rPr lang="en-GB" sz="1200">
                <a:solidFill>
                  <a:schemeClr val="bg1"/>
                </a:solidFill>
              </a:rPr>
              <a:t>of money</a:t>
            </a:r>
          </a:p>
        </p:txBody>
      </p:sp>
      <p:sp>
        <p:nvSpPr>
          <p:cNvPr id="15368" name="Rectangle 7"/>
          <p:cNvSpPr>
            <a:spLocks noChangeArrowheads="1"/>
          </p:cNvSpPr>
          <p:nvPr/>
        </p:nvSpPr>
        <p:spPr bwMode="gray">
          <a:xfrm>
            <a:off x="650631" y="2093913"/>
            <a:ext cx="1263162" cy="576262"/>
          </a:xfrm>
          <a:prstGeom prst="rect">
            <a:avLst/>
          </a:prstGeom>
          <a:solidFill>
            <a:schemeClr val="bg1">
              <a:lumMod val="75000"/>
            </a:schemeClr>
          </a:solidFill>
          <a:ln w="9525" algn="ctr">
            <a:noFill/>
            <a:miter lim="800000"/>
            <a:headEnd/>
            <a:tailEnd/>
          </a:ln>
        </p:spPr>
        <p:txBody>
          <a:bodyPr wrap="none" lIns="0" tIns="0" rIns="0" bIns="0" anchor="ctr"/>
          <a:lstStyle/>
          <a:p>
            <a:pPr algn="ctr">
              <a:defRPr/>
            </a:pPr>
            <a:r>
              <a:rPr lang="en-GB" sz="1200" dirty="0">
                <a:solidFill>
                  <a:schemeClr val="bg1"/>
                </a:solidFill>
                <a:ea typeface="+mn-ea"/>
              </a:rPr>
              <a:t>Risk adjustment</a:t>
            </a:r>
          </a:p>
        </p:txBody>
      </p:sp>
      <p:sp>
        <p:nvSpPr>
          <p:cNvPr id="15369" name="Rectangle 8"/>
          <p:cNvSpPr>
            <a:spLocks noChangeArrowheads="1"/>
          </p:cNvSpPr>
          <p:nvPr/>
        </p:nvSpPr>
        <p:spPr bwMode="gray">
          <a:xfrm>
            <a:off x="650631" y="1517650"/>
            <a:ext cx="1263162" cy="503238"/>
          </a:xfrm>
          <a:prstGeom prst="rect">
            <a:avLst/>
          </a:prstGeom>
          <a:solidFill>
            <a:schemeClr val="bg1">
              <a:lumMod val="75000"/>
            </a:schemeClr>
          </a:solidFill>
          <a:ln w="9525" algn="ctr">
            <a:noFill/>
            <a:miter lim="800000"/>
            <a:headEnd/>
            <a:tailEnd/>
          </a:ln>
        </p:spPr>
        <p:txBody>
          <a:bodyPr wrap="none" lIns="0" tIns="0" rIns="0" bIns="0" anchor="ctr"/>
          <a:lstStyle/>
          <a:p>
            <a:pPr algn="ctr">
              <a:defRPr/>
            </a:pPr>
            <a:r>
              <a:rPr lang="en-GB" sz="1200" dirty="0">
                <a:solidFill>
                  <a:schemeClr val="bg1"/>
                </a:solidFill>
                <a:ea typeface="+mn-ea"/>
              </a:rPr>
              <a:t>Residual margin</a:t>
            </a:r>
          </a:p>
        </p:txBody>
      </p:sp>
      <p:sp>
        <p:nvSpPr>
          <p:cNvPr id="35850" name="TextBox 9"/>
          <p:cNvSpPr txBox="1">
            <a:spLocks noChangeArrowheads="1"/>
          </p:cNvSpPr>
          <p:nvPr/>
        </p:nvSpPr>
        <p:spPr bwMode="auto">
          <a:xfrm>
            <a:off x="2179027" y="1517650"/>
            <a:ext cx="6381750" cy="884238"/>
          </a:xfrm>
          <a:prstGeom prst="rect">
            <a:avLst/>
          </a:prstGeom>
          <a:solidFill>
            <a:schemeClr val="bg2"/>
          </a:solidFill>
          <a:ln w="9525">
            <a:noFill/>
            <a:miter lim="800000"/>
            <a:headEnd/>
            <a:tailEnd/>
          </a:ln>
        </p:spPr>
        <p:txBody>
          <a:bodyPr lIns="72000" tIns="72000" rIns="72000" bIns="72000" anchor="ctr">
            <a:prstTxWarp prst="textNoShape">
              <a:avLst/>
            </a:prstTxWarp>
            <a:spAutoFit/>
          </a:bodyPr>
          <a:lstStyle/>
          <a:p>
            <a:pPr marL="76200">
              <a:spcBef>
                <a:spcPts val="600"/>
              </a:spcBef>
              <a:spcAft>
                <a:spcPts val="600"/>
              </a:spcAft>
            </a:pPr>
            <a:r>
              <a:rPr lang="en-GB" sz="2400">
                <a:solidFill>
                  <a:schemeClr val="bg1"/>
                </a:solidFill>
              </a:rPr>
              <a:t>A discount rate that adjusts cash flows for the time value of money</a:t>
            </a:r>
          </a:p>
        </p:txBody>
      </p:sp>
      <p:sp>
        <p:nvSpPr>
          <p:cNvPr id="11" name="Slide Number Placeholder 1"/>
          <p:cNvSpPr>
            <a:spLocks noGrp="1"/>
          </p:cNvSpPr>
          <p:nvPr>
            <p:ph type="sldNum" sz="quarter" idx="11"/>
          </p:nvPr>
        </p:nvSpPr>
        <p:spPr>
          <a:xfrm>
            <a:off x="7895494" y="7112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24</a:t>
            </a:fld>
            <a:endParaRPr lang="en-GB" dirty="0" smtClean="0">
              <a:solidFill>
                <a:srgbClr val="FFFFFF"/>
              </a:solidFill>
            </a:endParaRPr>
          </a:p>
        </p:txBody>
      </p:sp>
      <p:sp>
        <p:nvSpPr>
          <p:cNvPr id="12"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sz="3000" dirty="0">
                <a:solidFill>
                  <a:srgbClr val="B31E3B"/>
                </a:solidFill>
                <a:ea typeface="ＭＳ Ｐゴシック" charset="-128"/>
                <a:cs typeface="ＭＳ Ｐゴシック" charset="-128"/>
              </a:rPr>
              <a:t>Residual margin</a:t>
            </a:r>
          </a:p>
        </p:txBody>
      </p:sp>
      <p:sp>
        <p:nvSpPr>
          <p:cNvPr id="39939" name="Content Placeholder 1"/>
          <p:cNvSpPr>
            <a:spLocks noGrp="1"/>
          </p:cNvSpPr>
          <p:nvPr>
            <p:ph sz="half" idx="2"/>
          </p:nvPr>
        </p:nvSpPr>
        <p:spPr>
          <a:xfrm>
            <a:off x="2179027" y="1438275"/>
            <a:ext cx="6365631" cy="4870450"/>
          </a:xfrm>
        </p:spPr>
        <p:txBody>
          <a:bodyPr/>
          <a:lstStyle/>
          <a:p>
            <a:pPr>
              <a:buFont typeface="Wingdings" charset="2"/>
              <a:buChar char="ü"/>
            </a:pPr>
            <a:endParaRPr lang="en-GB" sz="2400" dirty="0">
              <a:ea typeface="ＭＳ Ｐゴシック" charset="-128"/>
              <a:cs typeface="ＭＳ Ｐゴシック" charset="-128"/>
            </a:endParaRPr>
          </a:p>
          <a:p>
            <a:pPr>
              <a:buFont typeface="Wingdings" charset="2"/>
              <a:buChar char="ü"/>
            </a:pPr>
            <a:endParaRPr lang="en-GB" sz="2400" dirty="0">
              <a:ea typeface="ＭＳ Ｐゴシック" charset="-128"/>
              <a:cs typeface="ＭＳ Ｐゴシック" charset="-128"/>
            </a:endParaRPr>
          </a:p>
          <a:p>
            <a:pPr>
              <a:buFont typeface="Wingdings" charset="2"/>
              <a:buChar char="ü"/>
            </a:pPr>
            <a:r>
              <a:rPr lang="en-GB" sz="2400" dirty="0">
                <a:ea typeface="ＭＳ Ｐゴシック" charset="-128"/>
                <a:cs typeface="ＭＳ Ｐゴシック" charset="-128"/>
              </a:rPr>
              <a:t>Confirm no gain at inception</a:t>
            </a:r>
          </a:p>
          <a:p>
            <a:r>
              <a:rPr lang="en-GB" sz="2400" dirty="0">
                <a:ea typeface="ＭＳ Ｐゴシック" charset="-128"/>
                <a:cs typeface="ＭＳ Ｐゴシック" charset="-128"/>
              </a:rPr>
              <a:t>Adjust for changes in estimates of cash flows</a:t>
            </a:r>
          </a:p>
          <a:p>
            <a:r>
              <a:rPr lang="en-GB" sz="2400" dirty="0">
                <a:ea typeface="ＭＳ Ｐゴシック" charset="-128"/>
                <a:cs typeface="ＭＳ Ｐゴシック" charset="-128"/>
              </a:rPr>
              <a:t>Adjustments made prospectively</a:t>
            </a:r>
            <a:endParaRPr lang="en-GB" sz="2400" dirty="0" smtClean="0">
              <a:ea typeface="ＭＳ Ｐゴシック" charset="-128"/>
              <a:cs typeface="ＭＳ Ｐゴシック" charset="-128"/>
            </a:endParaRPr>
          </a:p>
          <a:p>
            <a:pPr lvl="1">
              <a:buClr>
                <a:schemeClr val="bg2"/>
              </a:buClr>
              <a:buNone/>
            </a:pPr>
            <a:endParaRPr lang="en-GB" dirty="0" smtClean="0"/>
          </a:p>
          <a:p>
            <a:pPr lvl="1">
              <a:buClr>
                <a:schemeClr val="bg2"/>
              </a:buClr>
              <a:buFont typeface="Arial" charset="0"/>
              <a:buChar char="?"/>
            </a:pPr>
            <a:endParaRPr lang="en-GB" dirty="0"/>
          </a:p>
          <a:p>
            <a:pPr lvl="1">
              <a:buClr>
                <a:schemeClr val="bg2"/>
              </a:buClr>
              <a:buFont typeface="Arial" charset="0"/>
              <a:buChar char="?"/>
            </a:pPr>
            <a:endParaRPr lang="en-GB" dirty="0"/>
          </a:p>
          <a:p>
            <a:pPr lvl="1"/>
            <a:endParaRPr lang="en-GB" dirty="0"/>
          </a:p>
        </p:txBody>
      </p:sp>
      <p:sp>
        <p:nvSpPr>
          <p:cNvPr id="15366" name="Rectangle 4"/>
          <p:cNvSpPr>
            <a:spLocks noChangeArrowheads="1"/>
          </p:cNvSpPr>
          <p:nvPr/>
        </p:nvSpPr>
        <p:spPr bwMode="gray">
          <a:xfrm>
            <a:off x="650631" y="3462339"/>
            <a:ext cx="1263162" cy="2232025"/>
          </a:xfrm>
          <a:prstGeom prst="rect">
            <a:avLst/>
          </a:prstGeom>
          <a:solidFill>
            <a:schemeClr val="bg1">
              <a:lumMod val="75000"/>
            </a:schemeClr>
          </a:solidFill>
          <a:ln w="9525" algn="ctr">
            <a:noFill/>
            <a:miter lim="800000"/>
            <a:headEnd/>
            <a:tailEnd/>
          </a:ln>
        </p:spPr>
        <p:txBody>
          <a:bodyPr wrap="none" lIns="0" tIns="0" rIns="0" bIns="0" anchor="ctr"/>
          <a:lstStyle/>
          <a:p>
            <a:pPr algn="ctr">
              <a:defRPr/>
            </a:pPr>
            <a:r>
              <a:rPr lang="en-GB" sz="1200" dirty="0">
                <a:solidFill>
                  <a:schemeClr val="bg1"/>
                </a:solidFill>
                <a:ea typeface="+mn-ea"/>
              </a:rPr>
              <a:t>Cash flows</a:t>
            </a:r>
          </a:p>
        </p:txBody>
      </p:sp>
      <p:sp>
        <p:nvSpPr>
          <p:cNvPr id="15367" name="Rectangle 6"/>
          <p:cNvSpPr>
            <a:spLocks noChangeArrowheads="1"/>
          </p:cNvSpPr>
          <p:nvPr/>
        </p:nvSpPr>
        <p:spPr bwMode="gray">
          <a:xfrm>
            <a:off x="650631" y="2741613"/>
            <a:ext cx="1263162" cy="647700"/>
          </a:xfrm>
          <a:prstGeom prst="rect">
            <a:avLst/>
          </a:prstGeom>
          <a:solidFill>
            <a:schemeClr val="bg1">
              <a:lumMod val="75000"/>
            </a:schemeClr>
          </a:solidFill>
          <a:ln w="9525" algn="ctr">
            <a:noFill/>
            <a:miter lim="800000"/>
            <a:headEnd/>
            <a:tailEnd/>
          </a:ln>
        </p:spPr>
        <p:txBody>
          <a:bodyPr wrap="none" lIns="0" tIns="0" rIns="0" bIns="0" anchor="ctr"/>
          <a:lstStyle/>
          <a:p>
            <a:pPr algn="ctr">
              <a:defRPr/>
            </a:pPr>
            <a:r>
              <a:rPr lang="en-GB" sz="1200" dirty="0">
                <a:solidFill>
                  <a:schemeClr val="bg1"/>
                </a:solidFill>
                <a:ea typeface="+mn-ea"/>
              </a:rPr>
              <a:t>Time value </a:t>
            </a:r>
            <a:br>
              <a:rPr lang="en-GB" sz="1200" dirty="0">
                <a:solidFill>
                  <a:schemeClr val="bg1"/>
                </a:solidFill>
                <a:ea typeface="+mn-ea"/>
              </a:rPr>
            </a:br>
            <a:r>
              <a:rPr lang="en-GB" sz="1200" dirty="0">
                <a:solidFill>
                  <a:schemeClr val="bg1"/>
                </a:solidFill>
                <a:ea typeface="+mn-ea"/>
              </a:rPr>
              <a:t>of money</a:t>
            </a:r>
          </a:p>
        </p:txBody>
      </p:sp>
      <p:sp>
        <p:nvSpPr>
          <p:cNvPr id="15368" name="Rectangle 7"/>
          <p:cNvSpPr>
            <a:spLocks noChangeArrowheads="1"/>
          </p:cNvSpPr>
          <p:nvPr/>
        </p:nvSpPr>
        <p:spPr bwMode="gray">
          <a:xfrm>
            <a:off x="650631" y="2093913"/>
            <a:ext cx="1263162" cy="576262"/>
          </a:xfrm>
          <a:prstGeom prst="rect">
            <a:avLst/>
          </a:prstGeom>
          <a:solidFill>
            <a:schemeClr val="bg1">
              <a:lumMod val="75000"/>
            </a:schemeClr>
          </a:solidFill>
          <a:ln w="9525" algn="ctr">
            <a:noFill/>
            <a:miter lim="800000"/>
            <a:headEnd/>
            <a:tailEnd/>
          </a:ln>
        </p:spPr>
        <p:txBody>
          <a:bodyPr wrap="none" lIns="0" tIns="0" rIns="0" bIns="0" anchor="ctr"/>
          <a:lstStyle/>
          <a:p>
            <a:pPr algn="ctr">
              <a:defRPr/>
            </a:pPr>
            <a:r>
              <a:rPr lang="en-GB" sz="1200" dirty="0">
                <a:solidFill>
                  <a:schemeClr val="bg1"/>
                </a:solidFill>
                <a:ea typeface="+mn-ea"/>
              </a:rPr>
              <a:t>Risk adjustment</a:t>
            </a:r>
          </a:p>
        </p:txBody>
      </p:sp>
      <p:sp>
        <p:nvSpPr>
          <p:cNvPr id="39944" name="Rectangle 8"/>
          <p:cNvSpPr>
            <a:spLocks noChangeArrowheads="1"/>
          </p:cNvSpPr>
          <p:nvPr/>
        </p:nvSpPr>
        <p:spPr bwMode="gray">
          <a:xfrm>
            <a:off x="650631" y="1517650"/>
            <a:ext cx="1263162" cy="503238"/>
          </a:xfrm>
          <a:prstGeom prst="rect">
            <a:avLst/>
          </a:prstGeom>
          <a:solidFill>
            <a:schemeClr val="accent2"/>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Residual margin</a:t>
            </a:r>
          </a:p>
        </p:txBody>
      </p:sp>
      <p:sp>
        <p:nvSpPr>
          <p:cNvPr id="39945" name="TextBox 9"/>
          <p:cNvSpPr txBox="1">
            <a:spLocks noChangeArrowheads="1"/>
          </p:cNvSpPr>
          <p:nvPr/>
        </p:nvSpPr>
        <p:spPr bwMode="auto">
          <a:xfrm>
            <a:off x="2179027" y="1517650"/>
            <a:ext cx="6381750" cy="884238"/>
          </a:xfrm>
          <a:prstGeom prst="rect">
            <a:avLst/>
          </a:prstGeom>
          <a:solidFill>
            <a:schemeClr val="accent2"/>
          </a:solidFill>
          <a:ln w="9525">
            <a:noFill/>
            <a:miter lim="800000"/>
            <a:headEnd/>
            <a:tailEnd/>
          </a:ln>
        </p:spPr>
        <p:txBody>
          <a:bodyPr lIns="72000" tIns="72000" rIns="72000" bIns="72000" anchor="ctr">
            <a:prstTxWarp prst="textNoShape">
              <a:avLst/>
            </a:prstTxWarp>
            <a:spAutoFit/>
          </a:bodyPr>
          <a:lstStyle/>
          <a:p>
            <a:pPr marL="76200">
              <a:spcBef>
                <a:spcPts val="600"/>
              </a:spcBef>
              <a:spcAft>
                <a:spcPts val="600"/>
              </a:spcAft>
            </a:pPr>
            <a:r>
              <a:rPr lang="en-GB" sz="2400">
                <a:solidFill>
                  <a:schemeClr val="bg1"/>
                </a:solidFill>
              </a:rPr>
              <a:t>A residual margin that eliminates any gain at inception of the contract </a:t>
            </a:r>
          </a:p>
        </p:txBody>
      </p:sp>
      <p:sp>
        <p:nvSpPr>
          <p:cNvPr id="10" name="Slide Number Placeholder 1"/>
          <p:cNvSpPr>
            <a:spLocks noGrp="1"/>
          </p:cNvSpPr>
          <p:nvPr>
            <p:ph type="sldNum" sz="quarter" idx="11"/>
          </p:nvPr>
        </p:nvSpPr>
        <p:spPr>
          <a:xfrm>
            <a:off x="7895494" y="7112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25</a:t>
            </a:fld>
            <a:endParaRPr lang="en-GB" dirty="0" smtClean="0">
              <a:solidFill>
                <a:srgbClr val="FFFFFF"/>
              </a:solidFill>
            </a:endParaRPr>
          </a:p>
        </p:txBody>
      </p:sp>
      <p:sp>
        <p:nvSpPr>
          <p:cNvPr id="11"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4"/>
          <p:cNvSpPr>
            <a:spLocks noGrp="1"/>
          </p:cNvSpPr>
          <p:nvPr>
            <p:ph type="title"/>
          </p:nvPr>
        </p:nvSpPr>
        <p:spPr/>
        <p:txBody>
          <a:bodyPr/>
          <a:lstStyle/>
          <a:p>
            <a:r>
              <a:rPr lang="en-GB" dirty="0" smtClean="0">
                <a:solidFill>
                  <a:srgbClr val="B31E3B"/>
                </a:solidFill>
                <a:ea typeface="ＭＳ Ｐゴシック" charset="-128"/>
                <a:cs typeface="ＭＳ Ｐゴシック" charset="-128"/>
              </a:rPr>
              <a:t>Reinsurance assets</a:t>
            </a:r>
          </a:p>
        </p:txBody>
      </p:sp>
      <p:sp>
        <p:nvSpPr>
          <p:cNvPr id="48132" name="Rectangle 4"/>
          <p:cNvSpPr>
            <a:spLocks noChangeArrowheads="1"/>
          </p:cNvSpPr>
          <p:nvPr/>
        </p:nvSpPr>
        <p:spPr bwMode="gray">
          <a:xfrm>
            <a:off x="2244969" y="3506789"/>
            <a:ext cx="1528397" cy="2232025"/>
          </a:xfrm>
          <a:prstGeom prst="rect">
            <a:avLst/>
          </a:prstGeom>
          <a:solidFill>
            <a:schemeClr val="accent1"/>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Cash flows</a:t>
            </a:r>
          </a:p>
        </p:txBody>
      </p:sp>
      <p:sp>
        <p:nvSpPr>
          <p:cNvPr id="48133" name="Rectangle 6"/>
          <p:cNvSpPr>
            <a:spLocks noChangeArrowheads="1"/>
          </p:cNvSpPr>
          <p:nvPr/>
        </p:nvSpPr>
        <p:spPr bwMode="gray">
          <a:xfrm>
            <a:off x="2244969" y="2786063"/>
            <a:ext cx="1528397" cy="647700"/>
          </a:xfrm>
          <a:prstGeom prst="rect">
            <a:avLst/>
          </a:prstGeom>
          <a:solidFill>
            <a:schemeClr val="bg2"/>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Time value of money</a:t>
            </a:r>
          </a:p>
        </p:txBody>
      </p:sp>
      <p:sp>
        <p:nvSpPr>
          <p:cNvPr id="48134" name="Rectangle 7"/>
          <p:cNvSpPr>
            <a:spLocks noChangeArrowheads="1"/>
          </p:cNvSpPr>
          <p:nvPr/>
        </p:nvSpPr>
        <p:spPr bwMode="gray">
          <a:xfrm>
            <a:off x="2244969" y="2138363"/>
            <a:ext cx="1528397" cy="576262"/>
          </a:xfrm>
          <a:prstGeom prst="rect">
            <a:avLst/>
          </a:prstGeom>
          <a:solidFill>
            <a:srgbClr val="CE7019"/>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Risk adjustment</a:t>
            </a:r>
          </a:p>
        </p:txBody>
      </p:sp>
      <p:sp>
        <p:nvSpPr>
          <p:cNvPr id="48135" name="Rectangle 8"/>
          <p:cNvSpPr>
            <a:spLocks noChangeArrowheads="1"/>
          </p:cNvSpPr>
          <p:nvPr/>
        </p:nvSpPr>
        <p:spPr bwMode="gray">
          <a:xfrm>
            <a:off x="2244969" y="1562100"/>
            <a:ext cx="1528397" cy="503238"/>
          </a:xfrm>
          <a:prstGeom prst="rect">
            <a:avLst/>
          </a:prstGeom>
          <a:solidFill>
            <a:schemeClr val="accent2"/>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Residual margin</a:t>
            </a:r>
          </a:p>
        </p:txBody>
      </p:sp>
      <p:sp>
        <p:nvSpPr>
          <p:cNvPr id="48136" name="Rectangle 4"/>
          <p:cNvSpPr>
            <a:spLocks noChangeArrowheads="1"/>
          </p:cNvSpPr>
          <p:nvPr/>
        </p:nvSpPr>
        <p:spPr bwMode="gray">
          <a:xfrm>
            <a:off x="4948604" y="3506789"/>
            <a:ext cx="1528396" cy="2232025"/>
          </a:xfrm>
          <a:prstGeom prst="rect">
            <a:avLst/>
          </a:prstGeom>
          <a:solidFill>
            <a:schemeClr val="accent1"/>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Cash flows</a:t>
            </a:r>
          </a:p>
        </p:txBody>
      </p:sp>
      <p:sp>
        <p:nvSpPr>
          <p:cNvPr id="48137" name="Rectangle 14"/>
          <p:cNvSpPr>
            <a:spLocks noChangeArrowheads="1"/>
          </p:cNvSpPr>
          <p:nvPr/>
        </p:nvSpPr>
        <p:spPr bwMode="gray">
          <a:xfrm>
            <a:off x="4948604" y="2786063"/>
            <a:ext cx="1528396" cy="647700"/>
          </a:xfrm>
          <a:prstGeom prst="rect">
            <a:avLst/>
          </a:prstGeom>
          <a:solidFill>
            <a:schemeClr val="bg2"/>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Time value of money</a:t>
            </a:r>
          </a:p>
        </p:txBody>
      </p:sp>
      <p:sp>
        <p:nvSpPr>
          <p:cNvPr id="48138" name="Rectangle 15"/>
          <p:cNvSpPr>
            <a:spLocks noChangeArrowheads="1"/>
          </p:cNvSpPr>
          <p:nvPr/>
        </p:nvSpPr>
        <p:spPr bwMode="gray">
          <a:xfrm>
            <a:off x="4948604" y="2138363"/>
            <a:ext cx="1528396" cy="576262"/>
          </a:xfrm>
          <a:prstGeom prst="rect">
            <a:avLst/>
          </a:prstGeom>
          <a:solidFill>
            <a:srgbClr val="CE7019"/>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Risk adjustment</a:t>
            </a:r>
          </a:p>
        </p:txBody>
      </p:sp>
      <p:sp>
        <p:nvSpPr>
          <p:cNvPr id="48139" name="Rectangle 16"/>
          <p:cNvSpPr>
            <a:spLocks noChangeArrowheads="1"/>
          </p:cNvSpPr>
          <p:nvPr/>
        </p:nvSpPr>
        <p:spPr bwMode="gray">
          <a:xfrm>
            <a:off x="4948604" y="1274764"/>
            <a:ext cx="1528396" cy="790575"/>
          </a:xfrm>
          <a:prstGeom prst="rect">
            <a:avLst/>
          </a:prstGeom>
          <a:solidFill>
            <a:schemeClr val="accent2"/>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Residual margin</a:t>
            </a:r>
          </a:p>
        </p:txBody>
      </p:sp>
      <p:sp>
        <p:nvSpPr>
          <p:cNvPr id="48140" name="TextBox 17"/>
          <p:cNvSpPr txBox="1">
            <a:spLocks noChangeArrowheads="1"/>
          </p:cNvSpPr>
          <p:nvPr/>
        </p:nvSpPr>
        <p:spPr bwMode="auto">
          <a:xfrm>
            <a:off x="4199792" y="4122738"/>
            <a:ext cx="597877" cy="831850"/>
          </a:xfrm>
          <a:prstGeom prst="rect">
            <a:avLst/>
          </a:prstGeom>
          <a:noFill/>
          <a:ln w="9525">
            <a:noFill/>
            <a:miter lim="800000"/>
            <a:headEnd/>
            <a:tailEnd/>
          </a:ln>
        </p:spPr>
        <p:txBody>
          <a:bodyPr>
            <a:prstTxWarp prst="textNoShape">
              <a:avLst/>
            </a:prstTxWarp>
            <a:spAutoFit/>
          </a:bodyPr>
          <a:lstStyle/>
          <a:p>
            <a:r>
              <a:rPr lang="en-GB" sz="4800"/>
              <a:t>=</a:t>
            </a:r>
          </a:p>
        </p:txBody>
      </p:sp>
      <p:sp>
        <p:nvSpPr>
          <p:cNvPr id="48141" name="TextBox 18"/>
          <p:cNvSpPr txBox="1">
            <a:spLocks noChangeArrowheads="1"/>
          </p:cNvSpPr>
          <p:nvPr/>
        </p:nvSpPr>
        <p:spPr bwMode="auto">
          <a:xfrm>
            <a:off x="4199792" y="2790825"/>
            <a:ext cx="597877" cy="831850"/>
          </a:xfrm>
          <a:prstGeom prst="rect">
            <a:avLst/>
          </a:prstGeom>
          <a:noFill/>
          <a:ln w="9525">
            <a:noFill/>
            <a:miter lim="800000"/>
            <a:headEnd/>
            <a:tailEnd/>
          </a:ln>
        </p:spPr>
        <p:txBody>
          <a:bodyPr>
            <a:prstTxWarp prst="textNoShape">
              <a:avLst/>
            </a:prstTxWarp>
            <a:spAutoFit/>
          </a:bodyPr>
          <a:lstStyle/>
          <a:p>
            <a:r>
              <a:rPr lang="en-GB" sz="4800"/>
              <a:t>=</a:t>
            </a:r>
          </a:p>
        </p:txBody>
      </p:sp>
      <p:sp>
        <p:nvSpPr>
          <p:cNvPr id="48142" name="TextBox 19"/>
          <p:cNvSpPr txBox="1">
            <a:spLocks noChangeArrowheads="1"/>
          </p:cNvSpPr>
          <p:nvPr/>
        </p:nvSpPr>
        <p:spPr bwMode="auto">
          <a:xfrm>
            <a:off x="4199792" y="2078038"/>
            <a:ext cx="597877" cy="830262"/>
          </a:xfrm>
          <a:prstGeom prst="rect">
            <a:avLst/>
          </a:prstGeom>
          <a:noFill/>
          <a:ln w="9525">
            <a:noFill/>
            <a:miter lim="800000"/>
            <a:headEnd/>
            <a:tailEnd/>
          </a:ln>
        </p:spPr>
        <p:txBody>
          <a:bodyPr>
            <a:prstTxWarp prst="textNoShape">
              <a:avLst/>
            </a:prstTxWarp>
            <a:spAutoFit/>
          </a:bodyPr>
          <a:lstStyle/>
          <a:p>
            <a:r>
              <a:rPr lang="en-GB" sz="4800"/>
              <a:t>=</a:t>
            </a:r>
          </a:p>
        </p:txBody>
      </p:sp>
      <p:sp>
        <p:nvSpPr>
          <p:cNvPr id="48143" name="TextBox 20"/>
          <p:cNvSpPr txBox="1">
            <a:spLocks noChangeArrowheads="1"/>
          </p:cNvSpPr>
          <p:nvPr/>
        </p:nvSpPr>
        <p:spPr bwMode="auto">
          <a:xfrm>
            <a:off x="4199793" y="1327150"/>
            <a:ext cx="522499" cy="830997"/>
          </a:xfrm>
          <a:prstGeom prst="rect">
            <a:avLst/>
          </a:prstGeom>
          <a:noFill/>
          <a:ln w="9525">
            <a:noFill/>
            <a:miter lim="800000"/>
            <a:headEnd/>
            <a:tailEnd/>
          </a:ln>
        </p:spPr>
        <p:txBody>
          <a:bodyPr wrap="none">
            <a:prstTxWarp prst="textNoShape">
              <a:avLst/>
            </a:prstTxWarp>
            <a:spAutoFit/>
          </a:bodyPr>
          <a:lstStyle/>
          <a:p>
            <a:r>
              <a:rPr lang="en-GB" sz="4800"/>
              <a:t>≠</a:t>
            </a:r>
          </a:p>
        </p:txBody>
      </p:sp>
      <p:sp>
        <p:nvSpPr>
          <p:cNvPr id="48144" name="TextBox 21"/>
          <p:cNvSpPr txBox="1">
            <a:spLocks noChangeArrowheads="1"/>
          </p:cNvSpPr>
          <p:nvPr/>
        </p:nvSpPr>
        <p:spPr bwMode="auto">
          <a:xfrm>
            <a:off x="1796562" y="5738813"/>
            <a:ext cx="2426677" cy="646112"/>
          </a:xfrm>
          <a:prstGeom prst="rect">
            <a:avLst/>
          </a:prstGeom>
          <a:noFill/>
          <a:ln w="9525">
            <a:noFill/>
            <a:miter lim="800000"/>
            <a:headEnd/>
            <a:tailEnd/>
          </a:ln>
        </p:spPr>
        <p:txBody>
          <a:bodyPr>
            <a:prstTxWarp prst="textNoShape">
              <a:avLst/>
            </a:prstTxWarp>
            <a:spAutoFit/>
          </a:bodyPr>
          <a:lstStyle/>
          <a:p>
            <a:pPr algn="ctr"/>
            <a:r>
              <a:rPr lang="en-GB"/>
              <a:t>Reinsured part of cedant’s liability</a:t>
            </a:r>
          </a:p>
        </p:txBody>
      </p:sp>
      <p:sp>
        <p:nvSpPr>
          <p:cNvPr id="48145" name="TextBox 22"/>
          <p:cNvSpPr txBox="1">
            <a:spLocks noChangeArrowheads="1"/>
          </p:cNvSpPr>
          <p:nvPr/>
        </p:nvSpPr>
        <p:spPr bwMode="auto">
          <a:xfrm>
            <a:off x="4621295" y="5738813"/>
            <a:ext cx="2361794" cy="646331"/>
          </a:xfrm>
          <a:prstGeom prst="rect">
            <a:avLst/>
          </a:prstGeom>
          <a:noFill/>
          <a:ln w="9525">
            <a:noFill/>
            <a:miter lim="800000"/>
            <a:headEnd/>
            <a:tailEnd/>
          </a:ln>
        </p:spPr>
        <p:txBody>
          <a:bodyPr wrap="none">
            <a:prstTxWarp prst="textNoShape">
              <a:avLst/>
            </a:prstTxWarp>
            <a:spAutoFit/>
          </a:bodyPr>
          <a:lstStyle/>
          <a:p>
            <a:pPr algn="ctr"/>
            <a:r>
              <a:rPr lang="en-GB"/>
              <a:t>Cedant’s reinsurance </a:t>
            </a:r>
          </a:p>
          <a:p>
            <a:pPr algn="ctr"/>
            <a:r>
              <a:rPr lang="en-GB"/>
              <a:t>asset</a:t>
            </a:r>
          </a:p>
        </p:txBody>
      </p:sp>
      <p:cxnSp>
        <p:nvCxnSpPr>
          <p:cNvPr id="26" name="Straight Connector 25"/>
          <p:cNvCxnSpPr/>
          <p:nvPr/>
        </p:nvCxnSpPr>
        <p:spPr>
          <a:xfrm flipH="1">
            <a:off x="517282" y="1562100"/>
            <a:ext cx="1595803" cy="0"/>
          </a:xfrm>
          <a:prstGeom prst="line">
            <a:avLst/>
          </a:prstGeom>
        </p:spPr>
        <p:style>
          <a:lnRef idx="1">
            <a:schemeClr val="accent1"/>
          </a:lnRef>
          <a:fillRef idx="0">
            <a:schemeClr val="accent1"/>
          </a:fillRef>
          <a:effectRef idx="0">
            <a:schemeClr val="accent1"/>
          </a:effectRef>
          <a:fontRef idx="minor">
            <a:schemeClr val="tx1"/>
          </a:fontRef>
        </p:style>
      </p:cxnSp>
      <p:sp>
        <p:nvSpPr>
          <p:cNvPr id="48147" name="TextBox 26"/>
          <p:cNvSpPr txBox="1">
            <a:spLocks noChangeArrowheads="1"/>
          </p:cNvSpPr>
          <p:nvPr/>
        </p:nvSpPr>
        <p:spPr bwMode="auto">
          <a:xfrm>
            <a:off x="445984" y="1868489"/>
            <a:ext cx="1634357" cy="923330"/>
          </a:xfrm>
          <a:prstGeom prst="rect">
            <a:avLst/>
          </a:prstGeom>
          <a:noFill/>
          <a:ln w="9525">
            <a:noFill/>
            <a:miter lim="800000"/>
            <a:headEnd/>
            <a:tailEnd/>
          </a:ln>
        </p:spPr>
        <p:txBody>
          <a:bodyPr wrap="none">
            <a:prstTxWarp prst="textNoShape">
              <a:avLst/>
            </a:prstTxWarp>
            <a:spAutoFit/>
          </a:bodyPr>
          <a:lstStyle/>
          <a:p>
            <a:pPr algn="ctr"/>
            <a:r>
              <a:rPr lang="en-GB"/>
              <a:t>Calibrated to </a:t>
            </a:r>
          </a:p>
          <a:p>
            <a:pPr algn="ctr"/>
            <a:r>
              <a:rPr lang="en-GB"/>
              <a:t>direct contract</a:t>
            </a:r>
          </a:p>
          <a:p>
            <a:pPr algn="ctr"/>
            <a:r>
              <a:rPr lang="en-GB"/>
              <a:t>premium</a:t>
            </a:r>
          </a:p>
        </p:txBody>
      </p:sp>
      <p:cxnSp>
        <p:nvCxnSpPr>
          <p:cNvPr id="29" name="Straight Arrow Connector 28"/>
          <p:cNvCxnSpPr>
            <a:stCxn id="48147" idx="0"/>
          </p:cNvCxnSpPr>
          <p:nvPr/>
        </p:nvCxnSpPr>
        <p:spPr>
          <a:xfrm rot="16200000" flipV="1">
            <a:off x="1109969" y="1715294"/>
            <a:ext cx="30638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6745166" y="1303338"/>
            <a:ext cx="1594338" cy="0"/>
          </a:xfrm>
          <a:prstGeom prst="line">
            <a:avLst/>
          </a:prstGeom>
        </p:spPr>
        <p:style>
          <a:lnRef idx="1">
            <a:schemeClr val="accent1"/>
          </a:lnRef>
          <a:fillRef idx="0">
            <a:schemeClr val="accent1"/>
          </a:fillRef>
          <a:effectRef idx="0">
            <a:schemeClr val="accent1"/>
          </a:effectRef>
          <a:fontRef idx="minor">
            <a:schemeClr val="tx1"/>
          </a:fontRef>
        </p:style>
      </p:cxnSp>
      <p:sp>
        <p:nvSpPr>
          <p:cNvPr id="48150" name="TextBox 30"/>
          <p:cNvSpPr txBox="1">
            <a:spLocks noChangeArrowheads="1"/>
          </p:cNvSpPr>
          <p:nvPr/>
        </p:nvSpPr>
        <p:spPr bwMode="auto">
          <a:xfrm>
            <a:off x="6702549" y="1847850"/>
            <a:ext cx="1493468" cy="1200329"/>
          </a:xfrm>
          <a:prstGeom prst="rect">
            <a:avLst/>
          </a:prstGeom>
          <a:noFill/>
          <a:ln w="9525">
            <a:noFill/>
            <a:miter lim="800000"/>
            <a:headEnd/>
            <a:tailEnd/>
          </a:ln>
        </p:spPr>
        <p:txBody>
          <a:bodyPr wrap="none">
            <a:prstTxWarp prst="textNoShape">
              <a:avLst/>
            </a:prstTxWarp>
            <a:spAutoFit/>
          </a:bodyPr>
          <a:lstStyle/>
          <a:p>
            <a:pPr algn="ctr"/>
            <a:r>
              <a:rPr lang="en-GB"/>
              <a:t>Calibrated to </a:t>
            </a:r>
          </a:p>
          <a:p>
            <a:pPr algn="ctr"/>
            <a:r>
              <a:rPr lang="en-GB"/>
              <a:t>reinsurance </a:t>
            </a:r>
          </a:p>
          <a:p>
            <a:pPr algn="ctr"/>
            <a:r>
              <a:rPr lang="en-GB"/>
              <a:t>contract</a:t>
            </a:r>
          </a:p>
          <a:p>
            <a:pPr algn="ctr"/>
            <a:r>
              <a:rPr lang="en-GB"/>
              <a:t>premium</a:t>
            </a:r>
          </a:p>
        </p:txBody>
      </p:sp>
      <p:cxnSp>
        <p:nvCxnSpPr>
          <p:cNvPr id="32" name="Straight Arrow Connector 31"/>
          <p:cNvCxnSpPr>
            <a:stCxn id="48150" idx="0"/>
          </p:cNvCxnSpPr>
          <p:nvPr/>
        </p:nvCxnSpPr>
        <p:spPr>
          <a:xfrm rot="16200000" flipV="1">
            <a:off x="7176661" y="1575227"/>
            <a:ext cx="544512" cy="7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893642" y="2257454"/>
            <a:ext cx="461665" cy="3465950"/>
          </a:xfrm>
          <a:prstGeom prst="rect">
            <a:avLst/>
          </a:prstGeom>
          <a:noFill/>
        </p:spPr>
        <p:txBody>
          <a:bodyPr vert="vert270">
            <a:spAutoFit/>
          </a:bodyPr>
          <a:lstStyle/>
          <a:p>
            <a:pPr algn="ctr">
              <a:defRPr/>
            </a:pPr>
            <a:r>
              <a:rPr lang="en-GB" dirty="0">
                <a:ea typeface="+mn-ea"/>
              </a:rPr>
              <a:t>Same inputs and assumptions</a:t>
            </a:r>
          </a:p>
        </p:txBody>
      </p:sp>
      <p:cxnSp>
        <p:nvCxnSpPr>
          <p:cNvPr id="37" name="Straight Connector 36"/>
          <p:cNvCxnSpPr/>
          <p:nvPr/>
        </p:nvCxnSpPr>
        <p:spPr>
          <a:xfrm>
            <a:off x="3987313" y="2138363"/>
            <a:ext cx="7180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919904" y="5722939"/>
            <a:ext cx="930519"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132385" y="2138363"/>
            <a:ext cx="0" cy="309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139712" y="5522913"/>
            <a:ext cx="0"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Slide Number Placeholder 1"/>
          <p:cNvSpPr>
            <a:spLocks noGrp="1"/>
          </p:cNvSpPr>
          <p:nvPr>
            <p:ph type="sldNum" sz="quarter" idx="11"/>
          </p:nvPr>
        </p:nvSpPr>
        <p:spPr>
          <a:xfrm>
            <a:off x="7895494" y="7112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26</a:t>
            </a:fld>
            <a:endParaRPr lang="en-GB" dirty="0" smtClean="0">
              <a:solidFill>
                <a:srgbClr val="FFFFFF"/>
              </a:solidFill>
            </a:endParaRPr>
          </a:p>
        </p:txBody>
      </p:sp>
      <p:sp>
        <p:nvSpPr>
          <p:cNvPr id="33"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dirty="0" smtClean="0">
                <a:solidFill>
                  <a:srgbClr val="B31E3B"/>
                </a:solidFill>
                <a:ea typeface="ＭＳ Ｐゴシック" charset="-128"/>
                <a:cs typeface="ＭＳ Ｐゴシック" charset="-128"/>
              </a:rPr>
              <a:t>Reinsurance assets</a:t>
            </a:r>
          </a:p>
        </p:txBody>
      </p:sp>
      <p:sp>
        <p:nvSpPr>
          <p:cNvPr id="49155" name="Content Placeholder 9"/>
          <p:cNvSpPr>
            <a:spLocks noGrp="1"/>
          </p:cNvSpPr>
          <p:nvPr>
            <p:ph sz="half" idx="2"/>
          </p:nvPr>
        </p:nvSpPr>
        <p:spPr>
          <a:xfrm>
            <a:off x="2113085" y="1438275"/>
            <a:ext cx="6513635" cy="4870450"/>
          </a:xfrm>
        </p:spPr>
        <p:txBody>
          <a:bodyPr/>
          <a:lstStyle/>
          <a:p>
            <a:pPr marL="285750" indent="-285750"/>
            <a:r>
              <a:rPr lang="en-GB" sz="2400" dirty="0">
                <a:ea typeface="ＭＳ Ｐゴシック" charset="-128"/>
                <a:cs typeface="ＭＳ Ｐゴシック" charset="-128"/>
              </a:rPr>
              <a:t>ED: symmetry with underlying liability</a:t>
            </a:r>
          </a:p>
          <a:p>
            <a:pPr marL="828675" lvl="1" indent="-285750">
              <a:buFont typeface="Arial" charset="0"/>
              <a:buChar char="•"/>
            </a:pPr>
            <a:r>
              <a:rPr lang="en-GB" dirty="0"/>
              <a:t>l</a:t>
            </a:r>
            <a:r>
              <a:rPr lang="en-GB" dirty="0" smtClean="0"/>
              <a:t>osses </a:t>
            </a:r>
            <a:r>
              <a:rPr lang="en-GB" dirty="0"/>
              <a:t>at inception recognised over contract term</a:t>
            </a:r>
          </a:p>
          <a:p>
            <a:pPr marL="828675" lvl="1" indent="-285750">
              <a:buFont typeface="Arial" charset="0"/>
              <a:buChar char="•"/>
            </a:pPr>
            <a:r>
              <a:rPr lang="en-GB" dirty="0"/>
              <a:t>g</a:t>
            </a:r>
            <a:r>
              <a:rPr lang="en-GB" dirty="0" smtClean="0"/>
              <a:t>ains </a:t>
            </a:r>
            <a:r>
              <a:rPr lang="en-GB" dirty="0"/>
              <a:t>at inception recognised immediately</a:t>
            </a:r>
          </a:p>
          <a:p>
            <a:pPr marL="285750" indent="-285750"/>
            <a:r>
              <a:rPr lang="en-GB" sz="2400" dirty="0">
                <a:ea typeface="ＭＳ Ｐゴシック" charset="-128"/>
                <a:cs typeface="ＭＳ Ｐゴシック" charset="-128"/>
              </a:rPr>
              <a:t>Tentative decisions: </a:t>
            </a:r>
          </a:p>
          <a:p>
            <a:pPr marL="828675" lvl="1" indent="-285750">
              <a:buFont typeface="Arial" charset="0"/>
              <a:buChar char="•"/>
            </a:pPr>
            <a:r>
              <a:rPr lang="en-GB" dirty="0"/>
              <a:t>u</a:t>
            </a:r>
            <a:r>
              <a:rPr lang="en-GB" dirty="0" smtClean="0"/>
              <a:t>se </a:t>
            </a:r>
            <a:r>
              <a:rPr lang="en-GB" dirty="0"/>
              <a:t>same estimates for reinsurance asset and underlying direct insurance liability</a:t>
            </a:r>
          </a:p>
          <a:p>
            <a:pPr marL="828675" lvl="1" indent="-285750">
              <a:buFont typeface="Arial" charset="0"/>
              <a:buChar char="•"/>
            </a:pPr>
            <a:r>
              <a:rPr lang="en-GB" dirty="0"/>
              <a:t>g</a:t>
            </a:r>
            <a:r>
              <a:rPr lang="en-GB" dirty="0" smtClean="0"/>
              <a:t>ains </a:t>
            </a:r>
            <a:r>
              <a:rPr lang="en-GB" dirty="0"/>
              <a:t>recognised over contract term</a:t>
            </a:r>
          </a:p>
          <a:p>
            <a:pPr marL="828675" lvl="1" indent="-285750">
              <a:buFont typeface="Arial" charset="0"/>
              <a:buChar char="•"/>
            </a:pPr>
            <a:r>
              <a:rPr lang="en-GB" dirty="0"/>
              <a:t>l</a:t>
            </a:r>
            <a:r>
              <a:rPr lang="en-GB" dirty="0" smtClean="0"/>
              <a:t>osses </a:t>
            </a:r>
            <a:r>
              <a:rPr lang="en-GB" dirty="0"/>
              <a:t>recognised immediately if for past events, otherwise deferred</a:t>
            </a:r>
          </a:p>
        </p:txBody>
      </p:sp>
      <p:sp>
        <p:nvSpPr>
          <p:cNvPr id="49157" name="Rectangle 4"/>
          <p:cNvSpPr>
            <a:spLocks noChangeArrowheads="1"/>
          </p:cNvSpPr>
          <p:nvPr/>
        </p:nvSpPr>
        <p:spPr bwMode="gray">
          <a:xfrm>
            <a:off x="650631" y="3462339"/>
            <a:ext cx="1263162" cy="2232025"/>
          </a:xfrm>
          <a:prstGeom prst="rect">
            <a:avLst/>
          </a:prstGeom>
          <a:solidFill>
            <a:schemeClr val="accent1"/>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Cash flows</a:t>
            </a:r>
          </a:p>
        </p:txBody>
      </p:sp>
      <p:sp>
        <p:nvSpPr>
          <p:cNvPr id="49158" name="Rectangle 6"/>
          <p:cNvSpPr>
            <a:spLocks noChangeArrowheads="1"/>
          </p:cNvSpPr>
          <p:nvPr/>
        </p:nvSpPr>
        <p:spPr bwMode="gray">
          <a:xfrm>
            <a:off x="650631" y="2741613"/>
            <a:ext cx="1263162" cy="647700"/>
          </a:xfrm>
          <a:prstGeom prst="rect">
            <a:avLst/>
          </a:prstGeom>
          <a:solidFill>
            <a:schemeClr val="bg2"/>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Time value </a:t>
            </a:r>
            <a:br>
              <a:rPr lang="en-GB" sz="1200">
                <a:solidFill>
                  <a:schemeClr val="bg1"/>
                </a:solidFill>
              </a:rPr>
            </a:br>
            <a:r>
              <a:rPr lang="en-GB" sz="1200">
                <a:solidFill>
                  <a:schemeClr val="bg1"/>
                </a:solidFill>
              </a:rPr>
              <a:t>of money</a:t>
            </a:r>
          </a:p>
        </p:txBody>
      </p:sp>
      <p:sp>
        <p:nvSpPr>
          <p:cNvPr id="49159" name="Rectangle 7"/>
          <p:cNvSpPr>
            <a:spLocks noChangeArrowheads="1"/>
          </p:cNvSpPr>
          <p:nvPr/>
        </p:nvSpPr>
        <p:spPr bwMode="gray">
          <a:xfrm>
            <a:off x="650631" y="2093913"/>
            <a:ext cx="1263162" cy="576262"/>
          </a:xfrm>
          <a:prstGeom prst="rect">
            <a:avLst/>
          </a:prstGeom>
          <a:solidFill>
            <a:srgbClr val="CE7019"/>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Risk adjustment</a:t>
            </a:r>
          </a:p>
        </p:txBody>
      </p:sp>
      <p:sp>
        <p:nvSpPr>
          <p:cNvPr id="49160" name="Rectangle 8"/>
          <p:cNvSpPr>
            <a:spLocks noChangeArrowheads="1"/>
          </p:cNvSpPr>
          <p:nvPr/>
        </p:nvSpPr>
        <p:spPr bwMode="gray">
          <a:xfrm>
            <a:off x="650631" y="1517650"/>
            <a:ext cx="1263162" cy="503238"/>
          </a:xfrm>
          <a:prstGeom prst="rect">
            <a:avLst/>
          </a:prstGeom>
          <a:solidFill>
            <a:schemeClr val="accent2"/>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Residual margin</a:t>
            </a:r>
          </a:p>
        </p:txBody>
      </p:sp>
      <p:sp>
        <p:nvSpPr>
          <p:cNvPr id="9" name="Slide Number Placeholder 1"/>
          <p:cNvSpPr>
            <a:spLocks noGrp="1"/>
          </p:cNvSpPr>
          <p:nvPr>
            <p:ph type="sldNum" sz="quarter" idx="11"/>
          </p:nvPr>
        </p:nvSpPr>
        <p:spPr>
          <a:xfrm>
            <a:off x="7895494" y="7112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27</a:t>
            </a:fld>
            <a:endParaRPr lang="en-GB" dirty="0" smtClean="0">
              <a:solidFill>
                <a:srgbClr val="FFFFFF"/>
              </a:solidFill>
            </a:endParaRPr>
          </a:p>
        </p:txBody>
      </p:sp>
      <p:sp>
        <p:nvSpPr>
          <p:cNvPr id="10"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GB" dirty="0" smtClean="0">
                <a:solidFill>
                  <a:srgbClr val="B31E3B"/>
                </a:solidFill>
                <a:ea typeface="ＭＳ Ｐゴシック" charset="-128"/>
                <a:cs typeface="ＭＳ Ｐゴシック" charset="-128"/>
              </a:rPr>
              <a:t>Short duration contracts</a:t>
            </a:r>
          </a:p>
        </p:txBody>
      </p:sp>
      <p:sp>
        <p:nvSpPr>
          <p:cNvPr id="51203" name="Content Placeholder 9"/>
          <p:cNvSpPr>
            <a:spLocks noGrp="1"/>
          </p:cNvSpPr>
          <p:nvPr>
            <p:ph sz="half" idx="2"/>
          </p:nvPr>
        </p:nvSpPr>
        <p:spPr>
          <a:xfrm>
            <a:off x="2244970" y="1366862"/>
            <a:ext cx="6299689" cy="4870450"/>
          </a:xfrm>
        </p:spPr>
        <p:txBody>
          <a:bodyPr/>
          <a:lstStyle/>
          <a:p>
            <a:r>
              <a:rPr lang="en-GB" sz="2400" dirty="0" smtClean="0">
                <a:ea typeface="ＭＳ Ｐゴシック" charset="-128"/>
                <a:cs typeface="ＭＳ Ｐゴシック" charset="-128"/>
              </a:rPr>
              <a:t>Liability for remaining coverage reduced over coverage period</a:t>
            </a:r>
          </a:p>
          <a:p>
            <a:r>
              <a:rPr lang="en-GB" sz="2400" dirty="0" smtClean="0">
                <a:ea typeface="ＭＳ Ｐゴシック" charset="-128"/>
                <a:cs typeface="ＭＳ Ｐゴシック" charset="-128"/>
              </a:rPr>
              <a:t>Onerous contract test when facts and circumstances indicate</a:t>
            </a:r>
          </a:p>
          <a:p>
            <a:r>
              <a:rPr lang="en-GB" sz="2400" dirty="0" smtClean="0">
                <a:ea typeface="ＭＳ Ｐゴシック" charset="-128"/>
                <a:cs typeface="ＭＳ Ｐゴシック" charset="-128"/>
              </a:rPr>
              <a:t>Claims liability discounted if material</a:t>
            </a:r>
          </a:p>
          <a:p>
            <a:r>
              <a:rPr lang="en-GB" sz="2400" dirty="0" smtClean="0">
                <a:ea typeface="ＭＳ Ｐゴシック" charset="-128"/>
                <a:cs typeface="ＭＳ Ｐゴシック" charset="-128"/>
              </a:rPr>
              <a:t>Eligible for this approach if outcome reasonably approximates BBA</a:t>
            </a:r>
          </a:p>
          <a:p>
            <a:pPr lvl="1"/>
            <a:r>
              <a:rPr lang="en-GB" dirty="0" smtClean="0">
                <a:ea typeface="ＭＳ Ｐゴシック" charset="-128"/>
                <a:cs typeface="ＭＳ Ｐゴシック" charset="-128"/>
              </a:rPr>
              <a:t>12 month practical expedient</a:t>
            </a:r>
          </a:p>
          <a:p>
            <a:pPr lvl="1"/>
            <a:r>
              <a:rPr lang="en-GB" dirty="0" smtClean="0">
                <a:ea typeface="ＭＳ Ｐゴシック" charset="-128"/>
                <a:cs typeface="ＭＳ Ｐゴシック" charset="-128"/>
              </a:rPr>
              <a:t>approach is permitted, not required</a:t>
            </a:r>
          </a:p>
        </p:txBody>
      </p:sp>
      <p:sp>
        <p:nvSpPr>
          <p:cNvPr id="51205" name="Rectangle 4"/>
          <p:cNvSpPr>
            <a:spLocks noChangeArrowheads="1"/>
          </p:cNvSpPr>
          <p:nvPr/>
        </p:nvSpPr>
        <p:spPr bwMode="gray">
          <a:xfrm>
            <a:off x="650631" y="3462339"/>
            <a:ext cx="1263162" cy="2232025"/>
          </a:xfrm>
          <a:prstGeom prst="rect">
            <a:avLst/>
          </a:prstGeom>
          <a:solidFill>
            <a:schemeClr val="accent1"/>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Cash flows</a:t>
            </a:r>
          </a:p>
        </p:txBody>
      </p:sp>
      <p:sp>
        <p:nvSpPr>
          <p:cNvPr id="51206" name="Rectangle 6"/>
          <p:cNvSpPr>
            <a:spLocks noChangeArrowheads="1"/>
          </p:cNvSpPr>
          <p:nvPr/>
        </p:nvSpPr>
        <p:spPr bwMode="gray">
          <a:xfrm>
            <a:off x="650631" y="2741613"/>
            <a:ext cx="1263162" cy="647700"/>
          </a:xfrm>
          <a:prstGeom prst="rect">
            <a:avLst/>
          </a:prstGeom>
          <a:solidFill>
            <a:schemeClr val="bg2"/>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Time value </a:t>
            </a:r>
            <a:br>
              <a:rPr lang="en-GB" sz="1200">
                <a:solidFill>
                  <a:schemeClr val="bg1"/>
                </a:solidFill>
              </a:rPr>
            </a:br>
            <a:r>
              <a:rPr lang="en-GB" sz="1200">
                <a:solidFill>
                  <a:schemeClr val="bg1"/>
                </a:solidFill>
              </a:rPr>
              <a:t>of money</a:t>
            </a:r>
          </a:p>
        </p:txBody>
      </p:sp>
      <p:sp>
        <p:nvSpPr>
          <p:cNvPr id="51207" name="Rectangle 7"/>
          <p:cNvSpPr>
            <a:spLocks noChangeArrowheads="1"/>
          </p:cNvSpPr>
          <p:nvPr/>
        </p:nvSpPr>
        <p:spPr bwMode="gray">
          <a:xfrm>
            <a:off x="650631" y="2093913"/>
            <a:ext cx="1263162" cy="576262"/>
          </a:xfrm>
          <a:prstGeom prst="rect">
            <a:avLst/>
          </a:prstGeom>
          <a:solidFill>
            <a:srgbClr val="CE7019"/>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Risk adjustment</a:t>
            </a:r>
          </a:p>
        </p:txBody>
      </p:sp>
      <p:sp>
        <p:nvSpPr>
          <p:cNvPr id="51208" name="Rectangle 8"/>
          <p:cNvSpPr>
            <a:spLocks noChangeArrowheads="1"/>
          </p:cNvSpPr>
          <p:nvPr/>
        </p:nvSpPr>
        <p:spPr bwMode="gray">
          <a:xfrm>
            <a:off x="650631" y="1517650"/>
            <a:ext cx="1263162" cy="503238"/>
          </a:xfrm>
          <a:prstGeom prst="rect">
            <a:avLst/>
          </a:prstGeom>
          <a:solidFill>
            <a:schemeClr val="accent2"/>
          </a:solidFill>
          <a:ln w="9525">
            <a:noFill/>
            <a:miter lim="800000"/>
            <a:headEnd/>
            <a:tailEnd/>
          </a:ln>
        </p:spPr>
        <p:txBody>
          <a:bodyPr wrap="none" lIns="0" tIns="0" rIns="0" bIns="0" anchor="ctr">
            <a:prstTxWarp prst="textNoShape">
              <a:avLst/>
            </a:prstTxWarp>
          </a:bodyPr>
          <a:lstStyle/>
          <a:p>
            <a:pPr algn="ctr"/>
            <a:r>
              <a:rPr lang="en-GB" sz="1200">
                <a:solidFill>
                  <a:schemeClr val="bg1"/>
                </a:solidFill>
              </a:rPr>
              <a:t>Residual margin</a:t>
            </a:r>
          </a:p>
        </p:txBody>
      </p:sp>
      <p:sp>
        <p:nvSpPr>
          <p:cNvPr id="9" name="Slide Number Placeholder 1"/>
          <p:cNvSpPr>
            <a:spLocks noGrp="1"/>
          </p:cNvSpPr>
          <p:nvPr>
            <p:ph type="sldNum" sz="quarter" idx="11"/>
          </p:nvPr>
        </p:nvSpPr>
        <p:spPr>
          <a:xfrm>
            <a:off x="7895494" y="7620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28</a:t>
            </a:fld>
            <a:endParaRPr lang="en-GB" dirty="0" smtClean="0">
              <a:solidFill>
                <a:srgbClr val="FFFFFF"/>
              </a:solidFill>
            </a:endParaRPr>
          </a:p>
        </p:txBody>
      </p:sp>
      <p:sp>
        <p:nvSpPr>
          <p:cNvPr id="10"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GB" dirty="0">
                <a:solidFill>
                  <a:srgbClr val="B31E3B"/>
                </a:solidFill>
                <a:ea typeface="ＭＳ Ｐゴシック" charset="-128"/>
                <a:cs typeface="ＭＳ Ｐゴシック" charset="-128"/>
              </a:rPr>
              <a:t>Presentation: remaining questions</a:t>
            </a:r>
            <a:endParaRPr lang="en-GB" sz="1600" dirty="0">
              <a:solidFill>
                <a:srgbClr val="B31E3B"/>
              </a:solidFill>
              <a:ea typeface="ＭＳ Ｐゴシック" charset="-128"/>
              <a:cs typeface="ＭＳ Ｐゴシック" charset="-128"/>
            </a:endParaRPr>
          </a:p>
        </p:txBody>
      </p:sp>
      <p:sp>
        <p:nvSpPr>
          <p:cNvPr id="53251" name="Content Placeholder 2"/>
          <p:cNvSpPr>
            <a:spLocks noGrp="1"/>
          </p:cNvSpPr>
          <p:nvPr>
            <p:ph idx="1"/>
          </p:nvPr>
        </p:nvSpPr>
        <p:spPr/>
        <p:txBody>
          <a:bodyPr/>
          <a:lstStyle/>
          <a:p>
            <a:pPr marL="285750" indent="-285750"/>
            <a:r>
              <a:rPr lang="en-GB" sz="2600" dirty="0" smtClean="0">
                <a:ea typeface="ＭＳ Ｐゴシック" charset="-128"/>
                <a:cs typeface="ＭＳ Ｐゴシック" charset="-128"/>
              </a:rPr>
              <a:t>Provide information about premiums, claims and expenses</a:t>
            </a:r>
          </a:p>
          <a:p>
            <a:pPr marL="285750" indent="-285750"/>
            <a:r>
              <a:rPr lang="en-GB" sz="2600" dirty="0" smtClean="0">
                <a:ea typeface="ＭＳ Ｐゴシック" charset="-128"/>
                <a:cs typeface="ＭＳ Ｐゴシック" charset="-128"/>
              </a:rPr>
              <a:t>Still </a:t>
            </a:r>
            <a:r>
              <a:rPr lang="en-GB" sz="2600" dirty="0">
                <a:ea typeface="ＭＳ Ｐゴシック" charset="-128"/>
                <a:cs typeface="ＭＳ Ｐゴシック" charset="-128"/>
              </a:rPr>
              <a:t>to conclude:</a:t>
            </a:r>
            <a:endParaRPr lang="en-GB" sz="2600" dirty="0" smtClean="0">
              <a:ea typeface="ＭＳ Ｐゴシック" charset="-128"/>
              <a:cs typeface="ＭＳ Ｐゴシック" charset="-128"/>
            </a:endParaRPr>
          </a:p>
          <a:p>
            <a:pPr marL="828675" lvl="1" indent="-285750">
              <a:lnSpc>
                <a:spcPct val="100000"/>
              </a:lnSpc>
              <a:buFont typeface="Arial" charset="0"/>
              <a:buChar char="•"/>
            </a:pPr>
            <a:r>
              <a:rPr lang="en-GB" dirty="0" smtClean="0"/>
              <a:t>level of disaggregation on the income statement</a:t>
            </a:r>
          </a:p>
          <a:p>
            <a:pPr marL="828675" lvl="1" indent="-285750">
              <a:lnSpc>
                <a:spcPct val="100000"/>
              </a:lnSpc>
              <a:buFont typeface="Arial" charset="0"/>
              <a:buChar char="•"/>
            </a:pPr>
            <a:r>
              <a:rPr lang="en-GB" dirty="0" smtClean="0"/>
              <a:t>separately disclose short and long term contracts</a:t>
            </a:r>
          </a:p>
          <a:p>
            <a:pPr marL="828675" lvl="1" indent="-285750">
              <a:lnSpc>
                <a:spcPct val="100000"/>
              </a:lnSpc>
              <a:buFont typeface="Arial" charset="0"/>
              <a:buChar char="•"/>
            </a:pPr>
            <a:r>
              <a:rPr lang="en-GB" dirty="0" smtClean="0"/>
              <a:t>treatment of deposits in premium income</a:t>
            </a:r>
          </a:p>
          <a:p>
            <a:pPr marL="828675" lvl="1" indent="-285750">
              <a:lnSpc>
                <a:spcPct val="100000"/>
              </a:lnSpc>
              <a:buFont typeface="Arial" charset="0"/>
              <a:buChar char="•"/>
            </a:pPr>
            <a:r>
              <a:rPr lang="en-GB" dirty="0" smtClean="0"/>
              <a:t>presentation in </a:t>
            </a:r>
            <a:r>
              <a:rPr lang="en-GB" dirty="0"/>
              <a:t>other comprehensive </a:t>
            </a:r>
            <a:r>
              <a:rPr lang="en-GB" dirty="0" smtClean="0"/>
              <a:t>income</a:t>
            </a:r>
          </a:p>
          <a:p>
            <a:pPr marL="285750" indent="-285750"/>
            <a:endParaRPr lang="en-GB" dirty="0">
              <a:ea typeface="ＭＳ Ｐゴシック" charset="-128"/>
              <a:cs typeface="ＭＳ Ｐゴシック" charset="-128"/>
            </a:endParaRPr>
          </a:p>
        </p:txBody>
      </p:sp>
      <p:sp>
        <p:nvSpPr>
          <p:cNvPr id="5" name="Slide Number Placeholder 1"/>
          <p:cNvSpPr>
            <a:spLocks noGrp="1"/>
          </p:cNvSpPr>
          <p:nvPr>
            <p:ph type="sldNum" sz="quarter" idx="11"/>
          </p:nvPr>
        </p:nvSpPr>
        <p:spPr>
          <a:xfrm>
            <a:off x="7895494" y="7112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29</a:t>
            </a:fld>
            <a:endParaRPr lang="en-GB" dirty="0" smtClean="0">
              <a:solidFill>
                <a:srgbClr val="FFFFFF"/>
              </a:solidFill>
            </a:endParaRPr>
          </a:p>
        </p:txBody>
      </p:sp>
      <p:sp>
        <p:nvSpPr>
          <p:cNvPr id="6"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pPr lvl="1"/>
            <a:r>
              <a:rPr lang="en-US" dirty="0" smtClean="0"/>
              <a:t/>
            </a:r>
            <a:br>
              <a:rPr lang="en-US" dirty="0" smtClean="0"/>
            </a:br>
            <a:r>
              <a:rPr lang="en-GB" dirty="0" smtClean="0">
                <a:solidFill>
                  <a:schemeClr val="bg2"/>
                </a:solidFill>
              </a:rPr>
              <a:t>Definition</a:t>
            </a:r>
            <a:br>
              <a:rPr lang="en-GB" dirty="0" smtClean="0">
                <a:solidFill>
                  <a:schemeClr val="bg2"/>
                </a:solidFill>
              </a:rPr>
            </a:br>
            <a:r>
              <a:rPr lang="en-GB" sz="2600" i="1" dirty="0" smtClean="0">
                <a:solidFill>
                  <a:schemeClr val="bg2"/>
                </a:solidFill>
              </a:rPr>
              <a:t>I</a:t>
            </a:r>
            <a:r>
              <a:rPr lang="en-US" sz="2600" i="1" dirty="0" err="1" smtClean="0">
                <a:solidFill>
                  <a:schemeClr val="bg2"/>
                </a:solidFill>
              </a:rPr>
              <a:t>nsurance</a:t>
            </a:r>
            <a:r>
              <a:rPr lang="en-US" sz="2600" i="1" dirty="0" smtClean="0">
                <a:solidFill>
                  <a:schemeClr val="bg2"/>
                </a:solidFill>
              </a:rPr>
              <a:t> contract</a:t>
            </a:r>
            <a:endParaRPr lang="en-GB" sz="2600" i="1" dirty="0">
              <a:solidFill>
                <a:schemeClr val="bg2"/>
              </a:solidFill>
            </a:endParaRPr>
          </a:p>
        </p:txBody>
      </p:sp>
      <p:sp>
        <p:nvSpPr>
          <p:cNvPr id="3" name="Content Placeholder 2"/>
          <p:cNvSpPr>
            <a:spLocks noGrp="1"/>
          </p:cNvSpPr>
          <p:nvPr>
            <p:ph idx="1"/>
          </p:nvPr>
        </p:nvSpPr>
        <p:spPr/>
        <p:txBody>
          <a:bodyPr/>
          <a:lstStyle/>
          <a:p>
            <a:pPr marL="266700" lvl="1" eaLnBrk="1" hangingPunct="1">
              <a:lnSpc>
                <a:spcPct val="100000"/>
              </a:lnSpc>
              <a:spcBef>
                <a:spcPts val="938"/>
              </a:spcBef>
              <a:buClr>
                <a:schemeClr val="bg2"/>
              </a:buClr>
              <a:buFont typeface="Arial" charset="0"/>
              <a:buChar char="•"/>
              <a:defRPr/>
            </a:pPr>
            <a:r>
              <a:rPr lang="en-US" dirty="0" smtClean="0">
                <a:solidFill>
                  <a:srgbClr val="5F6062"/>
                </a:solidFill>
              </a:rPr>
              <a:t>Under </a:t>
            </a:r>
            <a:r>
              <a:rPr lang="en-US" dirty="0">
                <a:solidFill>
                  <a:srgbClr val="5F6062"/>
                </a:solidFill>
              </a:rPr>
              <a:t>an </a:t>
            </a:r>
            <a:r>
              <a:rPr lang="en-US" b="1" dirty="0">
                <a:solidFill>
                  <a:srgbClr val="5F6062"/>
                </a:solidFill>
              </a:rPr>
              <a:t>insurance contract</a:t>
            </a:r>
            <a:r>
              <a:rPr lang="en-US" dirty="0">
                <a:solidFill>
                  <a:srgbClr val="5F6062"/>
                </a:solidFill>
              </a:rPr>
              <a:t>, one party (the insurer) </a:t>
            </a:r>
            <a:r>
              <a:rPr lang="en-US" dirty="0">
                <a:solidFill>
                  <a:srgbClr val="B31E3B"/>
                </a:solidFill>
              </a:rPr>
              <a:t>accepts significant insurance risk </a:t>
            </a:r>
            <a:r>
              <a:rPr lang="en-US" dirty="0">
                <a:solidFill>
                  <a:srgbClr val="5F6062"/>
                </a:solidFill>
              </a:rPr>
              <a:t>from another party (the policyholder) by agreeing to compensate the policyholder if a specified uncertain future event (the insured event) </a:t>
            </a:r>
            <a:r>
              <a:rPr lang="en-US" dirty="0">
                <a:solidFill>
                  <a:srgbClr val="B31E3B"/>
                </a:solidFill>
              </a:rPr>
              <a:t>adversely affects </a:t>
            </a:r>
            <a:r>
              <a:rPr lang="en-US" dirty="0">
                <a:solidFill>
                  <a:srgbClr val="5F6062"/>
                </a:solidFill>
              </a:rPr>
              <a:t>the </a:t>
            </a:r>
            <a:r>
              <a:rPr lang="en-US" dirty="0" smtClean="0">
                <a:solidFill>
                  <a:srgbClr val="5F6062"/>
                </a:solidFill>
              </a:rPr>
              <a:t>policyholder</a:t>
            </a:r>
          </a:p>
          <a:p>
            <a:pPr marL="266700" lvl="1" eaLnBrk="1" hangingPunct="1">
              <a:lnSpc>
                <a:spcPct val="100000"/>
              </a:lnSpc>
              <a:spcBef>
                <a:spcPts val="938"/>
              </a:spcBef>
              <a:buClr>
                <a:schemeClr val="bg2"/>
              </a:buClr>
              <a:buFont typeface="Arial" charset="0"/>
              <a:buChar char="•"/>
              <a:defRPr/>
            </a:pPr>
            <a:r>
              <a:rPr lang="en-US" dirty="0" smtClean="0"/>
              <a:t>Some contracts having the </a:t>
            </a:r>
            <a:r>
              <a:rPr lang="en-US" dirty="0" smtClean="0">
                <a:solidFill>
                  <a:srgbClr val="B31E3B"/>
                </a:solidFill>
              </a:rPr>
              <a:t>legal form of insurance </a:t>
            </a:r>
            <a:r>
              <a:rPr lang="en-US" dirty="0" smtClean="0"/>
              <a:t>may not meet that definition</a:t>
            </a:r>
          </a:p>
          <a:p>
            <a:pPr marL="266700" lvl="1" eaLnBrk="1" hangingPunct="1">
              <a:lnSpc>
                <a:spcPct val="100000"/>
              </a:lnSpc>
              <a:spcBef>
                <a:spcPts val="938"/>
              </a:spcBef>
              <a:buClr>
                <a:schemeClr val="bg2"/>
              </a:buClr>
              <a:buFont typeface="Arial" charset="0"/>
              <a:buChar char="•"/>
              <a:defRPr/>
            </a:pPr>
            <a:r>
              <a:rPr lang="en-US" dirty="0" smtClean="0"/>
              <a:t>Insurance contracts transfer insurance risks (rather than only financial risks) </a:t>
            </a:r>
          </a:p>
        </p:txBody>
      </p:sp>
      <p:sp>
        <p:nvSpPr>
          <p:cNvPr id="120836"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534D30-06D6-4752-A13E-80105C8E6A64}" type="slidenum">
              <a:rPr lang="en-GB" smtClean="0">
                <a:solidFill>
                  <a:srgbClr val="FFFFFF"/>
                </a:solidFill>
              </a:rPr>
              <a:pPr eaLnBrk="1" hangingPunct="1"/>
              <a:t>3</a:t>
            </a:fld>
            <a:endParaRPr lang="en-GB" smtClean="0">
              <a:solidFill>
                <a:srgbClr val="FFFFFF"/>
              </a:solidFill>
            </a:endParaRPr>
          </a:p>
        </p:txBody>
      </p:sp>
      <p:sp>
        <p:nvSpPr>
          <p:cNvPr id="5"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extLst>
      <p:ext uri="{BB962C8B-B14F-4D97-AF65-F5344CB8AC3E}">
        <p14:creationId xmlns:p14="http://schemas.microsoft.com/office/powerpoint/2010/main" val="365740924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GB" dirty="0">
                <a:solidFill>
                  <a:srgbClr val="B31E3B"/>
                </a:solidFill>
                <a:ea typeface="ＭＳ Ｐゴシック" charset="-128"/>
                <a:cs typeface="ＭＳ Ｐゴシック" charset="-128"/>
              </a:rPr>
              <a:t>Next steps</a:t>
            </a:r>
          </a:p>
        </p:txBody>
      </p:sp>
      <p:sp>
        <p:nvSpPr>
          <p:cNvPr id="59395" name="Content Placeholder 5"/>
          <p:cNvSpPr>
            <a:spLocks noGrp="1"/>
          </p:cNvSpPr>
          <p:nvPr>
            <p:ph idx="1"/>
          </p:nvPr>
        </p:nvSpPr>
        <p:spPr/>
        <p:txBody>
          <a:bodyPr/>
          <a:lstStyle/>
          <a:p>
            <a:r>
              <a:rPr lang="en-GB">
                <a:ea typeface="ＭＳ Ｐゴシック" charset="-128"/>
                <a:cs typeface="ＭＳ Ｐゴシック" charset="-128"/>
              </a:rPr>
              <a:t>Complete remaining topics</a:t>
            </a:r>
          </a:p>
          <a:p>
            <a:r>
              <a:rPr lang="en-GB">
                <a:ea typeface="ＭＳ Ｐゴシック" charset="-128"/>
                <a:cs typeface="ＭＳ Ｐゴシック" charset="-128"/>
              </a:rPr>
              <a:t>Assess whether any differences between IASB and FASB can be reconciled</a:t>
            </a:r>
          </a:p>
          <a:p>
            <a:r>
              <a:rPr lang="en-GB">
                <a:ea typeface="ＭＳ Ｐゴシック" charset="-128"/>
                <a:cs typeface="ＭＳ Ｐゴシック" charset="-128"/>
              </a:rPr>
              <a:t>Review draft or re-expose (early 2012)</a:t>
            </a:r>
          </a:p>
          <a:p>
            <a:endParaRPr lang="en-GB">
              <a:ea typeface="ＭＳ Ｐゴシック" charset="-128"/>
              <a:cs typeface="ＭＳ Ｐゴシック" charset="-128"/>
            </a:endParaRPr>
          </a:p>
        </p:txBody>
      </p:sp>
      <p:sp>
        <p:nvSpPr>
          <p:cNvPr id="5" name="Slide Number Placeholder 1"/>
          <p:cNvSpPr>
            <a:spLocks noGrp="1"/>
          </p:cNvSpPr>
          <p:nvPr>
            <p:ph type="sldNum" sz="quarter" idx="11"/>
          </p:nvPr>
        </p:nvSpPr>
        <p:spPr>
          <a:xfrm>
            <a:off x="7895494" y="7112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30</a:t>
            </a:fld>
            <a:endParaRPr lang="en-GB" dirty="0" smtClean="0">
              <a:solidFill>
                <a:srgbClr val="FFFFFF"/>
              </a:solidFill>
            </a:endParaRPr>
          </a:p>
        </p:txBody>
      </p:sp>
      <p:sp>
        <p:nvSpPr>
          <p:cNvPr id="6"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GB" dirty="0">
                <a:solidFill>
                  <a:srgbClr val="B31E3B"/>
                </a:solidFill>
                <a:ea typeface="ＭＳ Ｐゴシック" charset="-128"/>
                <a:cs typeface="ＭＳ Ｐゴシック" charset="-128"/>
              </a:rPr>
              <a:t>Questions or comments?</a:t>
            </a:r>
          </a:p>
        </p:txBody>
      </p:sp>
      <p:sp>
        <p:nvSpPr>
          <p:cNvPr id="60419" name="Content Placeholder 1"/>
          <p:cNvSpPr>
            <a:spLocks noGrp="1"/>
          </p:cNvSpPr>
          <p:nvPr>
            <p:ph idx="1"/>
          </p:nvPr>
        </p:nvSpPr>
        <p:spPr>
          <a:xfrm>
            <a:off x="700454" y="1438275"/>
            <a:ext cx="3672254" cy="4870450"/>
          </a:xfrm>
        </p:spPr>
        <p:txBody>
          <a:bodyPr/>
          <a:lstStyle/>
          <a:p>
            <a:pPr eaLnBrk="1" hangingPunct="1"/>
            <a:r>
              <a:rPr lang="en-US" dirty="0">
                <a:ea typeface="ＭＳ Ｐゴシック" charset="-128"/>
                <a:cs typeface="ＭＳ Ｐゴシック" charset="-128"/>
              </a:rPr>
              <a:t>Expressions of individual views by members of the </a:t>
            </a:r>
            <a:r>
              <a:rPr lang="en-US" dirty="0" err="1">
                <a:ea typeface="ＭＳ Ｐゴシック" charset="-128"/>
                <a:cs typeface="ＭＳ Ｐゴシック" charset="-128"/>
              </a:rPr>
              <a:t>IASB</a:t>
            </a:r>
            <a:r>
              <a:rPr lang="en-US" dirty="0">
                <a:ea typeface="ＭＳ Ｐゴシック" charset="-128"/>
                <a:cs typeface="ＭＳ Ｐゴシック" charset="-128"/>
              </a:rPr>
              <a:t> and </a:t>
            </a:r>
            <a:r>
              <a:rPr lang="en-US" dirty="0" smtClean="0">
                <a:ea typeface="ＭＳ Ｐゴシック" charset="-128"/>
                <a:cs typeface="ＭＳ Ｐゴシック" charset="-128"/>
              </a:rPr>
              <a:t>its </a:t>
            </a:r>
            <a:r>
              <a:rPr lang="en-US" dirty="0">
                <a:ea typeface="ＭＳ Ｐゴシック" charset="-128"/>
                <a:cs typeface="ＭＳ Ｐゴシック" charset="-128"/>
              </a:rPr>
              <a:t>staff are encouraged. </a:t>
            </a:r>
            <a:endParaRPr lang="en-US" dirty="0" smtClean="0">
              <a:ea typeface="ＭＳ Ｐゴシック" charset="-128"/>
              <a:cs typeface="ＭＳ Ｐゴシック" charset="-128"/>
            </a:endParaRPr>
          </a:p>
          <a:p>
            <a:pPr eaLnBrk="1" hangingPunct="1"/>
            <a:r>
              <a:rPr lang="en-US" dirty="0" smtClean="0">
                <a:ea typeface="ＭＳ Ｐゴシック" charset="-128"/>
                <a:cs typeface="ＭＳ Ｐゴシック" charset="-128"/>
              </a:rPr>
              <a:t>The </a:t>
            </a:r>
            <a:r>
              <a:rPr lang="en-US" dirty="0">
                <a:ea typeface="ＭＳ Ｐゴシック" charset="-128"/>
                <a:cs typeface="ＭＳ Ｐゴシック" charset="-128"/>
              </a:rPr>
              <a:t>views expressed in this presentation are those of the presenter. </a:t>
            </a:r>
            <a:endParaRPr lang="en-US" dirty="0" smtClean="0">
              <a:ea typeface="ＭＳ Ｐゴシック" charset="-128"/>
              <a:cs typeface="ＭＳ Ｐゴシック" charset="-128"/>
            </a:endParaRPr>
          </a:p>
          <a:p>
            <a:pPr eaLnBrk="1" hangingPunct="1"/>
            <a:r>
              <a:rPr lang="en-US" dirty="0" smtClean="0">
                <a:ea typeface="ＭＳ Ｐゴシック" charset="-128"/>
                <a:cs typeface="ＭＳ Ｐゴシック" charset="-128"/>
              </a:rPr>
              <a:t>Official </a:t>
            </a:r>
            <a:r>
              <a:rPr lang="en-US" dirty="0">
                <a:ea typeface="ＭＳ Ｐゴシック" charset="-128"/>
                <a:cs typeface="ＭＳ Ｐゴシック" charset="-128"/>
              </a:rPr>
              <a:t>positions of the </a:t>
            </a:r>
            <a:r>
              <a:rPr lang="en-US" dirty="0" err="1">
                <a:ea typeface="ＭＳ Ｐゴシック" charset="-128"/>
                <a:cs typeface="ＭＳ Ｐゴシック" charset="-128"/>
              </a:rPr>
              <a:t>IASB</a:t>
            </a:r>
            <a:r>
              <a:rPr lang="en-US" dirty="0">
                <a:ea typeface="ＭＳ Ｐゴシック" charset="-128"/>
                <a:cs typeface="ＭＳ Ｐゴシック" charset="-128"/>
              </a:rPr>
              <a:t> on accounting matters are determined only after extensive due process </a:t>
            </a:r>
            <a:br>
              <a:rPr lang="en-US" dirty="0">
                <a:ea typeface="ＭＳ Ｐゴシック" charset="-128"/>
                <a:cs typeface="ＭＳ Ｐゴシック" charset="-128"/>
              </a:rPr>
            </a:br>
            <a:r>
              <a:rPr lang="en-US" dirty="0">
                <a:ea typeface="ＭＳ Ｐゴシック" charset="-128"/>
                <a:cs typeface="ＭＳ Ｐゴシック" charset="-128"/>
              </a:rPr>
              <a:t>and deliberation.</a:t>
            </a:r>
          </a:p>
        </p:txBody>
      </p:sp>
      <p:pic>
        <p:nvPicPr>
          <p:cNvPr id="60420" name="Picture 12" descr="Mike_72"/>
          <p:cNvPicPr>
            <a:picLocks noChangeAspect="1" noChangeArrowheads="1"/>
          </p:cNvPicPr>
          <p:nvPr/>
        </p:nvPicPr>
        <p:blipFill>
          <a:blip r:embed="rId3" cstate="print"/>
          <a:srcRect/>
          <a:stretch>
            <a:fillRect/>
          </a:stretch>
        </p:blipFill>
        <p:spPr bwMode="auto">
          <a:xfrm>
            <a:off x="4400551" y="1914525"/>
            <a:ext cx="4126523" cy="2973388"/>
          </a:xfrm>
          <a:prstGeom prst="rect">
            <a:avLst/>
          </a:prstGeom>
          <a:noFill/>
          <a:ln w="9525">
            <a:noFill/>
            <a:miter lim="800000"/>
            <a:headEnd/>
            <a:tailEnd/>
          </a:ln>
        </p:spPr>
      </p:pic>
      <p:sp>
        <p:nvSpPr>
          <p:cNvPr id="5"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txBox="1">
            <a:spLocks noGrp="1"/>
          </p:cNvSpPr>
          <p:nvPr/>
        </p:nvSpPr>
        <p:spPr bwMode="gray">
          <a:xfrm>
            <a:off x="7895495" y="711200"/>
            <a:ext cx="631581"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fld id="{E73CE08A-BB70-4B2A-92B2-2CBF0CBA24B1}" type="slidenum">
              <a:rPr lang="en-GB" sz="1600" smtClean="0">
                <a:solidFill>
                  <a:srgbClr val="FFFFFF"/>
                </a:solidFill>
              </a:rPr>
              <a:pPr algn="ctr" eaLnBrk="1" fontAlgn="base" hangingPunct="1">
                <a:spcBef>
                  <a:spcPct val="0"/>
                </a:spcBef>
                <a:spcAft>
                  <a:spcPct val="0"/>
                </a:spcAft>
              </a:pPr>
              <a:t>32</a:t>
            </a:fld>
            <a:endParaRPr lang="en-GB" sz="1600" smtClean="0">
              <a:solidFill>
                <a:srgbClr val="FFFFFF"/>
              </a:solidFill>
            </a:endParaRPr>
          </a:p>
        </p:txBody>
      </p:sp>
      <p:sp>
        <p:nvSpPr>
          <p:cNvPr id="6148" name="Rectangle 3"/>
          <p:cNvSpPr>
            <a:spLocks noGrp="1" noChangeArrowheads="1"/>
          </p:cNvSpPr>
          <p:nvPr>
            <p:ph type="body" idx="4294967295"/>
          </p:nvPr>
        </p:nvSpPr>
        <p:spPr>
          <a:xfrm>
            <a:off x="343248" y="1082651"/>
            <a:ext cx="8456375" cy="5275673"/>
          </a:xfrm>
          <a:noFill/>
          <a:ln w="19050" cmpd="tri">
            <a:solidFill>
              <a:srgbClr val="C00000"/>
            </a:solidFill>
            <a:miter lim="800000"/>
            <a:headEnd/>
            <a:tailEnd/>
          </a:ln>
          <a:scene3d>
            <a:camera prst="orthographicFront"/>
            <a:lightRig rig="threePt" dir="t"/>
          </a:scene3d>
          <a:sp3d>
            <a:bevelT prst="relaxedInset"/>
          </a:sp3d>
          <a:extLst/>
        </p:spPr>
        <p:txBody>
          <a:bodyPr/>
          <a:lstStyle>
            <a:lvl1pPr marL="274638" indent="-274638"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00000"/>
              </a:lnSpc>
              <a:spcBef>
                <a:spcPts val="1200"/>
              </a:spcBef>
              <a:buFontTx/>
              <a:buNone/>
              <a:defRPr/>
            </a:pPr>
            <a:endParaRPr lang="en-US" sz="600" b="1" dirty="0" smtClean="0">
              <a:solidFill>
                <a:srgbClr val="C00000"/>
              </a:solidFill>
            </a:endParaRPr>
          </a:p>
          <a:p>
            <a:pPr eaLnBrk="1" hangingPunct="1">
              <a:lnSpc>
                <a:spcPct val="90000"/>
              </a:lnSpc>
              <a:spcBef>
                <a:spcPts val="1200"/>
              </a:spcBef>
              <a:buFontTx/>
              <a:buNone/>
              <a:defRPr/>
            </a:pPr>
            <a:r>
              <a:rPr lang="en-US" sz="2800" dirty="0" smtClean="0">
                <a:solidFill>
                  <a:schemeClr val="bg2"/>
                </a:solidFill>
              </a:rPr>
              <a:t>	</a:t>
            </a:r>
            <a:r>
              <a:rPr lang="en-US" dirty="0" smtClean="0">
                <a:ea typeface="ＭＳ Ｐゴシック" pitchFamily="34" charset="-128"/>
              </a:rPr>
              <a:t>The requirements are set out in </a:t>
            </a:r>
            <a:r>
              <a:rPr lang="en-US" i="1" dirty="0" smtClean="0">
                <a:ea typeface="ＭＳ Ｐゴシック" pitchFamily="34" charset="-128"/>
              </a:rPr>
              <a:t>International Financial Reporting Standards (IFRSs)</a:t>
            </a:r>
            <a:r>
              <a:rPr lang="en-US" dirty="0" smtClean="0">
                <a:ea typeface="ＭＳ Ｐゴシック" pitchFamily="34" charset="-128"/>
              </a:rPr>
              <a:t>, as issued by the IASB at 1 January 2012 with an effective date after 1 January 2012 but not the IFRSs they will replace.</a:t>
            </a:r>
          </a:p>
          <a:p>
            <a:pPr eaLnBrk="1" hangingPunct="1">
              <a:lnSpc>
                <a:spcPct val="90000"/>
              </a:lnSpc>
              <a:spcBef>
                <a:spcPts val="1200"/>
              </a:spcBef>
              <a:buFontTx/>
              <a:buNone/>
              <a:defRPr/>
            </a:pPr>
            <a:r>
              <a:rPr lang="en-GB" dirty="0" smtClean="0">
                <a:ea typeface="ＭＳ Ｐゴシック" pitchFamily="34" charset="-128"/>
              </a:rPr>
              <a:t>	The IFRS Foundation, the authors, the presenters and the publishers do not accept responsibility for loss caused to any person who acts or refrains from acting in reliance on the material in this PowerPoint presentation, whether such loss is caused by negligence or otherwise.</a:t>
            </a:r>
            <a:endParaRPr lang="en-US" dirty="0" smtClean="0">
              <a:ea typeface="ＭＳ Ｐゴシック" pitchFamily="34" charset="-128"/>
            </a:endParaRPr>
          </a:p>
        </p:txBody>
      </p:sp>
      <p:sp>
        <p:nvSpPr>
          <p:cNvPr id="31751" name="Espaço Reservado para Número de Slide 4"/>
          <p:cNvSpPr txBox="1">
            <a:spLocks noGrp="1"/>
          </p:cNvSpPr>
          <p:nvPr/>
        </p:nvSpPr>
        <p:spPr bwMode="gray">
          <a:xfrm>
            <a:off x="7895495" y="711200"/>
            <a:ext cx="631581"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fld id="{0F31C6DD-A378-4265-BB55-0F7B230510B9}" type="slidenum">
              <a:rPr lang="en-GB" sz="1600" smtClean="0">
                <a:solidFill>
                  <a:srgbClr val="FFFFFF"/>
                </a:solidFill>
              </a:rPr>
              <a:pPr algn="ctr" eaLnBrk="1" fontAlgn="base" hangingPunct="1">
                <a:spcBef>
                  <a:spcPct val="0"/>
                </a:spcBef>
                <a:spcAft>
                  <a:spcPct val="0"/>
                </a:spcAft>
              </a:pPr>
              <a:t>32</a:t>
            </a:fld>
            <a:endParaRPr lang="en-GB" sz="1600" smtClean="0">
              <a:solidFill>
                <a:srgbClr val="FFFFFF"/>
              </a:solidFill>
            </a:endParaRPr>
          </a:p>
        </p:txBody>
      </p:sp>
      <p:sp>
        <p:nvSpPr>
          <p:cNvPr id="6" name="Rectangle 29"/>
          <p:cNvSpPr>
            <a:spLocks noChangeArrowheads="1"/>
          </p:cNvSpPr>
          <p:nvPr/>
        </p:nvSpPr>
        <p:spPr bwMode="gray">
          <a:xfrm>
            <a:off x="722439" y="6462713"/>
            <a:ext cx="52138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fontAlgn="base">
              <a:spcBef>
                <a:spcPct val="0"/>
              </a:spcBef>
              <a:spcAft>
                <a:spcPct val="0"/>
              </a:spcAft>
            </a:pPr>
            <a:r>
              <a:rPr lang="en-GB" sz="700">
                <a:solidFill>
                  <a:srgbClr val="000000"/>
                </a:solidFill>
                <a:cs typeface="Arial" charset="0"/>
              </a:rPr>
              <a:t>© IFRS Foundation |  30 Cannon Street  |  London EC4M 6XH  |  UK.  www.ifrs.org</a:t>
            </a:r>
          </a:p>
        </p:txBody>
      </p:sp>
    </p:spTree>
    <p:extLst>
      <p:ext uri="{BB962C8B-B14F-4D97-AF65-F5344CB8AC3E}">
        <p14:creationId xmlns:p14="http://schemas.microsoft.com/office/powerpoint/2010/main" val="311112928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8" name="Rectangle 2"/>
          <p:cNvSpPr>
            <a:spLocks noGrp="1" noChangeArrowheads="1"/>
          </p:cNvSpPr>
          <p:nvPr>
            <p:ph type="title"/>
          </p:nvPr>
        </p:nvSpPr>
        <p:spPr/>
        <p:txBody>
          <a:bodyPr/>
          <a:lstStyle/>
          <a:p>
            <a:pPr eaLnBrk="1" hangingPunct="1">
              <a:defRPr/>
            </a:pPr>
            <a:r>
              <a:rPr lang="en-US" dirty="0" smtClean="0"/>
              <a:t/>
            </a:r>
            <a:br>
              <a:rPr lang="en-US" dirty="0" smtClean="0"/>
            </a:br>
            <a:r>
              <a:rPr lang="en-GB" dirty="0" smtClean="0">
                <a:solidFill>
                  <a:schemeClr val="bg2"/>
                </a:solidFill>
              </a:rPr>
              <a:t>Definition</a:t>
            </a:r>
            <a:br>
              <a:rPr lang="en-GB" dirty="0" smtClean="0">
                <a:solidFill>
                  <a:schemeClr val="bg2"/>
                </a:solidFill>
              </a:rPr>
            </a:br>
            <a:r>
              <a:rPr lang="en-GB" sz="2600" i="1" dirty="0" smtClean="0">
                <a:solidFill>
                  <a:schemeClr val="bg2"/>
                </a:solidFill>
              </a:rPr>
              <a:t>I</a:t>
            </a:r>
            <a:r>
              <a:rPr lang="en-US" sz="2600" i="1" dirty="0" err="1" smtClean="0">
                <a:solidFill>
                  <a:schemeClr val="bg2"/>
                </a:solidFill>
              </a:rPr>
              <a:t>nsurance</a:t>
            </a:r>
            <a:r>
              <a:rPr lang="en-US" sz="2600" i="1" dirty="0" smtClean="0">
                <a:solidFill>
                  <a:schemeClr val="bg2"/>
                </a:solidFill>
              </a:rPr>
              <a:t> contract </a:t>
            </a:r>
            <a:r>
              <a:rPr lang="en-US" sz="1800" dirty="0" smtClean="0">
                <a:solidFill>
                  <a:schemeClr val="bg2">
                    <a:lumMod val="60000"/>
                    <a:lumOff val="40000"/>
                  </a:schemeClr>
                </a:solidFill>
              </a:rPr>
              <a:t>continued</a:t>
            </a:r>
            <a:endParaRPr lang="en-GB" sz="1800" dirty="0" smtClean="0"/>
          </a:p>
        </p:txBody>
      </p:sp>
      <p:sp>
        <p:nvSpPr>
          <p:cNvPr id="1033219" name="Rectangle 3"/>
          <p:cNvSpPr>
            <a:spLocks noGrp="1" noChangeArrowheads="1"/>
          </p:cNvSpPr>
          <p:nvPr>
            <p:ph type="body" idx="1"/>
          </p:nvPr>
        </p:nvSpPr>
        <p:spPr>
          <a:noFill/>
          <a:ln>
            <a:noFill/>
          </a:ln>
        </p:spPr>
        <p:txBody>
          <a:bodyPr vert="horz" wrap="square" lIns="0" tIns="0" rIns="0" bIns="0" numCol="1" anchor="t" anchorCtr="0" compatLnSpc="1">
            <a:prstTxWarp prst="textNoShape">
              <a:avLst/>
            </a:prstTxWarp>
          </a:bodyPr>
          <a:lstStyle/>
          <a:p>
            <a:pPr marL="266700" lvl="1" eaLnBrk="1" hangingPunct="1">
              <a:lnSpc>
                <a:spcPct val="100000"/>
              </a:lnSpc>
              <a:spcBef>
                <a:spcPts val="938"/>
              </a:spcBef>
              <a:buClr>
                <a:schemeClr val="bg2"/>
              </a:buClr>
              <a:buFont typeface="Arial" charset="0"/>
              <a:buChar char="•"/>
            </a:pPr>
            <a:r>
              <a:rPr lang="en-US" dirty="0" smtClean="0"/>
              <a:t>Significant insurance risk</a:t>
            </a:r>
          </a:p>
          <a:p>
            <a:pPr marL="800100" lvl="2" eaLnBrk="1" hangingPunct="1">
              <a:lnSpc>
                <a:spcPct val="100000"/>
              </a:lnSpc>
              <a:spcBef>
                <a:spcPts val="938"/>
              </a:spcBef>
              <a:buClr>
                <a:schemeClr val="bg2"/>
              </a:buClr>
              <a:buFont typeface="Arial" charset="0"/>
              <a:buChar char="•"/>
            </a:pPr>
            <a:r>
              <a:rPr lang="en-US" dirty="0" smtClean="0"/>
              <a:t>significant additional benefits in any scenario (that has commercial substance)</a:t>
            </a:r>
          </a:p>
          <a:p>
            <a:pPr marL="800100" lvl="2" eaLnBrk="1" hangingPunct="1">
              <a:lnSpc>
                <a:spcPct val="100000"/>
              </a:lnSpc>
              <a:spcBef>
                <a:spcPts val="938"/>
              </a:spcBef>
              <a:buClr>
                <a:schemeClr val="bg2"/>
              </a:buClr>
              <a:buFont typeface="Arial" charset="0"/>
              <a:buChar char="•"/>
            </a:pPr>
            <a:r>
              <a:rPr lang="en-US" dirty="0" smtClean="0"/>
              <a:t>not a percentage test</a:t>
            </a:r>
          </a:p>
          <a:p>
            <a:pPr marL="800100" lvl="2" eaLnBrk="1" hangingPunct="1">
              <a:lnSpc>
                <a:spcPct val="100000"/>
              </a:lnSpc>
              <a:spcBef>
                <a:spcPts val="938"/>
              </a:spcBef>
              <a:buClr>
                <a:schemeClr val="bg2"/>
              </a:buClr>
              <a:buFont typeface="Arial" charset="0"/>
              <a:buChar char="•"/>
            </a:pPr>
            <a:r>
              <a:rPr lang="en-US" dirty="0" smtClean="0"/>
              <a:t>contract by contract</a:t>
            </a:r>
          </a:p>
          <a:p>
            <a:pPr marL="266700" lvl="1" eaLnBrk="1" hangingPunct="1">
              <a:lnSpc>
                <a:spcPct val="100000"/>
              </a:lnSpc>
              <a:spcBef>
                <a:spcPts val="938"/>
              </a:spcBef>
              <a:buClr>
                <a:schemeClr val="bg2"/>
              </a:buClr>
              <a:buFont typeface="Arial" charset="0"/>
              <a:buChar char="•"/>
            </a:pPr>
            <a:r>
              <a:rPr lang="en-US" dirty="0" smtClean="0"/>
              <a:t>Unbundling a deposit component</a:t>
            </a:r>
          </a:p>
          <a:p>
            <a:pPr marL="266700" lvl="1" eaLnBrk="1" hangingPunct="1">
              <a:lnSpc>
                <a:spcPct val="100000"/>
              </a:lnSpc>
              <a:spcBef>
                <a:spcPts val="938"/>
              </a:spcBef>
              <a:buClr>
                <a:schemeClr val="bg2"/>
              </a:buClr>
              <a:buFont typeface="Arial" charset="0"/>
              <a:buChar char="•"/>
            </a:pPr>
            <a:r>
              <a:rPr lang="en-US" dirty="0" smtClean="0"/>
              <a:t>Embedded derivatives </a:t>
            </a:r>
          </a:p>
          <a:p>
            <a:pPr eaLnBrk="1" hangingPunct="1">
              <a:buFont typeface="Wingdings" pitchFamily="2" charset="2"/>
              <a:buChar char="•"/>
              <a:defRPr/>
            </a:pPr>
            <a:endParaRPr lang="en-GB" sz="2400" dirty="0" smtClean="0"/>
          </a:p>
        </p:txBody>
      </p:sp>
      <p:sp>
        <p:nvSpPr>
          <p:cNvPr id="4" name="Slide Number Placeholder 1"/>
          <p:cNvSpPr>
            <a:spLocks noGrp="1"/>
          </p:cNvSpPr>
          <p:nvPr>
            <p:ph type="sldNum" sz="quarter" idx="11"/>
          </p:nvPr>
        </p:nvSpPr>
        <p:spPr>
          <a:xfrm>
            <a:off x="7895494" y="7112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4</a:t>
            </a:fld>
            <a:endParaRPr lang="en-GB" dirty="0" smtClean="0">
              <a:solidFill>
                <a:srgbClr val="FFFFFF"/>
              </a:solidFill>
            </a:endParaRPr>
          </a:p>
        </p:txBody>
      </p:sp>
      <p:sp>
        <p:nvSpPr>
          <p:cNvPr id="5"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body" idx="1"/>
          </p:nvPr>
        </p:nvSpPr>
        <p:spPr/>
        <p:txBody>
          <a:bodyPr/>
          <a:lstStyle/>
          <a:p>
            <a:pPr marL="266700" lvl="1" eaLnBrk="1" hangingPunct="1">
              <a:lnSpc>
                <a:spcPct val="100000"/>
              </a:lnSpc>
              <a:spcBef>
                <a:spcPts val="938"/>
              </a:spcBef>
              <a:buClr>
                <a:schemeClr val="bg2"/>
              </a:buClr>
              <a:buFont typeface="Arial" charset="0"/>
              <a:buChar char="•"/>
            </a:pPr>
            <a:r>
              <a:rPr lang="en-US" dirty="0" smtClean="0"/>
              <a:t>IFRS 4 permits insurers to retain most aspects of their previous accounting for insurance contracts </a:t>
            </a:r>
          </a:p>
          <a:p>
            <a:pPr marL="266700" lvl="1" eaLnBrk="1" hangingPunct="1">
              <a:lnSpc>
                <a:spcPct val="100000"/>
              </a:lnSpc>
              <a:spcBef>
                <a:spcPts val="938"/>
              </a:spcBef>
              <a:buClr>
                <a:schemeClr val="bg2"/>
              </a:buClr>
              <a:buFont typeface="Arial" charset="0"/>
              <a:buChar char="•"/>
            </a:pPr>
            <a:r>
              <a:rPr lang="en-US" dirty="0" smtClean="0"/>
              <a:t>This avoids disruption while the IASB works on a comprehensive review of accounting for insurance contracts</a:t>
            </a:r>
          </a:p>
          <a:p>
            <a:pPr marL="266700" lvl="1" eaLnBrk="1" hangingPunct="1">
              <a:lnSpc>
                <a:spcPct val="100000"/>
              </a:lnSpc>
              <a:spcBef>
                <a:spcPts val="938"/>
              </a:spcBef>
              <a:buClr>
                <a:schemeClr val="bg2"/>
              </a:buClr>
              <a:buFont typeface="Arial" charset="0"/>
              <a:buChar char="•"/>
            </a:pPr>
            <a:r>
              <a:rPr lang="en-US" dirty="0" smtClean="0"/>
              <a:t>The nature and extent of </a:t>
            </a:r>
            <a:r>
              <a:rPr lang="en-US" dirty="0" err="1" smtClean="0"/>
              <a:t>judgements</a:t>
            </a:r>
            <a:r>
              <a:rPr lang="en-US" dirty="0" smtClean="0"/>
              <a:t> and estimates will, therefore, depend largely on that previous accounting  </a:t>
            </a:r>
          </a:p>
          <a:p>
            <a:pPr marL="266700" lvl="1" eaLnBrk="1" hangingPunct="1">
              <a:lnSpc>
                <a:spcPct val="100000"/>
              </a:lnSpc>
              <a:spcBef>
                <a:spcPts val="938"/>
              </a:spcBef>
              <a:buClr>
                <a:schemeClr val="bg2"/>
              </a:buClr>
              <a:buFont typeface="Arial" charset="0"/>
              <a:buChar char="•"/>
            </a:pPr>
            <a:r>
              <a:rPr lang="en-US" dirty="0" smtClean="0"/>
              <a:t>Typically this will involve estimates of uncertain cash flows </a:t>
            </a:r>
          </a:p>
        </p:txBody>
      </p:sp>
      <p:sp>
        <p:nvSpPr>
          <p:cNvPr id="121859" name="Slide Number Placeholder 1"/>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0A07A0C-0BF4-408C-9329-2AF8F67A70FF}" type="slidenum">
              <a:rPr lang="en-GB" smtClean="0">
                <a:solidFill>
                  <a:srgbClr val="FFFFFF"/>
                </a:solidFill>
              </a:rPr>
              <a:pPr eaLnBrk="1" hangingPunct="1"/>
              <a:t>5</a:t>
            </a:fld>
            <a:endParaRPr lang="en-GB" smtClean="0">
              <a:solidFill>
                <a:srgbClr val="FFFFFF"/>
              </a:solidFill>
            </a:endParaRPr>
          </a:p>
        </p:txBody>
      </p:sp>
      <p:sp>
        <p:nvSpPr>
          <p:cNvPr id="121860" name="Rectangle 2"/>
          <p:cNvSpPr>
            <a:spLocks noGrp="1" noChangeArrowheads="1"/>
          </p:cNvSpPr>
          <p:nvPr>
            <p:ph type="title"/>
          </p:nvPr>
        </p:nvSpPr>
        <p:spPr/>
        <p:txBody>
          <a:bodyPr/>
          <a:lstStyle/>
          <a:p>
            <a:pPr eaLnBrk="1" hangingPunct="1"/>
            <a:r>
              <a:rPr lang="en-GB" dirty="0" smtClean="0">
                <a:solidFill>
                  <a:schemeClr val="bg2"/>
                </a:solidFill>
              </a:rPr>
              <a:t>Continuing previous accounting</a:t>
            </a:r>
            <a:endParaRPr lang="en-US" b="0" dirty="0" smtClean="0"/>
          </a:p>
        </p:txBody>
      </p:sp>
      <p:sp>
        <p:nvSpPr>
          <p:cNvPr id="5"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extLst>
      <p:ext uri="{BB962C8B-B14F-4D97-AF65-F5344CB8AC3E}">
        <p14:creationId xmlns:p14="http://schemas.microsoft.com/office/powerpoint/2010/main" val="85518490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Grp="1" noChangeArrowheads="1"/>
          </p:cNvSpPr>
          <p:nvPr>
            <p:ph type="title"/>
          </p:nvPr>
        </p:nvSpPr>
        <p:spPr/>
        <p:txBody>
          <a:bodyPr/>
          <a:lstStyle/>
          <a:p>
            <a:pPr eaLnBrk="1" hangingPunct="1">
              <a:defRPr/>
            </a:pPr>
            <a:r>
              <a:rPr lang="en-GB" dirty="0" smtClean="0">
                <a:solidFill>
                  <a:schemeClr val="bg2"/>
                </a:solidFill>
              </a:rPr>
              <a:t>Unbundling deposit component </a:t>
            </a:r>
          </a:p>
        </p:txBody>
      </p:sp>
      <p:sp>
        <p:nvSpPr>
          <p:cNvPr id="10243" name="Text Box 7"/>
          <p:cNvSpPr txBox="1">
            <a:spLocks noChangeArrowheads="1"/>
          </p:cNvSpPr>
          <p:nvPr/>
        </p:nvSpPr>
        <p:spPr bwMode="auto">
          <a:xfrm>
            <a:off x="4343400" y="1905000"/>
            <a:ext cx="1600200" cy="369332"/>
          </a:xfrm>
          <a:prstGeom prst="rect">
            <a:avLst/>
          </a:prstGeom>
          <a:noFill/>
          <a:ln w="9525">
            <a:noFill/>
            <a:miter lim="800000"/>
            <a:headEnd/>
            <a:tailEnd/>
          </a:ln>
          <a:effectLst/>
        </p:spPr>
        <p:txBody>
          <a:bodyPr>
            <a:prstTxWarp prst="textNoShape">
              <a:avLst/>
            </a:prstTxWarp>
            <a:spAutoFit/>
          </a:bodyPr>
          <a:lstStyle/>
          <a:p>
            <a:pPr>
              <a:spcBef>
                <a:spcPct val="50000"/>
              </a:spcBef>
            </a:pPr>
            <a:endParaRPr lang="en-GB">
              <a:solidFill>
                <a:schemeClr val="bg1"/>
              </a:solidFill>
            </a:endParaRPr>
          </a:p>
        </p:txBody>
      </p:sp>
      <p:sp>
        <p:nvSpPr>
          <p:cNvPr id="10244" name="Text Box 8"/>
          <p:cNvSpPr txBox="1">
            <a:spLocks noChangeArrowheads="1"/>
          </p:cNvSpPr>
          <p:nvPr/>
        </p:nvSpPr>
        <p:spPr bwMode="auto">
          <a:xfrm>
            <a:off x="609600" y="1676400"/>
            <a:ext cx="3352800" cy="646331"/>
          </a:xfrm>
          <a:prstGeom prst="rect">
            <a:avLst/>
          </a:prstGeom>
          <a:solidFill>
            <a:schemeClr val="accent6">
              <a:lumMod val="50000"/>
            </a:schemeClr>
          </a:solidFill>
          <a:ln w="9525">
            <a:noFill/>
            <a:miter lim="800000"/>
            <a:headEnd/>
            <a:tailEnd/>
          </a:ln>
          <a:effectLst/>
        </p:spPr>
        <p:txBody>
          <a:bodyPr>
            <a:prstTxWarp prst="textNoShape">
              <a:avLst/>
            </a:prstTxWarp>
            <a:spAutoFit/>
          </a:bodyPr>
          <a:lstStyle/>
          <a:p>
            <a:pPr algn="ctr">
              <a:spcBef>
                <a:spcPct val="50000"/>
              </a:spcBef>
            </a:pPr>
            <a:r>
              <a:rPr lang="en-GB" dirty="0">
                <a:solidFill>
                  <a:schemeClr val="bg1"/>
                </a:solidFill>
              </a:rPr>
              <a:t>Can measure deposit component separately?</a:t>
            </a:r>
          </a:p>
        </p:txBody>
      </p:sp>
      <p:sp>
        <p:nvSpPr>
          <p:cNvPr id="10245" name="Text Box 10"/>
          <p:cNvSpPr txBox="1">
            <a:spLocks noChangeArrowheads="1"/>
          </p:cNvSpPr>
          <p:nvPr/>
        </p:nvSpPr>
        <p:spPr bwMode="auto">
          <a:xfrm>
            <a:off x="609600" y="3276600"/>
            <a:ext cx="3352800" cy="646331"/>
          </a:xfrm>
          <a:prstGeom prst="rect">
            <a:avLst/>
          </a:prstGeom>
          <a:solidFill>
            <a:schemeClr val="accent6">
              <a:lumMod val="50000"/>
            </a:schemeClr>
          </a:solidFill>
          <a:ln w="9525">
            <a:noFill/>
            <a:miter lim="800000"/>
            <a:headEnd/>
            <a:tailEnd/>
          </a:ln>
          <a:effectLst/>
        </p:spPr>
        <p:txBody>
          <a:bodyPr>
            <a:prstTxWarp prst="textNoShape">
              <a:avLst/>
            </a:prstTxWarp>
            <a:spAutoFit/>
          </a:bodyPr>
          <a:lstStyle/>
          <a:p>
            <a:pPr algn="ctr">
              <a:spcBef>
                <a:spcPct val="50000"/>
              </a:spcBef>
            </a:pPr>
            <a:r>
              <a:rPr lang="en-GB">
                <a:solidFill>
                  <a:schemeClr val="bg1"/>
                </a:solidFill>
              </a:rPr>
              <a:t>All rights and obligations recognised? </a:t>
            </a:r>
          </a:p>
        </p:txBody>
      </p:sp>
      <p:sp>
        <p:nvSpPr>
          <p:cNvPr id="10246" name="AutoShape 12"/>
          <p:cNvSpPr>
            <a:spLocks noChangeArrowheads="1"/>
          </p:cNvSpPr>
          <p:nvPr/>
        </p:nvSpPr>
        <p:spPr bwMode="auto">
          <a:xfrm>
            <a:off x="3962400" y="1981200"/>
            <a:ext cx="1371600" cy="228600"/>
          </a:xfrm>
          <a:prstGeom prst="rightArrow">
            <a:avLst>
              <a:gd name="adj1" fmla="val 50000"/>
              <a:gd name="adj2" fmla="val 150000"/>
            </a:avLst>
          </a:prstGeom>
          <a:solidFill>
            <a:schemeClr val="tx1"/>
          </a:solidFill>
          <a:ln w="9525">
            <a:solidFill>
              <a:schemeClr val="tx1"/>
            </a:solidFill>
            <a:miter lim="800000"/>
            <a:headEnd/>
            <a:tailEnd/>
          </a:ln>
          <a:effectLst/>
        </p:spPr>
        <p:txBody>
          <a:bodyPr wrap="none" anchor="ctr">
            <a:prstTxWarp prst="textNoShape">
              <a:avLst/>
            </a:prstTxWarp>
          </a:bodyPr>
          <a:lstStyle/>
          <a:p>
            <a:endParaRPr lang="en-GB"/>
          </a:p>
        </p:txBody>
      </p:sp>
      <p:sp>
        <p:nvSpPr>
          <p:cNvPr id="10247" name="AutoShape 14"/>
          <p:cNvSpPr>
            <a:spLocks noChangeArrowheads="1"/>
          </p:cNvSpPr>
          <p:nvPr/>
        </p:nvSpPr>
        <p:spPr bwMode="auto">
          <a:xfrm>
            <a:off x="3962400" y="3505200"/>
            <a:ext cx="1371600" cy="228600"/>
          </a:xfrm>
          <a:prstGeom prst="rightArrow">
            <a:avLst>
              <a:gd name="adj1" fmla="val 50000"/>
              <a:gd name="adj2" fmla="val 150000"/>
            </a:avLst>
          </a:prstGeom>
          <a:solidFill>
            <a:schemeClr val="tx1"/>
          </a:solidFill>
          <a:ln w="9525">
            <a:solidFill>
              <a:schemeClr val="tx1"/>
            </a:solidFill>
            <a:miter lim="800000"/>
            <a:headEnd/>
            <a:tailEnd/>
          </a:ln>
          <a:effectLst/>
        </p:spPr>
        <p:txBody>
          <a:bodyPr wrap="none" anchor="ctr">
            <a:prstTxWarp prst="textNoShape">
              <a:avLst/>
            </a:prstTxWarp>
          </a:bodyPr>
          <a:lstStyle/>
          <a:p>
            <a:endParaRPr lang="en-GB"/>
          </a:p>
        </p:txBody>
      </p:sp>
      <p:sp>
        <p:nvSpPr>
          <p:cNvPr id="10248" name="Text Box 15"/>
          <p:cNvSpPr txBox="1">
            <a:spLocks noChangeArrowheads="1"/>
          </p:cNvSpPr>
          <p:nvPr/>
        </p:nvSpPr>
        <p:spPr bwMode="auto">
          <a:xfrm>
            <a:off x="5334000" y="1828800"/>
            <a:ext cx="3352800" cy="369332"/>
          </a:xfrm>
          <a:prstGeom prst="rect">
            <a:avLst/>
          </a:prstGeom>
          <a:solidFill>
            <a:schemeClr val="accent6">
              <a:lumMod val="75000"/>
            </a:schemeClr>
          </a:solidFill>
          <a:ln w="9525">
            <a:noFill/>
            <a:miter lim="800000"/>
            <a:headEnd/>
            <a:tailEnd/>
          </a:ln>
          <a:effectLst/>
        </p:spPr>
        <p:txBody>
          <a:bodyPr>
            <a:prstTxWarp prst="textNoShape">
              <a:avLst/>
            </a:prstTxWarp>
            <a:spAutoFit/>
          </a:bodyPr>
          <a:lstStyle/>
          <a:p>
            <a:pPr algn="ctr">
              <a:spcBef>
                <a:spcPct val="50000"/>
              </a:spcBef>
            </a:pPr>
            <a:r>
              <a:rPr lang="en-GB">
                <a:solidFill>
                  <a:schemeClr val="bg1"/>
                </a:solidFill>
              </a:rPr>
              <a:t>MUST NOT unbundle</a:t>
            </a:r>
          </a:p>
        </p:txBody>
      </p:sp>
      <p:sp>
        <p:nvSpPr>
          <p:cNvPr id="10249" name="Text Box 16"/>
          <p:cNvSpPr txBox="1">
            <a:spLocks noChangeArrowheads="1"/>
          </p:cNvSpPr>
          <p:nvPr/>
        </p:nvSpPr>
        <p:spPr bwMode="auto">
          <a:xfrm>
            <a:off x="5334000" y="3352800"/>
            <a:ext cx="3352800" cy="369332"/>
          </a:xfrm>
          <a:prstGeom prst="rect">
            <a:avLst/>
          </a:prstGeom>
          <a:solidFill>
            <a:schemeClr val="accent6">
              <a:lumMod val="75000"/>
            </a:schemeClr>
          </a:solidFill>
          <a:ln w="9525">
            <a:noFill/>
            <a:miter lim="800000"/>
            <a:headEnd/>
            <a:tailEnd/>
          </a:ln>
          <a:effectLst/>
        </p:spPr>
        <p:txBody>
          <a:bodyPr>
            <a:prstTxWarp prst="textNoShape">
              <a:avLst/>
            </a:prstTxWarp>
            <a:spAutoFit/>
          </a:bodyPr>
          <a:lstStyle/>
          <a:p>
            <a:pPr algn="ctr">
              <a:spcBef>
                <a:spcPct val="50000"/>
              </a:spcBef>
            </a:pPr>
            <a:r>
              <a:rPr lang="en-GB">
                <a:solidFill>
                  <a:schemeClr val="bg1"/>
                </a:solidFill>
              </a:rPr>
              <a:t>MAY unbundle</a:t>
            </a:r>
          </a:p>
        </p:txBody>
      </p:sp>
      <p:sp>
        <p:nvSpPr>
          <p:cNvPr id="10250" name="Text Box 17"/>
          <p:cNvSpPr txBox="1">
            <a:spLocks noChangeArrowheads="1"/>
          </p:cNvSpPr>
          <p:nvPr/>
        </p:nvSpPr>
        <p:spPr bwMode="auto">
          <a:xfrm>
            <a:off x="609600" y="4953000"/>
            <a:ext cx="3352800" cy="369332"/>
          </a:xfrm>
          <a:prstGeom prst="rect">
            <a:avLst/>
          </a:prstGeom>
          <a:solidFill>
            <a:schemeClr val="accent6">
              <a:lumMod val="75000"/>
            </a:schemeClr>
          </a:solidFill>
          <a:ln w="9525">
            <a:noFill/>
            <a:miter lim="800000"/>
            <a:headEnd/>
            <a:tailEnd/>
          </a:ln>
          <a:effectLst/>
        </p:spPr>
        <p:txBody>
          <a:bodyPr>
            <a:prstTxWarp prst="textNoShape">
              <a:avLst/>
            </a:prstTxWarp>
            <a:spAutoFit/>
          </a:bodyPr>
          <a:lstStyle/>
          <a:p>
            <a:pPr algn="ctr">
              <a:spcBef>
                <a:spcPct val="50000"/>
              </a:spcBef>
            </a:pPr>
            <a:r>
              <a:rPr lang="en-GB">
                <a:solidFill>
                  <a:schemeClr val="bg1"/>
                </a:solidFill>
              </a:rPr>
              <a:t>MUST unbundle</a:t>
            </a:r>
          </a:p>
        </p:txBody>
      </p:sp>
      <p:sp>
        <p:nvSpPr>
          <p:cNvPr id="10251" name="AutoShape 22"/>
          <p:cNvSpPr>
            <a:spLocks noChangeArrowheads="1"/>
          </p:cNvSpPr>
          <p:nvPr/>
        </p:nvSpPr>
        <p:spPr bwMode="auto">
          <a:xfrm rot="5400000">
            <a:off x="1905000" y="4343400"/>
            <a:ext cx="762000" cy="304800"/>
          </a:xfrm>
          <a:prstGeom prst="rightArrow">
            <a:avLst>
              <a:gd name="adj1" fmla="val 50000"/>
              <a:gd name="adj2" fmla="val 62500"/>
            </a:avLst>
          </a:prstGeom>
          <a:solidFill>
            <a:schemeClr val="tx1"/>
          </a:solidFill>
          <a:ln w="9525">
            <a:solidFill>
              <a:schemeClr val="tx1"/>
            </a:solidFill>
            <a:miter lim="800000"/>
            <a:headEnd/>
            <a:tailEnd/>
          </a:ln>
          <a:effectLst/>
        </p:spPr>
        <p:txBody>
          <a:bodyPr wrap="none" anchor="ctr">
            <a:prstTxWarp prst="textNoShape">
              <a:avLst/>
            </a:prstTxWarp>
          </a:bodyPr>
          <a:lstStyle/>
          <a:p>
            <a:endParaRPr lang="en-GB">
              <a:solidFill>
                <a:schemeClr val="bg1"/>
              </a:solidFill>
            </a:endParaRPr>
          </a:p>
        </p:txBody>
      </p:sp>
      <p:sp>
        <p:nvSpPr>
          <p:cNvPr id="10252" name="AutoShape 25"/>
          <p:cNvSpPr>
            <a:spLocks noChangeArrowheads="1"/>
          </p:cNvSpPr>
          <p:nvPr/>
        </p:nvSpPr>
        <p:spPr bwMode="auto">
          <a:xfrm rot="5400000">
            <a:off x="1905000" y="2743200"/>
            <a:ext cx="762000" cy="304800"/>
          </a:xfrm>
          <a:prstGeom prst="rightArrow">
            <a:avLst>
              <a:gd name="adj1" fmla="val 50000"/>
              <a:gd name="adj2" fmla="val 62500"/>
            </a:avLst>
          </a:prstGeom>
          <a:solidFill>
            <a:schemeClr val="tx1"/>
          </a:solidFill>
          <a:ln w="9525">
            <a:solidFill>
              <a:schemeClr val="tx1"/>
            </a:solidFill>
            <a:miter lim="800000"/>
            <a:headEnd/>
            <a:tailEnd/>
          </a:ln>
          <a:effectLst/>
        </p:spPr>
        <p:txBody>
          <a:bodyPr wrap="none" anchor="ctr">
            <a:prstTxWarp prst="textNoShape">
              <a:avLst/>
            </a:prstTxWarp>
          </a:bodyPr>
          <a:lstStyle/>
          <a:p>
            <a:endParaRPr lang="en-GB">
              <a:solidFill>
                <a:schemeClr val="bg1"/>
              </a:solidFill>
            </a:endParaRPr>
          </a:p>
        </p:txBody>
      </p:sp>
      <p:sp>
        <p:nvSpPr>
          <p:cNvPr id="10253" name="Text Box 27"/>
          <p:cNvSpPr txBox="1">
            <a:spLocks noChangeArrowheads="1"/>
          </p:cNvSpPr>
          <p:nvPr/>
        </p:nvSpPr>
        <p:spPr bwMode="auto">
          <a:xfrm>
            <a:off x="4267200" y="1447800"/>
            <a:ext cx="6096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GB"/>
              <a:t>NO</a:t>
            </a:r>
          </a:p>
        </p:txBody>
      </p:sp>
      <p:sp>
        <p:nvSpPr>
          <p:cNvPr id="10254" name="Text Box 28"/>
          <p:cNvSpPr txBox="1">
            <a:spLocks noChangeArrowheads="1"/>
          </p:cNvSpPr>
          <p:nvPr/>
        </p:nvSpPr>
        <p:spPr bwMode="auto">
          <a:xfrm>
            <a:off x="1447800" y="4267200"/>
            <a:ext cx="6096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GB" dirty="0">
                <a:solidFill>
                  <a:srgbClr val="5F6062"/>
                </a:solidFill>
              </a:rPr>
              <a:t>NO</a:t>
            </a:r>
          </a:p>
        </p:txBody>
      </p:sp>
      <p:sp>
        <p:nvSpPr>
          <p:cNvPr id="10255" name="Text Box 29"/>
          <p:cNvSpPr txBox="1">
            <a:spLocks noChangeArrowheads="1"/>
          </p:cNvSpPr>
          <p:nvPr/>
        </p:nvSpPr>
        <p:spPr bwMode="auto">
          <a:xfrm>
            <a:off x="1066800" y="2667000"/>
            <a:ext cx="7620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GB">
                <a:solidFill>
                  <a:srgbClr val="5F6062"/>
                </a:solidFill>
              </a:rPr>
              <a:t>YES</a:t>
            </a:r>
          </a:p>
        </p:txBody>
      </p:sp>
      <p:sp>
        <p:nvSpPr>
          <p:cNvPr id="10256" name="Text Box 30"/>
          <p:cNvSpPr txBox="1">
            <a:spLocks noChangeArrowheads="1"/>
          </p:cNvSpPr>
          <p:nvPr/>
        </p:nvSpPr>
        <p:spPr bwMode="auto">
          <a:xfrm>
            <a:off x="4114800" y="2895600"/>
            <a:ext cx="7620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GB"/>
              <a:t>YES</a:t>
            </a:r>
          </a:p>
        </p:txBody>
      </p:sp>
      <p:sp>
        <p:nvSpPr>
          <p:cNvPr id="17" name="Slide Number Placeholder 1"/>
          <p:cNvSpPr>
            <a:spLocks noGrp="1"/>
          </p:cNvSpPr>
          <p:nvPr>
            <p:ph type="sldNum" sz="quarter" idx="11"/>
          </p:nvPr>
        </p:nvSpPr>
        <p:spPr>
          <a:xfrm>
            <a:off x="7895494" y="7112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6</a:t>
            </a:fld>
            <a:endParaRPr lang="en-GB" dirty="0" smtClean="0">
              <a:solidFill>
                <a:srgbClr val="FFFFFF"/>
              </a:solidFill>
            </a:endParaRPr>
          </a:p>
        </p:txBody>
      </p:sp>
      <p:sp>
        <p:nvSpPr>
          <p:cNvPr id="18"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1026"/>
          <p:cNvSpPr>
            <a:spLocks noGrp="1" noChangeArrowheads="1"/>
          </p:cNvSpPr>
          <p:nvPr>
            <p:ph type="title"/>
          </p:nvPr>
        </p:nvSpPr>
        <p:spPr/>
        <p:txBody>
          <a:bodyPr/>
          <a:lstStyle/>
          <a:p>
            <a:pPr eaLnBrk="1" hangingPunct="1">
              <a:defRPr/>
            </a:pPr>
            <a:r>
              <a:rPr lang="en-GB" dirty="0" smtClean="0">
                <a:solidFill>
                  <a:schemeClr val="bg2"/>
                </a:solidFill>
              </a:rPr>
              <a:t>Embedded derivatives</a:t>
            </a:r>
          </a:p>
        </p:txBody>
      </p:sp>
      <p:sp>
        <p:nvSpPr>
          <p:cNvPr id="879619" name="Rectangle 1027"/>
          <p:cNvSpPr>
            <a:spLocks noGrp="1" noChangeArrowheads="1"/>
          </p:cNvSpPr>
          <p:nvPr>
            <p:ph type="body" idx="1"/>
          </p:nvPr>
        </p:nvSpPr>
        <p:spPr>
          <a:xfrm>
            <a:off x="457200" y="1526703"/>
            <a:ext cx="8305800" cy="3846513"/>
          </a:xfrm>
        </p:spPr>
        <p:txBody>
          <a:bodyPr/>
          <a:lstStyle/>
          <a:p>
            <a:pPr marL="266700" lvl="1" eaLnBrk="1" hangingPunct="1">
              <a:lnSpc>
                <a:spcPct val="100000"/>
              </a:lnSpc>
              <a:spcBef>
                <a:spcPts val="938"/>
              </a:spcBef>
              <a:buClr>
                <a:schemeClr val="bg2"/>
              </a:buClr>
              <a:buFont typeface="Arial" charset="0"/>
              <a:buChar char="•"/>
              <a:defRPr/>
            </a:pPr>
            <a:r>
              <a:rPr lang="en-GB" dirty="0" smtClean="0"/>
              <a:t>IFRS 9 requires fair value measurement for many embedded derivatives</a:t>
            </a:r>
          </a:p>
          <a:p>
            <a:pPr marL="266700" lvl="1" eaLnBrk="1" hangingPunct="1">
              <a:lnSpc>
                <a:spcPct val="100000"/>
              </a:lnSpc>
              <a:spcBef>
                <a:spcPts val="938"/>
              </a:spcBef>
              <a:buClr>
                <a:schemeClr val="bg2"/>
              </a:buClr>
              <a:buFont typeface="Arial" charset="0"/>
              <a:buChar char="•"/>
              <a:defRPr/>
            </a:pPr>
            <a:r>
              <a:rPr lang="en-GB" dirty="0" smtClean="0"/>
              <a:t>IFRS 4 exempts embedded derivatives that:</a:t>
            </a:r>
          </a:p>
          <a:p>
            <a:pPr marL="800100" lvl="2" eaLnBrk="1" hangingPunct="1">
              <a:lnSpc>
                <a:spcPct val="100000"/>
              </a:lnSpc>
              <a:spcBef>
                <a:spcPts val="938"/>
              </a:spcBef>
              <a:buClr>
                <a:schemeClr val="bg2"/>
              </a:buClr>
              <a:buFont typeface="Arial" charset="0"/>
              <a:buChar char="•"/>
              <a:defRPr/>
            </a:pPr>
            <a:r>
              <a:rPr lang="en-GB" sz="2400" dirty="0" smtClean="0"/>
              <a:t>are themselves an insurance contract (specific disclosure required); or</a:t>
            </a:r>
          </a:p>
          <a:p>
            <a:pPr marL="800100" lvl="2" eaLnBrk="1" hangingPunct="1">
              <a:lnSpc>
                <a:spcPct val="100000"/>
              </a:lnSpc>
              <a:spcBef>
                <a:spcPts val="938"/>
              </a:spcBef>
              <a:buClr>
                <a:schemeClr val="bg2"/>
              </a:buClr>
              <a:buFont typeface="Arial" charset="0"/>
              <a:buChar char="•"/>
              <a:defRPr/>
            </a:pPr>
            <a:r>
              <a:rPr lang="en-GB" sz="2400" dirty="0" smtClean="0"/>
              <a:t>are an option to surrender insurance contract for fixed amount</a:t>
            </a:r>
          </a:p>
        </p:txBody>
      </p:sp>
      <p:sp>
        <p:nvSpPr>
          <p:cNvPr id="4" name="Slide Number Placeholder 1"/>
          <p:cNvSpPr>
            <a:spLocks noGrp="1"/>
          </p:cNvSpPr>
          <p:nvPr>
            <p:ph type="sldNum" sz="quarter" idx="11"/>
          </p:nvPr>
        </p:nvSpPr>
        <p:spPr>
          <a:xfrm>
            <a:off x="7895494" y="7112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7</a:t>
            </a:fld>
            <a:endParaRPr lang="en-GB" dirty="0" smtClean="0">
              <a:solidFill>
                <a:srgbClr val="FFFFFF"/>
              </a:solidFill>
            </a:endParaRPr>
          </a:p>
        </p:txBody>
      </p:sp>
      <p:sp>
        <p:nvSpPr>
          <p:cNvPr id="5"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ChangeArrowheads="1"/>
          </p:cNvSpPr>
          <p:nvPr>
            <p:ph type="title"/>
          </p:nvPr>
        </p:nvSpPr>
        <p:spPr/>
        <p:txBody>
          <a:bodyPr/>
          <a:lstStyle/>
          <a:p>
            <a:pPr eaLnBrk="1" hangingPunct="1">
              <a:defRPr/>
            </a:pPr>
            <a:r>
              <a:rPr lang="en-GB" dirty="0" smtClean="0">
                <a:solidFill>
                  <a:srgbClr val="B31E3B"/>
                </a:solidFill>
              </a:rPr>
              <a:t>Recognition and measurement</a:t>
            </a:r>
          </a:p>
        </p:txBody>
      </p:sp>
      <p:sp>
        <p:nvSpPr>
          <p:cNvPr id="972803" name="Rectangle 3"/>
          <p:cNvSpPr>
            <a:spLocks noGrp="1" noChangeArrowheads="1"/>
          </p:cNvSpPr>
          <p:nvPr>
            <p:ph type="body" idx="1"/>
          </p:nvPr>
        </p:nvSpPr>
        <p:spPr>
          <a:xfrm>
            <a:off x="700454" y="1484784"/>
            <a:ext cx="7844204" cy="4870450"/>
          </a:xfrm>
        </p:spPr>
        <p:txBody>
          <a:bodyPr/>
          <a:lstStyle/>
          <a:p>
            <a:pPr marL="266700" lvl="1" eaLnBrk="1" hangingPunct="1">
              <a:lnSpc>
                <a:spcPct val="100000"/>
              </a:lnSpc>
              <a:spcBef>
                <a:spcPts val="938"/>
              </a:spcBef>
              <a:buClr>
                <a:schemeClr val="bg2"/>
              </a:buClr>
              <a:buNone/>
              <a:defRPr/>
            </a:pPr>
            <a:r>
              <a:rPr lang="en-GB" sz="2600" dirty="0" smtClean="0">
                <a:solidFill>
                  <a:srgbClr val="B31E3B"/>
                </a:solidFill>
              </a:rPr>
              <a:t>IAS 8 Hierarchy</a:t>
            </a:r>
          </a:p>
          <a:p>
            <a:pPr marL="266700" lvl="1" eaLnBrk="1" hangingPunct="1">
              <a:lnSpc>
                <a:spcPct val="100000"/>
              </a:lnSpc>
              <a:spcBef>
                <a:spcPts val="938"/>
              </a:spcBef>
              <a:buClr>
                <a:schemeClr val="bg2"/>
              </a:buClr>
              <a:buFont typeface="Arial" charset="0"/>
              <a:buChar char="•"/>
              <a:defRPr/>
            </a:pPr>
            <a:r>
              <a:rPr lang="en-GB" dirty="0" smtClean="0"/>
              <a:t>Criteria to use in developing accounting policy in absence of specific IFRS guidance</a:t>
            </a:r>
          </a:p>
          <a:p>
            <a:pPr marL="266700" lvl="1" eaLnBrk="1" hangingPunct="1">
              <a:lnSpc>
                <a:spcPct val="100000"/>
              </a:lnSpc>
              <a:spcBef>
                <a:spcPts val="938"/>
              </a:spcBef>
              <a:buClr>
                <a:schemeClr val="bg2"/>
              </a:buClr>
              <a:buFont typeface="Arial" charset="0"/>
              <a:buChar char="•"/>
              <a:defRPr/>
            </a:pPr>
            <a:r>
              <a:rPr lang="en-GB" dirty="0" smtClean="0"/>
              <a:t>Exempt under IFRS 4 for insurance contracts issued, and reinsurance contracts held</a:t>
            </a:r>
          </a:p>
          <a:p>
            <a:pPr marL="266700" lvl="1" eaLnBrk="1" hangingPunct="1">
              <a:lnSpc>
                <a:spcPct val="100000"/>
              </a:lnSpc>
              <a:spcBef>
                <a:spcPts val="938"/>
              </a:spcBef>
              <a:buClr>
                <a:schemeClr val="bg2"/>
              </a:buClr>
              <a:buFont typeface="Arial" charset="0"/>
              <a:buChar char="•"/>
              <a:defRPr/>
            </a:pPr>
            <a:r>
              <a:rPr lang="en-GB" dirty="0" smtClean="0"/>
              <a:t>But</a:t>
            </a:r>
          </a:p>
          <a:p>
            <a:pPr marL="800100" lvl="2" eaLnBrk="1" hangingPunct="1">
              <a:lnSpc>
                <a:spcPct val="100000"/>
              </a:lnSpc>
              <a:spcBef>
                <a:spcPts val="938"/>
              </a:spcBef>
              <a:buClr>
                <a:schemeClr val="bg2"/>
              </a:buClr>
              <a:buFont typeface="Arial" charset="0"/>
              <a:buChar char="•"/>
              <a:defRPr/>
            </a:pPr>
            <a:r>
              <a:rPr lang="en-GB" dirty="0" smtClean="0"/>
              <a:t>may not change policy unless result is more relevant and reliable</a:t>
            </a:r>
          </a:p>
          <a:p>
            <a:pPr marL="800100" lvl="2" eaLnBrk="1" hangingPunct="1">
              <a:lnSpc>
                <a:spcPct val="100000"/>
              </a:lnSpc>
              <a:spcBef>
                <a:spcPts val="938"/>
              </a:spcBef>
              <a:buClr>
                <a:schemeClr val="bg2"/>
              </a:buClr>
              <a:buFont typeface="Arial" charset="0"/>
              <a:buChar char="•"/>
              <a:defRPr/>
            </a:pPr>
            <a:r>
              <a:rPr lang="en-GB" dirty="0" smtClean="0"/>
              <a:t>may continue existing practice, but not introduce them</a:t>
            </a:r>
          </a:p>
        </p:txBody>
      </p:sp>
      <p:sp>
        <p:nvSpPr>
          <p:cNvPr id="4" name="Slide Number Placeholder 1"/>
          <p:cNvSpPr>
            <a:spLocks noGrp="1"/>
          </p:cNvSpPr>
          <p:nvPr>
            <p:ph type="sldNum" sz="quarter" idx="11"/>
          </p:nvPr>
        </p:nvSpPr>
        <p:spPr>
          <a:xfrm>
            <a:off x="7895494" y="7112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8</a:t>
            </a:fld>
            <a:endParaRPr lang="en-GB" dirty="0" smtClean="0">
              <a:solidFill>
                <a:srgbClr val="FFFFFF"/>
              </a:solidFill>
            </a:endParaRPr>
          </a:p>
        </p:txBody>
      </p:sp>
      <p:sp>
        <p:nvSpPr>
          <p:cNvPr id="5"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ChangeArrowheads="1"/>
          </p:cNvSpPr>
          <p:nvPr>
            <p:ph type="title"/>
          </p:nvPr>
        </p:nvSpPr>
        <p:spPr/>
        <p:txBody>
          <a:bodyPr/>
          <a:lstStyle/>
          <a:p>
            <a:pPr eaLnBrk="1" hangingPunct="1">
              <a:defRPr/>
            </a:pPr>
            <a:r>
              <a:rPr lang="en-GB" dirty="0" smtClean="0">
                <a:solidFill>
                  <a:srgbClr val="B31E3B"/>
                </a:solidFill>
              </a:rPr>
              <a:t>Recognition and measurement</a:t>
            </a:r>
          </a:p>
        </p:txBody>
      </p:sp>
      <p:sp>
        <p:nvSpPr>
          <p:cNvPr id="972803" name="Rectangle 3"/>
          <p:cNvSpPr>
            <a:spLocks noGrp="1" noChangeArrowheads="1"/>
          </p:cNvSpPr>
          <p:nvPr>
            <p:ph type="body" idx="1"/>
          </p:nvPr>
        </p:nvSpPr>
        <p:spPr/>
        <p:txBody>
          <a:bodyPr/>
          <a:lstStyle/>
          <a:p>
            <a:pPr marL="266700" lvl="1" eaLnBrk="1" hangingPunct="1">
              <a:lnSpc>
                <a:spcPct val="100000"/>
              </a:lnSpc>
              <a:spcBef>
                <a:spcPts val="938"/>
              </a:spcBef>
              <a:buClr>
                <a:schemeClr val="bg2"/>
              </a:buClr>
              <a:buNone/>
              <a:defRPr/>
            </a:pPr>
            <a:r>
              <a:rPr lang="en-GB" sz="2600" dirty="0" smtClean="0">
                <a:solidFill>
                  <a:srgbClr val="B31E3B"/>
                </a:solidFill>
              </a:rPr>
              <a:t>Liability adequacy test</a:t>
            </a:r>
          </a:p>
          <a:p>
            <a:pPr marL="266700" lvl="1" eaLnBrk="1" hangingPunct="1">
              <a:lnSpc>
                <a:spcPct val="100000"/>
              </a:lnSpc>
              <a:spcBef>
                <a:spcPts val="938"/>
              </a:spcBef>
              <a:buClr>
                <a:schemeClr val="bg2"/>
              </a:buClr>
              <a:buFont typeface="Arial" charset="0"/>
              <a:buChar char="•"/>
              <a:defRPr/>
            </a:pPr>
            <a:r>
              <a:rPr lang="en-GB" dirty="0" smtClean="0"/>
              <a:t>Use existing test if minimum requirements met:</a:t>
            </a:r>
          </a:p>
          <a:p>
            <a:pPr marL="800100" lvl="2" eaLnBrk="1" hangingPunct="1">
              <a:lnSpc>
                <a:spcPct val="100000"/>
              </a:lnSpc>
              <a:spcBef>
                <a:spcPts val="938"/>
              </a:spcBef>
              <a:buClr>
                <a:schemeClr val="bg2"/>
              </a:buClr>
              <a:buFont typeface="Arial" charset="0"/>
              <a:buChar char="•"/>
              <a:defRPr/>
            </a:pPr>
            <a:r>
              <a:rPr lang="en-GB" dirty="0" smtClean="0"/>
              <a:t>consider current estimates of all contractual cash flows, including embedded options and guarantees</a:t>
            </a:r>
          </a:p>
          <a:p>
            <a:pPr marL="800100" lvl="2" eaLnBrk="1" hangingPunct="1">
              <a:lnSpc>
                <a:spcPct val="100000"/>
              </a:lnSpc>
              <a:spcBef>
                <a:spcPts val="938"/>
              </a:spcBef>
              <a:buClr>
                <a:schemeClr val="bg2"/>
              </a:buClr>
              <a:buFont typeface="Arial" charset="0"/>
              <a:buChar char="•"/>
              <a:defRPr/>
            </a:pPr>
            <a:r>
              <a:rPr lang="en-GB" dirty="0" smtClean="0"/>
              <a:t>recognise any loss immediately in profit or loss</a:t>
            </a:r>
          </a:p>
          <a:p>
            <a:pPr marL="266700" lvl="1" eaLnBrk="1" hangingPunct="1">
              <a:lnSpc>
                <a:spcPct val="100000"/>
              </a:lnSpc>
              <a:spcBef>
                <a:spcPts val="938"/>
              </a:spcBef>
              <a:buClr>
                <a:schemeClr val="bg2"/>
              </a:buClr>
              <a:buFont typeface="Arial" charset="0"/>
              <a:buChar char="•"/>
              <a:defRPr/>
            </a:pPr>
            <a:r>
              <a:rPr lang="en-GB" dirty="0" smtClean="0"/>
              <a:t>Otherwise test using provisions standard (IAS 37)</a:t>
            </a:r>
          </a:p>
        </p:txBody>
      </p:sp>
      <p:sp>
        <p:nvSpPr>
          <p:cNvPr id="4" name="Slide Number Placeholder 1"/>
          <p:cNvSpPr>
            <a:spLocks noGrp="1"/>
          </p:cNvSpPr>
          <p:nvPr>
            <p:ph type="sldNum" sz="quarter" idx="11"/>
          </p:nvPr>
        </p:nvSpPr>
        <p:spPr>
          <a:xfrm>
            <a:off x="7895494" y="711200"/>
            <a:ext cx="631581" cy="19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16474-9AF0-4000-BC7F-20F6A3D4FDA4}" type="slidenum">
              <a:rPr lang="en-GB" smtClean="0">
                <a:solidFill>
                  <a:srgbClr val="FFFFFF"/>
                </a:solidFill>
              </a:rPr>
              <a:pPr eaLnBrk="1" hangingPunct="1"/>
              <a:t>9</a:t>
            </a:fld>
            <a:endParaRPr lang="en-GB" dirty="0" smtClean="0">
              <a:solidFill>
                <a:srgbClr val="FFFFFF"/>
              </a:solidFill>
            </a:endParaRPr>
          </a:p>
        </p:txBody>
      </p:sp>
      <p:sp>
        <p:nvSpPr>
          <p:cNvPr id="5" name="Rectangle 29"/>
          <p:cNvSpPr>
            <a:spLocks noChangeArrowheads="1"/>
          </p:cNvSpPr>
          <p:nvPr/>
        </p:nvSpPr>
        <p:spPr bwMode="gray">
          <a:xfrm>
            <a:off x="722438" y="6462713"/>
            <a:ext cx="5213838" cy="190500"/>
          </a:xfrm>
          <a:prstGeom prst="rect">
            <a:avLst/>
          </a:prstGeom>
          <a:noFill/>
          <a:ln>
            <a:noFill/>
          </a:ln>
          <a:effectLst/>
          <a:extLst/>
        </p:spPr>
        <p:txBody>
          <a:bodyPr lIns="0" tIns="0" rIns="0" bIns="0"/>
          <a:lstStyle/>
          <a:p>
            <a:pPr fontAlgn="base">
              <a:spcBef>
                <a:spcPct val="0"/>
              </a:spcBef>
              <a:spcAft>
                <a:spcPct val="0"/>
              </a:spcAft>
              <a:defRPr/>
            </a:pPr>
            <a:r>
              <a:rPr lang="en-GB" sz="700" dirty="0">
                <a:solidFill>
                  <a:srgbClr val="000000"/>
                </a:solidFill>
                <a:cs typeface="Arial" charset="0"/>
              </a:rPr>
              <a:t>© </a:t>
            </a:r>
            <a:r>
              <a:rPr lang="en-GB" sz="700" dirty="0" smtClean="0">
                <a:solidFill>
                  <a:srgbClr val="000000"/>
                </a:solidFill>
                <a:cs typeface="Arial" charset="0"/>
              </a:rPr>
              <a:t>IFRS Foundation |  </a:t>
            </a:r>
            <a:r>
              <a:rPr lang="en-GB" sz="700" dirty="0">
                <a:solidFill>
                  <a:srgbClr val="000000"/>
                </a:solidFill>
                <a:cs typeface="Arial" charset="0"/>
              </a:rPr>
              <a:t>30 Cannon Street  |  London EC4M 6XH  |  UK.  www.ifrs.org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011 template">
  <a:themeElements>
    <a:clrScheme name="Default Design 14">
      <a:dk1>
        <a:srgbClr val="5F6062"/>
      </a:dk1>
      <a:lt1>
        <a:srgbClr val="FFFFFF"/>
      </a:lt1>
      <a:dk2>
        <a:srgbClr val="78496A"/>
      </a:dk2>
      <a:lt2>
        <a:srgbClr val="B31E3B"/>
      </a:lt2>
      <a:accent1>
        <a:srgbClr val="4F7033"/>
      </a:accent1>
      <a:accent2>
        <a:srgbClr val="7EB0CD"/>
      </a:accent2>
      <a:accent3>
        <a:srgbClr val="FFFFFF"/>
      </a:accent3>
      <a:accent4>
        <a:srgbClr val="505153"/>
      </a:accent4>
      <a:accent5>
        <a:srgbClr val="B2BBAD"/>
      </a:accent5>
      <a:accent6>
        <a:srgbClr val="729FBA"/>
      </a:accent6>
      <a:hlink>
        <a:srgbClr val="B3AA7E"/>
      </a:hlink>
      <a:folHlink>
        <a:srgbClr val="CE701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4184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wrap="square" anchor="ctr"/>
      <a:lstStyle>
        <a:defPPr algn="ctr">
          <a:defRPr sz="2400" dirty="0">
            <a:solidFill>
              <a:schemeClr val="bg1"/>
            </a:solidFill>
          </a:defRPr>
        </a:defPPr>
      </a:lst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5F6062"/>
        </a:dk1>
        <a:lt1>
          <a:srgbClr val="FFFFFF"/>
        </a:lt1>
        <a:dk2>
          <a:srgbClr val="1D3766"/>
        </a:dk2>
        <a:lt2>
          <a:srgbClr val="B31E3B"/>
        </a:lt2>
        <a:accent1>
          <a:srgbClr val="4F7033"/>
        </a:accent1>
        <a:accent2>
          <a:srgbClr val="7EB0CD"/>
        </a:accent2>
        <a:accent3>
          <a:srgbClr val="FFFFFF"/>
        </a:accent3>
        <a:accent4>
          <a:srgbClr val="505153"/>
        </a:accent4>
        <a:accent5>
          <a:srgbClr val="B2BBAD"/>
        </a:accent5>
        <a:accent6>
          <a:srgbClr val="729FBA"/>
        </a:accent6>
        <a:hlink>
          <a:srgbClr val="B3AA7E"/>
        </a:hlink>
        <a:folHlink>
          <a:srgbClr val="CE7019"/>
        </a:folHlink>
      </a:clrScheme>
      <a:clrMap bg1="lt1" tx1="dk1" bg2="lt2" tx2="dk2" accent1="accent1" accent2="accent2" accent3="accent3" accent4="accent4" accent5="accent5" accent6="accent6" hlink="hlink" folHlink="folHlink"/>
    </a:extraClrScheme>
    <a:extraClrScheme>
      <a:clrScheme name="Default Design 14">
        <a:dk1>
          <a:srgbClr val="5F6062"/>
        </a:dk1>
        <a:lt1>
          <a:srgbClr val="FFFFFF"/>
        </a:lt1>
        <a:dk2>
          <a:srgbClr val="78496A"/>
        </a:dk2>
        <a:lt2>
          <a:srgbClr val="B31E3B"/>
        </a:lt2>
        <a:accent1>
          <a:srgbClr val="4F7033"/>
        </a:accent1>
        <a:accent2>
          <a:srgbClr val="7EB0CD"/>
        </a:accent2>
        <a:accent3>
          <a:srgbClr val="FFFFFF"/>
        </a:accent3>
        <a:accent4>
          <a:srgbClr val="505153"/>
        </a:accent4>
        <a:accent5>
          <a:srgbClr val="B2BBAD"/>
        </a:accent5>
        <a:accent6>
          <a:srgbClr val="729FBA"/>
        </a:accent6>
        <a:hlink>
          <a:srgbClr val="B3AA7E"/>
        </a:hlink>
        <a:folHlink>
          <a:srgbClr val="CE7019"/>
        </a:folHlink>
      </a:clrScheme>
      <a:clrMap bg1="lt1" tx1="dk1" bg2="lt2" tx2="dk2" accent1="accent1" accent2="accent2" accent3="accent3" accent4="accent4" accent5="accent5" accent6="accent6" hlink="hlink" folHlink="folHlink"/>
    </a:extraClrScheme>
    <a:extraClrScheme>
      <a:clrScheme name="Default Design 15">
        <a:dk1>
          <a:srgbClr val="5F6062"/>
        </a:dk1>
        <a:lt1>
          <a:srgbClr val="FFFFFF"/>
        </a:lt1>
        <a:dk2>
          <a:srgbClr val="1D3766"/>
        </a:dk2>
        <a:lt2>
          <a:srgbClr val="B31E3B"/>
        </a:lt2>
        <a:accent1>
          <a:srgbClr val="4184A9"/>
        </a:accent1>
        <a:accent2>
          <a:srgbClr val="B3AA7E"/>
        </a:accent2>
        <a:accent3>
          <a:srgbClr val="FFFFFF"/>
        </a:accent3>
        <a:accent4>
          <a:srgbClr val="505153"/>
        </a:accent4>
        <a:accent5>
          <a:srgbClr val="B0C2D1"/>
        </a:accent5>
        <a:accent6>
          <a:srgbClr val="A29A72"/>
        </a:accent6>
        <a:hlink>
          <a:srgbClr val="CE7019"/>
        </a:hlink>
        <a:folHlink>
          <a:srgbClr val="8DA381"/>
        </a:folHlink>
      </a:clrScheme>
      <a:clrMap bg1="lt1" tx1="dk1" bg2="lt2" tx2="dk2" accent1="accent1" accent2="accent2" accent3="accent3" accent4="accent4" accent5="accent5" accent6="accent6" hlink="hlink" folHlink="folHlink"/>
    </a:extraClrScheme>
    <a:extraClrScheme>
      <a:clrScheme name="final-IASB_PPT_template_2010 1">
        <a:dk1>
          <a:srgbClr val="5F6062"/>
        </a:dk1>
        <a:lt1>
          <a:srgbClr val="FFFFFF"/>
        </a:lt1>
        <a:dk2>
          <a:srgbClr val="78496A"/>
        </a:dk2>
        <a:lt2>
          <a:srgbClr val="B31E3B"/>
        </a:lt2>
        <a:accent1>
          <a:srgbClr val="4F7033"/>
        </a:accent1>
        <a:accent2>
          <a:srgbClr val="7EB0CD"/>
        </a:accent2>
        <a:accent3>
          <a:srgbClr val="FFFFFF"/>
        </a:accent3>
        <a:accent4>
          <a:srgbClr val="505153"/>
        </a:accent4>
        <a:accent5>
          <a:srgbClr val="B2BBAD"/>
        </a:accent5>
        <a:accent6>
          <a:srgbClr val="729FBA"/>
        </a:accent6>
        <a:hlink>
          <a:srgbClr val="B3AA7E"/>
        </a:hlink>
        <a:folHlink>
          <a:srgbClr val="CE701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7_2011 template">
  <a:themeElements>
    <a:clrScheme name="Default Design 14">
      <a:dk1>
        <a:srgbClr val="5F6062"/>
      </a:dk1>
      <a:lt1>
        <a:srgbClr val="FFFFFF"/>
      </a:lt1>
      <a:dk2>
        <a:srgbClr val="78496A"/>
      </a:dk2>
      <a:lt2>
        <a:srgbClr val="B31E3B"/>
      </a:lt2>
      <a:accent1>
        <a:srgbClr val="4F7033"/>
      </a:accent1>
      <a:accent2>
        <a:srgbClr val="7EB0CD"/>
      </a:accent2>
      <a:accent3>
        <a:srgbClr val="FFFFFF"/>
      </a:accent3>
      <a:accent4>
        <a:srgbClr val="505153"/>
      </a:accent4>
      <a:accent5>
        <a:srgbClr val="B2BBAD"/>
      </a:accent5>
      <a:accent6>
        <a:srgbClr val="729FBA"/>
      </a:accent6>
      <a:hlink>
        <a:srgbClr val="B3AA7E"/>
      </a:hlink>
      <a:folHlink>
        <a:srgbClr val="CE701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4184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wrap="square" anchor="ctr"/>
      <a:lstStyle>
        <a:defPPr algn="ctr">
          <a:defRPr sz="2400" dirty="0">
            <a:solidFill>
              <a:schemeClr val="bg1"/>
            </a:solidFill>
          </a:defRPr>
        </a:defPPr>
      </a:lst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5F6062"/>
        </a:dk1>
        <a:lt1>
          <a:srgbClr val="FFFFFF"/>
        </a:lt1>
        <a:dk2>
          <a:srgbClr val="1D3766"/>
        </a:dk2>
        <a:lt2>
          <a:srgbClr val="B31E3B"/>
        </a:lt2>
        <a:accent1>
          <a:srgbClr val="4F7033"/>
        </a:accent1>
        <a:accent2>
          <a:srgbClr val="7EB0CD"/>
        </a:accent2>
        <a:accent3>
          <a:srgbClr val="FFFFFF"/>
        </a:accent3>
        <a:accent4>
          <a:srgbClr val="505153"/>
        </a:accent4>
        <a:accent5>
          <a:srgbClr val="B2BBAD"/>
        </a:accent5>
        <a:accent6>
          <a:srgbClr val="729FBA"/>
        </a:accent6>
        <a:hlink>
          <a:srgbClr val="B3AA7E"/>
        </a:hlink>
        <a:folHlink>
          <a:srgbClr val="CE7019"/>
        </a:folHlink>
      </a:clrScheme>
      <a:clrMap bg1="lt1" tx1="dk1" bg2="lt2" tx2="dk2" accent1="accent1" accent2="accent2" accent3="accent3" accent4="accent4" accent5="accent5" accent6="accent6" hlink="hlink" folHlink="folHlink"/>
    </a:extraClrScheme>
    <a:extraClrScheme>
      <a:clrScheme name="Default Design 14">
        <a:dk1>
          <a:srgbClr val="5F6062"/>
        </a:dk1>
        <a:lt1>
          <a:srgbClr val="FFFFFF"/>
        </a:lt1>
        <a:dk2>
          <a:srgbClr val="78496A"/>
        </a:dk2>
        <a:lt2>
          <a:srgbClr val="B31E3B"/>
        </a:lt2>
        <a:accent1>
          <a:srgbClr val="4F7033"/>
        </a:accent1>
        <a:accent2>
          <a:srgbClr val="7EB0CD"/>
        </a:accent2>
        <a:accent3>
          <a:srgbClr val="FFFFFF"/>
        </a:accent3>
        <a:accent4>
          <a:srgbClr val="505153"/>
        </a:accent4>
        <a:accent5>
          <a:srgbClr val="B2BBAD"/>
        </a:accent5>
        <a:accent6>
          <a:srgbClr val="729FBA"/>
        </a:accent6>
        <a:hlink>
          <a:srgbClr val="B3AA7E"/>
        </a:hlink>
        <a:folHlink>
          <a:srgbClr val="CE7019"/>
        </a:folHlink>
      </a:clrScheme>
      <a:clrMap bg1="lt1" tx1="dk1" bg2="lt2" tx2="dk2" accent1="accent1" accent2="accent2" accent3="accent3" accent4="accent4" accent5="accent5" accent6="accent6" hlink="hlink" folHlink="folHlink"/>
    </a:extraClrScheme>
    <a:extraClrScheme>
      <a:clrScheme name="Default Design 15">
        <a:dk1>
          <a:srgbClr val="5F6062"/>
        </a:dk1>
        <a:lt1>
          <a:srgbClr val="FFFFFF"/>
        </a:lt1>
        <a:dk2>
          <a:srgbClr val="1D3766"/>
        </a:dk2>
        <a:lt2>
          <a:srgbClr val="B31E3B"/>
        </a:lt2>
        <a:accent1>
          <a:srgbClr val="4184A9"/>
        </a:accent1>
        <a:accent2>
          <a:srgbClr val="B3AA7E"/>
        </a:accent2>
        <a:accent3>
          <a:srgbClr val="FFFFFF"/>
        </a:accent3>
        <a:accent4>
          <a:srgbClr val="505153"/>
        </a:accent4>
        <a:accent5>
          <a:srgbClr val="B0C2D1"/>
        </a:accent5>
        <a:accent6>
          <a:srgbClr val="A29A72"/>
        </a:accent6>
        <a:hlink>
          <a:srgbClr val="CE7019"/>
        </a:hlink>
        <a:folHlink>
          <a:srgbClr val="8DA381"/>
        </a:folHlink>
      </a:clrScheme>
      <a:clrMap bg1="lt1" tx1="dk1" bg2="lt2" tx2="dk2" accent1="accent1" accent2="accent2" accent3="accent3" accent4="accent4" accent5="accent5" accent6="accent6" hlink="hlink" folHlink="folHlink"/>
    </a:extraClrScheme>
    <a:extraClrScheme>
      <a:clrScheme name="final-IASB_PPT_template_2010 1">
        <a:dk1>
          <a:srgbClr val="5F6062"/>
        </a:dk1>
        <a:lt1>
          <a:srgbClr val="FFFFFF"/>
        </a:lt1>
        <a:dk2>
          <a:srgbClr val="78496A"/>
        </a:dk2>
        <a:lt2>
          <a:srgbClr val="B31E3B"/>
        </a:lt2>
        <a:accent1>
          <a:srgbClr val="4F7033"/>
        </a:accent1>
        <a:accent2>
          <a:srgbClr val="7EB0CD"/>
        </a:accent2>
        <a:accent3>
          <a:srgbClr val="FFFFFF"/>
        </a:accent3>
        <a:accent4>
          <a:srgbClr val="505153"/>
        </a:accent4>
        <a:accent5>
          <a:srgbClr val="B2BBAD"/>
        </a:accent5>
        <a:accent6>
          <a:srgbClr val="729FBA"/>
        </a:accent6>
        <a:hlink>
          <a:srgbClr val="B3AA7E"/>
        </a:hlink>
        <a:folHlink>
          <a:srgbClr val="CE701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2011 template">
  <a:themeElements>
    <a:clrScheme name="Default Design 14">
      <a:dk1>
        <a:srgbClr val="5F6062"/>
      </a:dk1>
      <a:lt1>
        <a:srgbClr val="FFFFFF"/>
      </a:lt1>
      <a:dk2>
        <a:srgbClr val="78496A"/>
      </a:dk2>
      <a:lt2>
        <a:srgbClr val="B31E3B"/>
      </a:lt2>
      <a:accent1>
        <a:srgbClr val="4F7033"/>
      </a:accent1>
      <a:accent2>
        <a:srgbClr val="7EB0CD"/>
      </a:accent2>
      <a:accent3>
        <a:srgbClr val="FFFFFF"/>
      </a:accent3>
      <a:accent4>
        <a:srgbClr val="505153"/>
      </a:accent4>
      <a:accent5>
        <a:srgbClr val="B2BBAD"/>
      </a:accent5>
      <a:accent6>
        <a:srgbClr val="729FBA"/>
      </a:accent6>
      <a:hlink>
        <a:srgbClr val="B3AA7E"/>
      </a:hlink>
      <a:folHlink>
        <a:srgbClr val="CE701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4184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wrap="square" anchor="ctr"/>
      <a:lstStyle>
        <a:defPPr algn="ctr">
          <a:defRPr sz="2400" dirty="0">
            <a:solidFill>
              <a:schemeClr val="bg1"/>
            </a:solidFill>
          </a:defRPr>
        </a:defPPr>
      </a:lst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5F6062"/>
        </a:dk1>
        <a:lt1>
          <a:srgbClr val="FFFFFF"/>
        </a:lt1>
        <a:dk2>
          <a:srgbClr val="1D3766"/>
        </a:dk2>
        <a:lt2>
          <a:srgbClr val="B31E3B"/>
        </a:lt2>
        <a:accent1>
          <a:srgbClr val="4F7033"/>
        </a:accent1>
        <a:accent2>
          <a:srgbClr val="7EB0CD"/>
        </a:accent2>
        <a:accent3>
          <a:srgbClr val="FFFFFF"/>
        </a:accent3>
        <a:accent4>
          <a:srgbClr val="505153"/>
        </a:accent4>
        <a:accent5>
          <a:srgbClr val="B2BBAD"/>
        </a:accent5>
        <a:accent6>
          <a:srgbClr val="729FBA"/>
        </a:accent6>
        <a:hlink>
          <a:srgbClr val="B3AA7E"/>
        </a:hlink>
        <a:folHlink>
          <a:srgbClr val="CE7019"/>
        </a:folHlink>
      </a:clrScheme>
      <a:clrMap bg1="lt1" tx1="dk1" bg2="lt2" tx2="dk2" accent1="accent1" accent2="accent2" accent3="accent3" accent4="accent4" accent5="accent5" accent6="accent6" hlink="hlink" folHlink="folHlink"/>
    </a:extraClrScheme>
    <a:extraClrScheme>
      <a:clrScheme name="Default Design 14">
        <a:dk1>
          <a:srgbClr val="5F6062"/>
        </a:dk1>
        <a:lt1>
          <a:srgbClr val="FFFFFF"/>
        </a:lt1>
        <a:dk2>
          <a:srgbClr val="78496A"/>
        </a:dk2>
        <a:lt2>
          <a:srgbClr val="B31E3B"/>
        </a:lt2>
        <a:accent1>
          <a:srgbClr val="4F7033"/>
        </a:accent1>
        <a:accent2>
          <a:srgbClr val="7EB0CD"/>
        </a:accent2>
        <a:accent3>
          <a:srgbClr val="FFFFFF"/>
        </a:accent3>
        <a:accent4>
          <a:srgbClr val="505153"/>
        </a:accent4>
        <a:accent5>
          <a:srgbClr val="B2BBAD"/>
        </a:accent5>
        <a:accent6>
          <a:srgbClr val="729FBA"/>
        </a:accent6>
        <a:hlink>
          <a:srgbClr val="B3AA7E"/>
        </a:hlink>
        <a:folHlink>
          <a:srgbClr val="CE7019"/>
        </a:folHlink>
      </a:clrScheme>
      <a:clrMap bg1="lt1" tx1="dk1" bg2="lt2" tx2="dk2" accent1="accent1" accent2="accent2" accent3="accent3" accent4="accent4" accent5="accent5" accent6="accent6" hlink="hlink" folHlink="folHlink"/>
    </a:extraClrScheme>
    <a:extraClrScheme>
      <a:clrScheme name="Default Design 15">
        <a:dk1>
          <a:srgbClr val="5F6062"/>
        </a:dk1>
        <a:lt1>
          <a:srgbClr val="FFFFFF"/>
        </a:lt1>
        <a:dk2>
          <a:srgbClr val="1D3766"/>
        </a:dk2>
        <a:lt2>
          <a:srgbClr val="B31E3B"/>
        </a:lt2>
        <a:accent1>
          <a:srgbClr val="4184A9"/>
        </a:accent1>
        <a:accent2>
          <a:srgbClr val="B3AA7E"/>
        </a:accent2>
        <a:accent3>
          <a:srgbClr val="FFFFFF"/>
        </a:accent3>
        <a:accent4>
          <a:srgbClr val="505153"/>
        </a:accent4>
        <a:accent5>
          <a:srgbClr val="B0C2D1"/>
        </a:accent5>
        <a:accent6>
          <a:srgbClr val="A29A72"/>
        </a:accent6>
        <a:hlink>
          <a:srgbClr val="CE7019"/>
        </a:hlink>
        <a:folHlink>
          <a:srgbClr val="8DA381"/>
        </a:folHlink>
      </a:clrScheme>
      <a:clrMap bg1="lt1" tx1="dk1" bg2="lt2" tx2="dk2" accent1="accent1" accent2="accent2" accent3="accent3" accent4="accent4" accent5="accent5" accent6="accent6" hlink="hlink" folHlink="folHlink"/>
    </a:extraClrScheme>
    <a:extraClrScheme>
      <a:clrScheme name="final-IASB_PPT_template_2010 1">
        <a:dk1>
          <a:srgbClr val="5F6062"/>
        </a:dk1>
        <a:lt1>
          <a:srgbClr val="FFFFFF"/>
        </a:lt1>
        <a:dk2>
          <a:srgbClr val="78496A"/>
        </a:dk2>
        <a:lt2>
          <a:srgbClr val="B31E3B"/>
        </a:lt2>
        <a:accent1>
          <a:srgbClr val="4F7033"/>
        </a:accent1>
        <a:accent2>
          <a:srgbClr val="7EB0CD"/>
        </a:accent2>
        <a:accent3>
          <a:srgbClr val="FFFFFF"/>
        </a:accent3>
        <a:accent4>
          <a:srgbClr val="505153"/>
        </a:accent4>
        <a:accent5>
          <a:srgbClr val="B2BBAD"/>
        </a:accent5>
        <a:accent6>
          <a:srgbClr val="729FBA"/>
        </a:accent6>
        <a:hlink>
          <a:srgbClr val="B3AA7E"/>
        </a:hlink>
        <a:folHlink>
          <a:srgbClr val="CE701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FRS Colour Scheme">
    <a:dk1>
      <a:srgbClr val="5F6062"/>
    </a:dk1>
    <a:lt1>
      <a:srgbClr val="FFFFFF"/>
    </a:lt1>
    <a:dk2>
      <a:srgbClr val="1D3766"/>
    </a:dk2>
    <a:lt2>
      <a:srgbClr val="B31E3B"/>
    </a:lt2>
    <a:accent1>
      <a:srgbClr val="4184A9"/>
    </a:accent1>
    <a:accent2>
      <a:srgbClr val="B3AA7E"/>
    </a:accent2>
    <a:accent3>
      <a:srgbClr val="FFFFFF"/>
    </a:accent3>
    <a:accent4>
      <a:srgbClr val="505153"/>
    </a:accent4>
    <a:accent5>
      <a:srgbClr val="B0C2D1"/>
    </a:accent5>
    <a:accent6>
      <a:srgbClr val="A29A72"/>
    </a:accent6>
    <a:hlink>
      <a:srgbClr val="CE7019"/>
    </a:hlink>
    <a:folHlink>
      <a:srgbClr val="8DA381"/>
    </a:folHlink>
  </a:clrScheme>
</a:themeOverride>
</file>

<file path=ppt/theme/themeOverride2.xml><?xml version="1.0" encoding="utf-8"?>
<a:themeOverride xmlns:a="http://schemas.openxmlformats.org/drawingml/2006/main">
  <a:clrScheme name="IFRS Colour Scheme">
    <a:dk1>
      <a:srgbClr val="5F6062"/>
    </a:dk1>
    <a:lt1>
      <a:srgbClr val="FFFFFF"/>
    </a:lt1>
    <a:dk2>
      <a:srgbClr val="1D3766"/>
    </a:dk2>
    <a:lt2>
      <a:srgbClr val="B31E3B"/>
    </a:lt2>
    <a:accent1>
      <a:srgbClr val="4184A9"/>
    </a:accent1>
    <a:accent2>
      <a:srgbClr val="B3AA7E"/>
    </a:accent2>
    <a:accent3>
      <a:srgbClr val="FFFFFF"/>
    </a:accent3>
    <a:accent4>
      <a:srgbClr val="505153"/>
    </a:accent4>
    <a:accent5>
      <a:srgbClr val="B0C2D1"/>
    </a:accent5>
    <a:accent6>
      <a:srgbClr val="A29A72"/>
    </a:accent6>
    <a:hlink>
      <a:srgbClr val="CE7019"/>
    </a:hlink>
    <a:folHlink>
      <a:srgbClr val="8DA381"/>
    </a:folHlink>
  </a:clrScheme>
</a:themeOverride>
</file>

<file path=ppt/theme/themeOverride3.xml><?xml version="1.0" encoding="utf-8"?>
<a:themeOverride xmlns:a="http://schemas.openxmlformats.org/drawingml/2006/main">
  <a:clrScheme name="IFRS Colour Scheme">
    <a:dk1>
      <a:srgbClr val="5F6062"/>
    </a:dk1>
    <a:lt1>
      <a:srgbClr val="FFFFFF"/>
    </a:lt1>
    <a:dk2>
      <a:srgbClr val="1D3766"/>
    </a:dk2>
    <a:lt2>
      <a:srgbClr val="B31E3B"/>
    </a:lt2>
    <a:accent1>
      <a:srgbClr val="4184A9"/>
    </a:accent1>
    <a:accent2>
      <a:srgbClr val="B3AA7E"/>
    </a:accent2>
    <a:accent3>
      <a:srgbClr val="FFFFFF"/>
    </a:accent3>
    <a:accent4>
      <a:srgbClr val="505153"/>
    </a:accent4>
    <a:accent5>
      <a:srgbClr val="B0C2D1"/>
    </a:accent5>
    <a:accent6>
      <a:srgbClr val="A29A72"/>
    </a:accent6>
    <a:hlink>
      <a:srgbClr val="CE7019"/>
    </a:hlink>
    <a:folHlink>
      <a:srgbClr val="8DA381"/>
    </a:folHlink>
  </a:clrScheme>
</a:themeOverride>
</file>

<file path=ppt/theme/themeOverride4.xml><?xml version="1.0" encoding="utf-8"?>
<a:themeOverride xmlns:a="http://schemas.openxmlformats.org/drawingml/2006/main">
  <a:clrScheme name="IFRS Colour Scheme">
    <a:dk1>
      <a:srgbClr val="5F6062"/>
    </a:dk1>
    <a:lt1>
      <a:srgbClr val="FFFFFF"/>
    </a:lt1>
    <a:dk2>
      <a:srgbClr val="1D3766"/>
    </a:dk2>
    <a:lt2>
      <a:srgbClr val="B31E3B"/>
    </a:lt2>
    <a:accent1>
      <a:srgbClr val="4184A9"/>
    </a:accent1>
    <a:accent2>
      <a:srgbClr val="B3AA7E"/>
    </a:accent2>
    <a:accent3>
      <a:srgbClr val="FFFFFF"/>
    </a:accent3>
    <a:accent4>
      <a:srgbClr val="505153"/>
    </a:accent4>
    <a:accent5>
      <a:srgbClr val="B0C2D1"/>
    </a:accent5>
    <a:accent6>
      <a:srgbClr val="A29A72"/>
    </a:accent6>
    <a:hlink>
      <a:srgbClr val="CE7019"/>
    </a:hlink>
    <a:folHlink>
      <a:srgbClr val="8DA381"/>
    </a:folHlink>
  </a:clrScheme>
</a:themeOverride>
</file>

<file path=ppt/theme/themeOverride5.xml><?xml version="1.0" encoding="utf-8"?>
<a:themeOverride xmlns:a="http://schemas.openxmlformats.org/drawingml/2006/main">
  <a:clrScheme name="IFRS Colour Scheme">
    <a:dk1>
      <a:srgbClr val="5F6062"/>
    </a:dk1>
    <a:lt1>
      <a:srgbClr val="FFFFFF"/>
    </a:lt1>
    <a:dk2>
      <a:srgbClr val="1D3766"/>
    </a:dk2>
    <a:lt2>
      <a:srgbClr val="B31E3B"/>
    </a:lt2>
    <a:accent1>
      <a:srgbClr val="4184A9"/>
    </a:accent1>
    <a:accent2>
      <a:srgbClr val="B3AA7E"/>
    </a:accent2>
    <a:accent3>
      <a:srgbClr val="FFFFFF"/>
    </a:accent3>
    <a:accent4>
      <a:srgbClr val="505153"/>
    </a:accent4>
    <a:accent5>
      <a:srgbClr val="B0C2D1"/>
    </a:accent5>
    <a:accent6>
      <a:srgbClr val="A29A72"/>
    </a:accent6>
    <a:hlink>
      <a:srgbClr val="CE7019"/>
    </a:hlink>
    <a:folHlink>
      <a:srgbClr val="8DA381"/>
    </a:folHlink>
  </a:clrScheme>
</a:themeOverride>
</file>

<file path=ppt/theme/themeOverride6.xml><?xml version="1.0" encoding="utf-8"?>
<a:themeOverride xmlns:a="http://schemas.openxmlformats.org/drawingml/2006/main">
  <a:clrScheme name="IFRS Colour Scheme">
    <a:dk1>
      <a:srgbClr val="5F6062"/>
    </a:dk1>
    <a:lt1>
      <a:srgbClr val="FFFFFF"/>
    </a:lt1>
    <a:dk2>
      <a:srgbClr val="1D3766"/>
    </a:dk2>
    <a:lt2>
      <a:srgbClr val="B31E3B"/>
    </a:lt2>
    <a:accent1>
      <a:srgbClr val="4184A9"/>
    </a:accent1>
    <a:accent2>
      <a:srgbClr val="B3AA7E"/>
    </a:accent2>
    <a:accent3>
      <a:srgbClr val="FFFFFF"/>
    </a:accent3>
    <a:accent4>
      <a:srgbClr val="505153"/>
    </a:accent4>
    <a:accent5>
      <a:srgbClr val="B0C2D1"/>
    </a:accent5>
    <a:accent6>
      <a:srgbClr val="A29A72"/>
    </a:accent6>
    <a:hlink>
      <a:srgbClr val="CE7019"/>
    </a:hlink>
    <a:folHlink>
      <a:srgbClr val="8DA38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FD525FE20FDF48A7F39A330372548A" ma:contentTypeVersion="6" ma:contentTypeDescription="Create a new document." ma:contentTypeScope="" ma:versionID="695753163f7c4586b176c0a80e00fe3b">
  <xsd:schema xmlns:xsd="http://www.w3.org/2001/XMLSchema" xmlns:xs="http://www.w3.org/2001/XMLSchema" xmlns:p="http://schemas.microsoft.com/office/2006/metadata/properties" xmlns:ns1="http://schemas.microsoft.com/sharepoint/v3" targetNamespace="http://schemas.microsoft.com/office/2006/metadata/properties" ma:root="true" ma:fieldsID="1fb3ea338aab5a4fb01995b82ae8dd8e" ns1:_="">
    <xsd:import namespace="http://schemas.microsoft.com/sharepoint/v3"/>
    <xsd:element name="properties">
      <xsd:complexType>
        <xsd:sequence>
          <xsd:element name="documentManagement">
            <xsd:complexType>
              <xsd:all>
                <xsd:element ref="ns1:PublishingStartDate" minOccurs="0"/>
                <xsd:element ref="ns1:PublishingExpirationDate"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element name="_dlc_Exempt" ma:index="10" nillable="true" ma:displayName="Exempt from Policy" ma:hidden="true" ma:internalName="_dlc_Exempt"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p:Policy xmlns:p="office.server.policy" id="" local="true">
  <p:Name>Document</p:Name>
  <p:Description/>
  <p:Statement/>
  <p:PolicyItems>
    <p:PolicyItem featureId="Microsoft.Office.RecordsManagement.PolicyFeatures.PolicyAudit" staticId="0x010100C1FD525FE20FDF48A7F39A330372548A|937198175" UniqueId="b758549f-b464-4e7e-b1b8-9a37ced9f26a">
      <p:Name>Auditing</p:Name>
      <p:Description>Audits user actions on documents and list items to the Audit Log.</p:Description>
      <p:CustomData>
        <Audit>
          <View/>
        </Audit>
      </p:CustomData>
    </p:PolicyItem>
  </p:PolicyItems>
</p:Policy>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PolicyDirtyBag xmlns="microsoft.office.server.policy.changes">
  <Microsoft.Office.RecordsManagement.PolicyFeatures.PolicyAudit op="Change"/>
</PolicyDirtyBag>
</file>

<file path=customXml/item5.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AAF9A5A4-3BC9-43EB-8309-8B5E17EC182C}"/>
</file>

<file path=customXml/itemProps2.xml><?xml version="1.0" encoding="utf-8"?>
<ds:datastoreItem xmlns:ds="http://schemas.openxmlformats.org/officeDocument/2006/customXml" ds:itemID="{A80FA6DE-8AEF-42B8-AB14-4C713DB02138}"/>
</file>

<file path=customXml/itemProps3.xml><?xml version="1.0" encoding="utf-8"?>
<ds:datastoreItem xmlns:ds="http://schemas.openxmlformats.org/officeDocument/2006/customXml" ds:itemID="{802E0048-412F-4E43-8E7C-FE5EA6626C51}"/>
</file>

<file path=customXml/itemProps4.xml><?xml version="1.0" encoding="utf-8"?>
<ds:datastoreItem xmlns:ds="http://schemas.openxmlformats.org/officeDocument/2006/customXml" ds:itemID="{792B7693-F816-4CA0-AACB-9D7028D2EBE5}"/>
</file>

<file path=customXml/itemProps5.xml><?xml version="1.0" encoding="utf-8"?>
<ds:datastoreItem xmlns:ds="http://schemas.openxmlformats.org/officeDocument/2006/customXml" ds:itemID="{2FB1C3DA-B3BE-4A73-A4C3-E782BCCAEE1C}"/>
</file>

<file path=docProps/app.xml><?xml version="1.0" encoding="utf-8"?>
<Properties xmlns="http://schemas.openxmlformats.org/officeDocument/2006/extended-properties" xmlns:vt="http://schemas.openxmlformats.org/officeDocument/2006/docPropsVTypes">
  <TotalTime>941</TotalTime>
  <Words>1880</Words>
  <Application>Microsoft Office PowerPoint</Application>
  <PresentationFormat>On-screen Show (4:3)</PresentationFormat>
  <Paragraphs>325</Paragraphs>
  <Slides>32</Slides>
  <Notes>20</Notes>
  <HiddenSlides>0</HiddenSlides>
  <MMClips>0</MMClips>
  <ScaleCrop>false</ScaleCrop>
  <HeadingPairs>
    <vt:vector size="4" baseType="variant">
      <vt:variant>
        <vt:lpstr>Theme</vt:lpstr>
      </vt:variant>
      <vt:variant>
        <vt:i4>4</vt:i4>
      </vt:variant>
      <vt:variant>
        <vt:lpstr>Slide Titles</vt:lpstr>
      </vt:variant>
      <vt:variant>
        <vt:i4>32</vt:i4>
      </vt:variant>
    </vt:vector>
  </HeadingPairs>
  <TitlesOfParts>
    <vt:vector size="36" baseType="lpstr">
      <vt:lpstr>Office Theme</vt:lpstr>
      <vt:lpstr>2011 template</vt:lpstr>
      <vt:lpstr>7_2011 template</vt:lpstr>
      <vt:lpstr>1_2011 template</vt:lpstr>
      <vt:lpstr>Accounting for insurance contracts—IFRS 4</vt:lpstr>
      <vt:lpstr>Introduction</vt:lpstr>
      <vt:lpstr> Definition Insurance contract</vt:lpstr>
      <vt:lpstr> Definition Insurance contract continued</vt:lpstr>
      <vt:lpstr>Continuing previous accounting</vt:lpstr>
      <vt:lpstr>Unbundling deposit component </vt:lpstr>
      <vt:lpstr>Embedded derivatives</vt:lpstr>
      <vt:lpstr>Recognition and measurement</vt:lpstr>
      <vt:lpstr>Recognition and measurement</vt:lpstr>
      <vt:lpstr>Recognition and measurement</vt:lpstr>
      <vt:lpstr>DPF’s</vt:lpstr>
      <vt:lpstr>Insurance contracts with DPF</vt:lpstr>
      <vt:lpstr>Investment contracts with DPF</vt:lpstr>
      <vt:lpstr>Judgements and estimates </vt:lpstr>
      <vt:lpstr>Insurance ‘models’</vt:lpstr>
      <vt:lpstr>Accounting for insurance contracts IFRS 4 Phase II</vt:lpstr>
      <vt:lpstr>Project objective</vt:lpstr>
      <vt:lpstr> Urgent need for change</vt:lpstr>
      <vt:lpstr>What are we trying to do?</vt:lpstr>
      <vt:lpstr>Building block approach</vt:lpstr>
      <vt:lpstr>The model: Key features</vt:lpstr>
      <vt:lpstr>Which cash flows?</vt:lpstr>
      <vt:lpstr>Which cash flows? continued</vt:lpstr>
      <vt:lpstr>Time value of money</vt:lpstr>
      <vt:lpstr>Residual margin</vt:lpstr>
      <vt:lpstr>Reinsurance assets</vt:lpstr>
      <vt:lpstr>Reinsurance assets</vt:lpstr>
      <vt:lpstr>Short duration contracts</vt:lpstr>
      <vt:lpstr>Presentation: remaining questions</vt:lpstr>
      <vt:lpstr>Next steps</vt:lpstr>
      <vt:lpstr>Questions or comments?</vt:lpstr>
      <vt:lpstr>PowerPoint Presentation</vt:lpstr>
    </vt:vector>
  </TitlesOfParts>
  <Company>IFRS Foundation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IFRS 4 Insurance Contracts</dc:title>
  <dc:creator>Andrew Hyland</dc:creator>
  <cp:lastModifiedBy>Andrew Hyland</cp:lastModifiedBy>
  <cp:revision>26</cp:revision>
  <cp:lastPrinted>2012-04-16T15:15:29Z</cp:lastPrinted>
  <dcterms:created xsi:type="dcterms:W3CDTF">2012-05-04T12:00:10Z</dcterms:created>
  <dcterms:modified xsi:type="dcterms:W3CDTF">2012-05-18T07:02:18Z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0x010100C1FD525FE20FDF48A7F39A330372548A</vt:lpwstr>
  </property>
</Properties>
</file>