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5" r:id="rId5"/>
    <p:sldId id="266" r:id="rId6"/>
    <p:sldId id="261"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10/26/2015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drummondenergybands.com/softwa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28600"/>
            <a:ext cx="4510787" cy="584775"/>
          </a:xfrm>
          <a:prstGeom prst="rect">
            <a:avLst/>
          </a:prstGeom>
        </p:spPr>
        <p:txBody>
          <a:bodyPr wrap="none">
            <a:spAutoFit/>
          </a:bodyPr>
          <a:lstStyle/>
          <a:p>
            <a:r>
              <a:rPr lang="en-US" sz="3200" b="1" i="1" dirty="0" smtClean="0">
                <a:solidFill>
                  <a:schemeClr val="accent2"/>
                </a:solidFill>
              </a:rPr>
              <a:t>Drummond Energy Bands</a:t>
            </a:r>
            <a:endParaRPr lang="en-US" sz="3200" b="1" i="1" dirty="0">
              <a:solidFill>
                <a:schemeClr val="accent2"/>
              </a:solidFill>
            </a:endParaRPr>
          </a:p>
        </p:txBody>
      </p:sp>
      <p:pic>
        <p:nvPicPr>
          <p:cNvPr id="3" name="Picture 2" descr="D:\Satendra Projects\My Campaigns\Drummond Energy Bands Work\Images\Logo.jpg"/>
          <p:cNvPicPr>
            <a:picLocks noChangeAspect="1" noChangeArrowheads="1"/>
          </p:cNvPicPr>
          <p:nvPr/>
        </p:nvPicPr>
        <p:blipFill>
          <a:blip r:embed="rId2"/>
          <a:srcRect/>
          <a:stretch>
            <a:fillRect/>
          </a:stretch>
        </p:blipFill>
        <p:spPr bwMode="auto">
          <a:xfrm>
            <a:off x="2057400" y="1447800"/>
            <a:ext cx="5257800" cy="1898163"/>
          </a:xfrm>
          <a:prstGeom prst="rect">
            <a:avLst/>
          </a:prstGeom>
          <a:ln w="88900" cap="sq" cmpd="thickThin">
            <a:solidFill>
              <a:schemeClr val="accent1"/>
            </a:solidFill>
            <a:prstDash val="solid"/>
            <a:miter lim="800000"/>
          </a:ln>
          <a:effectLst>
            <a:innerShdw blurRad="76200">
              <a:srgbClr val="000000"/>
            </a:innerShdw>
          </a:effectLst>
        </p:spPr>
      </p:pic>
      <p:sp>
        <p:nvSpPr>
          <p:cNvPr id="4" name="Rectangle 3"/>
          <p:cNvSpPr/>
          <p:nvPr/>
        </p:nvSpPr>
        <p:spPr>
          <a:xfrm>
            <a:off x="1981200" y="4191000"/>
            <a:ext cx="5198283" cy="1446550"/>
          </a:xfrm>
          <a:prstGeom prst="rect">
            <a:avLst/>
          </a:prstGeom>
        </p:spPr>
        <p:txBody>
          <a:bodyPr wrap="none">
            <a:spAutoFit/>
          </a:bodyPr>
          <a:lstStyle/>
          <a:p>
            <a:r>
              <a:rPr lang="en-US" sz="4400" b="1" i="1" dirty="0" smtClean="0">
                <a:solidFill>
                  <a:srgbClr val="0000FF"/>
                </a:solidFill>
              </a:rPr>
              <a:t>Stock Market Trading</a:t>
            </a:r>
          </a:p>
          <a:p>
            <a:r>
              <a:rPr lang="en-US" sz="4400" b="1" i="1" dirty="0" smtClean="0">
                <a:solidFill>
                  <a:srgbClr val="0000FF"/>
                </a:solidFill>
              </a:rPr>
              <a:t>Software for Traders</a:t>
            </a:r>
            <a:endParaRPr lang="en-US" sz="4400" b="1" i="1" dirty="0">
              <a:solidFill>
                <a:srgbClr val="0000FF"/>
              </a:solidFill>
            </a:endParaRPr>
          </a:p>
        </p:txBody>
      </p:sp>
    </p:spTree>
  </p:cSld>
  <p:clrMapOvr>
    <a:masterClrMapping/>
  </p:clrMapOvr>
  <p:transition advTm="2340">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304800"/>
            <a:ext cx="2138727" cy="707886"/>
          </a:xfrm>
          <a:prstGeom prst="rect">
            <a:avLst/>
          </a:prstGeom>
        </p:spPr>
        <p:txBody>
          <a:bodyPr wrap="none">
            <a:spAutoFit/>
          </a:bodyPr>
          <a:lstStyle/>
          <a:p>
            <a:r>
              <a:rPr lang="en-US" sz="4000" b="1" i="1" u="sng" dirty="0" smtClean="0">
                <a:solidFill>
                  <a:srgbClr val="0000FF"/>
                </a:solidFill>
              </a:rPr>
              <a:t>About Us</a:t>
            </a:r>
            <a:endParaRPr lang="en-US" sz="4000" b="1" i="1" u="sng" dirty="0">
              <a:solidFill>
                <a:srgbClr val="0000FF"/>
              </a:solidFill>
            </a:endParaRPr>
          </a:p>
        </p:txBody>
      </p:sp>
      <p:sp>
        <p:nvSpPr>
          <p:cNvPr id="3" name="Rectangle 2"/>
          <p:cNvSpPr/>
          <p:nvPr/>
        </p:nvSpPr>
        <p:spPr>
          <a:xfrm>
            <a:off x="381000" y="1447800"/>
            <a:ext cx="8458200" cy="4524315"/>
          </a:xfrm>
          <a:prstGeom prst="rect">
            <a:avLst/>
          </a:prstGeom>
        </p:spPr>
        <p:txBody>
          <a:bodyPr wrap="square">
            <a:spAutoFit/>
          </a:bodyPr>
          <a:lstStyle/>
          <a:p>
            <a:pPr algn="ctr"/>
            <a:r>
              <a:rPr lang="en-US" sz="3200" b="1" i="1" dirty="0" smtClean="0"/>
              <a:t>Welcome to Drummond Energy Bands, we are so glad you are here and wish you the best in your trading endeavors. Professional and unique online trading academy is an education company that provides professional education for traders who want to succeed in any market, and any asset class. We teach a wide variety of courses in trading options, foreign currency, stocks, and swing trading. </a:t>
            </a:r>
            <a:endParaRPr lang="en-US" sz="3200" b="1" i="1" dirty="0"/>
          </a:p>
        </p:txBody>
      </p:sp>
    </p:spTree>
  </p:cSld>
  <p:clrMapOvr>
    <a:masterClrMapping/>
  </p:clrMapOvr>
  <p:transition advTm="5881">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28600"/>
            <a:ext cx="4594528" cy="584775"/>
          </a:xfrm>
          <a:prstGeom prst="rect">
            <a:avLst/>
          </a:prstGeom>
        </p:spPr>
        <p:txBody>
          <a:bodyPr wrap="none">
            <a:spAutoFit/>
          </a:bodyPr>
          <a:lstStyle/>
          <a:p>
            <a:r>
              <a:rPr lang="en-US" sz="3200" b="1" i="1" u="sng" dirty="0" smtClean="0">
                <a:solidFill>
                  <a:srgbClr val="0000FF"/>
                </a:solidFill>
              </a:rPr>
              <a:t>About Charles Drummond</a:t>
            </a:r>
            <a:endParaRPr lang="en-US" sz="3200" b="1" i="1" u="sng" dirty="0">
              <a:solidFill>
                <a:srgbClr val="0000FF"/>
              </a:solidFill>
            </a:endParaRPr>
          </a:p>
        </p:txBody>
      </p:sp>
      <p:sp>
        <p:nvSpPr>
          <p:cNvPr id="3" name="Rectangle 2"/>
          <p:cNvSpPr/>
          <p:nvPr/>
        </p:nvSpPr>
        <p:spPr>
          <a:xfrm>
            <a:off x="304800" y="1447800"/>
            <a:ext cx="8610600" cy="4401205"/>
          </a:xfrm>
          <a:prstGeom prst="rect">
            <a:avLst/>
          </a:prstGeom>
        </p:spPr>
        <p:txBody>
          <a:bodyPr wrap="square">
            <a:spAutoFit/>
          </a:bodyPr>
          <a:lstStyle/>
          <a:p>
            <a:pPr algn="ctr"/>
            <a:r>
              <a:rPr lang="en-US" sz="2800" b="1" i="1" dirty="0" smtClean="0"/>
              <a:t>Charles Drummond has been trading a variety of markets since the 1960’s and has experienced substantial success. Charlie, as known by many, has kept his student’s needs at the forefront of his mind by generously sharing his market developments.</a:t>
            </a:r>
          </a:p>
          <a:p>
            <a:pPr algn="ctr"/>
            <a:endParaRPr lang="en-US" sz="2800" b="1" i="1" dirty="0" smtClean="0"/>
          </a:p>
          <a:p>
            <a:pPr algn="ctr"/>
            <a:r>
              <a:rPr lang="en-US" sz="2800" b="1" i="1" dirty="0" smtClean="0"/>
              <a:t>He has realized that not everyone may need or even be capable of analyzing and maintaining a trade plan over multiple chart frames; though this is how he began to trade when he was telephone booth trading in the 60’s.</a:t>
            </a:r>
            <a:endParaRPr lang="en-US" sz="2800" b="1" i="1" dirty="0"/>
          </a:p>
        </p:txBody>
      </p:sp>
    </p:spTree>
  </p:cSld>
  <p:clrMapOvr>
    <a:masterClrMapping/>
  </p:clrMapOvr>
  <p:transition advTm="6926">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05000"/>
            <a:ext cx="8534400" cy="4401205"/>
          </a:xfrm>
          <a:prstGeom prst="rect">
            <a:avLst/>
          </a:prstGeom>
        </p:spPr>
        <p:txBody>
          <a:bodyPr wrap="square">
            <a:spAutoFit/>
          </a:bodyPr>
          <a:lstStyle/>
          <a:p>
            <a:pPr algn="ctr"/>
            <a:r>
              <a:rPr lang="en-US" sz="2800" b="1" dirty="0" smtClean="0"/>
              <a:t>Drummond Energy Bands provides market indication, projecting a precise lean into the future, which helps the trader. A good trading course from online trading academy will cover working knowledge of stock market software. We have presented carefully devised strategies pertaining to some futures trading products, which will surely help you reap higher benefits in day trading. Stock market software analyzing all the trends and patterns, it is also beneficial for day traders to make profitable gains.</a:t>
            </a:r>
            <a:endParaRPr lang="en-US" sz="2800" b="1" dirty="0"/>
          </a:p>
        </p:txBody>
      </p:sp>
      <p:sp>
        <p:nvSpPr>
          <p:cNvPr id="3" name="Rectangle 2"/>
          <p:cNvSpPr/>
          <p:nvPr/>
        </p:nvSpPr>
        <p:spPr>
          <a:xfrm>
            <a:off x="381000" y="457200"/>
            <a:ext cx="8361007" cy="646331"/>
          </a:xfrm>
          <a:prstGeom prst="rect">
            <a:avLst/>
          </a:prstGeom>
        </p:spPr>
        <p:txBody>
          <a:bodyPr wrap="none">
            <a:spAutoFit/>
          </a:bodyPr>
          <a:lstStyle/>
          <a:p>
            <a:r>
              <a:rPr lang="en-US" sz="3600" b="1" u="sng" dirty="0" smtClean="0">
                <a:solidFill>
                  <a:srgbClr val="0000FF"/>
                </a:solidFill>
              </a:rPr>
              <a:t>How to Get Stock Trading Market Software</a:t>
            </a:r>
            <a:endParaRPr lang="en-US" sz="3600" b="1" u="sng" dirty="0">
              <a:solidFill>
                <a:srgbClr val="0000FF"/>
              </a:solidFill>
            </a:endParaRPr>
          </a:p>
        </p:txBody>
      </p:sp>
    </p:spTree>
  </p:cSld>
  <p:clrMapOvr>
    <a:masterClrMapping/>
  </p:clrMapOvr>
  <p:transition advTm="5335">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Satendra Projects\My Campaigns\Drummond Energy Bands Work\Images\Stock trading software2333.jpg"/>
          <p:cNvPicPr>
            <a:picLocks noChangeAspect="1" noChangeArrowheads="1"/>
          </p:cNvPicPr>
          <p:nvPr/>
        </p:nvPicPr>
        <p:blipFill>
          <a:blip r:embed="rId2"/>
          <a:srcRect/>
          <a:stretch>
            <a:fillRect/>
          </a:stretch>
        </p:blipFill>
        <p:spPr bwMode="auto">
          <a:xfrm>
            <a:off x="381000" y="381000"/>
            <a:ext cx="8458200" cy="6172200"/>
          </a:xfrm>
          <a:prstGeom prst="rect">
            <a:avLst/>
          </a:prstGeom>
          <a:ln w="38100" cap="sq">
            <a:solidFill>
              <a:srgbClr val="0000FF"/>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rot="19417694">
            <a:off x="5154758" y="1423084"/>
            <a:ext cx="4077142" cy="584775"/>
          </a:xfrm>
          <a:prstGeom prst="rect">
            <a:avLst/>
          </a:prstGeom>
        </p:spPr>
        <p:txBody>
          <a:bodyPr wrap="none">
            <a:spAutoFit/>
          </a:bodyPr>
          <a:lstStyle/>
          <a:p>
            <a:r>
              <a:rPr lang="en-US" sz="3200" b="1" i="1" dirty="0" smtClean="0">
                <a:solidFill>
                  <a:srgbClr val="0000FF"/>
                </a:solidFill>
              </a:rPr>
              <a:t>Stock Market Software</a:t>
            </a:r>
            <a:endParaRPr lang="en-US" sz="3200" b="1" i="1" dirty="0">
              <a:solidFill>
                <a:srgbClr val="0000FF"/>
              </a:solidFill>
            </a:endParaRPr>
          </a:p>
        </p:txBody>
      </p:sp>
    </p:spTree>
  </p:cSld>
  <p:clrMapOvr>
    <a:masterClrMapping/>
  </p:clrMapOvr>
  <p:transition advTm="3682">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Satendra Projects\My Campaigns\Drummond Energy Bands Work\Images\trading softwar.jpg"/>
          <p:cNvPicPr>
            <a:picLocks noChangeAspect="1" noChangeArrowheads="1"/>
          </p:cNvPicPr>
          <p:nvPr/>
        </p:nvPicPr>
        <p:blipFill>
          <a:blip r:embed="rId2"/>
          <a:srcRect/>
          <a:stretch>
            <a:fillRect/>
          </a:stretch>
        </p:blipFill>
        <p:spPr bwMode="auto">
          <a:xfrm>
            <a:off x="380999" y="381000"/>
            <a:ext cx="8382001"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886200" y="685800"/>
            <a:ext cx="4623253" cy="646331"/>
          </a:xfrm>
          <a:prstGeom prst="rect">
            <a:avLst/>
          </a:prstGeom>
        </p:spPr>
        <p:txBody>
          <a:bodyPr wrap="none">
            <a:spAutoFit/>
          </a:bodyPr>
          <a:lstStyle/>
          <a:p>
            <a:r>
              <a:rPr lang="en-US" sz="3600" b="1" i="1" dirty="0" smtClean="0">
                <a:solidFill>
                  <a:schemeClr val="accent2"/>
                </a:solidFill>
              </a:rPr>
              <a:t>Stock Trading Software</a:t>
            </a:r>
            <a:endParaRPr lang="en-US" sz="3600" b="1" i="1" dirty="0">
              <a:solidFill>
                <a:schemeClr val="accent2"/>
              </a:solidFill>
            </a:endParaRPr>
          </a:p>
        </p:txBody>
      </p:sp>
    </p:spTree>
  </p:cSld>
  <p:clrMapOvr>
    <a:masterClrMapping/>
  </p:clrMapOvr>
  <p:transition advTm="3073">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2359"/>
            <a:ext cx="8610600" cy="5632311"/>
          </a:xfrm>
          <a:prstGeom prst="rect">
            <a:avLst/>
          </a:prstGeom>
        </p:spPr>
        <p:txBody>
          <a:bodyPr wrap="square">
            <a:spAutoFit/>
          </a:bodyPr>
          <a:lstStyle/>
          <a:p>
            <a:pPr algn="ctr"/>
            <a:r>
              <a:rPr lang="en-US" sz="2400" b="1" i="1" u="sng" dirty="0" smtClean="0">
                <a:solidFill>
                  <a:srgbClr val="0000FF"/>
                </a:solidFill>
              </a:rPr>
              <a:t>Contact Address</a:t>
            </a:r>
          </a:p>
          <a:p>
            <a:pPr algn="ctr"/>
            <a:endParaRPr lang="en-US" sz="2400" b="1" i="1" dirty="0" smtClean="0">
              <a:solidFill>
                <a:srgbClr val="FF0066"/>
              </a:solidFill>
            </a:endParaRPr>
          </a:p>
          <a:p>
            <a:pPr algn="ctr"/>
            <a:r>
              <a:rPr lang="en-US" sz="2400" b="1" i="1" dirty="0" smtClean="0"/>
              <a:t>Drummond Energy Bands</a:t>
            </a:r>
          </a:p>
          <a:p>
            <a:pPr algn="ctr"/>
            <a:endParaRPr lang="en-US" sz="2400" b="1" i="1" dirty="0" smtClean="0"/>
          </a:p>
          <a:p>
            <a:pPr algn="ctr"/>
            <a:r>
              <a:rPr lang="en-US" sz="2400" b="1" i="1" dirty="0" smtClean="0"/>
              <a:t>Suite 207, 1425 Marine Drive</a:t>
            </a:r>
          </a:p>
          <a:p>
            <a:pPr algn="ctr"/>
            <a:endParaRPr lang="en-US" sz="2400" b="1" i="1" dirty="0" smtClean="0"/>
          </a:p>
          <a:p>
            <a:pPr algn="ctr"/>
            <a:r>
              <a:rPr lang="en-US" sz="2400" b="1" i="1" dirty="0" smtClean="0"/>
              <a:t>West Vancouver, V7T1B9</a:t>
            </a:r>
          </a:p>
          <a:p>
            <a:pPr algn="ctr"/>
            <a:endParaRPr lang="en-US" sz="2400" b="1" i="1" dirty="0" smtClean="0"/>
          </a:p>
          <a:p>
            <a:pPr algn="ctr"/>
            <a:r>
              <a:rPr lang="en-US" sz="2400" b="1" i="1" dirty="0" smtClean="0"/>
              <a:t>British Columbia, Canada </a:t>
            </a:r>
          </a:p>
          <a:p>
            <a:pPr algn="ctr"/>
            <a:endParaRPr lang="en-US" sz="2400" b="1" i="1" dirty="0" smtClean="0"/>
          </a:p>
          <a:p>
            <a:pPr algn="ctr"/>
            <a:r>
              <a:rPr lang="en-US" sz="2400" b="1" i="1" dirty="0" smtClean="0"/>
              <a:t>Phone: 289-427-5281</a:t>
            </a:r>
          </a:p>
          <a:p>
            <a:pPr algn="ctr"/>
            <a:endParaRPr lang="en-US" sz="2400" b="1" i="1" dirty="0" smtClean="0"/>
          </a:p>
          <a:p>
            <a:pPr algn="ctr"/>
            <a:r>
              <a:rPr lang="en-US" sz="2400" b="1" i="1" dirty="0" smtClean="0"/>
              <a:t>Email: JB@DrummondEnergyBands.com</a:t>
            </a:r>
          </a:p>
          <a:p>
            <a:pPr algn="ctr"/>
            <a:endParaRPr lang="en-US" sz="2400" b="1" i="1" dirty="0" smtClean="0"/>
          </a:p>
          <a:p>
            <a:pPr algn="ctr"/>
            <a:r>
              <a:rPr lang="en-US" sz="2400" b="1" i="1" dirty="0" smtClean="0"/>
              <a:t>Website: </a:t>
            </a:r>
            <a:r>
              <a:rPr lang="en-US" sz="2400" b="1" i="1" dirty="0" smtClean="0">
                <a:hlinkClick r:id="rId2"/>
              </a:rPr>
              <a:t>https://www.drummondenergybands.com/software/</a:t>
            </a:r>
            <a:endParaRPr lang="en-US" sz="2400" b="1" i="1" dirty="0"/>
          </a:p>
        </p:txBody>
      </p:sp>
    </p:spTree>
  </p:cSld>
  <p:clrMapOvr>
    <a:masterClrMapping/>
  </p:clrMapOvr>
  <p:transition advTm="6724">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6712094" cy="6217087"/>
          </a:xfrm>
          <a:prstGeom prst="rect">
            <a:avLst/>
          </a:prstGeom>
        </p:spPr>
        <p:txBody>
          <a:bodyPr wrap="none">
            <a:spAutoFit/>
          </a:bodyPr>
          <a:lstStyle/>
          <a:p>
            <a:pPr lvl="0" algn="ctr" fontAlgn="base">
              <a:spcBef>
                <a:spcPct val="0"/>
              </a:spcBef>
              <a:spcAft>
                <a:spcPct val="0"/>
              </a:spcAft>
            </a:pPr>
            <a:r>
              <a:rPr lang="en-US" sz="19900" b="1" i="1" u="sng" dirty="0" smtClean="0">
                <a:solidFill>
                  <a:prstClr val="black"/>
                </a:solidFill>
                <a:latin typeface="Calibri" pitchFamily="34" charset="0"/>
                <a:cs typeface="Arial" charset="0"/>
              </a:rPr>
              <a:t>T</a:t>
            </a:r>
            <a:r>
              <a:rPr lang="en-US" sz="19900" b="1" i="1" u="sng" dirty="0" smtClean="0">
                <a:solidFill>
                  <a:srgbClr val="C00000"/>
                </a:solidFill>
                <a:latin typeface="Calibri" pitchFamily="34" charset="0"/>
                <a:cs typeface="Arial" charset="0"/>
              </a:rPr>
              <a:t>h</a:t>
            </a:r>
            <a:r>
              <a:rPr lang="en-US" sz="19900" b="1" i="1" u="sng" dirty="0" smtClean="0">
                <a:solidFill>
                  <a:srgbClr val="0000FF"/>
                </a:solidFill>
                <a:latin typeface="Calibri" pitchFamily="34" charset="0"/>
                <a:cs typeface="Arial" charset="0"/>
              </a:rPr>
              <a:t>a</a:t>
            </a:r>
            <a:r>
              <a:rPr lang="en-US" sz="19900" b="1" i="1" u="sng" dirty="0" smtClean="0">
                <a:solidFill>
                  <a:srgbClr val="FF0066"/>
                </a:solidFill>
                <a:latin typeface="Calibri" pitchFamily="34" charset="0"/>
                <a:cs typeface="Arial" charset="0"/>
              </a:rPr>
              <a:t>n</a:t>
            </a:r>
            <a:r>
              <a:rPr lang="en-US" sz="19900" b="1" i="1" u="sng" dirty="0" smtClean="0">
                <a:solidFill>
                  <a:srgbClr val="00B050"/>
                </a:solidFill>
                <a:latin typeface="Calibri" pitchFamily="34" charset="0"/>
                <a:cs typeface="Arial" charset="0"/>
              </a:rPr>
              <a:t>k</a:t>
            </a:r>
            <a:endParaRPr lang="en-US" sz="19900" b="1" i="1" u="sng" dirty="0" smtClean="0">
              <a:solidFill>
                <a:srgbClr val="C00000"/>
              </a:solidFill>
              <a:latin typeface="Calibri" pitchFamily="34" charset="0"/>
              <a:cs typeface="Arial" charset="0"/>
            </a:endParaRPr>
          </a:p>
          <a:p>
            <a:pPr lvl="0" algn="ctr" fontAlgn="base">
              <a:spcBef>
                <a:spcPct val="0"/>
              </a:spcBef>
              <a:spcAft>
                <a:spcPct val="0"/>
              </a:spcAft>
            </a:pPr>
            <a:r>
              <a:rPr lang="en-US" sz="19900" b="1" i="1" u="sng" dirty="0" smtClean="0">
                <a:solidFill>
                  <a:schemeClr val="accent2"/>
                </a:solidFill>
                <a:latin typeface="Calibri" pitchFamily="34" charset="0"/>
                <a:cs typeface="Arial" charset="0"/>
              </a:rPr>
              <a:t>Y</a:t>
            </a:r>
            <a:r>
              <a:rPr lang="en-US" sz="19900" b="1" i="1" u="sng" dirty="0" smtClean="0">
                <a:solidFill>
                  <a:srgbClr val="FFFF00"/>
                </a:solidFill>
                <a:latin typeface="Calibri" pitchFamily="34" charset="0"/>
                <a:cs typeface="Arial" charset="0"/>
              </a:rPr>
              <a:t>o</a:t>
            </a:r>
            <a:r>
              <a:rPr lang="en-US" sz="19900" b="1" i="1" u="sng" dirty="0" smtClean="0">
                <a:latin typeface="Calibri" pitchFamily="34" charset="0"/>
                <a:cs typeface="Arial" charset="0"/>
              </a:rPr>
              <a:t>u</a:t>
            </a:r>
            <a:endParaRPr lang="en-US" sz="19900" b="1" i="1" u="sng" dirty="0">
              <a:latin typeface="Calibri" pitchFamily="34" charset="0"/>
              <a:cs typeface="Arial" charset="0"/>
            </a:endParaRPr>
          </a:p>
        </p:txBody>
      </p:sp>
    </p:spTree>
  </p:cSld>
  <p:clrMapOvr>
    <a:masterClrMapping/>
  </p:clrMapOvr>
  <p:transition advTm="4462">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E40059"/>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TotalTime>
  <Words>301</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Satendra Verma</dc:creator>
  <cp:lastModifiedBy>ADMIN</cp:lastModifiedBy>
  <cp:revision>29</cp:revision>
  <dcterms:created xsi:type="dcterms:W3CDTF">2006-08-16T00:00:00Z</dcterms:created>
  <dcterms:modified xsi:type="dcterms:W3CDTF">2015-10-26T06:37:43Z</dcterms:modified>
</cp:coreProperties>
</file>