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3" r:id="rId2"/>
    <p:sldId id="260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998A0B-2EAF-417D-BBEA-399FE238A1B5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8586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2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2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209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4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3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1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5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998A0B-2EAF-417D-BBEA-399FE238A1B5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4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D44C-A864-62AA-E6AF-E342DAFD7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5400" dirty="0">
                <a:latin typeface="+mj-ea"/>
              </a:rPr>
              <a:t>2DGP </a:t>
            </a:r>
            <a:r>
              <a:rPr lang="ko-KR" altLang="en-US" sz="5400" dirty="0">
                <a:latin typeface="+mj-ea"/>
              </a:rPr>
              <a:t>프로젝트 </a:t>
            </a:r>
            <a:r>
              <a:rPr lang="en-US" altLang="ko-KR" sz="5400" dirty="0">
                <a:latin typeface="+mj-ea"/>
              </a:rPr>
              <a:t>2</a:t>
            </a:r>
            <a:r>
              <a:rPr lang="ko-KR" altLang="en-US" sz="5400">
                <a:latin typeface="+mj-ea"/>
              </a:rPr>
              <a:t>차 </a:t>
            </a:r>
            <a:r>
              <a:rPr lang="ko-KR" altLang="en-US" sz="5400" dirty="0">
                <a:latin typeface="+mj-ea"/>
              </a:rPr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9E963-C015-7C1B-5FDE-D428F5BE9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게임공학과 </a:t>
            </a:r>
            <a:r>
              <a:rPr lang="en-US" altLang="ko-KR" dirty="0"/>
              <a:t>2020182028 </a:t>
            </a:r>
            <a:r>
              <a:rPr lang="ko-KR" altLang="en-US" dirty="0"/>
              <a:t>이규원</a:t>
            </a:r>
          </a:p>
        </p:txBody>
      </p:sp>
    </p:spTree>
    <p:extLst>
      <p:ext uri="{BB962C8B-B14F-4D97-AF65-F5344CB8AC3E}">
        <p14:creationId xmlns:p14="http://schemas.microsoft.com/office/powerpoint/2010/main" val="258189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3CED3-EEFA-82C5-C788-A56EE6B4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75058"/>
            <a:ext cx="969264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프로젝트 개발 진행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4A032B0-A31E-8D5B-8651-C0EEB07C4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109399"/>
              </p:ext>
            </p:extLst>
          </p:nvPr>
        </p:nvGraphicFramePr>
        <p:xfrm>
          <a:off x="471638" y="1137839"/>
          <a:ext cx="10458490" cy="5430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56">
                  <a:extLst>
                    <a:ext uri="{9D8B030D-6E8A-4147-A177-3AD203B41FA5}">
                      <a16:colId xmlns:a16="http://schemas.microsoft.com/office/drawing/2014/main" val="2452290815"/>
                    </a:ext>
                  </a:extLst>
                </a:gridCol>
                <a:gridCol w="3249188">
                  <a:extLst>
                    <a:ext uri="{9D8B030D-6E8A-4147-A177-3AD203B41FA5}">
                      <a16:colId xmlns:a16="http://schemas.microsoft.com/office/drawing/2014/main" val="1084170745"/>
                    </a:ext>
                  </a:extLst>
                </a:gridCol>
                <a:gridCol w="2614623">
                  <a:extLst>
                    <a:ext uri="{9D8B030D-6E8A-4147-A177-3AD203B41FA5}">
                      <a16:colId xmlns:a16="http://schemas.microsoft.com/office/drawing/2014/main" val="995425730"/>
                    </a:ext>
                  </a:extLst>
                </a:gridCol>
                <a:gridCol w="2614623">
                  <a:extLst>
                    <a:ext uri="{9D8B030D-6E8A-4147-A177-3AD203B41FA5}">
                      <a16:colId xmlns:a16="http://schemas.microsoft.com/office/drawing/2014/main" val="4268145208"/>
                    </a:ext>
                  </a:extLst>
                </a:gridCol>
              </a:tblGrid>
              <a:tr h="572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범위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94397"/>
                  </a:ext>
                </a:extLst>
              </a:tr>
              <a:tr h="70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1,2,3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1,2,3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68132"/>
                  </a:ext>
                </a:extLst>
              </a:tr>
              <a:tr h="4743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좌우 이동 및 서브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랠리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/>
                        <a:t>대시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좌우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서브 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2102"/>
                  </a:ext>
                </a:extLst>
              </a:tr>
              <a:tr h="70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코어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76571"/>
                  </a:ext>
                </a:extLst>
              </a:tr>
              <a:tr h="70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2013"/>
                  </a:ext>
                </a:extLst>
              </a:tr>
              <a:tr h="70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43549"/>
                  </a:ext>
                </a:extLst>
              </a:tr>
              <a:tr h="70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610604"/>
                  </a:ext>
                </a:extLst>
              </a:tr>
              <a:tr h="70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10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3CED3-EEFA-82C5-C788-A56EE6B4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75058"/>
            <a:ext cx="969264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err="1">
                <a:latin typeface="+mj-ea"/>
              </a:rPr>
              <a:t>Github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커밋</a:t>
            </a:r>
            <a:r>
              <a:rPr lang="ko-KR" altLang="en-US" dirty="0">
                <a:latin typeface="+mj-ea"/>
              </a:rPr>
              <a:t> 통계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8040-5E37-FDFF-B7F7-A490FD9E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ko-KR" altLang="en-US" dirty="0">
              <a:latin typeface="+mn-ea"/>
              <a:cs typeface="Aharoni" panose="020F0502020204030204" pitchFamily="2" charset="-79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7E534B-8286-B5B2-C967-42C2FC07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329750"/>
            <a:ext cx="9168599" cy="50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13633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239</TotalTime>
  <Words>57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Century Schoolbook</vt:lpstr>
      <vt:lpstr>Wingdings 2</vt:lpstr>
      <vt:lpstr>보기</vt:lpstr>
      <vt:lpstr>2DGP 프로젝트 2차 발표</vt:lpstr>
      <vt:lpstr>프로젝트 개발 진행 상황</vt:lpstr>
      <vt:lpstr>Github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규원 이</dc:creator>
  <cp:lastModifiedBy>규원 이</cp:lastModifiedBy>
  <cp:revision>6</cp:revision>
  <dcterms:created xsi:type="dcterms:W3CDTF">2023-10-15T08:22:06Z</dcterms:created>
  <dcterms:modified xsi:type="dcterms:W3CDTF">2023-12-04T15:11:54Z</dcterms:modified>
</cp:coreProperties>
</file>