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9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8:55:14.6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4504 24575,'0'-32'0,"6"-158"0,-3 166 0,1 0 0,2 0 0,0 1 0,1-1 0,19-41 0,-14 45 0,0 0 0,2 0 0,0 1 0,19-18 0,29-41 0,-23 25 0,3 3 0,63-61 0,-80 81 0,-1 0 0,38-67 0,-33 54 0,50-56 0,-43 56 0,31-49 0,5-15 0,-65 96 0,1 1 0,0-1 0,1 2 0,1-1 0,18-14 0,-15 14 0,-2 0 0,1-1 0,14-19 0,44-57 0,144-138 0,-156 167 0,-39 41 0,1 1 0,34-21 0,-30 21 0,38-32 0,68-59 0,-76 65 0,53-52 0,-61 51 0,74-52 0,-37 31 0,75-47 0,-80 58 0,108-61 0,-55 36 0,-74 41 0,-19 11 0,60-29 0,-21 22 0,-47 21 0,-1-1 0,0-1 0,33-22 0,-6 0 0,23-17 0,53-37 0,-13 14 0,-95 61 0,1 0 0,0 1 0,1 2 0,31-11 0,-15 6 0,-31 11 0,0 0 0,-1 0 0,0-1 0,17-15 0,-17 13 0,1 0 0,0 1 0,19-10 0,41-22 0,-47 26 0,0 0 0,31-11 0,36-20 0,-3 1 0,124-54 0,-91 39 0,102-29 0,-198 78 0,0 2 0,37-8 0,-38 11 0,-1-1 0,0-1 0,33-15 0,-30 10 0,0 2 0,0 2 0,30-7 0,-29 8 0,0 0 0,0-2 0,26-13 0,-25 8 0,-6 1 0,0 2 0,0 1 0,1 1 0,0 0 0,1 2 0,37-7 0,-34 10 0,0-2 0,0-1 0,0-1 0,27-12 0,23-8 0,39-3 0,42-16 0,-132 40 0,-1 0 0,1 1 0,51-4 0,-55 8 0,0 0 0,0-2 0,0 0 0,-1-2 0,1 0 0,26-12 0,-21 6 0,1 2 0,1 1 0,0 1 0,46-7 0,-39 9 0,0-2 0,54-19 0,-62 17 8,0 2-1,0 0 1,1 2-1,0 1 1,38-1-1,150 6-246,-105 3-932,-73-3-5655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8:55:18.0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9:00:30.0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24575,'11'0'0,"-1"1"0,1 0 0,-1 0 0,0 1 0,1 1 0,-1 0 0,0 0 0,0 1 0,-1 0 0,16 9 0,-1 3 0,-1 1 0,31 31 0,-29-26 0,47 34 0,-53-42 0,0 0 0,20 22 0,-24-21 0,2 0 0,35 23 0,73 53 0,-52-35 0,-43-35 0,-1 2 0,0 1 0,-2 1 0,28 33 0,-32-33 0,1-2 0,1-1 0,42 30 0,18 14 0,-48-34 0,12 9 0,-2 2 0,55 66 0,-76-79 0,44 40 0,14 2 0,37 34 0,78 100 0,-139-131 0,-43-59 0,-1 2 0,15 21 0,16 17 0,-30-35 0,0 1 0,-1 1 0,13 25 0,30 43 0,-51-81 0,-2 0 0,0 1 0,0 0 0,6 19 0,20 34 0,28 53 0,-43-87 0,-1 0 0,19 53 0,-8-16 0,-19-44 0,-1 0 0,0 0 0,4 41 0,0-2 0,-5-35-1365,-2-1-5461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9:00:30.4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24575,'6'1'0,"0"1"0,0 0 0,0 0 0,-1 1 0,1 0 0,0 0 0,8 6 0,-3-2 0,8 5 0,0 1 0,-1 1 0,-1 1 0,-1 0 0,0 1 0,-1 1 0,23 32 0,-24-32 0,0 0 0,2-1 0,0-1 0,25 19 0,21 19 0,-60-51 0,0 1 0,1-1 0,-1 0 0,0 0 0,1 0 0,-1-1 0,1 1 0,0 0 0,0-1 0,-1 0 0,1 1 0,0-1 0,0-1 0,0 1 0,0 0 0,0-1 0,0 1 0,7-1 0,-8-1 0,0 1 0,0-1 0,0 0 0,0 0 0,0-1 0,-1 1 0,1 0 0,0 0 0,0-1 0,-1 1 0,1-1 0,-1 0 0,1 1 0,-1-1 0,0 0 0,0 0 0,0 0 0,0 0 0,0 0 0,0 0 0,0 0 0,-1 0 0,1 0 0,-1-1 0,1 1 0,-1 0 0,0-3 0,3-19-455,-1 0 0,-2-28 0,-1 21-6371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9:00:42.4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301 588 24575,'1'-16'0,"0"0"0,-2 0 0,0 1 0,0-1 0,-2 0 0,0 1 0,-1-1 0,0 1 0,-1 0 0,-14-28 0,11 26 0,0-1 0,2 0 0,-5-21 0,5 19 0,0 0 0,-13-27 0,-5-14 0,18 45 0,0 0 0,-1 1 0,-14-25 0,18 35 0,-1 1 0,1-1 0,-1 1 0,0 1 0,1-1 0,-2 0 0,1 1 0,0 0 0,-1 0 0,1 0 0,-1 0 0,0 1 0,0 0 0,0 0 0,-10-2 0,-13-1-1365,1 3-5461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9:00:42.8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24575,'0'6'0,"0"8"0,0 7 0,0 6 0,0 4 0,0 3 0,0 2 0,0-1 0,0 1 0,0-6-8191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9:00:43.2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68 24575,'6'0'0,"2"-6"0,5-2 0,6 0 0,1-4 0,1 0 0,4 2 0,4 3 0,-4 2-8191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B998A0B-2EAF-417D-BBEA-399FE238A1B5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8586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A0B-2EAF-417D-BBEA-399FE238A1B5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3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A0B-2EAF-417D-BBEA-399FE238A1B5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22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A0B-2EAF-417D-BBEA-399FE238A1B5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32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A0B-2EAF-417D-BBEA-399FE238A1B5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209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A0B-2EAF-417D-BBEA-399FE238A1B5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4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A0B-2EAF-417D-BBEA-399FE238A1B5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24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A0B-2EAF-417D-BBEA-399FE238A1B5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36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A0B-2EAF-417D-BBEA-399FE238A1B5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63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A0B-2EAF-417D-BBEA-399FE238A1B5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91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A0B-2EAF-417D-BBEA-399FE238A1B5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85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998A0B-2EAF-417D-BBEA-399FE238A1B5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0B6BE80-543D-44CD-A0CC-231378B51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34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0D44C-A864-62AA-E6AF-E342DAFD79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ko-KR" sz="5400" dirty="0">
                <a:latin typeface="+mj-ea"/>
              </a:rPr>
              <a:t>2DGP </a:t>
            </a:r>
            <a:r>
              <a:rPr lang="ko-KR" altLang="en-US" sz="5400" dirty="0">
                <a:latin typeface="+mj-ea"/>
              </a:rPr>
              <a:t>프로젝트 </a:t>
            </a:r>
            <a:r>
              <a:rPr lang="en-US" altLang="ko-KR" sz="5400" dirty="0">
                <a:latin typeface="+mj-ea"/>
              </a:rPr>
              <a:t>1</a:t>
            </a:r>
            <a:r>
              <a:rPr lang="ko-KR" altLang="en-US" sz="5400" dirty="0">
                <a:latin typeface="+mj-ea"/>
              </a:rPr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D9E963-C015-7C1B-5FDE-D428F5BE9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ko-KR" altLang="en-US" dirty="0"/>
              <a:t>게임공학과 </a:t>
            </a:r>
            <a:r>
              <a:rPr lang="en-US" altLang="ko-KR" dirty="0"/>
              <a:t>2020182028 </a:t>
            </a:r>
            <a:r>
              <a:rPr lang="ko-KR" altLang="en-US" dirty="0"/>
              <a:t>이규원</a:t>
            </a:r>
          </a:p>
        </p:txBody>
      </p:sp>
    </p:spTree>
    <p:extLst>
      <p:ext uri="{BB962C8B-B14F-4D97-AF65-F5344CB8AC3E}">
        <p14:creationId xmlns:p14="http://schemas.microsoft.com/office/powerpoint/2010/main" val="258189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3CED3-EEFA-82C5-C788-A56EE6B4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ko-KR" altLang="en-US" dirty="0"/>
              <a:t>게임 컨셉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28040-5E37-FDFF-B7F7-A490FD9E2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3575"/>
            <a:ext cx="4401509" cy="4246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+mn-ea"/>
                <a:cs typeface="Aharoni" panose="020F0502020204030204" pitchFamily="2" charset="-79"/>
              </a:rPr>
              <a:t>배드민턴 게임</a:t>
            </a:r>
            <a:endParaRPr lang="en-US" altLang="ko-KR" dirty="0">
              <a:latin typeface="+mn-ea"/>
              <a:cs typeface="Aharoni" panose="020F0502020204030204" pitchFamily="2" charset="-79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  <a:cs typeface="Aharoni" panose="020F0502020204030204" pitchFamily="2" charset="-79"/>
              </a:rPr>
              <a:t>캐릭터끼리 배드민턴 라켓을 휘두르고 콕을 날려 </a:t>
            </a:r>
            <a:r>
              <a:rPr lang="ko-KR" altLang="en-US" dirty="0" err="1">
                <a:latin typeface="+mn-ea"/>
                <a:cs typeface="Aharoni" panose="020F0502020204030204" pitchFamily="2" charset="-79"/>
              </a:rPr>
              <a:t>상대쪽</a:t>
            </a:r>
            <a:r>
              <a:rPr lang="ko-KR" altLang="en-US" dirty="0">
                <a:latin typeface="+mn-ea"/>
                <a:cs typeface="Aharoni" panose="020F0502020204030204" pitchFamily="2" charset="-79"/>
              </a:rPr>
              <a:t> 바닥으로 떨어지게 해 점수를 </a:t>
            </a:r>
            <a:r>
              <a:rPr lang="ko-KR" altLang="en-US" dirty="0" err="1">
                <a:latin typeface="+mn-ea"/>
                <a:cs typeface="Aharoni" panose="020F0502020204030204" pitchFamily="2" charset="-79"/>
              </a:rPr>
              <a:t>휙득하는</a:t>
            </a:r>
            <a:r>
              <a:rPr lang="ko-KR" altLang="en-US" dirty="0">
                <a:latin typeface="+mn-ea"/>
                <a:cs typeface="Aharoni" panose="020F0502020204030204" pitchFamily="2" charset="-79"/>
              </a:rPr>
              <a:t> 게임</a:t>
            </a:r>
            <a:r>
              <a:rPr lang="en-US" altLang="ko-KR" dirty="0">
                <a:latin typeface="+mn-ea"/>
                <a:cs typeface="Aharoni" panose="020F0502020204030204" pitchFamily="2" charset="-79"/>
              </a:rPr>
              <a:t>.</a:t>
            </a:r>
          </a:p>
          <a:p>
            <a:pPr marL="0" indent="0">
              <a:buNone/>
            </a:pPr>
            <a:endParaRPr lang="ko-KR" altLang="en-US" dirty="0">
              <a:latin typeface="+mn-ea"/>
              <a:cs typeface="Aharoni" panose="020F0502020204030204" pitchFamily="2" charset="-79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9B4F97-5612-42E0-61E4-933C1485A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341371"/>
            <a:ext cx="4807287" cy="282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7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3CED3-EEFA-82C5-C788-A56EE6B4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ko-KR" altLang="en-US" dirty="0"/>
              <a:t>예상 게임 진행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28040-5E37-FDFF-B7F7-A490FD9E2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3575"/>
            <a:ext cx="4401509" cy="42465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+mn-ea"/>
                <a:cs typeface="Aharoni" panose="020F0502020204030204" pitchFamily="2" charset="-79"/>
              </a:rPr>
              <a:t>게임 시작 시</a:t>
            </a:r>
            <a:r>
              <a:rPr lang="en-US" altLang="ko-KR" dirty="0">
                <a:latin typeface="+mn-ea"/>
                <a:cs typeface="Aharoni" panose="020F0502020204030204" pitchFamily="2" charset="-79"/>
              </a:rPr>
              <a:t>, </a:t>
            </a:r>
            <a:r>
              <a:rPr lang="ko-KR" altLang="en-US" dirty="0">
                <a:latin typeface="+mn-ea"/>
                <a:cs typeface="Aharoni" panose="020F0502020204030204" pitchFamily="2" charset="-79"/>
              </a:rPr>
              <a:t>방향키로 캐릭터를 움직이고</a:t>
            </a:r>
            <a:r>
              <a:rPr lang="en-US" altLang="ko-KR" dirty="0">
                <a:latin typeface="+mn-ea"/>
                <a:cs typeface="Aharoni" panose="020F0502020204030204" pitchFamily="2" charset="-79"/>
              </a:rPr>
              <a:t>, </a:t>
            </a:r>
            <a:r>
              <a:rPr lang="ko-KR" altLang="en-US" dirty="0">
                <a:latin typeface="+mn-ea"/>
                <a:cs typeface="Aharoni" panose="020F0502020204030204" pitchFamily="2" charset="-79"/>
              </a:rPr>
              <a:t>히트 키로 서브를 넣을 수 있다</a:t>
            </a:r>
            <a:r>
              <a:rPr lang="en-US" altLang="ko-KR" dirty="0">
                <a:latin typeface="+mn-ea"/>
                <a:cs typeface="Aharoni" panose="020F0502020204030204" pitchFamily="2" charset="-79"/>
              </a:rPr>
              <a:t>.</a:t>
            </a:r>
          </a:p>
          <a:p>
            <a:pPr marL="0" indent="0">
              <a:buNone/>
            </a:pPr>
            <a:endParaRPr lang="ko-KR" altLang="en-US" dirty="0">
              <a:latin typeface="+mn-ea"/>
              <a:cs typeface="Aharoni" panose="020F0502020204030204" pitchFamily="2" charset="-79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4114F6-1343-2BF0-36EB-75A671773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001" y="2472007"/>
            <a:ext cx="4156073" cy="316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9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3CED3-EEFA-82C5-C788-A56EE6B4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ko-KR" altLang="en-US" dirty="0"/>
              <a:t>예상 게임 진행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28040-5E37-FDFF-B7F7-A490FD9E2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3575"/>
            <a:ext cx="4401509" cy="42465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+mn-ea"/>
                <a:cs typeface="Aharoni" panose="020F0502020204030204" pitchFamily="2" charset="-79"/>
              </a:rPr>
              <a:t>랠리를 시작하면 공이 라켓에 맞은 각도와 힘에 따라 포물선을 그리며 날라간다</a:t>
            </a:r>
            <a:r>
              <a:rPr lang="en-US" altLang="ko-KR" dirty="0">
                <a:latin typeface="+mn-ea"/>
                <a:cs typeface="Aharoni" panose="020F0502020204030204" pitchFamily="2" charset="-79"/>
              </a:rPr>
              <a:t>.</a:t>
            </a:r>
            <a:endParaRPr lang="ko-KR" altLang="en-US" dirty="0">
              <a:latin typeface="+mn-ea"/>
              <a:cs typeface="Aharoni" panose="020F0502020204030204" pitchFamily="2" charset="-79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72838A-12FA-7234-2194-4D1342F46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063" y="1933575"/>
            <a:ext cx="4831363" cy="35324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E2C75AC3-5B9C-B30A-8DF3-6A20DC36C8E5}"/>
                  </a:ext>
                </a:extLst>
              </p14:cNvPr>
              <p14:cNvContentPartPr/>
              <p14:nvPr/>
            </p14:nvContentPartPr>
            <p14:xfrm>
              <a:off x="6624928" y="2869756"/>
              <a:ext cx="2549160" cy="162144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E2C75AC3-5B9C-B30A-8DF3-6A20DC36C8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18808" y="2863636"/>
                <a:ext cx="2561400" cy="163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12B099F4-0E14-48CA-10F1-48A2805CB103}"/>
                  </a:ext>
                </a:extLst>
              </p14:cNvPr>
              <p14:cNvContentPartPr/>
              <p14:nvPr/>
            </p14:nvContentPartPr>
            <p14:xfrm>
              <a:off x="2101168" y="3865876"/>
              <a:ext cx="3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12B099F4-0E14-48CA-10F1-48A2805CB10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95048" y="3859756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913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3CED3-EEFA-82C5-C788-A56EE6B4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ko-KR" altLang="en-US" dirty="0"/>
              <a:t>예상 게임 진행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28040-5E37-FDFF-B7F7-A490FD9E2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3575"/>
            <a:ext cx="4401509" cy="42465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+mn-ea"/>
                <a:cs typeface="Aharoni" panose="020F0502020204030204" pitchFamily="2" charset="-79"/>
              </a:rPr>
              <a:t>공이 날라오는 타이밍에 맞춰 배드민턴 라켓을 휘두르면 다시 배드민턴 각도와 힘에 따라 날라가 랠리를 </a:t>
            </a:r>
            <a:r>
              <a:rPr lang="ko-KR" altLang="en-US" dirty="0" err="1">
                <a:latin typeface="+mn-ea"/>
                <a:cs typeface="Aharoni" panose="020F0502020204030204" pitchFamily="2" charset="-79"/>
              </a:rPr>
              <a:t>이어나갈</a:t>
            </a:r>
            <a:r>
              <a:rPr lang="ko-KR" altLang="en-US" dirty="0">
                <a:latin typeface="+mn-ea"/>
                <a:cs typeface="Aharoni" panose="020F0502020204030204" pitchFamily="2" charset="-79"/>
              </a:rPr>
              <a:t> 수 있다</a:t>
            </a:r>
            <a:r>
              <a:rPr lang="en-US" altLang="ko-KR" dirty="0">
                <a:latin typeface="+mn-ea"/>
                <a:cs typeface="Aharoni" panose="020F0502020204030204" pitchFamily="2" charset="-79"/>
              </a:rPr>
              <a:t>. 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  <a:cs typeface="Aharoni" panose="020F0502020204030204" pitchFamily="2" charset="-79"/>
              </a:rPr>
              <a:t>이 때</a:t>
            </a:r>
            <a:r>
              <a:rPr lang="en-US" altLang="ko-KR" dirty="0">
                <a:latin typeface="+mn-ea"/>
                <a:cs typeface="Aharoni" panose="020F0502020204030204" pitchFamily="2" charset="-79"/>
              </a:rPr>
              <a:t>, </a:t>
            </a:r>
            <a:r>
              <a:rPr lang="ko-KR" altLang="en-US" dirty="0">
                <a:latin typeface="+mn-ea"/>
                <a:cs typeface="Aharoni" panose="020F0502020204030204" pitchFamily="2" charset="-79"/>
              </a:rPr>
              <a:t>공이 코트 안으로 떨어지거나 네트에 걸리면 점수를 내준다</a:t>
            </a:r>
            <a:r>
              <a:rPr lang="en-US" altLang="ko-KR" dirty="0">
                <a:latin typeface="+mn-ea"/>
                <a:cs typeface="Aharoni" panose="020F0502020204030204" pitchFamily="2" charset="-79"/>
              </a:rPr>
              <a:t>.</a:t>
            </a:r>
            <a:endParaRPr lang="ko-KR" altLang="en-US" dirty="0">
              <a:latin typeface="+mn-ea"/>
              <a:cs typeface="Aharoni" panose="020F0502020204030204" pitchFamily="2" charset="-79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24CD56-0E2F-52C3-0308-217591083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677" y="2498848"/>
            <a:ext cx="4215400" cy="2734056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E9D389A4-709D-7781-2FEC-43836209698F}"/>
              </a:ext>
            </a:extLst>
          </p:cNvPr>
          <p:cNvGrpSpPr/>
          <p:nvPr/>
        </p:nvGrpSpPr>
        <p:grpSpPr>
          <a:xfrm>
            <a:off x="9143825" y="3323471"/>
            <a:ext cx="940680" cy="1161720"/>
            <a:chOff x="9143825" y="3323471"/>
            <a:chExt cx="940680" cy="116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102B547B-2555-A7C8-B941-FB86738D3AC3}"/>
                    </a:ext>
                  </a:extLst>
                </p14:cNvPr>
                <p14:cNvContentPartPr/>
                <p14:nvPr/>
              </p14:nvContentPartPr>
              <p14:xfrm>
                <a:off x="9143825" y="3323471"/>
                <a:ext cx="864360" cy="95112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102B547B-2555-A7C8-B941-FB86738D3AC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37705" y="3317351"/>
                  <a:ext cx="876600" cy="9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926972F9-9C68-BFD8-4BD6-846417943B72}"/>
                    </a:ext>
                  </a:extLst>
                </p14:cNvPr>
                <p14:cNvContentPartPr/>
                <p14:nvPr/>
              </p14:nvContentPartPr>
              <p14:xfrm>
                <a:off x="9909545" y="4262711"/>
                <a:ext cx="174960" cy="1306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926972F9-9C68-BFD8-4BD6-846417943B7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903425" y="4256591"/>
                  <a:ext cx="1872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08C40030-9C4A-C312-F6C9-F3419A369A0D}"/>
                    </a:ext>
                  </a:extLst>
                </p14:cNvPr>
                <p14:cNvContentPartPr/>
                <p14:nvPr/>
              </p14:nvContentPartPr>
              <p14:xfrm>
                <a:off x="9640625" y="4273511"/>
                <a:ext cx="109080" cy="2116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08C40030-9C4A-C312-F6C9-F3419A369A0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34505" y="4267391"/>
                  <a:ext cx="1213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7767E051-2DF3-92ED-8AC6-79D7FD865F31}"/>
                    </a:ext>
                  </a:extLst>
                </p14:cNvPr>
                <p14:cNvContentPartPr/>
                <p14:nvPr/>
              </p14:nvContentPartPr>
              <p14:xfrm>
                <a:off x="9612905" y="4274951"/>
                <a:ext cx="360" cy="972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7767E051-2DF3-92ED-8AC6-79D7FD865F3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606785" y="4268831"/>
                  <a:ext cx="126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75B5AE5B-9F6B-C02B-CAF1-7E52BF6182FE}"/>
                    </a:ext>
                  </a:extLst>
                </p14:cNvPr>
                <p14:cNvContentPartPr/>
                <p14:nvPr/>
              </p14:nvContentPartPr>
              <p14:xfrm>
                <a:off x="9588785" y="4238591"/>
                <a:ext cx="60120" cy="244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75B5AE5B-9F6B-C02B-CAF1-7E52BF6182F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582665" y="4232471"/>
                  <a:ext cx="72360" cy="36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93728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6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95D7412-7302-58A3-1232-1C7C3FA73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ko-KR" altLang="en-US" sz="3600" dirty="0">
                <a:solidFill>
                  <a:srgbClr val="FFFFFF"/>
                </a:solidFill>
              </a:rPr>
              <a:t>개발 일정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graphicFrame>
        <p:nvGraphicFramePr>
          <p:cNvPr id="12" name="내용 개체 틀 11">
            <a:extLst>
              <a:ext uri="{FF2B5EF4-FFF2-40B4-BE49-F238E27FC236}">
                <a16:creationId xmlns:a16="http://schemas.microsoft.com/office/drawing/2014/main" id="{40F02696-E39C-09CA-A43D-36C7C7A0C1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687472"/>
              </p:ext>
            </p:extLst>
          </p:nvPr>
        </p:nvGraphicFramePr>
        <p:xfrm>
          <a:off x="4658815" y="1392444"/>
          <a:ext cx="5990137" cy="3778467"/>
        </p:xfrm>
        <a:graphic>
          <a:graphicData uri="http://schemas.openxmlformats.org/drawingml/2006/table">
            <a:tbl>
              <a:tblPr bandRow="1"/>
              <a:tblGrid>
                <a:gridCol w="943287">
                  <a:extLst>
                    <a:ext uri="{9D8B030D-6E8A-4147-A177-3AD203B41FA5}">
                      <a16:colId xmlns:a16="http://schemas.microsoft.com/office/drawing/2014/main" val="2432115135"/>
                    </a:ext>
                  </a:extLst>
                </a:gridCol>
                <a:gridCol w="5046850">
                  <a:extLst>
                    <a:ext uri="{9D8B030D-6E8A-4147-A177-3AD203B41FA5}">
                      <a16:colId xmlns:a16="http://schemas.microsoft.com/office/drawing/2014/main" val="3431138056"/>
                    </a:ext>
                  </a:extLst>
                </a:gridCol>
              </a:tblGrid>
              <a:tr h="422081">
                <a:tc>
                  <a:txBody>
                    <a:bodyPr/>
                    <a:lstStyle/>
                    <a:p>
                      <a:pPr algn="l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900" b="0" i="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900" b="0" i="0" u="none" strike="noStrike" dirty="0">
                          <a:effectLst/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marL="95927" marR="95927" marT="47964" marB="479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b="0" i="0" u="none" strike="noStrike" dirty="0">
                          <a:effectLst/>
                          <a:latin typeface="+mn-ea"/>
                          <a:ea typeface="+mn-ea"/>
                        </a:rPr>
                        <a:t>리소스 준비</a:t>
                      </a:r>
                    </a:p>
                  </a:txBody>
                  <a:tcPr marL="95927" marR="95927" marT="47964" marB="479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742758"/>
                  </a:ext>
                </a:extLst>
              </a:tr>
              <a:tr h="422081">
                <a:tc>
                  <a:txBody>
                    <a:bodyPr/>
                    <a:lstStyle/>
                    <a:p>
                      <a:pPr algn="l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900" b="0" i="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900" b="0" i="0" u="none" strike="noStrike" dirty="0">
                          <a:effectLst/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marL="95927" marR="95927" marT="47964" marB="479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b="0" i="0" u="none" strike="noStrike" dirty="0">
                          <a:effectLst/>
                          <a:latin typeface="+mn-ea"/>
                          <a:ea typeface="+mn-ea"/>
                        </a:rPr>
                        <a:t>플레이어</a:t>
                      </a:r>
                      <a:r>
                        <a:rPr lang="en-US" altLang="ko-KR" sz="1900" b="0" i="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900" b="0" i="0" u="none" strike="noStrike" dirty="0">
                          <a:effectLst/>
                          <a:latin typeface="+mn-ea"/>
                          <a:ea typeface="+mn-ea"/>
                        </a:rPr>
                        <a:t>배경 코트 그리기</a:t>
                      </a:r>
                    </a:p>
                  </a:txBody>
                  <a:tcPr marL="95927" marR="95927" marT="47964" marB="479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520211"/>
                  </a:ext>
                </a:extLst>
              </a:tr>
              <a:tr h="401819">
                <a:tc>
                  <a:txBody>
                    <a:bodyPr/>
                    <a:lstStyle/>
                    <a:p>
                      <a:pPr algn="l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900" b="0" i="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900" b="0" i="0" u="none" strike="noStrike" dirty="0">
                          <a:effectLst/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marL="95927" marR="95927" marT="47964" marB="479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b="0" i="0" u="none" strike="noStrike" dirty="0">
                          <a:effectLst/>
                          <a:latin typeface="+mn-ea"/>
                          <a:ea typeface="+mn-ea"/>
                        </a:rPr>
                        <a:t>공 </a:t>
                      </a:r>
                      <a:r>
                        <a:rPr lang="ko-KR" altLang="en-US" sz="1900" b="0" i="0" u="none" strike="noStrike" dirty="0" err="1">
                          <a:effectLst/>
                          <a:latin typeface="+mn-ea"/>
                          <a:ea typeface="+mn-ea"/>
                        </a:rPr>
                        <a:t>충돌체</a:t>
                      </a:r>
                      <a:r>
                        <a:rPr lang="en-US" altLang="ko-KR" sz="1900" b="0" i="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900" b="0" i="0" u="none" strike="noStrike" dirty="0">
                          <a:effectLst/>
                          <a:latin typeface="+mn-ea"/>
                          <a:ea typeface="+mn-ea"/>
                        </a:rPr>
                        <a:t>라켓의 충돌처리 구현</a:t>
                      </a:r>
                    </a:p>
                  </a:txBody>
                  <a:tcPr marL="95927" marR="95927" marT="47964" marB="479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429788"/>
                  </a:ext>
                </a:extLst>
              </a:tr>
              <a:tr h="422081">
                <a:tc>
                  <a:txBody>
                    <a:bodyPr/>
                    <a:lstStyle/>
                    <a:p>
                      <a:pPr algn="l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900" b="0" i="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900" b="0" i="0" u="none" strike="noStrike" dirty="0">
                          <a:effectLst/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marL="95927" marR="95927" marT="47964" marB="479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900" b="0" i="0" u="none" strike="noStrike" dirty="0">
                          <a:effectLst/>
                          <a:latin typeface="+mn-ea"/>
                          <a:ea typeface="+mn-ea"/>
                        </a:rPr>
                        <a:t>AI </a:t>
                      </a:r>
                      <a:r>
                        <a:rPr lang="ko-KR" altLang="en-US" sz="1900" b="0" i="0" u="none" strike="noStrike" dirty="0">
                          <a:effectLst/>
                          <a:latin typeface="+mn-ea"/>
                          <a:ea typeface="+mn-ea"/>
                        </a:rPr>
                        <a:t>구현</a:t>
                      </a:r>
                      <a:r>
                        <a:rPr lang="en-US" altLang="ko-KR" sz="1900" b="0" i="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900" b="0" i="0" u="none" strike="noStrike" dirty="0">
                          <a:effectLst/>
                          <a:latin typeface="+mn-ea"/>
                          <a:ea typeface="+mn-ea"/>
                        </a:rPr>
                        <a:t>랠리 구현</a:t>
                      </a:r>
                    </a:p>
                  </a:txBody>
                  <a:tcPr marL="95927" marR="95927" marT="47964" marB="479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764165"/>
                  </a:ext>
                </a:extLst>
              </a:tr>
              <a:tr h="422081">
                <a:tc>
                  <a:txBody>
                    <a:bodyPr/>
                    <a:lstStyle/>
                    <a:p>
                      <a:pPr algn="l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900" b="0" i="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900" b="0" i="0" u="none" strike="noStrike">
                          <a:effectLst/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marL="95927" marR="95927" marT="47964" marB="479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b="0" i="0" u="none" strike="noStrike" dirty="0">
                          <a:effectLst/>
                          <a:latin typeface="+mn-ea"/>
                          <a:ea typeface="+mn-ea"/>
                        </a:rPr>
                        <a:t>스킬 </a:t>
                      </a:r>
                      <a:r>
                        <a:rPr lang="en-US" altLang="ko-KR" sz="1900" b="0" i="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900" b="0" i="0" u="none" strike="noStrike" dirty="0" err="1">
                          <a:effectLst/>
                          <a:latin typeface="+mn-ea"/>
                          <a:ea typeface="+mn-ea"/>
                        </a:rPr>
                        <a:t>대쉬</a:t>
                      </a:r>
                      <a:r>
                        <a:rPr lang="en-US" altLang="ko-KR" sz="1900" b="0" i="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900" b="0" i="0" u="none" strike="noStrike" dirty="0" err="1">
                          <a:effectLst/>
                          <a:latin typeface="+mn-ea"/>
                          <a:ea typeface="+mn-ea"/>
                        </a:rPr>
                        <a:t>스매쉬</a:t>
                      </a:r>
                      <a:r>
                        <a:rPr lang="ko-KR" altLang="en-US" sz="1900" b="0" i="0" u="none" strike="noStrike" dirty="0">
                          <a:effectLst/>
                          <a:latin typeface="+mn-ea"/>
                          <a:ea typeface="+mn-ea"/>
                        </a:rPr>
                        <a:t> 기술 등</a:t>
                      </a:r>
                      <a:r>
                        <a:rPr lang="en-US" altLang="ko-KR" sz="1900" b="0" i="0" u="none" strike="noStrike" dirty="0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900" b="0" i="0" u="none" strike="noStrike" dirty="0">
                          <a:effectLst/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marL="95927" marR="95927" marT="47964" marB="479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58623"/>
                  </a:ext>
                </a:extLst>
              </a:tr>
              <a:tr h="422081">
                <a:tc>
                  <a:txBody>
                    <a:bodyPr/>
                    <a:lstStyle/>
                    <a:p>
                      <a:pPr algn="l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900" b="0" i="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900" b="0" i="0" u="none" strike="noStrike">
                          <a:effectLst/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marL="95927" marR="95927" marT="47964" marB="479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b="0" i="0" u="none" strike="noStrike" dirty="0">
                          <a:effectLst/>
                          <a:latin typeface="+mn-ea"/>
                          <a:ea typeface="+mn-ea"/>
                        </a:rPr>
                        <a:t>스테이지</a:t>
                      </a:r>
                      <a:r>
                        <a:rPr lang="en-US" altLang="ko-KR" sz="1900" b="0" i="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900" b="0" i="0" u="none" strike="noStrike" dirty="0">
                          <a:effectLst/>
                          <a:latin typeface="+mn-ea"/>
                          <a:ea typeface="+mn-ea"/>
                        </a:rPr>
                        <a:t>점수 구현</a:t>
                      </a:r>
                    </a:p>
                  </a:txBody>
                  <a:tcPr marL="95927" marR="95927" marT="47964" marB="479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126893"/>
                  </a:ext>
                </a:extLst>
              </a:tr>
              <a:tr h="422081">
                <a:tc>
                  <a:txBody>
                    <a:bodyPr/>
                    <a:lstStyle/>
                    <a:p>
                      <a:pPr algn="l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900" b="0" i="0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900" b="0" i="0" u="none" strike="noStrike">
                          <a:effectLst/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marL="95927" marR="95927" marT="47964" marB="479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b="0" i="0" u="none" strike="noStrike" dirty="0">
                          <a:effectLst/>
                          <a:latin typeface="+mn-ea"/>
                          <a:ea typeface="+mn-ea"/>
                        </a:rPr>
                        <a:t>테스트게임을 통한 </a:t>
                      </a:r>
                      <a:r>
                        <a:rPr lang="ko-KR" altLang="en-US" sz="1900" b="0" i="0" u="none" strike="noStrike" dirty="0" err="1">
                          <a:effectLst/>
                          <a:latin typeface="+mn-ea"/>
                          <a:ea typeface="+mn-ea"/>
                        </a:rPr>
                        <a:t>밸런싱</a:t>
                      </a:r>
                      <a:r>
                        <a:rPr lang="ko-KR" altLang="en-US" sz="1900" b="0" i="0" u="none" strike="noStrike" dirty="0">
                          <a:effectLst/>
                          <a:latin typeface="+mn-ea"/>
                          <a:ea typeface="+mn-ea"/>
                        </a:rPr>
                        <a:t> 패치</a:t>
                      </a:r>
                    </a:p>
                  </a:txBody>
                  <a:tcPr marL="95927" marR="95927" marT="47964" marB="479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364302"/>
                  </a:ext>
                </a:extLst>
              </a:tr>
              <a:tr h="422081">
                <a:tc>
                  <a:txBody>
                    <a:bodyPr/>
                    <a:lstStyle/>
                    <a:p>
                      <a:pPr algn="l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900" b="0" i="0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900" b="0" i="0" u="none" strike="noStrike">
                          <a:effectLst/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marL="95927" marR="95927" marT="47964" marB="479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b="0" i="0" u="none" strike="noStrike" dirty="0">
                          <a:effectLst/>
                          <a:latin typeface="+mn-ea"/>
                          <a:ea typeface="+mn-ea"/>
                        </a:rPr>
                        <a:t>추가할부분과 부족한부분 보완</a:t>
                      </a:r>
                    </a:p>
                  </a:txBody>
                  <a:tcPr marL="95927" marR="95927" marT="47964" marB="479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511291"/>
                  </a:ext>
                </a:extLst>
              </a:tr>
              <a:tr h="422081">
                <a:tc>
                  <a:txBody>
                    <a:bodyPr/>
                    <a:lstStyle/>
                    <a:p>
                      <a:pPr algn="l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927" marR="95927" marT="47964" marB="479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927" marR="95927" marT="47964" marB="479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865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32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6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95D7412-7302-58A3-1232-1C7C3FA73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ko-KR" altLang="en-US" sz="3600" dirty="0">
                <a:solidFill>
                  <a:srgbClr val="FFFFFF"/>
                </a:solidFill>
              </a:rPr>
              <a:t>게임 기획서</a:t>
            </a:r>
            <a:r>
              <a:rPr lang="en-US" altLang="ko-KR" sz="3600" dirty="0">
                <a:solidFill>
                  <a:srgbClr val="FFFFFF"/>
                </a:solidFill>
              </a:rPr>
              <a:t>	</a:t>
            </a:r>
            <a:endParaRPr lang="ko-KR" altLang="en-US" sz="3600" dirty="0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AD7544-0F74-0DD1-AD0C-C18531DD6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1526" y="1167064"/>
            <a:ext cx="5465706" cy="50130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배드민턴 게임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배드민턴 서브와 랠리를 통해 상대 코트에 공을 넣어 점수를 </a:t>
            </a:r>
            <a:r>
              <a:rPr lang="ko-KR" altLang="en-US" dirty="0" err="1"/>
              <a:t>휙득하고</a:t>
            </a:r>
            <a:r>
              <a:rPr lang="ko-KR" altLang="en-US" dirty="0"/>
              <a:t> 게임에서 승리한다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스테이지를 클리어 할 때마다</a:t>
            </a:r>
            <a:r>
              <a:rPr lang="en-US" altLang="ko-KR" dirty="0"/>
              <a:t>, </a:t>
            </a:r>
            <a:r>
              <a:rPr lang="ko-KR" altLang="en-US" dirty="0"/>
              <a:t>새로운 기술들이 해방되고 기술들을 활용해 최종 보스전까지 이기는 방식으로 구현 될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AI</a:t>
            </a:r>
            <a:r>
              <a:rPr lang="ko-KR" altLang="en-US" dirty="0"/>
              <a:t>는 무적으로 만들지 않기 위해 이동속도나 </a:t>
            </a:r>
            <a:r>
              <a:rPr lang="ko-KR" altLang="en-US" dirty="0" err="1"/>
              <a:t>스테미너를</a:t>
            </a:r>
            <a:r>
              <a:rPr lang="ko-KR" altLang="en-US" dirty="0"/>
              <a:t> 구현 해 제약을 걸고 랠리가 이어질 수록 </a:t>
            </a:r>
            <a:r>
              <a:rPr lang="ko-KR" altLang="en-US" dirty="0" err="1"/>
              <a:t>헛칠</a:t>
            </a:r>
            <a:r>
              <a:rPr lang="ko-KR" altLang="en-US" dirty="0"/>
              <a:t> 확률이 늘어나는 등의 조정이 이어질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2599676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130</TotalTime>
  <Words>211</Words>
  <Application>Microsoft Office PowerPoint</Application>
  <PresentationFormat>와이드스크린</PresentationFormat>
  <Paragraphs>34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Century Schoolbook</vt:lpstr>
      <vt:lpstr>Wingdings 2</vt:lpstr>
      <vt:lpstr>보기</vt:lpstr>
      <vt:lpstr>2DGP 프로젝트 1차 발표</vt:lpstr>
      <vt:lpstr>게임 컨셉</vt:lpstr>
      <vt:lpstr>예상 게임 진행 흐름</vt:lpstr>
      <vt:lpstr>예상 게임 진행 흐름</vt:lpstr>
      <vt:lpstr>예상 게임 진행 흐름</vt:lpstr>
      <vt:lpstr>개발 일정</vt:lpstr>
      <vt:lpstr>게임 기획서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컨셉</dc:title>
  <dc:creator>규원 이</dc:creator>
  <cp:lastModifiedBy>규원 이</cp:lastModifiedBy>
  <cp:revision>2</cp:revision>
  <dcterms:created xsi:type="dcterms:W3CDTF">2023-10-15T08:22:06Z</dcterms:created>
  <dcterms:modified xsi:type="dcterms:W3CDTF">2023-10-15T10:47:41Z</dcterms:modified>
</cp:coreProperties>
</file>