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3" r:id="rId2"/>
    <p:sldId id="260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58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0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4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D44C-A864-62AA-E6AF-E342DAFD7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5400" dirty="0">
                <a:latin typeface="+mj-ea"/>
              </a:rPr>
              <a:t>2DGP </a:t>
            </a:r>
            <a:r>
              <a:rPr lang="ko-KR" altLang="en-US" sz="5400" dirty="0">
                <a:latin typeface="+mj-ea"/>
              </a:rPr>
              <a:t>프로젝트 </a:t>
            </a:r>
            <a:r>
              <a:rPr lang="en-US" altLang="ko-KR" sz="5400" dirty="0">
                <a:latin typeface="+mj-ea"/>
              </a:rPr>
              <a:t>2</a:t>
            </a:r>
            <a:r>
              <a:rPr lang="ko-KR" altLang="en-US" sz="5400">
                <a:latin typeface="+mj-ea"/>
              </a:rPr>
              <a:t>차 </a:t>
            </a:r>
            <a:r>
              <a:rPr lang="ko-KR" altLang="en-US" sz="5400" dirty="0">
                <a:latin typeface="+mj-ea"/>
              </a:rPr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9E963-C015-7C1B-5FDE-D428F5BE9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게임공학과 </a:t>
            </a:r>
            <a:r>
              <a:rPr lang="en-US" altLang="ko-KR" dirty="0"/>
              <a:t>2020182028 </a:t>
            </a:r>
            <a:r>
              <a:rPr lang="ko-KR" altLang="en-US" dirty="0"/>
              <a:t>이규원</a:t>
            </a:r>
          </a:p>
        </p:txBody>
      </p:sp>
    </p:spTree>
    <p:extLst>
      <p:ext uri="{BB962C8B-B14F-4D97-AF65-F5344CB8AC3E}">
        <p14:creationId xmlns:p14="http://schemas.microsoft.com/office/powerpoint/2010/main" val="258189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5058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프로젝트 개발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2DF7D9F7-32D6-6805-4116-1E2B41573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411197"/>
              </p:ext>
            </p:extLst>
          </p:nvPr>
        </p:nvGraphicFramePr>
        <p:xfrm>
          <a:off x="1217155" y="1285875"/>
          <a:ext cx="8892451" cy="509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945">
                  <a:extLst>
                    <a:ext uri="{9D8B030D-6E8A-4147-A177-3AD203B41FA5}">
                      <a16:colId xmlns:a16="http://schemas.microsoft.com/office/drawing/2014/main" val="30577857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961875990"/>
                    </a:ext>
                  </a:extLst>
                </a:gridCol>
                <a:gridCol w="5478238">
                  <a:extLst>
                    <a:ext uri="{9D8B030D-6E8A-4147-A177-3AD203B41FA5}">
                      <a16:colId xmlns:a16="http://schemas.microsoft.com/office/drawing/2014/main" val="2549416395"/>
                    </a:ext>
                  </a:extLst>
                </a:gridCol>
                <a:gridCol w="1450018">
                  <a:extLst>
                    <a:ext uri="{9D8B030D-6E8A-4147-A177-3AD203B41FA5}">
                      <a16:colId xmlns:a16="http://schemas.microsoft.com/office/drawing/2014/main" val="690971735"/>
                    </a:ext>
                  </a:extLst>
                </a:gridCol>
              </a:tblGrid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15278"/>
                  </a:ext>
                </a:extLst>
              </a:tr>
              <a:tr h="392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리소스준비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56319"/>
                  </a:ext>
                </a:extLst>
              </a:tr>
              <a:tr h="392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준비 완료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29340"/>
                  </a:ext>
                </a:extLst>
              </a:tr>
              <a:tr h="392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 코트 그리기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032485"/>
                  </a:ext>
                </a:extLst>
              </a:tr>
              <a:tr h="392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그리기 및 이동처리 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53347"/>
                  </a:ext>
                </a:extLst>
              </a:tr>
              <a:tr h="392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 </a:t>
                      </a:r>
                      <a:r>
                        <a:rPr lang="ko-KR" altLang="en-US" dirty="0" err="1"/>
                        <a:t>충돌체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라켓의 충돌처리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95498"/>
                  </a:ext>
                </a:extLst>
              </a:tr>
              <a:tr h="392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충돌체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 및 반응 확인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31742"/>
                  </a:ext>
                </a:extLst>
              </a:tr>
              <a:tr h="392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랠리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078506"/>
                  </a:ext>
                </a:extLst>
              </a:tr>
              <a:tr h="392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공의 포물선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시 공의 이동방향 전환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78719"/>
                  </a:ext>
                </a:extLst>
              </a:tr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8851"/>
                  </a:ext>
                </a:extLst>
              </a:tr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71511"/>
                  </a:ext>
                </a:extLst>
              </a:tr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게임을 통한 </a:t>
                      </a:r>
                      <a:r>
                        <a:rPr lang="ko-KR" altLang="en-US" dirty="0" err="1"/>
                        <a:t>밸런싱</a:t>
                      </a:r>
                      <a:r>
                        <a:rPr lang="ko-KR" altLang="en-US" dirty="0"/>
                        <a:t> 패치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502598"/>
                  </a:ext>
                </a:extLst>
              </a:tr>
              <a:tr h="39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추가할 부분이나 부족한 부분 보안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72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5058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>
                <a:latin typeface="+mj-ea"/>
              </a:rPr>
              <a:t>Github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커밋</a:t>
            </a:r>
            <a:r>
              <a:rPr lang="ko-KR" altLang="en-US" dirty="0">
                <a:latin typeface="+mj-ea"/>
              </a:rPr>
              <a:t> 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7E534B-8286-B5B2-C967-42C2FC0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29750"/>
            <a:ext cx="9168599" cy="50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3633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191</TotalTime>
  <Words>113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Century Schoolbook</vt:lpstr>
      <vt:lpstr>Wingdings 2</vt:lpstr>
      <vt:lpstr>보기</vt:lpstr>
      <vt:lpstr>2DGP 프로젝트 2차 발표</vt:lpstr>
      <vt:lpstr>프로젝트 개발 진행 상황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규원 이</dc:creator>
  <cp:lastModifiedBy>kyuwon Lee</cp:lastModifiedBy>
  <cp:revision>5</cp:revision>
  <dcterms:created xsi:type="dcterms:W3CDTF">2023-10-15T08:22:06Z</dcterms:created>
  <dcterms:modified xsi:type="dcterms:W3CDTF">2023-11-14T07:32:55Z</dcterms:modified>
</cp:coreProperties>
</file>