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3" r:id="rId2"/>
    <p:sldId id="260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586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2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209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4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998A0B-2EAF-417D-BBEA-399FE238A1B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4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D44C-A864-62AA-E6AF-E342DAFD7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5400" dirty="0">
                <a:latin typeface="+mj-ea"/>
              </a:rPr>
              <a:t>2DGP </a:t>
            </a:r>
            <a:r>
              <a:rPr lang="ko-KR" altLang="en-US" sz="5400" dirty="0">
                <a:latin typeface="+mj-ea"/>
              </a:rPr>
              <a:t>프로젝트 </a:t>
            </a:r>
            <a:r>
              <a:rPr lang="en-US" altLang="ko-KR" sz="5400" dirty="0">
                <a:latin typeface="+mj-ea"/>
              </a:rPr>
              <a:t>3</a:t>
            </a:r>
            <a:r>
              <a:rPr lang="ko-KR" altLang="en-US" sz="5400" dirty="0">
                <a:latin typeface="+mj-ea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9E963-C015-7C1B-5FDE-D428F5BE9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게임공학과 </a:t>
            </a:r>
            <a:r>
              <a:rPr lang="en-US" altLang="ko-KR" dirty="0"/>
              <a:t>2020182028 </a:t>
            </a:r>
            <a:r>
              <a:rPr lang="ko-KR" altLang="en-US" dirty="0"/>
              <a:t>이규원</a:t>
            </a:r>
          </a:p>
        </p:txBody>
      </p:sp>
    </p:spTree>
    <p:extLst>
      <p:ext uri="{BB962C8B-B14F-4D97-AF65-F5344CB8AC3E}">
        <p14:creationId xmlns:p14="http://schemas.microsoft.com/office/powerpoint/2010/main" val="258189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5058"/>
            <a:ext cx="969264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프로젝트 개발 진행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4A032B0-A31E-8D5B-8651-C0EEB07C4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470490"/>
              </p:ext>
            </p:extLst>
          </p:nvPr>
        </p:nvGraphicFramePr>
        <p:xfrm>
          <a:off x="471638" y="1137839"/>
          <a:ext cx="10458490" cy="526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56">
                  <a:extLst>
                    <a:ext uri="{9D8B030D-6E8A-4147-A177-3AD203B41FA5}">
                      <a16:colId xmlns:a16="http://schemas.microsoft.com/office/drawing/2014/main" val="2452290815"/>
                    </a:ext>
                  </a:extLst>
                </a:gridCol>
                <a:gridCol w="3249188">
                  <a:extLst>
                    <a:ext uri="{9D8B030D-6E8A-4147-A177-3AD203B41FA5}">
                      <a16:colId xmlns:a16="http://schemas.microsoft.com/office/drawing/2014/main" val="1084170745"/>
                    </a:ext>
                  </a:extLst>
                </a:gridCol>
                <a:gridCol w="2614623">
                  <a:extLst>
                    <a:ext uri="{9D8B030D-6E8A-4147-A177-3AD203B41FA5}">
                      <a16:colId xmlns:a16="http://schemas.microsoft.com/office/drawing/2014/main" val="995425730"/>
                    </a:ext>
                  </a:extLst>
                </a:gridCol>
                <a:gridCol w="2614623">
                  <a:extLst>
                    <a:ext uri="{9D8B030D-6E8A-4147-A177-3AD203B41FA5}">
                      <a16:colId xmlns:a16="http://schemas.microsoft.com/office/drawing/2014/main" val="4268145208"/>
                    </a:ext>
                  </a:extLst>
                </a:gridCol>
              </a:tblGrid>
              <a:tr h="572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범위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94397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스테이지 </a:t>
                      </a:r>
                      <a:r>
                        <a:rPr lang="en-US" altLang="ko-KR" sz="1200" dirty="0"/>
                        <a:t>1,2,3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스테이지 </a:t>
                      </a:r>
                      <a:r>
                        <a:rPr lang="en-US" altLang="ko-KR" sz="1200" dirty="0"/>
                        <a:t>1,2,3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468132"/>
                  </a:ext>
                </a:extLst>
              </a:tr>
              <a:tr h="474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좌우 이동 및 서브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랠리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대시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스매싱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좌우 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서브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 랠리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대시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스매싱 </a:t>
                      </a:r>
                      <a:r>
                        <a:rPr lang="ko-KR" altLang="en-US" sz="1200" dirty="0" err="1"/>
                        <a:t>미구현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82102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공과 채의 충돌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네트 및 벽과 충돌 구현</a:t>
                      </a:r>
                      <a:r>
                        <a:rPr lang="en-US" altLang="ko-KR" sz="1200" dirty="0"/>
                        <a:t>, AI</a:t>
                      </a:r>
                      <a:r>
                        <a:rPr lang="ko-KR" altLang="en-US" sz="1200" dirty="0"/>
                        <a:t>기능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공이 포물선을 그리며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충돌구현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네트 및 벽과 충돌 구현</a:t>
                      </a:r>
                      <a:r>
                        <a:rPr lang="en-US" altLang="ko-KR" sz="1200" dirty="0"/>
                        <a:t>,  AI</a:t>
                      </a:r>
                      <a:r>
                        <a:rPr lang="ko-KR" altLang="en-US" sz="1200" dirty="0"/>
                        <a:t>기능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공이 포물선으로 이동하지만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이동 방향 단조로움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976571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플레이어 캐릭터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종 적 캐릭터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플레이어 캐릭터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종 적 캐릭터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22013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난이도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스테이지 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적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이동속도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공의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구현했으나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실제 플레이 결과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스테이지 보다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스테이지가 제일 어렵다는 피드백을 받았다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743549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맵별로</a:t>
                      </a:r>
                      <a:r>
                        <a:rPr lang="ko-KR" altLang="en-US" sz="1200" dirty="0"/>
                        <a:t> 배경음악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종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히트 및 스킬 시 사운드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맵별로</a:t>
                      </a:r>
                      <a:r>
                        <a:rPr lang="ko-KR" altLang="en-US" sz="1200" dirty="0"/>
                        <a:t> 배경음악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종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히트 및 스킬 시 사운드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610604"/>
                  </a:ext>
                </a:extLst>
              </a:tr>
              <a:tr h="70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달리기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서브 및 히트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가만히 있는 자세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달리기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서브 및 히트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가만히 있는 자세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01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5058"/>
            <a:ext cx="9692640" cy="6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err="1">
                <a:latin typeface="+mj-ea"/>
              </a:rPr>
              <a:t>Github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커밋</a:t>
            </a:r>
            <a:r>
              <a:rPr lang="ko-KR" altLang="en-US" dirty="0">
                <a:latin typeface="+mj-ea"/>
              </a:rPr>
              <a:t> 통계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8040-5E37-FDFF-B7F7-A490FD9E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ko-KR" altLang="en-US" dirty="0">
              <a:latin typeface="+mn-ea"/>
              <a:cs typeface="Aharoni" panose="020F0502020204030204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DEE32-8C95-F4CD-2270-D380734F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14" y="1403984"/>
            <a:ext cx="9494849" cy="47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ADC2-DC70-8CAA-7A76-2B467DA7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 anchor="ctr"/>
          <a:lstStyle/>
          <a:p>
            <a:pPr algn="ctr"/>
            <a:r>
              <a:rPr lang="ko-KR" altLang="en-US" dirty="0"/>
              <a:t>플레이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E44DD-43F9-FA59-9B73-3513A4BA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7703A7-57F2-08D2-B3A1-0F82740A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77" y="1592646"/>
            <a:ext cx="8394060" cy="49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1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000C5-C07F-75C7-2A11-EBC5BEDD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4C3A-DCD7-6061-6071-8C8D13AF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게임의 완성도는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생각보다 </a:t>
            </a:r>
            <a:r>
              <a:rPr lang="ko-KR" altLang="en-US" dirty="0" err="1"/>
              <a:t>퀼리티가</a:t>
            </a:r>
            <a:r>
              <a:rPr lang="ko-KR" altLang="en-US" dirty="0"/>
              <a:t> 좋고</a:t>
            </a:r>
            <a:r>
              <a:rPr lang="en-US" altLang="ko-KR" dirty="0"/>
              <a:t>, </a:t>
            </a:r>
            <a:r>
              <a:rPr lang="ko-KR" altLang="en-US" dirty="0"/>
              <a:t>캐릭터의 움직임이 깔끔해서 좋았다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어떤 부분이 매력적이었나요</a:t>
            </a:r>
            <a:r>
              <a:rPr lang="en-US" altLang="ko-KR" dirty="0"/>
              <a:t>?</a:t>
            </a:r>
          </a:p>
          <a:p>
            <a:pPr marL="342900" indent="-342900">
              <a:buAutoNum type="alphaUcPeriod"/>
            </a:pPr>
            <a:r>
              <a:rPr lang="ko-KR" altLang="en-US" dirty="0"/>
              <a:t>배드민턴 게임 답게</a:t>
            </a:r>
            <a:r>
              <a:rPr lang="en-US" altLang="ko-KR" dirty="0"/>
              <a:t>, </a:t>
            </a:r>
            <a:r>
              <a:rPr lang="ko-KR" altLang="en-US" dirty="0"/>
              <a:t>공의 낙차</a:t>
            </a:r>
            <a:r>
              <a:rPr lang="en-US" altLang="ko-KR" dirty="0"/>
              <a:t>,</a:t>
            </a:r>
            <a:r>
              <a:rPr lang="ko-KR" altLang="en-US" dirty="0"/>
              <a:t> 움직임</a:t>
            </a:r>
            <a:r>
              <a:rPr lang="en-US" altLang="ko-KR" dirty="0"/>
              <a:t> </a:t>
            </a:r>
            <a:r>
              <a:rPr lang="ko-KR" altLang="en-US" dirty="0"/>
              <a:t>깔끔해서 좋았다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 err="1"/>
              <a:t>아쉬운점</a:t>
            </a:r>
            <a:r>
              <a:rPr lang="en-US" altLang="ko-KR" dirty="0"/>
              <a:t>?</a:t>
            </a:r>
          </a:p>
          <a:p>
            <a:pPr marL="342900" indent="-342900">
              <a:buAutoNum type="alphaUcPeriod"/>
            </a:pPr>
            <a:r>
              <a:rPr lang="en-US" altLang="ko-KR" dirty="0"/>
              <a:t>2</a:t>
            </a:r>
            <a:r>
              <a:rPr lang="ko-KR" altLang="en-US" dirty="0"/>
              <a:t>스테이지에서 벽근처에 있으면 플레이어와 </a:t>
            </a:r>
            <a:r>
              <a:rPr lang="en-US" altLang="ko-KR" dirty="0"/>
              <a:t>AI</a:t>
            </a:r>
            <a:r>
              <a:rPr lang="ko-KR" altLang="en-US" dirty="0"/>
              <a:t>가 거의 무한 랠리가 됐던 것 같다</a:t>
            </a:r>
            <a:r>
              <a:rPr lang="en-US" altLang="ko-KR" dirty="0"/>
              <a:t>. </a:t>
            </a:r>
            <a:r>
              <a:rPr lang="ko-KR" altLang="en-US" dirty="0"/>
              <a:t>그 부분이 아쉬웠다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평가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A. 8~9</a:t>
            </a:r>
            <a:r>
              <a:rPr lang="ko-KR" altLang="en-US" dirty="0"/>
              <a:t>점</a:t>
            </a:r>
            <a:r>
              <a:rPr lang="en-US" altLang="ko-KR" dirty="0"/>
              <a:t>? </a:t>
            </a:r>
            <a:r>
              <a:rPr lang="ko-KR" altLang="en-US" dirty="0"/>
              <a:t>다른 부분은 좋았지만</a:t>
            </a:r>
            <a:r>
              <a:rPr lang="en-US" altLang="ko-KR" dirty="0"/>
              <a:t>, 2</a:t>
            </a:r>
            <a:r>
              <a:rPr lang="ko-KR" altLang="en-US" dirty="0"/>
              <a:t>스테이지에서 무한랠리로 인해 게임 템포가 </a:t>
            </a:r>
            <a:r>
              <a:rPr lang="ko-KR" altLang="en-US" dirty="0" err="1"/>
              <a:t>느려진게</a:t>
            </a:r>
            <a:r>
              <a:rPr lang="ko-KR" altLang="en-US" dirty="0"/>
              <a:t> 아쉬웠다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51682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305</TotalTime>
  <Words>287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Schoolbook</vt:lpstr>
      <vt:lpstr>Wingdings 2</vt:lpstr>
      <vt:lpstr>보기</vt:lpstr>
      <vt:lpstr>2DGP 프로젝트 3차 발표</vt:lpstr>
      <vt:lpstr>프로젝트 개발 진행 상황</vt:lpstr>
      <vt:lpstr>Github 커밋 통계</vt:lpstr>
      <vt:lpstr>플레이 영상</vt:lpstr>
      <vt:lpstr>인터뷰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규원 이</dc:creator>
  <cp:lastModifiedBy>규원 이</cp:lastModifiedBy>
  <cp:revision>8</cp:revision>
  <dcterms:created xsi:type="dcterms:W3CDTF">2023-10-15T08:22:06Z</dcterms:created>
  <dcterms:modified xsi:type="dcterms:W3CDTF">2023-12-04T16:34:29Z</dcterms:modified>
</cp:coreProperties>
</file>