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355" r:id="rId42"/>
    <p:sldId id="357" r:id="rId43"/>
    <p:sldId id="358" r:id="rId44"/>
    <p:sldId id="356" r:id="rId45"/>
    <p:sldId id="359" r:id="rId46"/>
    <p:sldId id="281" r:id="rId47"/>
    <p:sldId id="282" r:id="rId48"/>
    <p:sldId id="334" r:id="rId49"/>
    <p:sldId id="335" r:id="rId50"/>
    <p:sldId id="339" r:id="rId51"/>
    <p:sldId id="343" r:id="rId52"/>
    <p:sldId id="340" r:id="rId53"/>
    <p:sldId id="347" r:id="rId54"/>
    <p:sldId id="346" r:id="rId55"/>
    <p:sldId id="342" r:id="rId56"/>
    <p:sldId id="351" r:id="rId57"/>
    <p:sldId id="352" r:id="rId58"/>
    <p:sldId id="353" r:id="rId59"/>
    <p:sldId id="35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33.9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0 168 0 0,'0'0'1207'0'0,"3"7"-1075"0"0,0-2-86 0 0,-1-3-26 0 0,-1 0 0 0 0,0 0 0 0 0,1 0 0 0 0,-1 0-1 0 0,0 0 1 0 0,0 0 0 0 0,-1 0 0 0 0,1 0 0 0 0,0 0 0 0 0,-1 1 0 0 0,1-1 0 0 0,0 4 420 0 0,35 36 894 0 0,-31-38-1258 0 0,-1 1 1 0 0,0-1 0 0 0,0 1-1 0 0,-1 0 1 0 0,1 1-1 0 0,-1-1 1 0 0,-1 1 0 0 0,1-1-1 0 0,-1 1 1 0 0,1 0 0 0 0,-2 0-1 0 0,1 0 1 0 0,1 7-1 0 0,1 14-32 0 0,1 47-1 0 0,-3-31 67 0 0,4 412 275 0 0,-9-252-269 0 0,3 228-1330 0 0,-4-508-487 0 0,2 45 428 0 0,1 26 739 0 0,1 10 149 0 0,7 129 156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0.60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56 172 0 0,'0'0'1533'0'0,"4"-8"-1349"0"0,20-39 1207 0 0,-22 65-1194 0 0,0 21-198 0 0,47 894 949 0 0,10-313-559 0 0,-39-524-272 0 0,-12-64-95 0 0,-16-57-705 0 0,1 6 71 0 0,1-2 1 0 0,1 1-1 0 0,-3-29 0 0 0,7 46 513 0 0,1-3-365 0 0,5 21 12 0 0,25 122-355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1.33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63 194 220 0 0,'0'0'2194'0'0,"-11"-7"-2018"0"0,-33-22-10 0 0,44 29-149 0 0,0 0 0 0 0,-1 0 0 0 0,1 0 0 0 0,0 0-1 0 0,-1 0 1 0 0,1 0 0 0 0,0 0 0 0 0,-1 0 0 0 0,1 0 0 0 0,0 0-1 0 0,-1-1 1 0 0,1 1 0 0 0,0 0 0 0 0,0 0 0 0 0,-1 0 0 0 0,1 0-1 0 0,0-1 1 0 0,-1 1 0 0 0,1 0 0 0 0,0 0 0 0 0,0-1 0 0 0,0 1-1 0 0,-1 0 1 0 0,1-1 0 0 0,0 1 0 0 0,0 0 0 0 0,0-1 0 0 0,0 1-1 0 0,0 0 1 0 0,-1 0 0 0 0,1-1 0 0 0,0 1 0 0 0,0-1 0 0 0,0 1-1 0 0,0 0 1 0 0,0-1 0 0 0,0 1 0 0 0,0 0 0 0 0,0-1 0 0 0,0 1-1 0 0,0 0 1 0 0,0-1 0 0 0,1 1 0 0 0,-1 0 0 0 0,0-1 0 0 0,0 1-1 0 0,0 0 1 0 0,0 0 0 0 0,0-1 0 0 0,1 1 0 0 0,-1 0 0 0 0,0-1-1 0 0,0 1 1 0 0,1 0 0 0 0,-1 0 0 0 0,0-1 0 0 0,0 1 0 0 0,1 0-1 0 0,-1 0 1 0 0,0 0 0 0 0,1-1 0 0 0,-1 1 0 0 0,1 0 0 0 0,21-5-74 0 0,-19 5 154 0 0,526-58 187 0 0,4 38-347 0 0,145-10 52 0 0,-556 18 13 0 0,-22 1-72 0 0,1 4 1 0 0,122 8-1 0 0,-223-1 77 0 0,1 0 1 0 0,0 0-1 0 0,-1 0 0 0 0,1 0 1 0 0,0 0-1 0 0,-1 0 0 0 0,1 0 1 0 0,0 0-1 0 0,-1 0 0 0 0,1 0 1 0 0,0 0-1 0 0,-1 1 1 0 0,1-1-1 0 0,0 0 0 0 0,-1 0 1 0 0,1 1-1 0 0,0-1 0 0 0,-1 0 1 0 0,1 1-1 0 0,-1-1 0 0 0,1 1 1 0 0,-1-1-1 0 0,1 0 0 0 0,-1 1 1 0 0,1 0-1 0 0,-19 3 196 0 0,16-3-209 0 0,1-1-1 0 0,0 0 1 0 0,0 1-1 0 0,0-1 1 0 0,0 1-1 0 0,0-1 1 0 0,1 1 0 0 0,-1-1-1 0 0,0 1 1 0 0,0 0-1 0 0,0-1 1 0 0,0 1-1 0 0,1 0 1 0 0,-1 0 0 0 0,0 0-1 0 0,1 0 1 0 0,-1-1-1 0 0,0 1 1 0 0,1 0-1 0 0,-1 0 1 0 0,1 0 0 0 0,0 0-1 0 0,-1 0 1 0 0,1 0-1 0 0,0 0 1 0 0,-1 1-1 0 0,1-1 1 0 0,0 2-1 0 0,-5 40 14 0 0,5-32-13 0 0,-6 416 330 0 0,9-235-258 0 0,15 289 40 0 0,1 2 73 0 0,-17-350-165 0 0,1-38-16 0 0,-12 115 0 0 0,9-203-10 0 0,-1 0-1 0 0,0 0 0 0 0,-1-1 1 0 0,0 1-1 0 0,0 0 0 0 0,-4 9 1 0 0,5-14-16 0 0,0-1 1 0 0,0 1-1 0 0,-1 0 1 0 0,1-1-1 0 0,0 1 1 0 0,-1-1 0 0 0,1 1-1 0 0,-1-1 1 0 0,1 0-1 0 0,-1 1 1 0 0,0-1-1 0 0,1 0 1 0 0,-1 0 0 0 0,0 0-1 0 0,0 0 1 0 0,0-1-1 0 0,0 1 1 0 0,0 0-1 0 0,0-1 1 0 0,0 1-1 0 0,0-1 1 0 0,0 0 0 0 0,0 0-1 0 0,-3 0 1 0 0,-3 0-167 0 0,0-1 0 0 0,0 0 1 0 0,0-1-1 0 0,0 0 0 0 0,0 0 0 0 0,0-1 1 0 0,1 0-1 0 0,-1 0 0 0 0,1-1 1 0 0,0 0-1 0 0,0 0 0 0 0,-13-10 0 0 0,18 13 74 0 0,-36-24-1025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1.66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80 2160 0 0,'0'0'1684'0'0,"37"-6"-1259"0"0,-23 4-379 0 0,67-10 313 0 0,137-3 1 0 0,1190-16-2 0 0,-884 18-3010 0 0,-489 16 1487 0 0,-19 4-250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2.37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10 20 864 0 0,'0'0'1918'0'0,"-2"-5"-1809"0"0,-5-9-13 0 0,11 25 148 0 0,13 40 87 0 0,-2 52-184 0 0,-12-72-454 0 0,1 1-1 0 0,10 33 1 0 0,-14-63 223 0 0,1-1 1 0 0,-1 0-1 0 0,1 0 1 0 0,0 0-1 0 0,0 0 0 0 0,-1 0 1 0 0,1 0-1 0 0,0 0 1 0 0,0 0-1 0 0,0 0 0 0 0,0 0 1 0 0,0 0-1 0 0,0 0 1 0 0,0-1-1 0 0,1 1 0 0 0,-1 0 1 0 0,0-1-1 0 0,0 1 1 0 0,0-1-1 0 0,2 1 0 0 0,12 0-947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2.7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52 0 1036 0 0,'0'0'1470'0'0,"-8"23"-1296"0"0,-23 73-50 0 0,27-82-81 0 0,1 1 0 0 0,1 0-1 0 0,0-1 1 0 0,1 1 0 0 0,1 0 0 0 0,2 28-1 0 0,0 1 80 0 0,-2-21-71 0 0,-1-2-56 0 0,1 1 0 0 0,1 0 0 0 0,1-1 0 0 0,0 0 0 0 0,2 1 0 0 0,10 33 0 0 0,-12-50-253 0 0,-1 1 0 0 0,0 0 0 0 0,0 0 0 0 0,0 0 0 0 0,-1 0 1 0 0,0 9-1 0 0,0-13 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3.06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1228 0 0,'0'0'1966'0'0,"16"6"-1803"0"0,62 25 55 0 0,-11-3 100 0 0,112 31 1 0 0,-133-50-467 0 0,1-2 1 0 0,-1-3-1 0 0,1-1 0 0 0,0-2 1 0 0,0-3-1 0 0,0-1 0 0 0,0-3 1 0 0,-1-2-1 0 0,0-1 1 0 0,0-3-1 0 0,-1-1 0 0 0,84-39 1 0 0,-85 28-898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50.63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7351 44 0 0,'0'0'806'0'0,"9"-5"527"0"0,-6-81-1154 0 0,5 0 0 0 0,30-145 0 0 0,-13 126-148 0 0,-10 49-29 0 0,8-66 1 0 0,-18 83-6 0 0,1 1 0 0 0,2 0 1 0 0,2 0-1 0 0,1 1 0 0 0,2 0 1 0 0,24-49-1 0 0,-12 31 0 0 0,30-99 1 0 0,8-21-2 0 0,-17 60 0 0 0,40-160 0 0 0,-80 253 4 0 0,63-165-1 0 0,-20 62 23 0 0,46-103-34 0 0,-54 139 5 0 0,34-113 0 0 0,-52 140 22 0 0,2 0 0 0 0,3 2 0 0 0,68-108 0 0 0,-3 8 6 0 0,93-131 14 0 0,-23 40-6 0 0,-26 34-63 0 0,-33 55 16 0 0,32-35 14 0 0,-26 41 4 0 0,-64 91 1 0 0,3 2 0 0 0,3 1-1 0 0,77-70 1 0 0,197-149 3 0 0,-163 146-3 0 0,-82 65-2 0 0,62-52-8 0 0,165-109 0 0 0,87-45 33 0 0,-309 215-28 0 0,3 4 0 0 0,114-55 1 0 0,-78 45 5 0 0,244-152 98 0 0,-91 52-88 0 0,-188 116-10 0 0,3 5 0 0 0,1 3 0 0 0,157-47 0 0 0,71 1 3 0 0,339-48 0 0 0,-190 55 18 0 0,-43 6-4 0 0,228 0 6 0 0,-300 40-17 0 0,-258 24 3 0 0,553-47 141 0 0,-536 54-139 0 0,123-7 97 0 0,345 27-1 0 0,361 115 24 0 0,-865-116-108 0 0,-1 4 0 0 0,96 36 0 0 0,140 76 68 0 0,-191-71-76 0 0,-4 6 0 0 0,-2 4 0 0 0,113 90 0 0 0,-29-15 38 0 0,70 54-11 0 0,89 52 74 0 0,19-26-106 0 0,144 94 67 0 0,-145-50 95 0 0,-274-186-142 0 0,139 143 0 0 0,180 252 34 0 0,-357-390-27 0 0,-4 3 0 0 0,-4 2 0 0 0,86 183-1 0 0,32 180-27 0 0,-151-371-21 0 0,-3 2 1 0 0,-4 0-1 0 0,11 135 0 0 0,65 574 18 0 0,-88-759-7 0 0,140 812 22 0 0,-114-686-41 0 0,-7 1 0 0 0,-8 1 0 0 0,-4 247 0 0 0,-20-345 15 0 0,-2-1 1 0 0,-3 0-1 0 0,-24 76 0 0 0,1-1 2 0 0,-5 134-5 0 0,-1 8-24 0 0,-45 317 19 0 0,75-494 10 0 0,-13 55 1 0 0,-59 209-1 0 0,-18 98 50 0 0,68-279-23 0 0,-93 302 0 0 0,83-340 76 0 0,15-46-79 0 0,-66 160 0 0 0,-46 6 82 0 0,46-94 38 0 0,47-92-141 0 0,-3-2-1 0 0,-4-2 0 0 0,-95 108 0 0 0,75-92 47 0 0,-82 139-1 0 0,-25 37 25 0 0,-178 122-116 0 0,189-219 60 0 0,10-7 0 0 0,-270 305 212 0 0,317-327-171 0 0,-38 45-42 0 0,15-47 26 0 0,-6-5 1 0 0,-194 147 0 0 0,-463 254-27 0 0,631-441-46 0 0,-282 122-1 0 0,0-52-55 0 0,215-84 125 0 0,82-35-51 0 0,-2-7 0 0 0,-215 31-1 0 0,174-40 53 0 0,-410 64 38 0 0,354-77-353 0 0,75-8 299 0 0,-247 3 32 0 0,151-11-37 0 0,-247-2-251 0 0,272-5 268 0 0,88-6-99 0 0,-237-41 0 0 0,244 26 138 0 0,-133-27-59 0 0,100 16-13 0 0,-95-32 3 0 0,124 26-3 0 0,-372-101-53 0 0,464 122 44 0 0,-1-2-1 0 0,-80-39 0 0 0,-118-73-38 0 0,118 57 113 0 0,85 46-63 0 0,1-3 1 0 0,2-2-1 0 0,1-3 0 0 0,3-2 0 0 0,1-2 0 0 0,-56-58 0 0 0,60 51 13 0 0,-3 2-1 0 0,-1 3 1 0 0,-3 2-1 0 0,-1 3 1 0 0,-2 2-1 0 0,-1 3 1 0 0,-69-29-1 0 0,95 46-15 0 0,1-2-1 0 0,0-1 0 0 0,1-2 1 0 0,2-1-1 0 0,0-1 0 0 0,2-2 0 0 0,1 0 1 0 0,-37-47-1 0 0,-3-17 56 0 0,-88-155 1 0 0,131 208-44 0 0,-1 1 0 0 0,-2 0 0 0 0,-59-57 1 0 0,-111-84 47 0 0,96 91-35 0 0,40 26-6 0 0,2-3 0 0 0,4-2 0 0 0,-69-103 0 0 0,-39-44 4 0 0,-47-68 13 0 0,59 19-2 0 0,131 220-26 0 0,2-1-1 0 0,2 0 1 0 0,2-2 0 0 0,-13-72 0 0 0,15 52 6 0 0,-2 0-1 0 0,-3 1 1 0 0,-3 1 0 0 0,-41-87 0 0 0,23 66-1 0 0,3-2 1 0 0,4-1-1 0 0,-27-121 1 0 0,35 111-42 0 0,-4 1 1 0 0,-65-155 0 0 0,74 212 33 0 0,1 2-23 0 0,-24-74 1 0 0,-11-66 50 0 0,50 168-49 0 0,0 0-1 0 0,1 0 1 0 0,0 0 0 0 0,0-1 0 0 0,1-9-1 0 0,0 12-14 0 0,0 6 29 0 0,0 0 0 0 0,0 0 1 0 0,0-1-1 0 0,0 1 1 0 0,0 0-1 0 0,0 0 1 0 0,0 0-1 0 0,0 0 1 0 0,0 0-1 0 0,0-1 1 0 0,-1 1-1 0 0,1 0 0 0 0,0 0 1 0 0,0 0-1 0 0,0 0 1 0 0,0 0-1 0 0,0 0 1 0 0,-1 0-1 0 0,1-1 1 0 0,0 1-1 0 0,0 0 1 0 0,0 0-1 0 0,0 0 1 0 0,-1 0-1 0 0,1 0 0 0 0,0 0 1 0 0,0 0-1 0 0,0 0 1 0 0,0 0-1 0 0,-1 0 1 0 0,1 0-1 0 0,0 0 1 0 0,0 0-1 0 0,0 0 1 0 0,0 0-1 0 0,-1 0 0 0 0,1 0 1 0 0,0 0-1 0 0,0 0 1 0 0,0 1-1 0 0,0-1 1 0 0,-1 0-1 0 0,1 0 1 0 0,0 0-1 0 0,0 0 1 0 0,0 0-1 0 0,0 0 1 0 0,0 0-1 0 0,0 0 0 0 0,-1 1 1 0 0,1-1-1 0 0,0 0 1 0 0,0 0-1 0 0,0 0 1 0 0,0 0-1 0 0,0 1 1 0 0,0-1-1 0 0,0 0 1 0 0,0 0-1 0 0,0 0 0 0 0,-8 16 163 0 0,8-14-139 0 0,0-1-61 0 0,0 0 1 0 0,0 0 0 0 0,0 0-1 0 0,0 0 1 0 0,0 0 0 0 0,0 0-1 0 0,0 0 1 0 0,0 0-1 0 0,0 0 1 0 0,0 0 0 0 0,-1 0-1 0 0,1 1 1 0 0,0-1 0 0 0,-1 0-1 0 0,1-1 1 0 0,-1 1 0 0 0,1 0-1 0 0,-1 0 1 0 0,0 0 0 0 0,1 0-1 0 0,-1 0 1 0 0,0 0-1 0 0,0-1 1 0 0,1 1 0 0 0,-1 0-1 0 0,0-1 1 0 0,0 1 0 0 0,0 0-1 0 0,0-1 1 0 0,0 1 0 0 0,0-1-1 0 0,0 0 1 0 0,0 1-1 0 0,0-1 1 0 0,0 0 0 0 0,0 0-1 0 0,-1 1 1 0 0,-24 12-1069 0 0,12-5-154 0 0,79-47-810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52.0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277 1 288 0 0,'0'0'2199'0'0,"-18"8"-1955"0"0,-2 10-221 0 0,-25 20 128 0 0,-47 51-1 0 0,-9 24-234 0 0,121-119-2032 0 0,-10-3 1617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52.35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1 188 0 0,'0'0'1998'0'0,"11"5"-1829"0"0,48 25 109 0 0,216 98 257 0 0,-262-124-617 0 0,25 11 138 0 0,-37-15-120 0 0,0 1-1 0 0,0-1 1 0 0,1 1 0 0 0,-1 0 0 0 0,0-1-1 0 0,0 1 1 0 0,0 0 0 0 0,0 0 0 0 0,0 0 0 0 0,0 0-1 0 0,0 0 1 0 0,0 0 0 0 0,0 0 0 0 0,0 0 0 0 0,-1 0-1 0 0,1 0 1 0 0,0 1 0 0 0,-1-1 0 0 0,1 0-1 0 0,-1 0 1 0 0,1 1 0 0 0,0 1 0 0 0,-1 2-665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6.07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78 21 204 0 0,'0'0'1963'0'0,"-3"-3"-1842"0"0,-9-11 12 0 0,9 10 147 0 0,34 15 915 0 0,-28-9-1169 0 0,-1 1 0 0 0,1-1 0 0 0,-1 1 0 0 0,1 0 0 0 0,-1 0 0 0 0,0 0 0 0 0,0 0 0 0 0,-1 0 0 0 0,1 0 0 0 0,-1 1 0 0 0,1-1 0 0 0,-1 0 0 0 0,0 1 0 0 0,0-1 0 0 0,0 1 0 0 0,-1 0 0 0 0,1 4 0 0 0,3 67-21 0 0,-4-71 7 0 0,1 173 69 0 0,-20 511 161 0 0,6-427-208 0 0,-6 58-15 0 0,5-208 25 0 0,-24 141 37 0 0,28-190-49 0 0,3 1 0 0 0,2 1 0 0 0,4 63 0 0 0,1-99-34 0 0,0-27-2 0 0,4-46-1686 0 0,3-15 46 0 0,-4 36 723 0 0,-3 21 593 0 0,-1 9 148 0 0,-12 120-61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35.2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35 117 256 0 0,'0'0'1861'0'0,"-5"0"-1672"0"0,-24-3 1773 0 0,70 0-1643 0 0,186-33-112 0 0,-126 17-221 0 0,1 5 0 0 0,109-1 0 0 0,-188 15 6 0 0,239 10-116 0 0,-227-6 140 0 0,0-3-1 0 0,50-3 0 0 0,-29-10-10 0 0,-45 9-15 0 0,0 0-1 0 0,0 1 1 0 0,0 0 0 0 0,14 0 0 0 0,70-14 26 0 0,-94 16 100 0 0,-4 38-92 0 0,-12 450 143 0 0,5-58-93 0 0,8-410-69 0 0,-2-1 0 0 0,0 1-1 0 0,-12 31 1 0 0,6-16 3 0 0,9-34-62 0 0,1-1 0 0 0,-1 1 0 0 0,1 0 0 0 0,-1-1 0 0 0,1 1 0 0 0,-1 0 0 0 0,1-1 0 0 0,-1 1 0 0 0,0-1 0 0 0,1 1 0 0 0,-1-1 0 0 0,0 1 1 0 0,0-1-1 0 0,1 1 0 0 0,-1-1 0 0 0,0 0 0 0 0,0 1 0 0 0,1-1 0 0 0,-1 0 0 0 0,0 0 0 0 0,0 0 0 0 0,0 1 0 0 0,0-1 0 0 0,0 0 0 0 0,1 0 0 0 0,-1 0 0 0 0,0-1 0 0 0,0 1 0 0 0,0 0 0 0 0,0 0 1 0 0,1 0-1 0 0,-1-1 0 0 0,0 1 0 0 0,0 0 0 0 0,0-1 0 0 0,1 1 0 0 0,-2-1 0 0 0,-16-10-2432 0 0,64 21 1978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7.01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99 112 0 0,'0'0'2304'0'0,"7"-1"-2190"0"0,480-9 624 0 0,185-16-411 0 0,-596 16-277 0 0,566-41 78 0 0,-641 51-96 0 0,0 14 52 0 0,0 0-1 0 0,1 0 1 0 0,6 19-1 0 0,2 13-27 0 0,20 211 14 0 0,-5-37-24 0 0,70 651 32 0 0,-74-647-93 0 0,-9 60-359 0 0,-47-288-548 0 0,-10-18-224 0 0,22 9 134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7.51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75 24 0 0,'0'0'1647'0'0,"30"-8"-1444"0"0,98-29 11 0 0,-85 28-92 0 0,0 1 0 0 0,1 2 1 0 0,-1 3-1 0 0,59 1 0 0 0,-11 1-12 0 0,917 10 145 0 0,-717 1-247 0 0,47-8-159 0 0,-338-2 101 0 0,-25 0-399 0 0,-36 0-773 0 0,41 0 354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8.1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20 280 0 0,'0'0'2069'0'0,"0"-4"-1852"0"0,2-11 9 0 0,3 27 117 0 0,4 34-10 0 0,-4 33-159 0 0,-6 84 0 0 0,0-60-1278 0 0,6-103-25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8.43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59 0 472 0 0,'0'0'2072'0'0,"-2"20"-1959"0"0,-18 151 300 0 0,-5 77 124 0 0,13-210-2288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58.8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29 92 0 0,'0'0'2795'0'0,"6"-5"-2684"0"0,-3 2-117 0 0,-2 1 30 0 0,1 1 0 0 0,-1-1 0 0 0,1 0-1 0 0,0 1 1 0 0,-1-1 0 0 0,1 1-1 0 0,0 0 1 0 0,0 0 0 0 0,0-1-1 0 0,0 1 1 0 0,0 0 0 0 0,0 1 0 0 0,0-1-1 0 0,0 0 1 0 0,0 1 0 0 0,0-1-1 0 0,0 1 1 0 0,1-1 0 0 0,-1 1-1 0 0,0 0 1 0 0,0 0 0 0 0,0 0-1 0 0,1 0 1 0 0,-1 1 0 0 0,0-1 0 0 0,0 0-1 0 0,0 1 1 0 0,3 0 0 0 0,51 33 134 0 0,1-4 0 0 0,115 45-1 0 0,-133-62-154 0 0,0-2-1 0 0,1-2 1 0 0,1-1-1 0 0,-1-2 1 0 0,71 1-1 0 0,-99-7-30 0 0,12 1-23 0 0,1-2 0 0 0,-1 0-1 0 0,42-9 1 0 0,-59 8-84 0 0,0 0 0 0 0,1 0 0 0 0,-1-1 0 0 0,0 0 0 0 0,0-1 1 0 0,0 1-1 0 0,-1-1 0 0 0,1-1 0 0 0,-1 1 0 0 0,0-1 0 0 0,0 0 0 0 0,-1-1 0 0 0,1 1 0 0 0,-1-1 0 0 0,0 0 0 0 0,5-9 0 0 0,8-21-1346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10.68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4673 24 0 0,'0'0'137'0'0,"0"-1"-157"0"0,0-1 2 0 0,0 2 50 0 0,1-5 112 0 0,1-1 0 0 0,0 1 0 0 0,0 0-1 0 0,0 0 1 0 0,0 0 0 0 0,1 0 0 0 0,0 1 0 0 0,0-1-1 0 0,0 1 1 0 0,0-1 0 0 0,1 1 0 0 0,0 0-1 0 0,0 0 1 0 0,4-3 0 0 0,-1 0 16 0 0,50-62-93 0 0,-38 43-73 0 0,36-35 1 0 0,21-27 59 0 0,-55 62-32 0 0,0 1 0 0 0,35-32 0 0 0,228-149-2 0 0,-255 187-21 0 0,-3 0 2 0 0,-1 0 0 0 0,-1-2 1 0 0,-1-1-1 0 0,-1-1 0 0 0,31-41 1 0 0,79-139 20 0 0,-53 77-23 0 0,-53 92-10 0 0,1 1 1 0 0,2 2-1 0 0,1 1 1 0 0,1 1 0 0 0,44-31-1 0 0,67-63 34 0 0,-33 23-1 0 0,3 4 0 0 0,5 6 0 0 0,210-125 0 0 0,-214 139 7 0 0,-4-5 0 0 0,134-129-1 0 0,30-25 3 0 0,423-287 24 0 0,-604 454-51 0 0,168-93-1 0 0,116-24 8 0 0,188-55 23 0 0,238-11 105 0 0,-476 160-130 0 0,223-48 50 0 0,-415 107-41 0 0,891-175 218 0 0,-140 85-63 0 0,-331 78-52 0 0,-424 35-108 0 0,672 8 120 0 0,-673 5-98 0 0,75 2 20 0 0,777 38 322 0 0,-457 20-270 0 0,-348-40-66 0 0,0 0 23 0 0,475 70 81 0 0,251 95 40 0 0,-529-110-24 0 0,99 24 0 0 0,-291-60-152 0 0,397 115 46 0 0,-135-12-2 0 0,51 19-62 0 0,-264-70-2 0 0,268 154 0 0 0,-150-69 14 0 0,63 32 63 0 0,169 81 11 0 0,-468-240-84 0 0,-2 5 0 0 0,-3 5-1 0 0,-2 4 1 0 0,-4 5 0 0 0,100 91-1 0 0,200 231 12 0 0,-78-4-8 0 0,-140-142 15 0 0,73 106 6 0 0,-188-251-13 0 0,153 257 12 0 0,-190-301-20 0 0,-4 2 0 0 0,39 123 0 0 0,-51-124 16 0 0,-4-17 36 0 0,1-1 0 0 0,21 49 0 0 0,-28-82-139 0 0,0 4 356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11.62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952 3 136 0 0,'-6'-2'4278'0'0,"25"306"-3918"0"0,-12-245-339 0 0,3-1 0 0 0,25 82 0 0 0,-34-140-12 0 0,-1 1-1 0 0,0 0 1 0 0,1-1 0 0 0,-1 1 0 0 0,0-1-1 0 0,0 1 1 0 0,0 0 0 0 0,1-1-1 0 0,-1 1 1 0 0,0 0 0 0 0,0-1-1 0 0,0 1 1 0 0,0 0 0 0 0,0-1 0 0 0,0 1-1 0 0,0 0 1 0 0,0-1 0 0 0,0 1-1 0 0,0-1 1 0 0,-1 1 0 0 0,1 0-1 0 0,0-1 1 0 0,0 1 0 0 0,-1 0-1 0 0,1-1 1 0 0,0 1 0 0 0,-1-1 0 0 0,1 1-1 0 0,0-1 1 0 0,-1 1 0 0 0,1-1-1 0 0,-1 1 1 0 0,1-1 0 0 0,-1 1-1 0 0,-28-1 377 0 0,16-1-402 0 0,-34-4 52 0 0,1-2-1 0 0,-77-22 1 0 0,-90-43 15 0 0,128 43-53 0 0,1 1-14 0 0,37 15-75 0 0,1-3 0 0 0,1-1 0 0 0,0-3 0 0 0,-63-37 0 0 0,102 53-38 0 0,0 0 1 0 0,0 0-1 0 0,0 0 0 0 0,1-1 0 0 0,0 1 0 0 0,0-1 0 0 0,0-1 1 0 0,1 1-1 0 0,0-1 0 0 0,0 0 0 0 0,0 1 0 0 0,1-2 1 0 0,-1 1-1 0 0,2 0 0 0 0,-1-1 0 0 0,1 1 0 0 0,0-1 0 0 0,0 0 1 0 0,0 0-1 0 0,1 0 0 0 0,0 0 0 0 0,1 0 0 0 0,0-9 1 0 0,0-18-1495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2.6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94 1 696 0 0,'0'0'1668'0'0,"7"27"175"0"0,-1-7-1780 0 0,-1-1 0 0 0,-1 1 0 0 0,-1 0 0 0 0,-1 0-1 0 0,0 0 1 0 0,-2 0 0 0 0,-3 34 0 0 0,2-3 0 0 0,1 74 58 0 0,-5 351 143 0 0,-4-323-176 0 0,-30 166 1 0 0,36-303-107 0 0,-21 113 74 0 0,6 1 1 0 0,-2 147-1 0 0,20-277-77 0 0,0 0 0 0 0,0 0 0 0 0,0 1 0 0 0,-1-1 0 0 0,1 0 0 0 0,0 1 0 0 0,0-1 0 0 0,0 0 0 0 0,0 1 1 0 0,0-1-1 0 0,0 0 0 0 0,0 0 0 0 0,1 1 0 0 0,-1-1 0 0 0,0 0 0 0 0,0 1 0 0 0,0-1 0 0 0,0 0 0 0 0,0 0 0 0 0,0 1 0 0 0,0-1 0 0 0,1 0 0 0 0,-1 0 0 0 0,0 1 1 0 0,0-1-1 0 0,0 0 0 0 0,1 0 0 0 0,-1 1 0 0 0,0-1 0 0 0,0 0 0 0 0,1 0 0 0 0,-1 0 0 0 0,0 0 0 0 0,0 0 0 0 0,1 1 0 0 0,-1-1 0 0 0,0 0 0 0 0,1 0 1 0 0,10-7-487 0 0,8-17-74 0 0,4-33-1051 0 0,-13 11 446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3.61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1 263 360 0 0,'0'0'2233'0'0,"4"0"-2181"0"0,67-5 58 0 0,-1-2 0 0 0,96-23 1 0 0,-25 3 104 0 0,301-57 146 0 0,87-14-385 0 0,-467 92 37 0 0,0 2 0 0 0,0 2 0 0 0,0 4 0 0 0,0 2 0 0 0,61 12 0 0 0,-120-16 19 0 0,0 1-1 0 0,0-1 1 0 0,-1 1-1 0 0,1 0 0 0 0,0 0 1 0 0,-1 0-1 0 0,1 0 1 0 0,0 1-1 0 0,-1-1 1 0 0,0 1-1 0 0,1-1 0 0 0,-1 1 1 0 0,0 0-1 0 0,0 0 1 0 0,0 0-1 0 0,0 0 1 0 0,0 0-1 0 0,0 0 0 0 0,2 5 1 0 0,0 2 60 0 0,0 1-1 0 0,0 0 1 0 0,-1 0 0 0 0,2 17 0 0 0,-4-23-136 0 0,11 66 222 0 0,4 101-1 0 0,-6-37-46 0 0,24 346-42 0 0,-12-129-141 0 0,-12 60-523 0 0,-11-318-335 0 0,0-91 765 0 0,-1 0 0 0 0,1 0 0 0 0,-1-1 1 0 0,0 1-1 0 0,0-1 0 0 0,1 1 0 0 0,-1-1 0 0 0,0 0 1 0 0,-1 0-1 0 0,1 0 0 0 0,0 0 0 0 0,0 0 0 0 0,0 0 1 0 0,-1 0-1 0 0,1-1 0 0 0,0 1 0 0 0,-3-1 0 0 0,-13 1-836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4.06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41 1232 0 0,'0'0'2080'0'0,"29"-7"-2003"0"0,7-2-57 0 0,-11 2-3 0 0,-1 1 0 0 0,1 2-1 0 0,0 0 1 0 0,0 2-1 0 0,31 1 1 0 0,493 13 119 0 0,-1 0-145 0 0,196-12-868 0 0,-765-3-1882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36.0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1 130 60 0 0,'0'0'1677'0'0,"25"-18"886"0"0,-16 13-2444 0 0,1 0-1 0 0,0 0 1 0 0,1 1-1 0 0,15-3 1 0 0,-18 4-81 0 0,27-5-20 0 0,0 2 0 0 0,1 1 0 0 0,-1 2 0 0 0,54 1 0 0 0,11-1-18 0 0,150-23 9 0 0,-134 11-62 0 0,223 1 0 0 0,-328 14 52 0 0,-4 0 2 0 0,-1 0 1 0 0,1 0 0 0 0,0 1 0 0 0,-1 0-1 0 0,1 0 1 0 0,0 0 0 0 0,-1 1-1 0 0,1 0 1 0 0,9 5 0 0 0,-21-7-1122 0 0,4 0 979 0 0,-1 0 0 0 0,0 0-1 0 0,1-1 1 0 0,-1 1 0 0 0,1 0 0 0 0,-1-1 0 0 0,1 1-1 0 0,-1-1 1 0 0,1 1 0 0 0,-1-1 0 0 0,1 0 0 0 0,0 1 0 0 0,-1-1-1 0 0,-1-1 1 0 0,2 0-47 0 0,-2-1-296 0 0,5 3 63 0 0,30 16-188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4.75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25 1012 0 0,'0'0'2317'0'0,"5"-5"-2190"0"0,16-12-5 0 0,-21 17-112 0 0,0-1 1 0 0,1 1 0 0 0,-1 0 0 0 0,0 0 0 0 0,1-1-1 0 0,-1 1 1 0 0,0 0 0 0 0,1 0 0 0 0,-1 0 0 0 0,0 0 0 0 0,1-1-1 0 0,-1 1 1 0 0,0 0 0 0 0,1 0 0 0 0,-1 0 0 0 0,1 0-1 0 0,-1 0 1 0 0,0 0 0 0 0,1 0 0 0 0,-1 0 0 0 0,1 0-1 0 0,-1 0 1 0 0,0 0 0 0 0,1 1 0 0 0,-1-1 0 0 0,0 0-1 0 0,1 0 1 0 0,-1 0 0 0 0,1 0 0 0 0,-1 1 0 0 0,0-1-1 0 0,1 0 1 0 0,-1 0 0 0 0,0 0 0 0 0,0 1 0 0 0,1-1-1 0 0,-1 0 1 0 0,0 1 0 0 0,0-1 0 0 0,1 0 0 0 0,-1 1-1 0 0,0-1 1 0 0,0 0 0 0 0,0 1 0 0 0,1-1 0 0 0,-1 0-1 0 0,0 1 1 0 0,0-1 0 0 0,0 1 0 0 0,0-1 0 0 0,0 0-1 0 0,0 1 1 0 0,5 25 21 0 0,-4-22 39 0 0,2 18-22 0 0,0 1 0 0 0,-1 31 0 0 0,-3-41-118 0 0,1 1 1 0 0,0-1-1 0 0,1 0 1 0 0,0 0 0 0 0,1 1-1 0 0,1-1 1 0 0,0-1 0 0 0,1 1-1 0 0,0 0 1 0 0,1-1-1 0 0,8 17 1 0 0,-12-27-15 0 0,1-1-1 0 0,-1 0 1 0 0,0 0-1 0 0,0 0 1 0 0,0-1-1 0 0,0 1 1 0 0,1 0 0 0 0,-1 0-1 0 0,0-1 1 0 0,1 1-1 0 0,-1 0 1 0 0,1-1-1 0 0,-1 1 1 0 0,0-1-1 0 0,1 0 1 0 0,-1 0 0 0 0,1 1-1 0 0,-1-1 1 0 0,1 0-1 0 0,-1 0 1 0 0,1 0-1 0 0,-1-1 1 0 0,1 1 0 0 0,-1 0-1 0 0,1 0 1 0 0,-1-1-1 0 0,3 0 1 0 0,8-8-940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5.08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25 0 1068 0 0,'0'0'2225'0'0,"0"11"-2126"0"0,-2 34-4 0 0,1 10 93 0 0,-11 75 1 0 0,7-96-995 0 0,2 1 1 0 0,1 42-1 0 0,2-69-157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5.95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0 151 48 0 0,'0'0'3986'0'0,"14"-14"-3900"0"0,-7 8-87 0 0,1 0 0 0 0,0 1 0 0 0,0-1 0 0 0,0 2 0 0 0,1-1 0 0 0,-1 1 0 0 0,1 0 0 0 0,15-4 0 0 0,84-17-16 0 0,-65 16 20 0 0,43-9-8 0 0,1 3-1 0 0,0 4 1 0 0,161 1 0 0 0,-232 12 1 0 0,-1 0 0 0 0,0 1 1 0 0,1 1-1 0 0,-1 1 1 0 0,0 0-1 0 0,-1 1 0 0 0,1 0 1 0 0,-1 1-1 0 0,24 17 1 0 0,-12-9 3 0 0,-21-12-251 0 0,1 0 0 0 0,0-1 1 0 0,-1 1-1 0 0,1-1 0 0 0,0 0 0 0 0,0 0 0 0 0,0-1 0 0 0,0 0 0 0 0,10 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5:59.44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613 6581 764 0 0,'0'0'1495'0'0,"24"0"-1342"0"0,254-16 193 0 0,390-10 31 0 0,-1 41-313 0 0,-547-12-67 0 0,519 20 26 0 0,898 15 58 0 0,-617-1-159 0 0,-96 0 12 0 0,242-37 73 0 0,-435-3-10 0 0,-22 15-39 0 0,-2 0 36 0 0,-385-11 7 0 0,521-9 6 0 0,-90 1-15 0 0,-430 8 8 0 0,-206-1 3 0 0,-10-1-1 0 0,0 1 0 0 0,1 0 0 0 0,-1 0 0 0 0,0 0-1 0 0,14 4 1 0 0,-14 0 113 0 0,-4-2-117 0 0,0-1 0 0 0,1 1 0 0 0,-1-1 0 0 0,0 0-1 0 0,1 0 1 0 0,-1 0 0 0 0,1 0 0 0 0,-1 0 0 0 0,1-1-1 0 0,-1 0 1 0 0,7 1 0 0 0,-38-1 647 0 0,12 1-607 0 0,1-1 0 0 0,-1-1 0 0 0,0 0 0 0 0,0-1 0 0 0,-24-6 0 0 0,-12-10 6 0 0,0-3 0 0 0,1-1 0 0 0,1-3 0 0 0,2-2 0 0 0,0-3 0 0 0,2-1 0 0 0,2-2-1 0 0,0-2 1 0 0,3-2 0 0 0,-39-44 0 0 0,-60-69 175 0 0,-226-227-160 0 0,-262-264 90 0 0,162 158-67 0 0,297 313-77 0 0,-135-126 15 0 0,-117-122 32 0 0,169 121-20 0 0,38 41-70 0 0,147 183 13 0 0,-106-89 0 0 0,-77-48 4 0 0,-256-282 1 0 0,118 114-101 0 0,-26 29-30 0 0,29-4 287 0 0,313 271-196 0 0,-84-124 0 0 0,141 184 49 0 0,-19-30 7 0 0,1-1-1 0 0,4-2 1 0 0,-41-102 0 0 0,-39-126-292 0 0,95 254 272 0 0,-3 0 0 0 0,0 1 1 0 0,-39-48-1 0 0,-19-30-5 0 0,67 90 51 0 0,6 10-14 0 0,-1 0 0 0 0,0 1-1 0 0,0-1 1 0 0,0 1 0 0 0,0-1 0 0 0,-6-5-1 0 0,1 9-254 0 0,8 2 245 0 0,0-1 0 0 0,-1 1 0 0 0,1 0 0 0 0,0 0 0 0 0,-1 0 0 0 0,1 0 0 0 0,0 0 0 0 0,-1 0 0 0 0,1 0 0 0 0,0 0 0 0 0,-1 0 0 0 0,1 0 0 0 0,0 0 0 0 0,-1 0 0 0 0,1 0 0 0 0,0 0 0 0 0,-1 0 0 0 0,1 0 0 0 0,-1 0 0 0 0,1 0 0 0 0,0 0 0 0 0,-1 0 0 0 0,1 1 0 0 0,0-1 0 0 0,0 0 0 0 0,-1 0 0 0 0,1 0 0 0 0,0 1 0 0 0,-1-1 0 0 0,1 0 0 0 0,0 0 0 0 0,0 1 0 0 0,-1-1 0 0 0,1 0 1 0 0,0 0-1 0 0,0 1 0 0 0,0-1 0 0 0,0 0 0 0 0,-1 1 0 0 0,1-1 0 0 0,0 1 0 0 0,-116 115 10 0 0,76-79-2 0 0,-115 96 6 0 0,16-14-4 0 0,-219 185-8 0 0,-119 115 0 0 0,-280 418 41 0 0,464-499-35 0 0,-337 427-173 0 0,352-368 162 0 0,135-185-6 0 0,-195 222 0 0 0,231-302 15 0 0,66-87 17 0 0,-2-1 0 0 0,-68 54 0 0 0,64-59-9 0 0,1 2 1 0 0,-52 60-1 0 0,-8 16-12 0 0,76-87 2 0 0,0 1 0 0 0,3 2 0 0 0,0 0 0 0 0,2 2-1 0 0,-34 63 1 0 0,39-62-368 0 0,16-32 260 0 0,1 1 0 0 0,0 0 0 0 0,0 0 0 0 0,0 0 0 0 0,0 0 0 0 0,1 0 0 0 0,0 0 0 0 0,0 1 0 0 0,1-1 0 0 0,-1 1 0 0 0,1 0 0 0 0,0-1 0 0 0,1 1 0 0 0,-1 10 0 0 0,2 0-562 0 0,-1-10 294 0 0,-3-47-732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6:02.47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169 57 424 0 0,'0'0'1274'0'0,"5"-6"-1019"0"0,18-22-90 0 0,-11 6 266 0 0,-15 22-276 0 0,-4 9-167 0 0,-38 69 158 0 0,-56 132 1 0 0,85-173-132 0 0,10-25-18 0 0,0 1 0 0 0,1 0 0 0 0,0 0-1 0 0,1 0 1 0 0,1 0 0 0 0,0 1 0 0 0,-1 17 0 0 0,10-30 29 0 0,0 0 1 0 0,1 0-1 0 0,-1-1 1 0 0,1 0-1 0 0,-1-1 1 0 0,1 1-1 0 0,7-3 1 0 0,211-91-53 0 0,-121 49-33 0 0,-88 37 131 0 0,-13 6-200 0 0,0 0 0 0 0,0 0 0 0 0,1 1 0 0 0,-1-1-1 0 0,0 1 1 0 0,0 0 0 0 0,1 0 0 0 0,-1 0 0 0 0,1 0 0 0 0,-1 0-1 0 0,1 1 1 0 0,-1 0 0 0 0,1 0 0 0 0,-1 0 0 0 0,1 0 0 0 0,-1 0 0 0 0,5 1-1 0 0,-1 2-558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36:03.16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0 781 112 0 0,'0'0'1237'0'0,"2"-9"-1089"0"0,4-143 1066 0 0,5-44-1017 0 0,11-44-182 0 0,-10 81-622 0 0,-12 157 546 0 0,0 1 11 0 0,1 0 0 0 0,-1 0-1 0 0,0 0 1 0 0,0 0-1 0 0,0 0 1 0 0,0 0-1 0 0,0 0 1 0 0,0 0-1 0 0,0 0 1 0 0,0 0 0 0 0,0 0-1 0 0,0 0 1 0 0,0 0-1 0 0,-1 0 1 0 0,1 0-1 0 0,0 0 1 0 0,-1 0-1 0 0,1 0 1 0 0,-1 1 0 0 0,0-3-1 0 0,-17 2-641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39.05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 0 200 0 0,'0'0'1532'0'0,"10"8"-291"0"0,-10 21-1090 0 0,1-13-88 0 0,-1 0 1 0 0,-1 0-1 0 0,0-1 1 0 0,-7 31-1 0 0,5-33-80 0 0,1 1 1 0 0,1-1-1 0 0,0 20 0 0 0,1-32-33 0 0,3-17-2834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39.44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60 1 72 0 0,'0'0'1740'0'0,"-2"9"-1625"0"0,-34 162 824 0 0,34-115-810 0 0,2-48-255 0 0,1-1 1 0 0,-1 1 0 0 0,-1-1 0 0 0,1 1-1 0 0,-1-1 1 0 0,-1 0 0 0 0,1 1 0 0 0,-1-1-1 0 0,-4 10 1 0 0,4-13-384 0 0,-3-3-128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40.02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0 112 0 0,'0'0'1806'0'0,"3"0"-1586"0"0,6 2-107 0 0,-1 1 1 0 0,0-1 0 0 0,0 2 0 0 0,0-1 0 0 0,0 1 0 0 0,0 0 0 0 0,-1 1 0 0 0,0-1 0 0 0,0 1 0 0 0,0 1 0 0 0,6 6 0 0 0,-1-2-19 0 0,1-1 0 0 0,25 15 0 0 0,-27-19-65 0 0,0 0 0 0 0,0-2 0 0 0,0 1 0 0 0,1-1 0 0 0,-1-1 0 0 0,1 0 0 0 0,-1 0-1 0 0,1-1 1 0 0,0-1 0 0 0,0 0 0 0 0,21-3 0 0 0,-10-2-123 0 0,0-1-1 0 0,-1-1 1 0 0,0 0-1 0 0,-1-2 1 0 0,21-11-1 0 0,13-2-412 0 0,-39 17-195 0 0,0-1 0 0 0,27-15 0 0 0,-27 8-278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46.18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1 116 108 0 0,'0'0'1839'0'0,"46"3"-778"0"0,-38 2-1058 0 0,0-1-1 0 0,0 0 1 0 0,0 0-1 0 0,0-1 0 0 0,1 0 1 0 0,0 0-1 0 0,11 2 1 0 0,20 6 17 0 0,-13-4-15 0 0,1-1-1 0 0,-1-1 1 0 0,1-2-1 0 0,0 0 1 0 0,0-2-1 0 0,0-2 0 0 0,35-4 1 0 0,29 2-37 0 0,188 19 20 0 0,-172-8-7 0 0,-57-3 14 0 0,269 3 32 0 0,-276-8-8 0 0,354 13 39 0 0,-207-10-23 0 0,84 4-15 0 0,-161-6-9 0 0,-77-3-17 0 0,-1 2 1 0 0,70 10-1 0 0,-75-6 17 0 0,0-1 0 0 0,44-2-1 0 0,-41-1-11 0 0,66 7-1 0 0,-6 4 9 0 0,2-4-1 0 0,131-9 1 0 0,-78 0 23 0 0,1107-6 27 0 0,-948 21-56 0 0,-112-2-3 0 0,32-5 6 0 0,135 6 4 0 0,107-18 15 0 0,-158-6-10 0 0,348 1-21 0 0,515-18 0 0 0,-771-2-21 0 0,313-12 31 0 0,-184 24-13 0 0,212-2-7 0 0,-148-13 16 0 0,-156 2 0 0 0,-108 15 5 0 0,274-6 5 0 0,-72 29-36 0 0,400-6 7 0 0,-370-2-1 0 0,-289 4 20 0 0,41 4 10 0 0,291-10 133 0 0,-370-6-132 0 0,-233 9-12 0 0,-4 0-4 0 0,-8-3-140 0 0,-1 1 1 0 0,0-1 0 0 0,1 2 0 0 0,-1-1 0 0 0,-9 0 0 0 0,17 3 119 0 0,-24-6-731 0 0,15 4 169 0 0,15 4-174 0 0,76 22 415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5:46.94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222 0 216 0 0,'0'0'1708'0'0,"7"42"38"0"0,5-31-1699 0 0,0-1 1 0 0,1 0 0 0 0,0-1 0 0 0,19 11 0 0 0,24 16-52 0 0,47 43-34 0 0,-102-76 31 0 0,-2 3 17 0 0,-1 0 1 0 0,1 0 0 0 0,-1 0-1 0 0,0-1 1 0 0,0 1 0 0 0,-1-1-1 0 0,1 1 1 0 0,-1-1 0 0 0,0 0-1 0 0,-1 0 1 0 0,1 0 0 0 0,-1 0-1 0 0,0-1 1 0 0,-8 8-1 0 0,-11 9 27 0 0,-36 26-1 0 0,57-45-34 0 0,-30 21-85 0 0,-1 0 1 0 0,-1-2-1 0 0,-1-2 1 0 0,-1-1-1 0 0,-65 22 1 0 0,92-37-124 0 0,6-2 101 0 0,0 0 0 0 0,0 0-1 0 0,1 0 1 0 0,-1 0 0 0 0,0-1-1 0 0,0 1 1 0 0,0-1 0 0 0,0 0-1 0 0,0 0 1 0 0,1 0 0 0 0,-1 0-1 0 0,0 0 1 0 0,-6-2 0 0 0,-3-7-1282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11:26:20.22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25 477 32 0 0,'0'0'165'0'0,"3"-17"-152"0"0,1 0 9 0 0,0 7 11 0 0,-2-2 1 0 0,1 1 0 0 0,-1 0-1 0 0,-1 0 1 0 0,0-1-1 0 0,-1 1 1 0 0,-2-23 0 0 0,1 27 40 0 0,0 0 1 0 0,0-1 0 0 0,0 1 0 0 0,1-1-1 0 0,0 1 1 0 0,0 0 0 0 0,1-1 0 0 0,3-12-1 0 0,-2 7-100 0 0,-1 0 0 0 0,0-1 0 0 0,-1 1 0 0 0,0 0 0 0 0,-1 0 0 0 0,-1 0 0 0 0,-3-16 0 0 0,-31-89-524 0 0,32 105 323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1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8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3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5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8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0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0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6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8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8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6.xml"/><Relationship Id="rId17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3.png"/><Relationship Id="rId14" Type="http://schemas.openxmlformats.org/officeDocument/2006/relationships/customXml" Target="../ink/ink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43.png"/><Relationship Id="rId18" Type="http://schemas.openxmlformats.org/officeDocument/2006/relationships/customXml" Target="../ink/ink17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14.xml"/><Relationship Id="rId17" Type="http://schemas.openxmlformats.org/officeDocument/2006/relationships/image" Target="../media/image45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13.xml"/><Relationship Id="rId19" Type="http://schemas.openxmlformats.org/officeDocument/2006/relationships/image" Target="../media/image46.png"/><Relationship Id="rId4" Type="http://schemas.openxmlformats.org/officeDocument/2006/relationships/customXml" Target="../ink/ink10.xml"/><Relationship Id="rId9" Type="http://schemas.openxmlformats.org/officeDocument/2006/relationships/image" Target="../media/image41.png"/><Relationship Id="rId14" Type="http://schemas.openxmlformats.org/officeDocument/2006/relationships/customXml" Target="../ink/ink1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customXml" Target="../ink/ink24.xml"/><Relationship Id="rId17" Type="http://schemas.openxmlformats.org/officeDocument/2006/relationships/image" Target="../media/image55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51.png"/><Relationship Id="rId14" Type="http://schemas.openxmlformats.org/officeDocument/2006/relationships/customXml" Target="../ink/ink2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61.png"/><Relationship Id="rId18" Type="http://schemas.openxmlformats.org/officeDocument/2006/relationships/customXml" Target="../ink/ink35.xml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32.xml"/><Relationship Id="rId17" Type="http://schemas.openxmlformats.org/officeDocument/2006/relationships/image" Target="../media/image63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31.xml"/><Relationship Id="rId19" Type="http://schemas.openxmlformats.org/officeDocument/2006/relationships/image" Target="../media/image64.png"/><Relationship Id="rId4" Type="http://schemas.openxmlformats.org/officeDocument/2006/relationships/customXml" Target="../ink/ink28.xml"/><Relationship Id="rId9" Type="http://schemas.openxmlformats.org/officeDocument/2006/relationships/image" Target="../media/image59.png"/><Relationship Id="rId14" Type="http://schemas.openxmlformats.org/officeDocument/2006/relationships/customXml" Target="../ink/ink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105795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63952" y="4987500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463281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31123" y="3477766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83" y="3861049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5773906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0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420888"/>
            <a:ext cx="8784976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645025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4797153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295005" y="3573016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9298" y="2261443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55" y="2472903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49" y="3501008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919329" y="380199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31" y="3348435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8919329" y="546505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05" y="4702097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8936515" y="2769451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48584" y="4674963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3330" y="3329385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5456" y="2493864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30799" y="4702098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644156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789041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3990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3990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5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3097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085185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5949281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40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0" y="4722280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822C7014-5554-9077-3177-A70B80D4671E}"/>
              </a:ext>
            </a:extLst>
          </p:cNvPr>
          <p:cNvSpPr/>
          <p:nvPr/>
        </p:nvSpPr>
        <p:spPr>
          <a:xfrm>
            <a:off x="8722322" y="5356038"/>
            <a:ext cx="1080120" cy="6854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98EC6CE-1D10-528A-521C-DA0FA05F1089}"/>
              </a:ext>
            </a:extLst>
          </p:cNvPr>
          <p:cNvSpPr/>
          <p:nvPr/>
        </p:nvSpPr>
        <p:spPr>
          <a:xfrm>
            <a:off x="5303912" y="5791200"/>
            <a:ext cx="576064" cy="48345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28436" y="3326048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56" y="35166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501316" y="3770959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29935" y="332604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162763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22" y="4178986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5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879977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5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1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7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3246947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6168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6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75117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9636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3888482" y="2684327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779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7859" y="1800033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8482" y="3845693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10160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79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7859" y="2813357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2676804" y="2215532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2676804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88483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3888482" y="2684327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4875116" y="2684327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4875117" y="2684327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779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20482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17370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10160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7820482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7817370" y="2684327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8779776" y="2684328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8779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1551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3979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7464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9369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5411" y="1803530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6649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71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3086" y="3189687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3086" y="4203011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6422031" y="3605186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6422031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24535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7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0659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H="1" flipV="1">
            <a:off x="4223792" y="3429000"/>
            <a:ext cx="288032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9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5436" y="4797704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364" y="1591926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6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6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7568" y="4151372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9964" y="4797703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9736" y="479715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3226349" y="2467561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5758488" y="2722399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셰이더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628800"/>
            <a:ext cx="8136904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738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12143" y="211665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12144" y="2116658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31504" y="2085297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392145" y="2236339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75520" y="2858928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Shader Object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63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GLuint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glCreateShader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ShaderType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0" y="1268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5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Object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Source </a:t>
            </a:r>
            <a:r>
              <a:rPr lang="ko-KR" altLang="en-US" dirty="0">
                <a:solidFill>
                  <a:schemeClr val="bg1"/>
                </a:solidFill>
              </a:rPr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63552" y="4298713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glShaderSource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, 1, p, Lengths);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glCompileShader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3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glAttachShader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ShaderProgram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5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63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Shader Program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Attach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5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4192" y="523803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7320136" y="3947080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7320136" y="3947080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91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8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작은 사각형의 움직임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E73F43-9CD6-D515-4576-614B287EB28D}"/>
              </a:ext>
            </a:extLst>
          </p:cNvPr>
          <p:cNvGrpSpPr/>
          <p:nvPr/>
        </p:nvGrpSpPr>
        <p:grpSpPr>
          <a:xfrm>
            <a:off x="1863309" y="3319766"/>
            <a:ext cx="6579360" cy="525600"/>
            <a:chOff x="1863309" y="3319766"/>
            <a:chExt cx="657936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D5EE41C-CD91-5B8D-5BC4-A8DE0722DC9C}"/>
                    </a:ext>
                  </a:extLst>
                </p14:cNvPr>
                <p14:cNvContentPartPr/>
                <p14:nvPr/>
              </p14:nvContentPartPr>
              <p14:xfrm>
                <a:off x="1863309" y="3333086"/>
                <a:ext cx="41760" cy="512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D5EE41C-CD91-5B8D-5BC4-A8DE0722DC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7669" y="3297086"/>
                  <a:ext cx="1134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3700AE7-D841-EF6C-710C-C17126CB1A82}"/>
                    </a:ext>
                  </a:extLst>
                </p14:cNvPr>
                <p14:cNvContentPartPr/>
                <p14:nvPr/>
              </p14:nvContentPartPr>
              <p14:xfrm>
                <a:off x="1914789" y="3319766"/>
                <a:ext cx="484200" cy="400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3700AE7-D841-EF6C-710C-C17126CB1A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9149" y="3283766"/>
                  <a:ext cx="5558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FD0F026-F5F8-2A7B-E8EC-BA4CE86B67B1}"/>
                    </a:ext>
                  </a:extLst>
                </p14:cNvPr>
                <p14:cNvContentPartPr/>
                <p14:nvPr/>
              </p14:nvContentPartPr>
              <p14:xfrm>
                <a:off x="1993269" y="3746726"/>
                <a:ext cx="44028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FD0F026-F5F8-2A7B-E8EC-BA4CE86B6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629" y="3711086"/>
                  <a:ext cx="511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7987B42-7903-603A-468C-A91CD887B4D3}"/>
                    </a:ext>
                  </a:extLst>
                </p14:cNvPr>
                <p14:cNvContentPartPr/>
                <p14:nvPr/>
              </p14:nvContentPartPr>
              <p14:xfrm>
                <a:off x="2110989" y="3447566"/>
                <a:ext cx="6480" cy="79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7987B42-7903-603A-468C-A91CD887B4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989" y="3411566"/>
                  <a:ext cx="78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05C9807-5365-0930-F8E2-F518DE0AB04F}"/>
                    </a:ext>
                  </a:extLst>
                </p14:cNvPr>
                <p14:cNvContentPartPr/>
                <p14:nvPr/>
              </p14:nvContentPartPr>
              <p14:xfrm>
                <a:off x="2227269" y="3437846"/>
                <a:ext cx="21600" cy="117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05C9807-5365-0930-F8E2-F518DE0AB0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1629" y="3402206"/>
                  <a:ext cx="9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2F5E26B-A907-A8CF-DB51-0539F744BDEC}"/>
                    </a:ext>
                  </a:extLst>
                </p14:cNvPr>
                <p14:cNvContentPartPr/>
                <p14:nvPr/>
              </p14:nvContentPartPr>
              <p14:xfrm>
                <a:off x="2097309" y="3631526"/>
                <a:ext cx="224280" cy="45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2F5E26B-A907-A8CF-DB51-0539F744BD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1669" y="3595526"/>
                  <a:ext cx="295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F348DC0-731B-8DA9-EE01-61487A435415}"/>
                    </a:ext>
                  </a:extLst>
                </p14:cNvPr>
                <p14:cNvContentPartPr/>
                <p14:nvPr/>
              </p14:nvContentPartPr>
              <p14:xfrm>
                <a:off x="2606709" y="3541166"/>
                <a:ext cx="5808960" cy="111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F348DC0-731B-8DA9-EE01-61487A4354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1069" y="3505166"/>
                  <a:ext cx="5880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7C2AB69-BA2F-34B7-A4C5-CF89A38DA086}"/>
                    </a:ext>
                  </a:extLst>
                </p14:cNvPr>
                <p14:cNvContentPartPr/>
                <p14:nvPr/>
              </p14:nvContentPartPr>
              <p14:xfrm>
                <a:off x="8273109" y="3463766"/>
                <a:ext cx="169560" cy="191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7C2AB69-BA2F-34B7-A4C5-CF89A38DA0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7469" y="3427766"/>
                  <a:ext cx="2412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098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742F45-9B1B-2F58-2971-6AA2E000C2FF}"/>
              </a:ext>
            </a:extLst>
          </p:cNvPr>
          <p:cNvGrpSpPr/>
          <p:nvPr/>
        </p:nvGrpSpPr>
        <p:grpSpPr>
          <a:xfrm>
            <a:off x="1879149" y="543806"/>
            <a:ext cx="6415560" cy="5743440"/>
            <a:chOff x="1879149" y="543806"/>
            <a:chExt cx="6415560" cy="57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2104315-DD3C-5A88-49F0-9C8C3230268A}"/>
                    </a:ext>
                  </a:extLst>
                </p14:cNvPr>
                <p14:cNvContentPartPr/>
                <p14:nvPr/>
              </p14:nvContentPartPr>
              <p14:xfrm>
                <a:off x="1888149" y="3547646"/>
                <a:ext cx="17640" cy="1720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2104315-DD3C-5A88-49F0-9C8C323026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52149" y="3511646"/>
                  <a:ext cx="89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6FEFC164-9E25-8321-010E-4C48875DEA90}"/>
                    </a:ext>
                  </a:extLst>
                </p14:cNvPr>
                <p14:cNvContentPartPr/>
                <p14:nvPr/>
              </p14:nvContentPartPr>
              <p14:xfrm>
                <a:off x="1879149" y="3500846"/>
                <a:ext cx="60840" cy="6292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6FEFC164-9E25-8321-010E-4C48875DEA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3149" y="3465206"/>
                  <a:ext cx="13248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0FE97C5-6D0D-B01E-D02B-11CBFB47B024}"/>
                    </a:ext>
                  </a:extLst>
                </p14:cNvPr>
                <p14:cNvContentPartPr/>
                <p14:nvPr/>
              </p14:nvContentPartPr>
              <p14:xfrm>
                <a:off x="1891389" y="3377726"/>
                <a:ext cx="840240" cy="7898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0FE97C5-6D0D-B01E-D02B-11CBFB47B0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55389" y="3341726"/>
                  <a:ext cx="91188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431FCE7-2B64-42E4-0F54-1C137FB48EC3}"/>
                    </a:ext>
                  </a:extLst>
                </p14:cNvPr>
                <p14:cNvContentPartPr/>
                <p14:nvPr/>
              </p14:nvContentPartPr>
              <p14:xfrm>
                <a:off x="1917309" y="4131926"/>
                <a:ext cx="840240" cy="28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431FCE7-2B64-42E4-0F54-1C137FB48E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1309" y="4096286"/>
                  <a:ext cx="91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1485A12-F6F5-518D-591C-C4FB37332B0B}"/>
                    </a:ext>
                  </a:extLst>
                </p14:cNvPr>
                <p14:cNvContentPartPr/>
                <p14:nvPr/>
              </p14:nvContentPartPr>
              <p14:xfrm>
                <a:off x="2207109" y="3557726"/>
                <a:ext cx="33840" cy="113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1485A12-F6F5-518D-591C-C4FB37332B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1469" y="3522086"/>
                  <a:ext cx="105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87B57B7-F30B-37B4-A744-ACA1B1765F60}"/>
                    </a:ext>
                  </a:extLst>
                </p14:cNvPr>
                <p14:cNvContentPartPr/>
                <p14:nvPr/>
              </p14:nvContentPartPr>
              <p14:xfrm>
                <a:off x="2423829" y="3541886"/>
                <a:ext cx="18720" cy="199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87B57B7-F30B-37B4-A744-ACA1B1765F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8189" y="3505886"/>
                  <a:ext cx="90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83F3D2F-5306-1415-910C-3CF7E047E2CD}"/>
                    </a:ext>
                  </a:extLst>
                </p14:cNvPr>
                <p14:cNvContentPartPr/>
                <p14:nvPr/>
              </p14:nvContentPartPr>
              <p14:xfrm>
                <a:off x="2177949" y="3893606"/>
                <a:ext cx="385560" cy="53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83F3D2F-5306-1415-910C-3CF7E047E2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2309" y="3857606"/>
                  <a:ext cx="457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9C2FEB2-43DC-2112-D7B3-96E9FF42A179}"/>
                    </a:ext>
                  </a:extLst>
                </p14:cNvPr>
                <p14:cNvContentPartPr/>
                <p14:nvPr/>
              </p14:nvContentPartPr>
              <p14:xfrm>
                <a:off x="2583309" y="543806"/>
                <a:ext cx="5711400" cy="5743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9C2FEB2-43DC-2112-D7B3-96E9FF42A1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47669" y="507806"/>
                  <a:ext cx="5783040" cy="58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C432C27-6B85-137B-D6F1-48E01E70601C}"/>
                    </a:ext>
                  </a:extLst>
                </p14:cNvPr>
                <p14:cNvContentPartPr/>
                <p14:nvPr/>
              </p14:nvContentPartPr>
              <p14:xfrm>
                <a:off x="2646309" y="4311926"/>
                <a:ext cx="99720" cy="96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C432C27-6B85-137B-D6F1-48E01E7060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0669" y="4276286"/>
                  <a:ext cx="171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B620E24-89F7-2FA6-3884-F96591968450}"/>
                    </a:ext>
                  </a:extLst>
                </p14:cNvPr>
                <p14:cNvContentPartPr/>
                <p14:nvPr/>
              </p14:nvContentPartPr>
              <p14:xfrm>
                <a:off x="2767989" y="4276646"/>
                <a:ext cx="150480" cy="7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B620E24-89F7-2FA6-3884-F965919684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2349" y="4241006"/>
                  <a:ext cx="22212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072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FACF68-41A9-116B-766A-518328180C45}"/>
              </a:ext>
            </a:extLst>
          </p:cNvPr>
          <p:cNvGrpSpPr/>
          <p:nvPr/>
        </p:nvGrpSpPr>
        <p:grpSpPr>
          <a:xfrm>
            <a:off x="1840989" y="1826486"/>
            <a:ext cx="8119440" cy="2323800"/>
            <a:chOff x="1840989" y="1826486"/>
            <a:chExt cx="8119440" cy="23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2C4DDC2-4EB0-8761-B5DE-5BE7AA7062A5}"/>
                    </a:ext>
                  </a:extLst>
                </p14:cNvPr>
                <p14:cNvContentPartPr/>
                <p14:nvPr/>
              </p14:nvContentPartPr>
              <p14:xfrm>
                <a:off x="1848909" y="3320846"/>
                <a:ext cx="45360" cy="8294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2C4DDC2-4EB0-8761-B5DE-5BE7AA7062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2909" y="3284846"/>
                  <a:ext cx="11700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201B28A-352C-FB8C-FA6B-F177CE8575F9}"/>
                    </a:ext>
                  </a:extLst>
                </p14:cNvPr>
                <p14:cNvContentPartPr/>
                <p14:nvPr/>
              </p14:nvContentPartPr>
              <p14:xfrm>
                <a:off x="1896069" y="3356846"/>
                <a:ext cx="752760" cy="712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201B28A-352C-FB8C-FA6B-F177CE8575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069" y="3321206"/>
                  <a:ext cx="82440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2A7B8A0-A224-4255-D384-8A813AFDF279}"/>
                    </a:ext>
                  </a:extLst>
                </p14:cNvPr>
                <p14:cNvContentPartPr/>
                <p14:nvPr/>
              </p14:nvContentPartPr>
              <p14:xfrm>
                <a:off x="1840989" y="4080086"/>
                <a:ext cx="778320" cy="27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2A7B8A0-A224-4255-D384-8A813AFDF2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5349" y="4044446"/>
                  <a:ext cx="849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5398E48-ED2E-6CBC-DB56-CFDC6DF557BD}"/>
                    </a:ext>
                  </a:extLst>
                </p14:cNvPr>
                <p14:cNvContentPartPr/>
                <p14:nvPr/>
              </p14:nvContentPartPr>
              <p14:xfrm>
                <a:off x="2220429" y="3608126"/>
                <a:ext cx="9000" cy="145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5398E48-ED2E-6CBC-DB56-CFDC6DF557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4789" y="3572486"/>
                  <a:ext cx="80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B2907FF-32D8-57E7-9ED3-CEFF76FFDF87}"/>
                    </a:ext>
                  </a:extLst>
                </p14:cNvPr>
                <p14:cNvContentPartPr/>
                <p14:nvPr/>
              </p14:nvContentPartPr>
              <p14:xfrm>
                <a:off x="2406549" y="3599126"/>
                <a:ext cx="21600" cy="172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B2907FF-32D8-57E7-9ED3-CEFF76FFDF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0549" y="3563126"/>
                  <a:ext cx="93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7F40747-D83C-8033-9C4B-BE05559F96C3}"/>
                    </a:ext>
                  </a:extLst>
                </p14:cNvPr>
                <p14:cNvContentPartPr/>
                <p14:nvPr/>
              </p14:nvContentPartPr>
              <p14:xfrm>
                <a:off x="2116389" y="3909806"/>
                <a:ext cx="340560" cy="71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7F40747-D83C-8033-9C4B-BE05559F96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0749" y="3873806"/>
                  <a:ext cx="412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579AD52-2C5E-2B8E-1A2D-5968C6AC3A0B}"/>
                    </a:ext>
                  </a:extLst>
                </p14:cNvPr>
                <p14:cNvContentPartPr/>
                <p14:nvPr/>
              </p14:nvContentPartPr>
              <p14:xfrm>
                <a:off x="2435709" y="1826486"/>
                <a:ext cx="7472880" cy="1821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579AD52-2C5E-2B8E-1A2D-5968C6AC3A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709" y="1790846"/>
                  <a:ext cx="7544520" cy="18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D5BBB5A-F35E-A251-9798-ED1EE913FC86}"/>
                    </a:ext>
                  </a:extLst>
                </p14:cNvPr>
                <p14:cNvContentPartPr/>
                <p14:nvPr/>
              </p14:nvContentPartPr>
              <p14:xfrm>
                <a:off x="9593229" y="3456926"/>
                <a:ext cx="367200" cy="210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D5BBB5A-F35E-A251-9798-ED1EE913FC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57589" y="3421286"/>
                  <a:ext cx="438840" cy="28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5799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A8A00AD-8C0D-7774-AD55-FC35C1184D4E}"/>
              </a:ext>
            </a:extLst>
          </p:cNvPr>
          <p:cNvGrpSpPr/>
          <p:nvPr/>
        </p:nvGrpSpPr>
        <p:grpSpPr>
          <a:xfrm>
            <a:off x="2779149" y="1847726"/>
            <a:ext cx="4721760" cy="2719440"/>
            <a:chOff x="2779149" y="1847726"/>
            <a:chExt cx="4721760" cy="27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2166424-A662-7138-2AA2-A3380A84EC45}"/>
                    </a:ext>
                  </a:extLst>
                </p14:cNvPr>
                <p14:cNvContentPartPr/>
                <p14:nvPr/>
              </p14:nvContentPartPr>
              <p14:xfrm>
                <a:off x="2779149" y="3881006"/>
                <a:ext cx="44640" cy="6861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2166424-A662-7138-2AA2-A3380A84EC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3149" y="3845366"/>
                  <a:ext cx="1162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F00A6E9-CFFF-5D5B-73BA-4B1CAA88C3D8}"/>
                    </a:ext>
                  </a:extLst>
                </p14:cNvPr>
                <p14:cNvContentPartPr/>
                <p14:nvPr/>
              </p14:nvContentPartPr>
              <p14:xfrm>
                <a:off x="2887869" y="3780926"/>
                <a:ext cx="731520" cy="6688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F00A6E9-CFFF-5D5B-73BA-4B1CAA88C3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2229" y="3744926"/>
                  <a:ext cx="80316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58D5238-C06E-90CD-0B64-4F4DA4BC3BE2}"/>
                    </a:ext>
                  </a:extLst>
                </p14:cNvPr>
                <p14:cNvContentPartPr/>
                <p14:nvPr/>
              </p14:nvContentPartPr>
              <p14:xfrm>
                <a:off x="2809389" y="4500566"/>
                <a:ext cx="751320" cy="14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58D5238-C06E-90CD-0B64-4F4DA4BC3B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3749" y="4464926"/>
                  <a:ext cx="822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C7CD211-3867-EB34-C5DE-110FBC93045B}"/>
                    </a:ext>
                  </a:extLst>
                </p14:cNvPr>
                <p14:cNvContentPartPr/>
                <p14:nvPr/>
              </p14:nvContentPartPr>
              <p14:xfrm>
                <a:off x="3144189" y="4021046"/>
                <a:ext cx="51840" cy="116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C7CD211-3867-EB34-C5DE-110FBC9304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8549" y="3985046"/>
                  <a:ext cx="123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5A794F9-7D3A-3606-AA2A-A9CAA479E9A0}"/>
                    </a:ext>
                  </a:extLst>
                </p14:cNvPr>
                <p14:cNvContentPartPr/>
                <p14:nvPr/>
              </p14:nvContentPartPr>
              <p14:xfrm>
                <a:off x="3363789" y="3983246"/>
                <a:ext cx="9360" cy="142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5A794F9-7D3A-3606-AA2A-A9CAA479E9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27789" y="3947246"/>
                  <a:ext cx="81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B1EF197-E5E0-267C-AF96-E28D640D508F}"/>
                    </a:ext>
                  </a:extLst>
                </p14:cNvPr>
                <p14:cNvContentPartPr/>
                <p14:nvPr/>
              </p14:nvContentPartPr>
              <p14:xfrm>
                <a:off x="3151029" y="4264406"/>
                <a:ext cx="370800" cy="54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B1EF197-E5E0-267C-AF96-E28D640D50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15029" y="4228766"/>
                  <a:ext cx="442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33192F2-4F9F-DCCC-3EE0-BF95D6BDD8DB}"/>
                    </a:ext>
                  </a:extLst>
                </p14:cNvPr>
                <p14:cNvContentPartPr/>
                <p14:nvPr/>
              </p14:nvContentPartPr>
              <p14:xfrm>
                <a:off x="3478989" y="1847726"/>
                <a:ext cx="4021920" cy="2419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33192F2-4F9F-DCCC-3EE0-BF95D6BDD8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3349" y="1812086"/>
                  <a:ext cx="4093560" cy="249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07571B-F194-B67B-A761-1807E2CE305D}"/>
              </a:ext>
            </a:extLst>
          </p:cNvPr>
          <p:cNvGrpSpPr/>
          <p:nvPr/>
        </p:nvGrpSpPr>
        <p:grpSpPr>
          <a:xfrm>
            <a:off x="3458829" y="3477086"/>
            <a:ext cx="171720" cy="281520"/>
            <a:chOff x="3458829" y="3477086"/>
            <a:chExt cx="17172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0CE30FD-8867-25CE-D0D0-CD76AA359047}"/>
                    </a:ext>
                  </a:extLst>
                </p14:cNvPr>
                <p14:cNvContentPartPr/>
                <p14:nvPr/>
              </p14:nvContentPartPr>
              <p14:xfrm>
                <a:off x="3458829" y="3578606"/>
                <a:ext cx="171720" cy="165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0CE30FD-8867-25CE-D0D0-CD76AA3590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3189" y="3542606"/>
                  <a:ext cx="24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4B86890-C65C-6B46-7D24-6A4BCE33A52B}"/>
                    </a:ext>
                  </a:extLst>
                </p14:cNvPr>
                <p14:cNvContentPartPr/>
                <p14:nvPr/>
              </p14:nvContentPartPr>
              <p14:xfrm>
                <a:off x="3466749" y="3477086"/>
                <a:ext cx="19800" cy="281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4B86890-C65C-6B46-7D24-6A4BCE33A5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0749" y="3441086"/>
                  <a:ext cx="91440" cy="35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772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파티클 움직임 적용 해 보기</a:t>
            </a:r>
            <a:endParaRPr lang="en-US" altLang="ko-KR" dirty="0"/>
          </a:p>
          <a:p>
            <a:pPr lvl="1"/>
            <a:r>
              <a:rPr lang="ko-KR" altLang="en-US" dirty="0"/>
              <a:t>속도 부여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더 필요한 사항은</a:t>
            </a:r>
            <a:r>
              <a:rPr lang="en-US" altLang="ko-KR" dirty="0"/>
              <a:t>?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BD27925-8D77-4693-9AD7-F7B66DFE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23" y="1484784"/>
            <a:ext cx="4781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4437113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셰이더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셰이더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65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863753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69806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amplitude)…..}</a:t>
            </a:r>
          </a:p>
          <a:p>
            <a:pPr lvl="2"/>
            <a:r>
              <a:rPr lang="en-US" altLang="ko-KR" dirty="0"/>
              <a:t>ratio, amplitude </a:t>
            </a:r>
          </a:p>
          <a:p>
            <a:pPr lvl="3"/>
            <a:r>
              <a:rPr lang="en-US" altLang="ko-KR" dirty="0"/>
              <a:t>Sin</a:t>
            </a:r>
            <a:r>
              <a:rPr lang="ko-KR" altLang="en-US" dirty="0"/>
              <a:t> 함수 주기</a:t>
            </a:r>
            <a:r>
              <a:rPr lang="en-US" altLang="ko-KR" dirty="0"/>
              <a:t>, </a:t>
            </a:r>
            <a:r>
              <a:rPr lang="ko-KR" altLang="en-US" dirty="0"/>
              <a:t>폭 결정 </a:t>
            </a:r>
            <a:r>
              <a:rPr lang="en-US" altLang="ko-KR" dirty="0"/>
              <a:t>(</a:t>
            </a:r>
            <a:r>
              <a:rPr lang="ko-KR" altLang="en-US" dirty="0"/>
              <a:t>랜덤 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만 수정</a:t>
            </a:r>
            <a:endParaRPr lang="en-US" altLang="ko-KR" dirty="0"/>
          </a:p>
          <a:p>
            <a:pPr lvl="1"/>
            <a:r>
              <a:rPr lang="en-US" altLang="ko-KR" dirty="0"/>
              <a:t>Emit </a:t>
            </a:r>
            <a:r>
              <a:rPr lang="ko-KR" altLang="en-US" dirty="0"/>
              <a:t>후 점차적으로 퍼지게 하려면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Rendering </a:t>
            </a:r>
            <a:r>
              <a:rPr lang="ko-KR" altLang="en-US" dirty="0"/>
              <a:t>코드 및 </a:t>
            </a:r>
            <a:r>
              <a:rPr lang="en-US" altLang="ko-KR" dirty="0"/>
              <a:t>Vertex Shader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주어진 속도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로 사인 곡선을 그리며 날아가게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5465850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63593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고유 값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07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3881673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2428282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3909341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7011985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40736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7626089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중력 가속도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외부 입력 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4437113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55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72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55151" y="27809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61254" y="2833886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12977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18650</TotalTime>
  <Words>1654</Words>
  <Application>Microsoft Office PowerPoint</Application>
  <PresentationFormat>와이드스크린</PresentationFormat>
  <Paragraphs>371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천체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작은 사각형의 움직임 </vt:lpstr>
      <vt:lpstr>PowerPoint 프레젠테이션</vt:lpstr>
      <vt:lpstr>PowerPoint 프레젠테이션</vt:lpstr>
      <vt:lpstr>PowerPoint 프레젠테이션</vt:lpstr>
      <vt:lpstr>PowerPoint 프레젠테이션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애니메이션6</vt:lpstr>
      <vt:lpstr>실습 : 간단한 파티클 애니메이션6</vt:lpstr>
      <vt:lpstr>실습 : 간단한 파티클 애니메이션6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162</cp:revision>
  <dcterms:created xsi:type="dcterms:W3CDTF">2006-10-05T04:04:58Z</dcterms:created>
  <dcterms:modified xsi:type="dcterms:W3CDTF">2024-03-20T02:12:45Z</dcterms:modified>
</cp:coreProperties>
</file>