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8" r:id="rId2"/>
    <p:sldId id="337" r:id="rId3"/>
    <p:sldId id="338" r:id="rId4"/>
    <p:sldId id="335" r:id="rId5"/>
    <p:sldId id="339" r:id="rId6"/>
    <p:sldId id="336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6" r:id="rId17"/>
    <p:sldId id="354" r:id="rId18"/>
    <p:sldId id="355" r:id="rId19"/>
    <p:sldId id="351" r:id="rId20"/>
    <p:sldId id="352" r:id="rId21"/>
    <p:sldId id="353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2E46"/>
    <a:srgbClr val="FFFFCC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1262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A9AD92E-E885-4AB2-919A-A20E17F48EC4}" type="slidenum">
              <a:rPr lang="en-US" altLang="ko-KR" sz="1200" smtClean="0"/>
              <a:pPr eaLnBrk="1" hangingPunct="1"/>
              <a:t>16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7E-F4CD-4428-9B4F-841ACD752DC1}" type="slidenum">
              <a:rPr lang="en-US" altLang="ko-KR" sz="1200" smtClean="0"/>
              <a:pPr eaLnBrk="1" hangingPunct="1"/>
              <a:t>17</a:t>
            </a:fld>
            <a:endParaRPr lang="en-US" altLang="ko-K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137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/>
              <a:t>게임공학과</a:t>
            </a:r>
            <a:endParaRPr lang="ko-KR" altLang="en-US" dirty="0"/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큐에서의 </a:t>
            </a:r>
            <a:br>
              <a:rPr lang="en-US" altLang="ko-KR" dirty="0"/>
            </a:br>
            <a:r>
              <a:rPr lang="en-US" altLang="ko-KR" dirty="0"/>
              <a:t>              full check</a:t>
            </a:r>
            <a:r>
              <a:rPr lang="ko-KR" altLang="en-US" dirty="0"/>
              <a:t>와 </a:t>
            </a:r>
            <a:r>
              <a:rPr lang="en-US" altLang="ko-KR" dirty="0"/>
              <a:t>empty check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0364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2372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2412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420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6428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84368" y="1895346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478" y="1556792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921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1224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13232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85240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7248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925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01264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3272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45280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17288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892967" y="3767554"/>
            <a:ext cx="720080" cy="52554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40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kumimoji="0" lang="ko-KR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077" y="3429000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84380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356388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8396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04048" y="1895346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7624" y="248535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903669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757228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494241" y="253727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35509" y="253727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8114" y="4365104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1914159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767718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04731" y="441702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545999" y="4417026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35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0364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2372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4380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6388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2839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00404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72412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44420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16428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84368" y="5642715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6478" y="5304161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89515" y="624026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1905560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59119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496132" y="62921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537400" y="629218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8051" y="3046135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Full</a:t>
            </a:r>
            <a:endParaRPr lang="ko-KR" altLang="en-US" sz="20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16968" y="4892970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Empty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67718" y="4417266"/>
            <a:ext cx="2373501" cy="344121"/>
            <a:chOff x="3923928" y="4957087"/>
            <a:chExt cx="2373501" cy="34412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10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767718" y="6292187"/>
            <a:ext cx="2373501" cy="344121"/>
            <a:chOff x="3923928" y="4957087"/>
            <a:chExt cx="2373501" cy="3441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71" name="폭발 1 70"/>
          <p:cNvSpPr/>
          <p:nvPr/>
        </p:nvSpPr>
        <p:spPr bwMode="auto">
          <a:xfrm>
            <a:off x="5904747" y="5047029"/>
            <a:ext cx="1606198" cy="1377902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latin typeface="Arial" panose="020B0604020202020204" pitchFamily="34" charset="0"/>
              </a:rPr>
              <a:t>맞나</a:t>
            </a:r>
            <a:r>
              <a:rPr kumimoji="0" lang="en-US" altLang="ko-KR" sz="1800" dirty="0"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488136" y="3029380"/>
            <a:ext cx="7467837" cy="1677959"/>
            <a:chOff x="488136" y="3561607"/>
            <a:chExt cx="7467837" cy="167795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9695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88136" y="3561607"/>
              <a:ext cx="1349775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Solution1</a:t>
              </a:r>
              <a:endParaRPr lang="ko-KR" altLang="en-US" sz="2000" dirty="0"/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205172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0720" y="3984492"/>
              <a:ext cx="5078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</a:t>
              </a:r>
              <a:endParaRPr lang="ko-KR" altLang="en-US" sz="1600" dirty="0"/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77180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49188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421196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9320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1600" y="4843522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687645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541204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278217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7319485" y="489544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우리의 </a:t>
            </a:r>
            <a:r>
              <a:rPr lang="ko-KR" altLang="en-US" sz="2800" dirty="0" err="1"/>
              <a:t>선형큐</a:t>
            </a:r>
            <a:r>
              <a:rPr lang="ko-KR" altLang="en-US" sz="2800" dirty="0"/>
              <a:t> 삽입알고리즘은 완전한가</a:t>
            </a:r>
            <a:r>
              <a:rPr lang="en-US" altLang="ko-KR" sz="2800" dirty="0"/>
              <a:t>?.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254686"/>
            <a:ext cx="135583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Enqueue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1156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33164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5172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20" y="1628226"/>
            <a:ext cx="507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77180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9188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21196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932040" y="2002785"/>
            <a:ext cx="720080" cy="44846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248725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1687645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41204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-1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278217" y="253917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-1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319485" y="253917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002785"/>
            <a:ext cx="5303145" cy="880514"/>
            <a:chOff x="611560" y="2395731"/>
            <a:chExt cx="5303145" cy="880514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31640" y="2005468"/>
            <a:ext cx="4583065" cy="879106"/>
            <a:chOff x="611560" y="2395731"/>
            <a:chExt cx="4583065" cy="879106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558137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49873" y="2005468"/>
            <a:ext cx="3858776" cy="879106"/>
            <a:chOff x="611560" y="2395731"/>
            <a:chExt cx="3858776" cy="87910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833848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67765" y="2005468"/>
            <a:ext cx="3146940" cy="879106"/>
            <a:chOff x="611560" y="2395731"/>
            <a:chExt cx="3146940" cy="879106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122012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9340" y="2002585"/>
            <a:ext cx="2428905" cy="875792"/>
            <a:chOff x="611560" y="2395731"/>
            <a:chExt cx="2428905" cy="87579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403977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205982" y="2002585"/>
            <a:ext cx="1706202" cy="875792"/>
            <a:chOff x="611560" y="2395731"/>
            <a:chExt cx="1706202" cy="87579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1681274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925984" y="2002585"/>
            <a:ext cx="992261" cy="881848"/>
            <a:chOff x="605504" y="2395731"/>
            <a:chExt cx="992261" cy="88184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5504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961277" y="2933458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7538" y="2003054"/>
            <a:ext cx="3560154" cy="880800"/>
            <a:chOff x="617538" y="2396000"/>
            <a:chExt cx="3560154" cy="8808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41672" y="2004695"/>
            <a:ext cx="2837897" cy="874744"/>
            <a:chOff x="617538" y="2396000"/>
            <a:chExt cx="2837897" cy="874744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818947" y="2926623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61" name="폭발 1 60"/>
          <p:cNvSpPr/>
          <p:nvPr/>
        </p:nvSpPr>
        <p:spPr bwMode="auto">
          <a:xfrm>
            <a:off x="5073642" y="1080794"/>
            <a:ext cx="2860949" cy="1880755"/>
          </a:xfrm>
          <a:prstGeom prst="irregularSeal1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latin typeface="Arial" panose="020B0604020202020204" pitchFamily="34" charset="0"/>
              </a:rPr>
              <a:t>Q[0], Q[1]</a:t>
            </a:r>
            <a:r>
              <a:rPr kumimoji="0" lang="ko-KR" altLang="en-US" sz="1800" dirty="0">
                <a:latin typeface="Arial" panose="020B0604020202020204" pitchFamily="34" charset="0"/>
              </a:rPr>
              <a:t>을 어떻게 채우지</a:t>
            </a:r>
            <a:r>
              <a:rPr kumimoji="0" lang="en-US" altLang="ko-KR" sz="1800" dirty="0">
                <a:latin typeface="Arial" panose="020B0604020202020204" pitchFamily="34" charset="0"/>
              </a:rPr>
              <a:t>??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15100" y="3826824"/>
            <a:ext cx="5303145" cy="880514"/>
            <a:chOff x="611560" y="2395731"/>
            <a:chExt cx="5303145" cy="880514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5279987" y="436204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278217" y="4360810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615100" y="3830247"/>
            <a:ext cx="3560154" cy="880800"/>
            <a:chOff x="617538" y="2396000"/>
            <a:chExt cx="3560154" cy="8808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66754" y="4915627"/>
            <a:ext cx="7467837" cy="1677959"/>
            <a:chOff x="488136" y="3561607"/>
            <a:chExt cx="7467837" cy="1677959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488136" y="3561607"/>
              <a:ext cx="1355831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Solution2</a:t>
              </a:r>
              <a:endParaRPr lang="ko-KR" altLang="en-US" sz="2000" dirty="0"/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3316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205172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0720" y="3984492"/>
              <a:ext cx="5078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</a:t>
              </a:r>
              <a:endParaRPr lang="ko-KR" altLang="en-US" sz="1600" dirty="0"/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277180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49188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421196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932040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1600" y="4843522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687645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541204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278217" y="4895445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-1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319485" y="489544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609695" y="4359051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 bwMode="auto">
          <a:xfrm>
            <a:off x="5278217" y="435840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rgbClr val="FF0000"/>
                </a:solidFill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335616" y="3826824"/>
            <a:ext cx="720080" cy="4484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061752" y="3826824"/>
            <a:ext cx="720080" cy="4484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2055696" y="3826824"/>
            <a:ext cx="3859009" cy="875699"/>
            <a:chOff x="-121412" y="2395731"/>
            <a:chExt cx="3859009" cy="875699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-121412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101109" y="292730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1885983" y="3037245"/>
            <a:ext cx="355011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매번 당겨 </a:t>
            </a:r>
            <a:r>
              <a:rPr lang="ko-KR" altLang="en-US" sz="2000" dirty="0"/>
              <a:t>채운다</a:t>
            </a:r>
          </a:p>
        </p:txBody>
      </p:sp>
      <p:grpSp>
        <p:nvGrpSpPr>
          <p:cNvPr id="198" name="그룹 197"/>
          <p:cNvGrpSpPr/>
          <p:nvPr/>
        </p:nvGrpSpPr>
        <p:grpSpPr>
          <a:xfrm>
            <a:off x="583406" y="5713071"/>
            <a:ext cx="5303145" cy="880514"/>
            <a:chOff x="611560" y="2395731"/>
            <a:chExt cx="5303145" cy="880514"/>
          </a:xfrm>
        </p:grpSpPr>
        <p:sp>
          <p:nvSpPr>
            <p:cNvPr id="199" name="직사각형 198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5278217" y="2932124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310258" y="5711029"/>
            <a:ext cx="4583065" cy="879106"/>
            <a:chOff x="611560" y="2395731"/>
            <a:chExt cx="4583065" cy="879106"/>
          </a:xfrm>
        </p:grpSpPr>
        <p:sp>
          <p:nvSpPr>
            <p:cNvPr id="202" name="직사각형 201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4558137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030338" y="5710350"/>
            <a:ext cx="3858776" cy="879106"/>
            <a:chOff x="611560" y="2395731"/>
            <a:chExt cx="3858776" cy="879106"/>
          </a:xfrm>
        </p:grpSpPr>
        <p:sp>
          <p:nvSpPr>
            <p:cNvPr id="205" name="직사각형 204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3833848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2746383" y="5710130"/>
            <a:ext cx="3146940" cy="879106"/>
            <a:chOff x="611560" y="2395731"/>
            <a:chExt cx="3146940" cy="879106"/>
          </a:xfrm>
        </p:grpSpPr>
        <p:sp>
          <p:nvSpPr>
            <p:cNvPr id="208" name="직사각형 207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3122012" y="2930716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3464418" y="5709541"/>
            <a:ext cx="2428905" cy="875792"/>
            <a:chOff x="611560" y="2395731"/>
            <a:chExt cx="2428905" cy="875792"/>
          </a:xfrm>
        </p:grpSpPr>
        <p:sp>
          <p:nvSpPr>
            <p:cNvPr id="211" name="직사각형 210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2403977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192689" y="5711316"/>
            <a:ext cx="1706202" cy="875792"/>
            <a:chOff x="611560" y="2395731"/>
            <a:chExt cx="1706202" cy="875792"/>
          </a:xfrm>
        </p:grpSpPr>
        <p:sp>
          <p:nvSpPr>
            <p:cNvPr id="214" name="직사각형 213"/>
            <p:cNvSpPr/>
            <p:nvPr/>
          </p:nvSpPr>
          <p:spPr bwMode="auto">
            <a:xfrm>
              <a:off x="611560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215" name="직사각형 214"/>
            <p:cNvSpPr/>
            <p:nvPr/>
          </p:nvSpPr>
          <p:spPr bwMode="auto">
            <a:xfrm>
              <a:off x="1681274" y="2927402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4912691" y="5711316"/>
            <a:ext cx="992261" cy="881848"/>
            <a:chOff x="605504" y="2395731"/>
            <a:chExt cx="992261" cy="881848"/>
          </a:xfrm>
        </p:grpSpPr>
        <p:sp>
          <p:nvSpPr>
            <p:cNvPr id="217" name="직사각형 216"/>
            <p:cNvSpPr/>
            <p:nvPr/>
          </p:nvSpPr>
          <p:spPr bwMode="auto">
            <a:xfrm>
              <a:off x="605504" y="2395731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961277" y="2933458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596156" y="5707629"/>
            <a:ext cx="3560154" cy="880800"/>
            <a:chOff x="617538" y="2396000"/>
            <a:chExt cx="3560154" cy="880800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3541204" y="29326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0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302067" y="5709736"/>
            <a:ext cx="2837897" cy="874744"/>
            <a:chOff x="617538" y="2396000"/>
            <a:chExt cx="2837897" cy="874744"/>
          </a:xfrm>
        </p:grpSpPr>
        <p:sp>
          <p:nvSpPr>
            <p:cNvPr id="223" name="직사각형 222"/>
            <p:cNvSpPr/>
            <p:nvPr/>
          </p:nvSpPr>
          <p:spPr bwMode="auto">
            <a:xfrm>
              <a:off x="617538" y="2396000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2818947" y="2926623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2025925" y="5708001"/>
            <a:ext cx="3600400" cy="448466"/>
            <a:chOff x="5774351" y="5241912"/>
            <a:chExt cx="3600400" cy="448466"/>
          </a:xfrm>
        </p:grpSpPr>
        <p:sp>
          <p:nvSpPr>
            <p:cNvPr id="231" name="직사각형 230"/>
            <p:cNvSpPr/>
            <p:nvPr/>
          </p:nvSpPr>
          <p:spPr bwMode="auto">
            <a:xfrm>
              <a:off x="577435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649443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721451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793459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5" name="직사각형 234"/>
            <p:cNvSpPr/>
            <p:nvPr/>
          </p:nvSpPr>
          <p:spPr bwMode="auto">
            <a:xfrm>
              <a:off x="8654671" y="5241912"/>
              <a:ext cx="720080" cy="448466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R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023145" y="5714033"/>
            <a:ext cx="3603180" cy="448466"/>
            <a:chOff x="2195736" y="4849153"/>
            <a:chExt cx="3615272" cy="448466"/>
          </a:xfrm>
        </p:grpSpPr>
        <p:sp>
          <p:nvSpPr>
            <p:cNvPr id="226" name="직사각형 225"/>
            <p:cNvSpPr/>
            <p:nvPr/>
          </p:nvSpPr>
          <p:spPr bwMode="auto">
            <a:xfrm>
              <a:off x="2195736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2919534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3643332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4367130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5090928" y="4849153"/>
              <a:ext cx="720080" cy="448466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야스오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3504721" y="6247779"/>
            <a:ext cx="2389081" cy="344963"/>
            <a:chOff x="3504721" y="6247779"/>
            <a:chExt cx="2389081" cy="344963"/>
          </a:xfrm>
        </p:grpSpPr>
        <p:sp>
          <p:nvSpPr>
            <p:cNvPr id="238" name="직사각형 237"/>
            <p:cNvSpPr/>
            <p:nvPr/>
          </p:nvSpPr>
          <p:spPr bwMode="auto">
            <a:xfrm>
              <a:off x="5257314" y="624862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rgbClr val="FF0000"/>
                  </a:solidFill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39" name="직사각형 238"/>
            <p:cNvSpPr/>
            <p:nvPr/>
          </p:nvSpPr>
          <p:spPr bwMode="auto">
            <a:xfrm>
              <a:off x="3504721" y="624777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dirty="0">
                  <a:solidFill>
                    <a:schemeClr val="bg1"/>
                  </a:solidFill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41" name="직사각형 240"/>
          <p:cNvSpPr/>
          <p:nvPr/>
        </p:nvSpPr>
        <p:spPr bwMode="auto">
          <a:xfrm>
            <a:off x="3536225" y="436242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chemeClr val="bg1"/>
                </a:solidFill>
              </a:rPr>
              <a:t>-1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856804" y="4915485"/>
            <a:ext cx="3579291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꼭 필요할 때 한번에 당긴다</a:t>
            </a:r>
          </a:p>
        </p:txBody>
      </p:sp>
    </p:spTree>
    <p:extLst>
      <p:ext uri="{BB962C8B-B14F-4D97-AF65-F5344CB8AC3E}">
        <p14:creationId xmlns:p14="http://schemas.microsoft.com/office/powerpoint/2010/main" val="17968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7917 -0.0002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7934 -7.40741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93 L -0.1559 0.0009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93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98" grpId="0" animBg="1"/>
      <p:bldP spid="101" grpId="0" animBg="1"/>
      <p:bldP spid="137" grpId="0" animBg="1"/>
      <p:bldP spid="97" grpId="0" animBg="1"/>
      <p:bldP spid="97" grpId="1" animBg="1"/>
      <p:bldP spid="100" grpId="0" animBg="1"/>
      <p:bldP spid="100" grpId="1" animBg="1"/>
      <p:bldP spid="144" grpId="0" animBg="1"/>
      <p:bldP spid="241" grpId="0" animBg="1"/>
      <p:bldP spid="2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우리의 </a:t>
            </a:r>
            <a:r>
              <a:rPr lang="ko-KR" altLang="en-US" sz="2800" dirty="0" err="1"/>
              <a:t>선형큐</a:t>
            </a:r>
            <a:r>
              <a:rPr lang="ko-KR" altLang="en-US" sz="2800" dirty="0"/>
              <a:t> </a:t>
            </a:r>
            <a:r>
              <a:rPr lang="en-US" altLang="ko-KR" sz="2800" dirty="0"/>
              <a:t>Empty </a:t>
            </a:r>
            <a:r>
              <a:rPr lang="ko-KR" altLang="en-US" sz="2800" dirty="0"/>
              <a:t>조건은 완전한가</a:t>
            </a:r>
            <a:r>
              <a:rPr lang="en-US" altLang="ko-KR" sz="2800" dirty="0"/>
              <a:t>?.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49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0505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2513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2553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561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6569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857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888" y="3573016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84521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529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8537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05458" y="3911570"/>
            <a:ext cx="720080" cy="53602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1822" y="4509120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                front                  rear                   upper    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905079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758638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495651" y="45534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36919" y="45534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49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0505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2513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4521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6529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2853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00545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72553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44561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16569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85778" y="2171420"/>
            <a:ext cx="720080" cy="52554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7888" y="1832866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90925" y="276897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1906970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760529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497542" y="2820893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538810" y="282089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769128" y="2820892"/>
            <a:ext cx="2373501" cy="344121"/>
            <a:chOff x="3923928" y="4957087"/>
            <a:chExt cx="2373501" cy="3441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923928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660941" y="49570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-1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72" name="직사각형 71"/>
          <p:cNvSpPr/>
          <p:nvPr/>
        </p:nvSpPr>
        <p:spPr bwMode="auto">
          <a:xfrm>
            <a:off x="284521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56529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28537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00545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49113" y="4556986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749113" y="455013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49113" y="4548271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758638" y="4549422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0" name="폭발 1 79"/>
          <p:cNvSpPr/>
          <p:nvPr/>
        </p:nvSpPr>
        <p:spPr bwMode="auto">
          <a:xfrm>
            <a:off x="6362599" y="1349775"/>
            <a:ext cx="1606198" cy="1377902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latin typeface="Arial" panose="020B0604020202020204" pitchFamily="34" charset="0"/>
              </a:rPr>
              <a:t>맞나</a:t>
            </a:r>
            <a:r>
              <a:rPr kumimoji="0" lang="en-US" altLang="ko-KR" sz="1800" dirty="0"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725538" y="3911570"/>
            <a:ext cx="720080" cy="5360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야스오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496616" y="4557084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753214" y="45534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dirty="0">
                <a:solidFill>
                  <a:srgbClr val="FF0000"/>
                </a:solidFill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982532" y="5313166"/>
            <a:ext cx="5543206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Empty </a:t>
            </a:r>
            <a:r>
              <a:rPr lang="ko-KR" altLang="en-US" sz="2000" dirty="0"/>
              <a:t>조건 </a:t>
            </a:r>
            <a:r>
              <a:rPr lang="en-US" altLang="ko-KR" sz="2000" dirty="0"/>
              <a:t>: font == rear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2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9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3" grpId="0" animBg="1"/>
      <p:bldP spid="83" grpId="1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124744"/>
            <a:ext cx="8280920" cy="5544615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/>
              <a:t>환형큐에서의</a:t>
            </a:r>
            <a:r>
              <a:rPr lang="ko-KR" altLang="en-US" sz="2000" dirty="0"/>
              <a:t> </a:t>
            </a:r>
            <a:r>
              <a:rPr lang="en-US" altLang="ko-KR" sz="2000" dirty="0"/>
              <a:t>full</a:t>
            </a:r>
            <a:r>
              <a:rPr lang="ko-KR" altLang="en-US" sz="2000" dirty="0"/>
              <a:t>과 </a:t>
            </a:r>
            <a:r>
              <a:rPr lang="en-US" altLang="ko-KR" sz="2000" dirty="0"/>
              <a:t>empty </a:t>
            </a:r>
            <a:r>
              <a:rPr lang="ko-KR" altLang="en-US" sz="2000" dirty="0"/>
              <a:t>조건을 찾아보자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25624" y="3069238"/>
            <a:ext cx="4527550" cy="3186544"/>
            <a:chOff x="625624" y="3069238"/>
            <a:chExt cx="4527550" cy="318654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92424" y="3392016"/>
              <a:ext cx="25146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944962" y="3392016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92424" y="4687416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51237" y="3558704"/>
              <a:ext cx="12319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921024" y="4077816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 flipH="1">
              <a:off x="1844824" y="3544416"/>
              <a:ext cx="2209800" cy="2209800"/>
              <a:chOff x="1728" y="2505"/>
              <a:chExt cx="1392" cy="1392"/>
            </a:xfrm>
          </p:grpSpPr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2047" y="2505"/>
                <a:ext cx="776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39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225824" y="3925416"/>
              <a:ext cx="1447800" cy="14478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4450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A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878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B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5306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C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734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D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768624" y="4687416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E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768624" y="4230216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F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4130824" y="4992216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235224" y="4230216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572149" y="4977929"/>
              <a:ext cx="581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front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625624" y="4001616"/>
              <a:ext cx="501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rear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1499" y="31274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Q[0]</a:t>
              </a:r>
              <a:endParaRPr lang="ko-KR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6771" y="3554455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Q[1]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0130" y="420095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Q[2]</a:t>
              </a:r>
              <a:endParaRPr lang="ko-KR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4012" y="467215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Q[3]</a:t>
              </a:r>
              <a:endParaRPr lang="ko-KR" alt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0771" y="546108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Q[4]</a:t>
              </a:r>
              <a:endParaRPr lang="ko-KR" alt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7824" y="588645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Q[5]</a:t>
              </a:r>
              <a:endParaRPr lang="ko-KR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5002" y="587171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Q[6]</a:t>
              </a:r>
              <a:endParaRPr lang="ko-KR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99331" y="555526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Q[7]</a:t>
              </a:r>
              <a:endParaRPr lang="ko-KR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009" y="490710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Q[8]</a:t>
              </a:r>
              <a:endParaRPr lang="ko-KR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942" y="3923787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Q[9]</a:t>
              </a:r>
              <a:endParaRPr lang="ko-KR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6468" y="348539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Q[10]</a:t>
              </a:r>
              <a:endParaRPr lang="ko-KR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00213" y="3069238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Q[11]</a:t>
              </a:r>
              <a:endParaRPr lang="ko-KR" altLang="en-US" sz="1800" dirty="0"/>
            </a:p>
          </p:txBody>
        </p:sp>
      </p:grp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257577" y="1658888"/>
            <a:ext cx="2303462" cy="2303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6405339" y="1658888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5257577" y="2844751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60827" y="1811288"/>
            <a:ext cx="1128712" cy="202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>
            <a:off x="5467127" y="2287538"/>
            <a:ext cx="1954212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" name="Group 9"/>
          <p:cNvGrpSpPr>
            <a:grpSpLocks/>
          </p:cNvGrpSpPr>
          <p:nvPr/>
        </p:nvGrpSpPr>
        <p:grpSpPr bwMode="auto">
          <a:xfrm flipH="1">
            <a:off x="5397277" y="1798588"/>
            <a:ext cx="2024062" cy="2024063"/>
            <a:chOff x="1728" y="2505"/>
            <a:chExt cx="1392" cy="1392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47" y="2505"/>
              <a:ext cx="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H="1">
              <a:off x="1728" y="2832"/>
              <a:ext cx="13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5746527" y="2147838"/>
            <a:ext cx="1325562" cy="1325563"/>
          </a:xfrm>
          <a:prstGeom prst="ellipse">
            <a:avLst/>
          </a:prstGeom>
          <a:solidFill>
            <a:srgbClr val="002E4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6862539" y="3263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A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445027" y="347340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B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025927" y="347340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C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5606827" y="3263851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D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5327427" y="2844751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E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5327427" y="24272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F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5576664" y="19636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G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957664" y="1735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H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6489477" y="17350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I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6948264" y="19636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J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176864" y="23446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K</a:t>
            </a: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100664" y="28018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L</a:t>
            </a:r>
          </a:p>
        </p:txBody>
      </p:sp>
      <p:sp>
        <p:nvSpPr>
          <p:cNvPr id="57" name="Oval 24"/>
          <p:cNvSpPr>
            <a:spLocks noChangeArrowheads="1"/>
          </p:cNvSpPr>
          <p:nvPr/>
        </p:nvSpPr>
        <p:spPr bwMode="auto">
          <a:xfrm>
            <a:off x="5293296" y="4241098"/>
            <a:ext cx="2303462" cy="2303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6441058" y="4241098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5293296" y="5426960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H="1">
            <a:off x="5896546" y="4393498"/>
            <a:ext cx="1128712" cy="202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H="1">
            <a:off x="5502846" y="4869748"/>
            <a:ext cx="1954212" cy="1116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 flipH="1">
            <a:off x="5432996" y="4380798"/>
            <a:ext cx="2024062" cy="2024062"/>
            <a:chOff x="1728" y="2505"/>
            <a:chExt cx="1392" cy="1392"/>
          </a:xfrm>
        </p:grpSpPr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H="1">
              <a:off x="2047" y="2505"/>
              <a:ext cx="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 flipH="1">
              <a:off x="1728" y="2832"/>
              <a:ext cx="13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5782246" y="4730048"/>
            <a:ext cx="1325562" cy="1325562"/>
          </a:xfrm>
          <a:prstGeom prst="ellipse">
            <a:avLst/>
          </a:prstGeom>
          <a:solidFill>
            <a:srgbClr val="002E4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561039" y="181128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88821" y="4141532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0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412776"/>
            <a:ext cx="8280920" cy="5256583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다음 </a:t>
            </a:r>
            <a:r>
              <a:rPr lang="ko-KR" altLang="en-US" sz="2000" dirty="0" err="1"/>
              <a:t>환형큐를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단방향</a:t>
            </a:r>
            <a:r>
              <a:rPr lang="ko-KR" altLang="en-US" sz="2000" dirty="0"/>
              <a:t> 환형연결리스트를 이용하여 구현했을 때의</a:t>
            </a:r>
            <a:endParaRPr lang="en-US" altLang="ko-KR" sz="2000" dirty="0"/>
          </a:p>
          <a:p>
            <a:r>
              <a:rPr lang="ko-KR" altLang="en-US" sz="2000" dirty="0"/>
              <a:t> 상황을 그림으로 그려보자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25624" y="3069238"/>
            <a:ext cx="4527550" cy="3186544"/>
            <a:chOff x="625624" y="3069238"/>
            <a:chExt cx="4527550" cy="318654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92424" y="3392016"/>
              <a:ext cx="25146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944962" y="3392016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92424" y="4687416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51237" y="3558704"/>
              <a:ext cx="12319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921024" y="4077816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 flipH="1">
              <a:off x="1844824" y="3544416"/>
              <a:ext cx="2209800" cy="2209800"/>
              <a:chOff x="1728" y="2505"/>
              <a:chExt cx="1392" cy="1392"/>
            </a:xfrm>
          </p:grpSpPr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2047" y="2505"/>
                <a:ext cx="776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39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225824" y="3925416"/>
              <a:ext cx="1447800" cy="14478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4450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A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878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B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530624" y="537321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C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73424" y="5144616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D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768624" y="4687416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E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768624" y="4230216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F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4130824" y="4992216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235224" y="4230216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572149" y="4977929"/>
              <a:ext cx="581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front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625624" y="4001616"/>
              <a:ext cx="501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rear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1499" y="31274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Q[0]</a:t>
              </a:r>
              <a:endParaRPr lang="ko-KR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6771" y="3554455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Q[1]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0130" y="420095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Q[2]</a:t>
              </a:r>
              <a:endParaRPr lang="ko-KR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34012" y="467215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Q[3]</a:t>
              </a:r>
              <a:endParaRPr lang="ko-KR" alt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0771" y="546108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Q[4]</a:t>
              </a:r>
              <a:endParaRPr lang="ko-KR" alt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7824" y="588645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Q[5]</a:t>
              </a:r>
              <a:endParaRPr lang="ko-KR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5002" y="587171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Q[6]</a:t>
              </a:r>
              <a:endParaRPr lang="ko-KR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99331" y="555526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Q[7]</a:t>
              </a:r>
              <a:endParaRPr lang="ko-KR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2009" y="490710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Q[8]</a:t>
              </a:r>
              <a:endParaRPr lang="ko-KR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942" y="3923787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Q[9]</a:t>
              </a:r>
              <a:endParaRPr lang="ko-KR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6468" y="348539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Q[10]</a:t>
              </a:r>
              <a:endParaRPr lang="ko-KR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00213" y="3069238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Q[11]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40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1412776"/>
            <a:ext cx="8568952" cy="5256583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연결리스트로 큐를 구현할 때에</a:t>
            </a:r>
            <a:r>
              <a:rPr lang="en-US" altLang="ko-KR" sz="2000" dirty="0"/>
              <a:t> full</a:t>
            </a:r>
            <a:r>
              <a:rPr lang="ko-KR" altLang="en-US" sz="2000" dirty="0"/>
              <a:t>과 </a:t>
            </a:r>
            <a:r>
              <a:rPr lang="en-US" altLang="ko-KR" sz="2000" dirty="0"/>
              <a:t>empty </a:t>
            </a:r>
            <a:r>
              <a:rPr lang="ko-KR" altLang="en-US" sz="2000" dirty="0"/>
              <a:t>조건은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단일 연결리스트로 큐를 구현할 때에 큐의 </a:t>
            </a:r>
            <a:r>
              <a:rPr lang="en-US" altLang="ko-KR" sz="2000" dirty="0"/>
              <a:t>front</a:t>
            </a:r>
            <a:r>
              <a:rPr lang="ko-KR" altLang="en-US" sz="2000" dirty="0"/>
              <a:t>를 </a:t>
            </a:r>
            <a:r>
              <a:rPr lang="en-US" altLang="ko-KR" sz="2000" dirty="0"/>
              <a:t>head</a:t>
            </a:r>
            <a:r>
              <a:rPr lang="ko-KR" altLang="en-US" sz="2000" dirty="0"/>
              <a:t>가 있는 쪽으로 할 것인가</a:t>
            </a:r>
            <a:r>
              <a:rPr lang="en-US" altLang="ko-KR" sz="2000" dirty="0"/>
              <a:t>?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tail </a:t>
            </a:r>
            <a:r>
              <a:rPr lang="ko-KR" altLang="en-US" sz="2000" dirty="0"/>
              <a:t>쪽으로 할 것인가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단일 연결리스트로 큐를 구현할 때에 </a:t>
            </a:r>
            <a:r>
              <a:rPr lang="en-US" altLang="ko-KR" sz="2000" dirty="0"/>
              <a:t>head</a:t>
            </a:r>
            <a:r>
              <a:rPr lang="ko-KR" altLang="en-US" sz="2000" dirty="0"/>
              <a:t>와 </a:t>
            </a:r>
            <a:r>
              <a:rPr lang="en-US" altLang="ko-KR" sz="2000" dirty="0"/>
              <a:t>tail</a:t>
            </a:r>
            <a:r>
              <a:rPr lang="ko-KR" altLang="en-US" sz="2000" dirty="0"/>
              <a:t>을 가리키는 포인터가 모두 필요한가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algn="ctr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623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DS9 : 4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  <a:endParaRPr lang="en-US" altLang="ko-KR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ko-KR" dirty="0">
                <a:latin typeface="Arial" charset="0"/>
              </a:rPr>
              <a:t>“</a:t>
            </a:r>
            <a:r>
              <a:rPr lang="ko-KR" altLang="en-US" dirty="0">
                <a:latin typeface="Arial" charset="0"/>
              </a:rPr>
              <a:t>오목</a:t>
            </a:r>
            <a:r>
              <a:rPr lang="en-US" altLang="ko-KR" dirty="0">
                <a:latin typeface="Arial" charset="0"/>
              </a:rPr>
              <a:t>”</a:t>
            </a:r>
            <a:r>
              <a:rPr lang="ko-KR" altLang="en-US" dirty="0"/>
              <a:t>에서 다음 기능을 구현하라</a:t>
            </a:r>
            <a:r>
              <a:rPr lang="en-US" altLang="ko-KR" dirty="0"/>
              <a:t>.</a:t>
            </a:r>
          </a:p>
          <a:p>
            <a:pPr marL="533400" indent="-533400" eaLnBrk="1" hangingPunct="1"/>
            <a:endParaRPr lang="en-US" altLang="ko-KR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현재 상태를 저장하여 파일로 만드는 기능을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400" dirty="0"/>
              <a:t>저장 파일을 </a:t>
            </a:r>
            <a:r>
              <a:rPr lang="ko-KR" altLang="en-US" sz="2400" dirty="0" err="1"/>
              <a:t>읽어들여</a:t>
            </a:r>
            <a:r>
              <a:rPr lang="ko-KR" altLang="en-US" sz="2400" dirty="0"/>
              <a:t> 오목을 계속 둘 수 있는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/>
              <a:t>U</a:t>
            </a:r>
            <a:r>
              <a:rPr lang="ko-KR" altLang="en-US" sz="2400" dirty="0"/>
              <a:t>를 누르면 한 수씩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수행되도록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400" dirty="0"/>
              <a:t>R</a:t>
            </a:r>
            <a:r>
              <a:rPr lang="ko-KR" altLang="en-US" sz="2400" dirty="0"/>
              <a:t>을 누르면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한 수씩 취소되도록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07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DS10 : 5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  <a:endParaRPr lang="en-US" altLang="ko-KR" sz="32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ko-KR" sz="2400" dirty="0">
                <a:latin typeface="Arial" pitchFamily="34" charset="0"/>
              </a:rPr>
              <a:t>“</a:t>
            </a:r>
            <a:r>
              <a:rPr lang="ko-KR" altLang="en-US" sz="2400" dirty="0"/>
              <a:t>오목</a:t>
            </a:r>
            <a:r>
              <a:rPr lang="ko-KR" altLang="en-US" sz="2400" dirty="0">
                <a:latin typeface="Arial" pitchFamily="34" charset="0"/>
              </a:rPr>
              <a:t>”</a:t>
            </a:r>
            <a:r>
              <a:rPr lang="ko-KR" altLang="en-US" sz="2400" dirty="0"/>
              <a:t>에서 다음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바둑판에 놓인 돌에</a:t>
            </a:r>
            <a:r>
              <a:rPr lang="en-US" altLang="ko-KR" sz="2400" dirty="0"/>
              <a:t> </a:t>
            </a:r>
            <a:r>
              <a:rPr lang="ko-KR" altLang="en-US" sz="2400" dirty="0"/>
              <a:t>대하여 한 칸이 떨어진 것까지 포함해서 연속으로 놓인 돌의 개수가 가장 많은 경우를 표시하고 좌표를 출력하라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오목 진행 중에 상대방의 </a:t>
            </a:r>
            <a:r>
              <a:rPr lang="en-US" altLang="ko-KR" sz="2400" dirty="0"/>
              <a:t>3 </a:t>
            </a:r>
            <a:r>
              <a:rPr lang="ko-KR" altLang="en-US" sz="2400" dirty="0"/>
              <a:t>또는 </a:t>
            </a:r>
            <a:r>
              <a:rPr lang="en-US" altLang="ko-KR" sz="2400" dirty="0"/>
              <a:t>4 </a:t>
            </a:r>
            <a:r>
              <a:rPr lang="ko-KR" altLang="en-US" sz="2400" dirty="0"/>
              <a:t>공격을 막아야 하는 위치가 있으면 화면에 표시하여 알려주는 기능을 구현하라</a:t>
            </a:r>
            <a:r>
              <a:rPr lang="en-US" altLang="ko-KR" sz="2400" dirty="0"/>
              <a:t>.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187624" y="501317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없음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756248" y="429309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검은돌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756783" y="5661248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흰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>
            <a:stCxn id="2" idx="7"/>
          </p:cNvCxnSpPr>
          <p:nvPr/>
        </p:nvCxnSpPr>
        <p:spPr bwMode="auto">
          <a:xfrm flipV="1">
            <a:off x="1968113" y="4869160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endCxn id="7" idx="2"/>
          </p:cNvCxnSpPr>
          <p:nvPr/>
        </p:nvCxnSpPr>
        <p:spPr bwMode="auto">
          <a:xfrm>
            <a:off x="1991207" y="5748304"/>
            <a:ext cx="765576" cy="3701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63421" y="4669461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5096" y="56092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141773" y="5208022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275856" y="5207496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831234" y="52648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42866" y="5264832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2055849" y="4981369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384900" y="50293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901607" y="5835252"/>
            <a:ext cx="844840" cy="3842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101208" y="595506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6" name="구부러진 연결선 25"/>
          <p:cNvCxnSpPr>
            <a:stCxn id="5" idx="6"/>
            <a:endCxn id="5" idx="7"/>
          </p:cNvCxnSpPr>
          <p:nvPr/>
        </p:nvCxnSpPr>
        <p:spPr bwMode="auto">
          <a:xfrm flipH="1" flipV="1">
            <a:off x="3536737" y="4427007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구부러진 연결선 30"/>
          <p:cNvCxnSpPr/>
          <p:nvPr/>
        </p:nvCxnSpPr>
        <p:spPr bwMode="auto">
          <a:xfrm flipH="1" flipV="1">
            <a:off x="3567955" y="5812790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851920" y="425009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570483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34" name="구부러진 연결선 33"/>
          <p:cNvCxnSpPr>
            <a:stCxn id="2" idx="1"/>
            <a:endCxn id="2" idx="2"/>
          </p:cNvCxnSpPr>
          <p:nvPr/>
        </p:nvCxnSpPr>
        <p:spPr bwMode="auto">
          <a:xfrm rot="16200000" flipH="1" flipV="1">
            <a:off x="1092935" y="5241775"/>
            <a:ext cx="323289" cy="133911"/>
          </a:xfrm>
          <a:prstGeom prst="curvedConnector4">
            <a:avLst>
              <a:gd name="adj1" fmla="val -24708"/>
              <a:gd name="adj2" fmla="val 27071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08864" y="49176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AA6387-5DB6-44E4-BADE-EA9D357EC95E}"/>
              </a:ext>
            </a:extLst>
          </p:cNvPr>
          <p:cNvGrpSpPr/>
          <p:nvPr/>
        </p:nvGrpSpPr>
        <p:grpSpPr>
          <a:xfrm>
            <a:off x="4667301" y="3813303"/>
            <a:ext cx="3024336" cy="2903057"/>
            <a:chOff x="4794583" y="3694361"/>
            <a:chExt cx="3024336" cy="29030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3E33C6-81ED-4F8C-9A42-2172B3714462}"/>
                </a:ext>
              </a:extLst>
            </p:cNvPr>
            <p:cNvSpPr/>
            <p:nvPr/>
          </p:nvSpPr>
          <p:spPr bwMode="auto">
            <a:xfrm>
              <a:off x="4794583" y="41384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1888A-03A7-4CA6-9B8E-03B826DA24E7}"/>
                </a:ext>
              </a:extLst>
            </p:cNvPr>
            <p:cNvSpPr/>
            <p:nvPr/>
          </p:nvSpPr>
          <p:spPr bwMode="auto">
            <a:xfrm>
              <a:off x="5010607" y="41384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FEB1F5-7364-4DFB-98C9-E66135A04413}"/>
                </a:ext>
              </a:extLst>
            </p:cNvPr>
            <p:cNvSpPr/>
            <p:nvPr/>
          </p:nvSpPr>
          <p:spPr bwMode="auto">
            <a:xfrm>
              <a:off x="5226631" y="413847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662987-492D-4BD9-808F-CD19F9DD0575}"/>
                </a:ext>
              </a:extLst>
            </p:cNvPr>
            <p:cNvSpPr/>
            <p:nvPr/>
          </p:nvSpPr>
          <p:spPr bwMode="auto">
            <a:xfrm>
              <a:off x="5442655" y="413847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F87DFC-4BE4-430A-812E-55E070BA4442}"/>
                </a:ext>
              </a:extLst>
            </p:cNvPr>
            <p:cNvSpPr/>
            <p:nvPr/>
          </p:nvSpPr>
          <p:spPr bwMode="auto">
            <a:xfrm>
              <a:off x="5658679" y="413847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A10113-F29B-4E52-A627-8EEB5363C932}"/>
                </a:ext>
              </a:extLst>
            </p:cNvPr>
            <p:cNvSpPr/>
            <p:nvPr/>
          </p:nvSpPr>
          <p:spPr bwMode="auto">
            <a:xfrm>
              <a:off x="5874703" y="41384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6880D-0108-4768-9E8C-9287BC0CA7B8}"/>
                </a:ext>
              </a:extLst>
            </p:cNvPr>
            <p:cNvSpPr/>
            <p:nvPr/>
          </p:nvSpPr>
          <p:spPr bwMode="auto">
            <a:xfrm>
              <a:off x="6090727" y="41384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07A748-0C94-4595-AF27-78469E153F21}"/>
                </a:ext>
              </a:extLst>
            </p:cNvPr>
            <p:cNvSpPr/>
            <p:nvPr/>
          </p:nvSpPr>
          <p:spPr bwMode="auto">
            <a:xfrm>
              <a:off x="6306751" y="41384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09E37D-E646-4A41-95AA-E6A7A77874AF}"/>
                </a:ext>
              </a:extLst>
            </p:cNvPr>
            <p:cNvSpPr/>
            <p:nvPr/>
          </p:nvSpPr>
          <p:spPr bwMode="auto">
            <a:xfrm>
              <a:off x="6522775" y="41384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3EB5B0-8137-422B-9F57-EDFBE8C71BA8}"/>
                </a:ext>
              </a:extLst>
            </p:cNvPr>
            <p:cNvSpPr/>
            <p:nvPr/>
          </p:nvSpPr>
          <p:spPr bwMode="auto">
            <a:xfrm>
              <a:off x="6738799" y="41384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6B1778-C586-4846-BB12-F4B69631D635}"/>
                </a:ext>
              </a:extLst>
            </p:cNvPr>
            <p:cNvSpPr/>
            <p:nvPr/>
          </p:nvSpPr>
          <p:spPr bwMode="auto">
            <a:xfrm>
              <a:off x="6954823" y="41384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2F2716-0C66-4D98-8E10-DB5A07BA93CD}"/>
                </a:ext>
              </a:extLst>
            </p:cNvPr>
            <p:cNvSpPr/>
            <p:nvPr/>
          </p:nvSpPr>
          <p:spPr bwMode="auto">
            <a:xfrm>
              <a:off x="7170847" y="41384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415997-CF04-49A3-9751-F5F90A8CAEC8}"/>
                </a:ext>
              </a:extLst>
            </p:cNvPr>
            <p:cNvSpPr/>
            <p:nvPr/>
          </p:nvSpPr>
          <p:spPr bwMode="auto">
            <a:xfrm>
              <a:off x="7386871" y="41384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F01B2D-1F89-4B65-8323-A37D26C3D6BE}"/>
                </a:ext>
              </a:extLst>
            </p:cNvPr>
            <p:cNvSpPr/>
            <p:nvPr/>
          </p:nvSpPr>
          <p:spPr bwMode="auto">
            <a:xfrm>
              <a:off x="7602895" y="41384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382609-959D-44DA-BE90-41480AD9C343}"/>
                </a:ext>
              </a:extLst>
            </p:cNvPr>
            <p:cNvSpPr/>
            <p:nvPr/>
          </p:nvSpPr>
          <p:spPr bwMode="auto">
            <a:xfrm>
              <a:off x="4794583" y="43620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04501D-4403-493E-9141-03D5495FB831}"/>
                </a:ext>
              </a:extLst>
            </p:cNvPr>
            <p:cNvSpPr/>
            <p:nvPr/>
          </p:nvSpPr>
          <p:spPr bwMode="auto">
            <a:xfrm>
              <a:off x="5010607" y="43620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8B68821-EF6C-4DF3-9452-C26029AAC8CE}"/>
                </a:ext>
              </a:extLst>
            </p:cNvPr>
            <p:cNvSpPr/>
            <p:nvPr/>
          </p:nvSpPr>
          <p:spPr bwMode="auto">
            <a:xfrm>
              <a:off x="5226631" y="43620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329D21-2CB3-46E1-9018-13AE3ABDDE4C}"/>
                </a:ext>
              </a:extLst>
            </p:cNvPr>
            <p:cNvSpPr/>
            <p:nvPr/>
          </p:nvSpPr>
          <p:spPr bwMode="auto">
            <a:xfrm>
              <a:off x="5442655" y="43620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B7728C-3D56-4373-A009-881C0357B3CD}"/>
                </a:ext>
              </a:extLst>
            </p:cNvPr>
            <p:cNvSpPr/>
            <p:nvPr/>
          </p:nvSpPr>
          <p:spPr bwMode="auto">
            <a:xfrm>
              <a:off x="5658679" y="43620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AF877E-E65C-4BB9-842F-E8B38A88C701}"/>
                </a:ext>
              </a:extLst>
            </p:cNvPr>
            <p:cNvSpPr/>
            <p:nvPr/>
          </p:nvSpPr>
          <p:spPr bwMode="auto">
            <a:xfrm>
              <a:off x="5874703" y="43620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6796128-BE7E-4BDA-9FEB-48B397DEE961}"/>
                </a:ext>
              </a:extLst>
            </p:cNvPr>
            <p:cNvSpPr/>
            <p:nvPr/>
          </p:nvSpPr>
          <p:spPr bwMode="auto">
            <a:xfrm>
              <a:off x="6090727" y="43620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76F08B-A175-442D-945B-0927E6196E79}"/>
                </a:ext>
              </a:extLst>
            </p:cNvPr>
            <p:cNvSpPr/>
            <p:nvPr/>
          </p:nvSpPr>
          <p:spPr bwMode="auto">
            <a:xfrm>
              <a:off x="6306751" y="43620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554825-B8DF-427C-96AF-0BD0BFC5645C}"/>
                </a:ext>
              </a:extLst>
            </p:cNvPr>
            <p:cNvSpPr/>
            <p:nvPr/>
          </p:nvSpPr>
          <p:spPr bwMode="auto">
            <a:xfrm>
              <a:off x="6522775" y="43620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4DE7941-4F53-436B-A19A-86A9E3903281}"/>
                </a:ext>
              </a:extLst>
            </p:cNvPr>
            <p:cNvSpPr/>
            <p:nvPr/>
          </p:nvSpPr>
          <p:spPr bwMode="auto">
            <a:xfrm>
              <a:off x="6738799" y="43620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54C80F-9A2C-4F56-B42B-40C0060FC6AA}"/>
                </a:ext>
              </a:extLst>
            </p:cNvPr>
            <p:cNvSpPr/>
            <p:nvPr/>
          </p:nvSpPr>
          <p:spPr bwMode="auto">
            <a:xfrm>
              <a:off x="6954823" y="43620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50C372-0162-4E28-A0A3-8940FCBA9649}"/>
                </a:ext>
              </a:extLst>
            </p:cNvPr>
            <p:cNvSpPr/>
            <p:nvPr/>
          </p:nvSpPr>
          <p:spPr bwMode="auto">
            <a:xfrm>
              <a:off x="7170847" y="43620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4EDBA33-1470-4544-BA02-2915AE483FD6}"/>
                </a:ext>
              </a:extLst>
            </p:cNvPr>
            <p:cNvSpPr/>
            <p:nvPr/>
          </p:nvSpPr>
          <p:spPr bwMode="auto">
            <a:xfrm>
              <a:off x="7386871" y="43620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C1CEDF-58D1-470E-80AF-B305C56FF2A5}"/>
                </a:ext>
              </a:extLst>
            </p:cNvPr>
            <p:cNvSpPr/>
            <p:nvPr/>
          </p:nvSpPr>
          <p:spPr bwMode="auto">
            <a:xfrm>
              <a:off x="7602895" y="43620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7A5F9FE-8546-4DFC-80B3-405062540B83}"/>
                </a:ext>
              </a:extLst>
            </p:cNvPr>
            <p:cNvSpPr/>
            <p:nvPr/>
          </p:nvSpPr>
          <p:spPr bwMode="auto">
            <a:xfrm>
              <a:off x="4794583" y="45855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8991B2-954F-4E8C-B2E4-B40291269004}"/>
                </a:ext>
              </a:extLst>
            </p:cNvPr>
            <p:cNvSpPr/>
            <p:nvPr/>
          </p:nvSpPr>
          <p:spPr bwMode="auto">
            <a:xfrm>
              <a:off x="5010607" y="45855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D3E4DA-A40C-4FB2-A3ED-77523ADBF4C1}"/>
                </a:ext>
              </a:extLst>
            </p:cNvPr>
            <p:cNvSpPr/>
            <p:nvPr/>
          </p:nvSpPr>
          <p:spPr bwMode="auto">
            <a:xfrm>
              <a:off x="5226631" y="458555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0B2C19-7EE5-4AE6-8B98-B8B2866C6E11}"/>
                </a:ext>
              </a:extLst>
            </p:cNvPr>
            <p:cNvSpPr/>
            <p:nvPr/>
          </p:nvSpPr>
          <p:spPr bwMode="auto">
            <a:xfrm>
              <a:off x="5442655" y="458555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6A4FEA-0C88-4359-98FE-A67E6B8B7F67}"/>
                </a:ext>
              </a:extLst>
            </p:cNvPr>
            <p:cNvSpPr/>
            <p:nvPr/>
          </p:nvSpPr>
          <p:spPr bwMode="auto">
            <a:xfrm>
              <a:off x="5658679" y="458555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4FBDDE-F2D6-44AF-8EA0-287C7CF1E8F5}"/>
                </a:ext>
              </a:extLst>
            </p:cNvPr>
            <p:cNvSpPr/>
            <p:nvPr/>
          </p:nvSpPr>
          <p:spPr bwMode="auto">
            <a:xfrm>
              <a:off x="5874703" y="45855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973E7ED-2115-42E5-A2F1-8D000BE2656D}"/>
                </a:ext>
              </a:extLst>
            </p:cNvPr>
            <p:cNvSpPr/>
            <p:nvPr/>
          </p:nvSpPr>
          <p:spPr bwMode="auto">
            <a:xfrm>
              <a:off x="6090727" y="45855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D5D9655-F56D-47CB-9F0D-0E49EDBEC4E6}"/>
                </a:ext>
              </a:extLst>
            </p:cNvPr>
            <p:cNvSpPr/>
            <p:nvPr/>
          </p:nvSpPr>
          <p:spPr bwMode="auto">
            <a:xfrm>
              <a:off x="6306751" y="45855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FDEA382-4E9B-4667-B50A-49C46003905B}"/>
                </a:ext>
              </a:extLst>
            </p:cNvPr>
            <p:cNvSpPr/>
            <p:nvPr/>
          </p:nvSpPr>
          <p:spPr bwMode="auto">
            <a:xfrm>
              <a:off x="6522775" y="45855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FE1C3D-734B-4060-8DD1-4E51E917965B}"/>
                </a:ext>
              </a:extLst>
            </p:cNvPr>
            <p:cNvSpPr/>
            <p:nvPr/>
          </p:nvSpPr>
          <p:spPr bwMode="auto">
            <a:xfrm>
              <a:off x="6738799" y="45855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37FEC73-7245-48C6-BFB4-310C2D7F6AF4}"/>
                </a:ext>
              </a:extLst>
            </p:cNvPr>
            <p:cNvSpPr/>
            <p:nvPr/>
          </p:nvSpPr>
          <p:spPr bwMode="auto">
            <a:xfrm>
              <a:off x="6954823" y="45855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2DA931-25E2-44B5-B645-B16C3D95D1B2}"/>
                </a:ext>
              </a:extLst>
            </p:cNvPr>
            <p:cNvSpPr/>
            <p:nvPr/>
          </p:nvSpPr>
          <p:spPr bwMode="auto">
            <a:xfrm>
              <a:off x="7170847" y="45855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39886A6-DF10-4D56-8A67-DDD37815F7C9}"/>
                </a:ext>
              </a:extLst>
            </p:cNvPr>
            <p:cNvSpPr/>
            <p:nvPr/>
          </p:nvSpPr>
          <p:spPr bwMode="auto">
            <a:xfrm>
              <a:off x="7386871" y="45855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12A3F3-8DF3-4B3B-9446-3B1B12A19A09}"/>
                </a:ext>
              </a:extLst>
            </p:cNvPr>
            <p:cNvSpPr/>
            <p:nvPr/>
          </p:nvSpPr>
          <p:spPr bwMode="auto">
            <a:xfrm>
              <a:off x="7602895" y="45855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B9BA0B1-D602-4CA4-8EFE-5174033ED401}"/>
                </a:ext>
              </a:extLst>
            </p:cNvPr>
            <p:cNvSpPr/>
            <p:nvPr/>
          </p:nvSpPr>
          <p:spPr bwMode="auto">
            <a:xfrm>
              <a:off x="4794583" y="480909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E8DBB62-C5BA-4854-9A54-67269EF6C6BE}"/>
                </a:ext>
              </a:extLst>
            </p:cNvPr>
            <p:cNvSpPr/>
            <p:nvPr/>
          </p:nvSpPr>
          <p:spPr bwMode="auto">
            <a:xfrm>
              <a:off x="5010607" y="480909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0C9EE0-A049-472B-90BA-6F2B0F682088}"/>
                </a:ext>
              </a:extLst>
            </p:cNvPr>
            <p:cNvSpPr/>
            <p:nvPr/>
          </p:nvSpPr>
          <p:spPr bwMode="auto">
            <a:xfrm>
              <a:off x="5226631" y="480909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74D8505-7757-47EA-A43A-FC2C3297BDCD}"/>
                </a:ext>
              </a:extLst>
            </p:cNvPr>
            <p:cNvSpPr/>
            <p:nvPr/>
          </p:nvSpPr>
          <p:spPr bwMode="auto">
            <a:xfrm>
              <a:off x="5442655" y="480909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E226C7B-42DF-42EB-816A-D125541AAC5E}"/>
                </a:ext>
              </a:extLst>
            </p:cNvPr>
            <p:cNvSpPr/>
            <p:nvPr/>
          </p:nvSpPr>
          <p:spPr bwMode="auto">
            <a:xfrm>
              <a:off x="5658679" y="480909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834403-0A37-44FB-A211-50ED8D3C1FFC}"/>
                </a:ext>
              </a:extLst>
            </p:cNvPr>
            <p:cNvSpPr/>
            <p:nvPr/>
          </p:nvSpPr>
          <p:spPr bwMode="auto">
            <a:xfrm>
              <a:off x="5874703" y="48090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4BEF47-45D5-46AD-956A-4DD9D41665D5}"/>
                </a:ext>
              </a:extLst>
            </p:cNvPr>
            <p:cNvSpPr/>
            <p:nvPr/>
          </p:nvSpPr>
          <p:spPr bwMode="auto">
            <a:xfrm>
              <a:off x="6090727" y="48090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032234-7DAB-48CA-8BD5-EA4706DE7006}"/>
                </a:ext>
              </a:extLst>
            </p:cNvPr>
            <p:cNvSpPr/>
            <p:nvPr/>
          </p:nvSpPr>
          <p:spPr bwMode="auto">
            <a:xfrm>
              <a:off x="6306751" y="48090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93BE8FD-D999-4798-866C-AA7AD7E03904}"/>
                </a:ext>
              </a:extLst>
            </p:cNvPr>
            <p:cNvSpPr/>
            <p:nvPr/>
          </p:nvSpPr>
          <p:spPr bwMode="auto">
            <a:xfrm>
              <a:off x="6522775" y="48090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1DCBAAD-EC98-424D-98B0-72821EAB55ED}"/>
                </a:ext>
              </a:extLst>
            </p:cNvPr>
            <p:cNvSpPr/>
            <p:nvPr/>
          </p:nvSpPr>
          <p:spPr bwMode="auto">
            <a:xfrm>
              <a:off x="6738799" y="48090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08EA175-91E5-4ABE-955C-E50CE6F53F65}"/>
                </a:ext>
              </a:extLst>
            </p:cNvPr>
            <p:cNvSpPr/>
            <p:nvPr/>
          </p:nvSpPr>
          <p:spPr bwMode="auto">
            <a:xfrm>
              <a:off x="6954823" y="48090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9D3084D-F9D4-4433-AC8D-0F1531B1FCAD}"/>
                </a:ext>
              </a:extLst>
            </p:cNvPr>
            <p:cNvSpPr/>
            <p:nvPr/>
          </p:nvSpPr>
          <p:spPr bwMode="auto">
            <a:xfrm>
              <a:off x="7170847" y="48090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90A9BA1-976E-41A5-8CD1-033F3FDE2682}"/>
                </a:ext>
              </a:extLst>
            </p:cNvPr>
            <p:cNvSpPr/>
            <p:nvPr/>
          </p:nvSpPr>
          <p:spPr bwMode="auto">
            <a:xfrm>
              <a:off x="7386871" y="48090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F8EBD39-C4E0-4BAE-A515-E03731946E85}"/>
                </a:ext>
              </a:extLst>
            </p:cNvPr>
            <p:cNvSpPr/>
            <p:nvPr/>
          </p:nvSpPr>
          <p:spPr bwMode="auto">
            <a:xfrm>
              <a:off x="7602895" y="48090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48147B7-4D7E-40C6-99BD-A40314723998}"/>
                </a:ext>
              </a:extLst>
            </p:cNvPr>
            <p:cNvSpPr/>
            <p:nvPr/>
          </p:nvSpPr>
          <p:spPr bwMode="auto">
            <a:xfrm>
              <a:off x="4794583" y="503263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D2707E-D967-4745-B29A-9745B517D5F9}"/>
                </a:ext>
              </a:extLst>
            </p:cNvPr>
            <p:cNvSpPr/>
            <p:nvPr/>
          </p:nvSpPr>
          <p:spPr bwMode="auto">
            <a:xfrm>
              <a:off x="5010607" y="503263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882159-581B-45D3-A270-6C961FD08945}"/>
                </a:ext>
              </a:extLst>
            </p:cNvPr>
            <p:cNvSpPr/>
            <p:nvPr/>
          </p:nvSpPr>
          <p:spPr bwMode="auto">
            <a:xfrm>
              <a:off x="5226631" y="503263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195A24-21D8-4F3D-A332-EE701EAF4B7E}"/>
                </a:ext>
              </a:extLst>
            </p:cNvPr>
            <p:cNvSpPr/>
            <p:nvPr/>
          </p:nvSpPr>
          <p:spPr bwMode="auto">
            <a:xfrm>
              <a:off x="5442655" y="503263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68AC14-A4AD-47C3-91B1-BE3423D3D3BC}"/>
                </a:ext>
              </a:extLst>
            </p:cNvPr>
            <p:cNvSpPr/>
            <p:nvPr/>
          </p:nvSpPr>
          <p:spPr bwMode="auto">
            <a:xfrm>
              <a:off x="5658679" y="503263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686E0DE-0F04-4A40-9B0D-AA1B6354028A}"/>
                </a:ext>
              </a:extLst>
            </p:cNvPr>
            <p:cNvSpPr/>
            <p:nvPr/>
          </p:nvSpPr>
          <p:spPr bwMode="auto">
            <a:xfrm>
              <a:off x="5874703" y="50326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8019E2B-75A9-4B47-8D66-370FAFED4874}"/>
                </a:ext>
              </a:extLst>
            </p:cNvPr>
            <p:cNvSpPr/>
            <p:nvPr/>
          </p:nvSpPr>
          <p:spPr bwMode="auto">
            <a:xfrm>
              <a:off x="6090727" y="50326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369C3B1-495F-45A4-8B1D-F52AC248A192}"/>
                </a:ext>
              </a:extLst>
            </p:cNvPr>
            <p:cNvSpPr/>
            <p:nvPr/>
          </p:nvSpPr>
          <p:spPr bwMode="auto">
            <a:xfrm>
              <a:off x="6306751" y="50326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49D36FA-7A29-4749-84CE-A0F30486BD80}"/>
                </a:ext>
              </a:extLst>
            </p:cNvPr>
            <p:cNvSpPr/>
            <p:nvPr/>
          </p:nvSpPr>
          <p:spPr bwMode="auto">
            <a:xfrm>
              <a:off x="6522775" y="50326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422CD99-8977-4B43-BDF3-4B12DA40F502}"/>
                </a:ext>
              </a:extLst>
            </p:cNvPr>
            <p:cNvSpPr/>
            <p:nvPr/>
          </p:nvSpPr>
          <p:spPr bwMode="auto">
            <a:xfrm>
              <a:off x="6738799" y="50326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9527B95-626B-4B2B-BC30-C1D05B7BF798}"/>
                </a:ext>
              </a:extLst>
            </p:cNvPr>
            <p:cNvSpPr/>
            <p:nvPr/>
          </p:nvSpPr>
          <p:spPr bwMode="auto">
            <a:xfrm>
              <a:off x="6954823" y="50326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17EFE25-161B-482D-995A-B0DD18E0D202}"/>
                </a:ext>
              </a:extLst>
            </p:cNvPr>
            <p:cNvSpPr/>
            <p:nvPr/>
          </p:nvSpPr>
          <p:spPr bwMode="auto">
            <a:xfrm>
              <a:off x="7170847" y="50326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01C9681-B7A2-43F0-A674-B0656DFCC0F7}"/>
                </a:ext>
              </a:extLst>
            </p:cNvPr>
            <p:cNvSpPr/>
            <p:nvPr/>
          </p:nvSpPr>
          <p:spPr bwMode="auto">
            <a:xfrm>
              <a:off x="7386871" y="50326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26FB2F5-4ED1-42BB-B3CD-F3597107F230}"/>
                </a:ext>
              </a:extLst>
            </p:cNvPr>
            <p:cNvSpPr/>
            <p:nvPr/>
          </p:nvSpPr>
          <p:spPr bwMode="auto">
            <a:xfrm>
              <a:off x="7602895" y="50326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50E952-E47E-4FF6-A8D6-6E6BFA983DBC}"/>
                </a:ext>
              </a:extLst>
            </p:cNvPr>
            <p:cNvSpPr/>
            <p:nvPr/>
          </p:nvSpPr>
          <p:spPr bwMode="auto">
            <a:xfrm>
              <a:off x="4794583" y="52561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C9226EC-8099-4E15-B538-CC98B057FB57}"/>
                </a:ext>
              </a:extLst>
            </p:cNvPr>
            <p:cNvSpPr/>
            <p:nvPr/>
          </p:nvSpPr>
          <p:spPr bwMode="auto">
            <a:xfrm>
              <a:off x="5010607" y="52561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3EC3A8A-E23E-4C3F-BCF3-19DD85E3ABB1}"/>
                </a:ext>
              </a:extLst>
            </p:cNvPr>
            <p:cNvSpPr/>
            <p:nvPr/>
          </p:nvSpPr>
          <p:spPr bwMode="auto">
            <a:xfrm>
              <a:off x="5226631" y="52561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CFAF7E-A407-4745-8DF1-24D2FA1F985C}"/>
                </a:ext>
              </a:extLst>
            </p:cNvPr>
            <p:cNvSpPr/>
            <p:nvPr/>
          </p:nvSpPr>
          <p:spPr bwMode="auto">
            <a:xfrm>
              <a:off x="5442655" y="52561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0920DB7-9461-4A73-8B98-A428256C137A}"/>
                </a:ext>
              </a:extLst>
            </p:cNvPr>
            <p:cNvSpPr/>
            <p:nvPr/>
          </p:nvSpPr>
          <p:spPr bwMode="auto">
            <a:xfrm>
              <a:off x="5658679" y="52561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DC618A-61EF-41F5-B9C7-691FF805365F}"/>
                </a:ext>
              </a:extLst>
            </p:cNvPr>
            <p:cNvSpPr/>
            <p:nvPr/>
          </p:nvSpPr>
          <p:spPr bwMode="auto">
            <a:xfrm>
              <a:off x="5874703" y="52561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83FB00-86CF-40ED-8C55-31C4D5F8DBA3}"/>
                </a:ext>
              </a:extLst>
            </p:cNvPr>
            <p:cNvSpPr/>
            <p:nvPr/>
          </p:nvSpPr>
          <p:spPr bwMode="auto">
            <a:xfrm>
              <a:off x="6090727" y="52561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0CE842-98EE-47CC-BE79-7A9B6F3CE27D}"/>
                </a:ext>
              </a:extLst>
            </p:cNvPr>
            <p:cNvSpPr/>
            <p:nvPr/>
          </p:nvSpPr>
          <p:spPr bwMode="auto">
            <a:xfrm>
              <a:off x="6306751" y="52561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884942D-E5B5-4AA2-B74B-1E201023C105}"/>
                </a:ext>
              </a:extLst>
            </p:cNvPr>
            <p:cNvSpPr/>
            <p:nvPr/>
          </p:nvSpPr>
          <p:spPr bwMode="auto">
            <a:xfrm>
              <a:off x="6522775" y="52561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298B0B8-DA38-4AC6-9CAE-387B29417672}"/>
                </a:ext>
              </a:extLst>
            </p:cNvPr>
            <p:cNvSpPr/>
            <p:nvPr/>
          </p:nvSpPr>
          <p:spPr bwMode="auto">
            <a:xfrm>
              <a:off x="6738799" y="52561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ABDEB1D-5CAD-45BB-A868-0CB064C49B32}"/>
                </a:ext>
              </a:extLst>
            </p:cNvPr>
            <p:cNvSpPr/>
            <p:nvPr/>
          </p:nvSpPr>
          <p:spPr bwMode="auto">
            <a:xfrm>
              <a:off x="6954823" y="52561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209E7BF-C983-436C-8D85-916CD28A978C}"/>
                </a:ext>
              </a:extLst>
            </p:cNvPr>
            <p:cNvSpPr/>
            <p:nvPr/>
          </p:nvSpPr>
          <p:spPr bwMode="auto">
            <a:xfrm>
              <a:off x="7170847" y="52561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1BA773E-A466-4928-925A-FE1886C98F75}"/>
                </a:ext>
              </a:extLst>
            </p:cNvPr>
            <p:cNvSpPr/>
            <p:nvPr/>
          </p:nvSpPr>
          <p:spPr bwMode="auto">
            <a:xfrm>
              <a:off x="7386871" y="52561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7878209-BC4C-4E20-BB04-EB1B259F3D4F}"/>
                </a:ext>
              </a:extLst>
            </p:cNvPr>
            <p:cNvSpPr/>
            <p:nvPr/>
          </p:nvSpPr>
          <p:spPr bwMode="auto">
            <a:xfrm>
              <a:off x="7602895" y="52561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FA1DFB4-F5CE-498F-B10A-B8544F8F3938}"/>
                </a:ext>
              </a:extLst>
            </p:cNvPr>
            <p:cNvSpPr/>
            <p:nvPr/>
          </p:nvSpPr>
          <p:spPr bwMode="auto">
            <a:xfrm>
              <a:off x="4794583" y="54797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B7EBD80-4F92-413F-B6B2-B21927C1385C}"/>
                </a:ext>
              </a:extLst>
            </p:cNvPr>
            <p:cNvSpPr/>
            <p:nvPr/>
          </p:nvSpPr>
          <p:spPr bwMode="auto">
            <a:xfrm>
              <a:off x="5010607" y="54797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F408F33-F258-4A0F-A6C3-BF15F7C659DC}"/>
                </a:ext>
              </a:extLst>
            </p:cNvPr>
            <p:cNvSpPr/>
            <p:nvPr/>
          </p:nvSpPr>
          <p:spPr bwMode="auto">
            <a:xfrm>
              <a:off x="5226631" y="54797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A286230-02CF-41DA-881F-8DFBAC4E0BD2}"/>
                </a:ext>
              </a:extLst>
            </p:cNvPr>
            <p:cNvSpPr/>
            <p:nvPr/>
          </p:nvSpPr>
          <p:spPr bwMode="auto">
            <a:xfrm>
              <a:off x="5442655" y="54797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4DA7223-70D6-4363-BFC2-C679512DC4C9}"/>
                </a:ext>
              </a:extLst>
            </p:cNvPr>
            <p:cNvSpPr/>
            <p:nvPr/>
          </p:nvSpPr>
          <p:spPr bwMode="auto">
            <a:xfrm>
              <a:off x="5658679" y="54797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7117B09-8795-439B-B367-36A0FF9BF097}"/>
                </a:ext>
              </a:extLst>
            </p:cNvPr>
            <p:cNvSpPr/>
            <p:nvPr/>
          </p:nvSpPr>
          <p:spPr bwMode="auto">
            <a:xfrm>
              <a:off x="5874703" y="54797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F50FFD1-D73F-4E7B-86F7-3A5329751BFD}"/>
                </a:ext>
              </a:extLst>
            </p:cNvPr>
            <p:cNvSpPr/>
            <p:nvPr/>
          </p:nvSpPr>
          <p:spPr bwMode="auto">
            <a:xfrm>
              <a:off x="6090727" y="54797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A67CA72-50E7-45F2-96BA-6E57F2761D28}"/>
                </a:ext>
              </a:extLst>
            </p:cNvPr>
            <p:cNvSpPr/>
            <p:nvPr/>
          </p:nvSpPr>
          <p:spPr bwMode="auto">
            <a:xfrm>
              <a:off x="6306751" y="54797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90D004C-94FE-4CEC-858F-6FD30BC42C92}"/>
                </a:ext>
              </a:extLst>
            </p:cNvPr>
            <p:cNvSpPr/>
            <p:nvPr/>
          </p:nvSpPr>
          <p:spPr bwMode="auto">
            <a:xfrm>
              <a:off x="6522775" y="54797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96E0D4F-D049-4B7A-9ED3-5E17D5DEA7F1}"/>
                </a:ext>
              </a:extLst>
            </p:cNvPr>
            <p:cNvSpPr/>
            <p:nvPr/>
          </p:nvSpPr>
          <p:spPr bwMode="auto">
            <a:xfrm>
              <a:off x="6738799" y="547970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22EE9B-A1D1-4893-860C-CBFD57C01A7E}"/>
                </a:ext>
              </a:extLst>
            </p:cNvPr>
            <p:cNvSpPr/>
            <p:nvPr/>
          </p:nvSpPr>
          <p:spPr bwMode="auto">
            <a:xfrm>
              <a:off x="6954823" y="547970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A9756E2-9E31-40C0-85B1-2B238F18F1D0}"/>
                </a:ext>
              </a:extLst>
            </p:cNvPr>
            <p:cNvSpPr/>
            <p:nvPr/>
          </p:nvSpPr>
          <p:spPr bwMode="auto">
            <a:xfrm>
              <a:off x="7170847" y="547970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1FAE924-4A4F-481C-B9FF-1094F78F79E3}"/>
                </a:ext>
              </a:extLst>
            </p:cNvPr>
            <p:cNvSpPr/>
            <p:nvPr/>
          </p:nvSpPr>
          <p:spPr bwMode="auto">
            <a:xfrm>
              <a:off x="7386871" y="547970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74D5370-A405-47E0-A30F-8D842B28EC9F}"/>
                </a:ext>
              </a:extLst>
            </p:cNvPr>
            <p:cNvSpPr/>
            <p:nvPr/>
          </p:nvSpPr>
          <p:spPr bwMode="auto">
            <a:xfrm>
              <a:off x="7602895" y="547970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F0B14F7-FDCA-45C8-A5DE-D95921EF2AB2}"/>
                </a:ext>
              </a:extLst>
            </p:cNvPr>
            <p:cNvSpPr/>
            <p:nvPr/>
          </p:nvSpPr>
          <p:spPr bwMode="auto">
            <a:xfrm>
              <a:off x="4794583" y="57032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7635FB4-E939-436C-B2F3-9401D33DE5F8}"/>
                </a:ext>
              </a:extLst>
            </p:cNvPr>
            <p:cNvSpPr/>
            <p:nvPr/>
          </p:nvSpPr>
          <p:spPr bwMode="auto">
            <a:xfrm>
              <a:off x="5010607" y="57032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3CEE6F-6EE6-4697-939E-789B477073E5}"/>
                </a:ext>
              </a:extLst>
            </p:cNvPr>
            <p:cNvSpPr/>
            <p:nvPr/>
          </p:nvSpPr>
          <p:spPr bwMode="auto">
            <a:xfrm>
              <a:off x="5226631" y="57032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2C3E990-8A13-4AA0-B756-2E6319090152}"/>
                </a:ext>
              </a:extLst>
            </p:cNvPr>
            <p:cNvSpPr/>
            <p:nvPr/>
          </p:nvSpPr>
          <p:spPr bwMode="auto">
            <a:xfrm>
              <a:off x="5442655" y="57032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B0BC18-CF5E-41BA-82D4-55AE57E44129}"/>
                </a:ext>
              </a:extLst>
            </p:cNvPr>
            <p:cNvSpPr/>
            <p:nvPr/>
          </p:nvSpPr>
          <p:spPr bwMode="auto">
            <a:xfrm>
              <a:off x="5658679" y="57032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D6902C-F872-48BF-BACA-A3530556ABB4}"/>
                </a:ext>
              </a:extLst>
            </p:cNvPr>
            <p:cNvSpPr/>
            <p:nvPr/>
          </p:nvSpPr>
          <p:spPr bwMode="auto">
            <a:xfrm>
              <a:off x="5874703" y="57032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EBF9358-0996-4020-B0F0-6D96B034D01E}"/>
                </a:ext>
              </a:extLst>
            </p:cNvPr>
            <p:cNvSpPr/>
            <p:nvPr/>
          </p:nvSpPr>
          <p:spPr bwMode="auto">
            <a:xfrm>
              <a:off x="6090727" y="57032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861700-601C-4D1C-B9B5-2F8AC95636D2}"/>
                </a:ext>
              </a:extLst>
            </p:cNvPr>
            <p:cNvSpPr/>
            <p:nvPr/>
          </p:nvSpPr>
          <p:spPr bwMode="auto">
            <a:xfrm>
              <a:off x="6306751" y="57032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D804B68-4977-4189-89E8-34901AC935F8}"/>
                </a:ext>
              </a:extLst>
            </p:cNvPr>
            <p:cNvSpPr/>
            <p:nvPr/>
          </p:nvSpPr>
          <p:spPr bwMode="auto">
            <a:xfrm>
              <a:off x="6522775" y="57032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46F3209-AC8E-47CE-912F-C18FBF21ED45}"/>
                </a:ext>
              </a:extLst>
            </p:cNvPr>
            <p:cNvSpPr/>
            <p:nvPr/>
          </p:nvSpPr>
          <p:spPr bwMode="auto">
            <a:xfrm>
              <a:off x="6738799" y="570324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6B03603-C4DC-4EA8-ABC2-1484832F7123}"/>
                </a:ext>
              </a:extLst>
            </p:cNvPr>
            <p:cNvSpPr/>
            <p:nvPr/>
          </p:nvSpPr>
          <p:spPr bwMode="auto">
            <a:xfrm>
              <a:off x="6954823" y="570324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98DE56-463C-4D0D-A261-5CBEB40FDA90}"/>
                </a:ext>
              </a:extLst>
            </p:cNvPr>
            <p:cNvSpPr/>
            <p:nvPr/>
          </p:nvSpPr>
          <p:spPr bwMode="auto">
            <a:xfrm>
              <a:off x="7170847" y="570324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28FFDC6-D701-4C88-9F33-119F4C9465EE}"/>
                </a:ext>
              </a:extLst>
            </p:cNvPr>
            <p:cNvSpPr/>
            <p:nvPr/>
          </p:nvSpPr>
          <p:spPr bwMode="auto">
            <a:xfrm>
              <a:off x="7386871" y="570324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9C356B4-0322-4DF9-9DA0-70A55BABED0D}"/>
                </a:ext>
              </a:extLst>
            </p:cNvPr>
            <p:cNvSpPr/>
            <p:nvPr/>
          </p:nvSpPr>
          <p:spPr bwMode="auto">
            <a:xfrm>
              <a:off x="7602895" y="570324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0D97A8-F17D-4AE9-8DFA-CBE935721114}"/>
                </a:ext>
              </a:extLst>
            </p:cNvPr>
            <p:cNvSpPr/>
            <p:nvPr/>
          </p:nvSpPr>
          <p:spPr bwMode="auto">
            <a:xfrm>
              <a:off x="4794583" y="59267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998C305-701A-4362-AAE4-1E1CFE257E91}"/>
                </a:ext>
              </a:extLst>
            </p:cNvPr>
            <p:cNvSpPr/>
            <p:nvPr/>
          </p:nvSpPr>
          <p:spPr bwMode="auto">
            <a:xfrm>
              <a:off x="5010607" y="59267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83A2434-3943-43BB-81A4-875F8EE37B23}"/>
                </a:ext>
              </a:extLst>
            </p:cNvPr>
            <p:cNvSpPr/>
            <p:nvPr/>
          </p:nvSpPr>
          <p:spPr bwMode="auto">
            <a:xfrm>
              <a:off x="5226631" y="59267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6C30002-3764-498E-A236-4B50713F4FF7}"/>
                </a:ext>
              </a:extLst>
            </p:cNvPr>
            <p:cNvSpPr/>
            <p:nvPr/>
          </p:nvSpPr>
          <p:spPr bwMode="auto">
            <a:xfrm>
              <a:off x="5442655" y="59267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21F421-ABE6-40C3-B1FD-F9FD4EF1B215}"/>
                </a:ext>
              </a:extLst>
            </p:cNvPr>
            <p:cNvSpPr/>
            <p:nvPr/>
          </p:nvSpPr>
          <p:spPr bwMode="auto">
            <a:xfrm>
              <a:off x="5658679" y="59267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EC73F31-6B9A-45C1-8F18-B5B2ADE0E32D}"/>
                </a:ext>
              </a:extLst>
            </p:cNvPr>
            <p:cNvSpPr/>
            <p:nvPr/>
          </p:nvSpPr>
          <p:spPr bwMode="auto">
            <a:xfrm>
              <a:off x="5874703" y="59267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D45D5BD-EB65-4263-A73B-5DE957AD6CB0}"/>
                </a:ext>
              </a:extLst>
            </p:cNvPr>
            <p:cNvSpPr/>
            <p:nvPr/>
          </p:nvSpPr>
          <p:spPr bwMode="auto">
            <a:xfrm>
              <a:off x="6090727" y="59267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9F2244E-8A26-47AD-A2E0-154B251DB4B6}"/>
                </a:ext>
              </a:extLst>
            </p:cNvPr>
            <p:cNvSpPr/>
            <p:nvPr/>
          </p:nvSpPr>
          <p:spPr bwMode="auto">
            <a:xfrm>
              <a:off x="6306751" y="59267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26C0325-FF99-4551-B837-1CFE2EEE2F4C}"/>
                </a:ext>
              </a:extLst>
            </p:cNvPr>
            <p:cNvSpPr/>
            <p:nvPr/>
          </p:nvSpPr>
          <p:spPr bwMode="auto">
            <a:xfrm>
              <a:off x="6522775" y="59267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780AEA3-87B7-4C70-AA83-138EE881A357}"/>
                </a:ext>
              </a:extLst>
            </p:cNvPr>
            <p:cNvSpPr/>
            <p:nvPr/>
          </p:nvSpPr>
          <p:spPr bwMode="auto">
            <a:xfrm>
              <a:off x="6738799" y="592678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FBFDAA8-8412-4440-B9CC-8D219FD6BEB8}"/>
                </a:ext>
              </a:extLst>
            </p:cNvPr>
            <p:cNvSpPr/>
            <p:nvPr/>
          </p:nvSpPr>
          <p:spPr bwMode="auto">
            <a:xfrm>
              <a:off x="6954823" y="592678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BE55F4-7986-4189-852D-72AA279C8D7B}"/>
                </a:ext>
              </a:extLst>
            </p:cNvPr>
            <p:cNvSpPr/>
            <p:nvPr/>
          </p:nvSpPr>
          <p:spPr bwMode="auto">
            <a:xfrm>
              <a:off x="7170847" y="592678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5EF2E0-716D-4A6C-A743-FE8FD408C93F}"/>
                </a:ext>
              </a:extLst>
            </p:cNvPr>
            <p:cNvSpPr/>
            <p:nvPr/>
          </p:nvSpPr>
          <p:spPr bwMode="auto">
            <a:xfrm>
              <a:off x="7386871" y="59267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E82334-0457-4316-9274-8D4DF387DB6D}"/>
                </a:ext>
              </a:extLst>
            </p:cNvPr>
            <p:cNvSpPr/>
            <p:nvPr/>
          </p:nvSpPr>
          <p:spPr bwMode="auto">
            <a:xfrm>
              <a:off x="7602895" y="59267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D8AFD9E-364B-4793-B181-9B15CA725070}"/>
                </a:ext>
              </a:extLst>
            </p:cNvPr>
            <p:cNvSpPr/>
            <p:nvPr/>
          </p:nvSpPr>
          <p:spPr bwMode="auto">
            <a:xfrm>
              <a:off x="4794583" y="61503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C2878DB-4510-4B97-B156-13E67FFF2179}"/>
                </a:ext>
              </a:extLst>
            </p:cNvPr>
            <p:cNvSpPr/>
            <p:nvPr/>
          </p:nvSpPr>
          <p:spPr bwMode="auto">
            <a:xfrm>
              <a:off x="5010607" y="61503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E553141-662F-438B-9B79-F92E4F37E6EB}"/>
                </a:ext>
              </a:extLst>
            </p:cNvPr>
            <p:cNvSpPr/>
            <p:nvPr/>
          </p:nvSpPr>
          <p:spPr bwMode="auto">
            <a:xfrm>
              <a:off x="5226631" y="61503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F06D2F8-B62E-424E-94B1-337FF7E1C1EF}"/>
                </a:ext>
              </a:extLst>
            </p:cNvPr>
            <p:cNvSpPr/>
            <p:nvPr/>
          </p:nvSpPr>
          <p:spPr bwMode="auto">
            <a:xfrm>
              <a:off x="5442655" y="61503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397D4E8-7C66-48A6-9E47-AE87D441F2FC}"/>
                </a:ext>
              </a:extLst>
            </p:cNvPr>
            <p:cNvSpPr/>
            <p:nvPr/>
          </p:nvSpPr>
          <p:spPr bwMode="auto">
            <a:xfrm>
              <a:off x="5658679" y="61503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494060C-2189-4716-B459-399F251CDD95}"/>
                </a:ext>
              </a:extLst>
            </p:cNvPr>
            <p:cNvSpPr/>
            <p:nvPr/>
          </p:nvSpPr>
          <p:spPr bwMode="auto">
            <a:xfrm>
              <a:off x="5874703" y="61503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1BCAE49-5B05-4EBB-8458-B535DCE768F2}"/>
                </a:ext>
              </a:extLst>
            </p:cNvPr>
            <p:cNvSpPr/>
            <p:nvPr/>
          </p:nvSpPr>
          <p:spPr bwMode="auto">
            <a:xfrm>
              <a:off x="6090727" y="61503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8256C22-9AD2-453D-9FD0-8CA9589AB6EA}"/>
                </a:ext>
              </a:extLst>
            </p:cNvPr>
            <p:cNvSpPr/>
            <p:nvPr/>
          </p:nvSpPr>
          <p:spPr bwMode="auto">
            <a:xfrm>
              <a:off x="6306751" y="61503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3D560EF-5BE2-486D-AE7D-9F08614C9C06}"/>
                </a:ext>
              </a:extLst>
            </p:cNvPr>
            <p:cNvSpPr/>
            <p:nvPr/>
          </p:nvSpPr>
          <p:spPr bwMode="auto">
            <a:xfrm>
              <a:off x="6522775" y="61503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C84AF1F-F674-4FA3-A9A2-C0B206BCDF45}"/>
                </a:ext>
              </a:extLst>
            </p:cNvPr>
            <p:cNvSpPr/>
            <p:nvPr/>
          </p:nvSpPr>
          <p:spPr bwMode="auto">
            <a:xfrm>
              <a:off x="6738799" y="61503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6791FC7-12B3-459A-ACB0-E8462EDA4A8D}"/>
                </a:ext>
              </a:extLst>
            </p:cNvPr>
            <p:cNvSpPr/>
            <p:nvPr/>
          </p:nvSpPr>
          <p:spPr bwMode="auto">
            <a:xfrm>
              <a:off x="6954823" y="61503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D101CDC-EFB3-40E3-923A-009F92B8B6A8}"/>
                </a:ext>
              </a:extLst>
            </p:cNvPr>
            <p:cNvSpPr/>
            <p:nvPr/>
          </p:nvSpPr>
          <p:spPr bwMode="auto">
            <a:xfrm>
              <a:off x="7170847" y="61503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D4957F7-0571-4342-AC78-1E3822D262BD}"/>
                </a:ext>
              </a:extLst>
            </p:cNvPr>
            <p:cNvSpPr/>
            <p:nvPr/>
          </p:nvSpPr>
          <p:spPr bwMode="auto">
            <a:xfrm>
              <a:off x="7386871" y="61503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41740EC-3837-4BA9-9980-AFB4A9884751}"/>
                </a:ext>
              </a:extLst>
            </p:cNvPr>
            <p:cNvSpPr/>
            <p:nvPr/>
          </p:nvSpPr>
          <p:spPr bwMode="auto">
            <a:xfrm>
              <a:off x="7602895" y="61503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36F31D5-2391-4E2B-8F9E-68C30660D7E9}"/>
                </a:ext>
              </a:extLst>
            </p:cNvPr>
            <p:cNvSpPr/>
            <p:nvPr/>
          </p:nvSpPr>
          <p:spPr bwMode="auto">
            <a:xfrm>
              <a:off x="4794583" y="63738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F9D2460-0A92-467A-8472-BA1342D23F41}"/>
                </a:ext>
              </a:extLst>
            </p:cNvPr>
            <p:cNvSpPr/>
            <p:nvPr/>
          </p:nvSpPr>
          <p:spPr bwMode="auto">
            <a:xfrm>
              <a:off x="5010607" y="63738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1257FF6-4227-49BF-A3AC-F4F61B944298}"/>
                </a:ext>
              </a:extLst>
            </p:cNvPr>
            <p:cNvSpPr/>
            <p:nvPr/>
          </p:nvSpPr>
          <p:spPr bwMode="auto">
            <a:xfrm>
              <a:off x="5226631" y="63738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52CEE20-1DD2-41C2-8217-DAC38052BB42}"/>
                </a:ext>
              </a:extLst>
            </p:cNvPr>
            <p:cNvSpPr/>
            <p:nvPr/>
          </p:nvSpPr>
          <p:spPr bwMode="auto">
            <a:xfrm>
              <a:off x="5442655" y="63738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ADD73E4-222F-4738-8141-F809AE623C27}"/>
                </a:ext>
              </a:extLst>
            </p:cNvPr>
            <p:cNvSpPr/>
            <p:nvPr/>
          </p:nvSpPr>
          <p:spPr bwMode="auto">
            <a:xfrm>
              <a:off x="5658679" y="63738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024605C-3CE3-4931-9456-ABAA7466AAE2}"/>
                </a:ext>
              </a:extLst>
            </p:cNvPr>
            <p:cNvSpPr/>
            <p:nvPr/>
          </p:nvSpPr>
          <p:spPr bwMode="auto">
            <a:xfrm>
              <a:off x="5874703" y="63738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E27DE01-9011-47DD-9052-903AF2E38E90}"/>
                </a:ext>
              </a:extLst>
            </p:cNvPr>
            <p:cNvSpPr/>
            <p:nvPr/>
          </p:nvSpPr>
          <p:spPr bwMode="auto">
            <a:xfrm>
              <a:off x="6090727" y="63738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70D10C3-CA63-40DF-8BAB-858427F3B7D6}"/>
                </a:ext>
              </a:extLst>
            </p:cNvPr>
            <p:cNvSpPr/>
            <p:nvPr/>
          </p:nvSpPr>
          <p:spPr bwMode="auto">
            <a:xfrm>
              <a:off x="6306751" y="63738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68ECC80-BE19-4F4E-88FA-8B35A585ACD3}"/>
                </a:ext>
              </a:extLst>
            </p:cNvPr>
            <p:cNvSpPr/>
            <p:nvPr/>
          </p:nvSpPr>
          <p:spPr bwMode="auto">
            <a:xfrm>
              <a:off x="6522775" y="63738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E3CE62-B3DD-427E-88D3-1A15A44D99C5}"/>
                </a:ext>
              </a:extLst>
            </p:cNvPr>
            <p:cNvSpPr/>
            <p:nvPr/>
          </p:nvSpPr>
          <p:spPr bwMode="auto">
            <a:xfrm>
              <a:off x="6738799" y="63738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C41A17E-F63E-43AC-BFA9-8FBE720502F8}"/>
                </a:ext>
              </a:extLst>
            </p:cNvPr>
            <p:cNvSpPr/>
            <p:nvPr/>
          </p:nvSpPr>
          <p:spPr bwMode="auto">
            <a:xfrm>
              <a:off x="6954823" y="63738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1A0563C-926E-4301-9E22-02A0798DDB2B}"/>
                </a:ext>
              </a:extLst>
            </p:cNvPr>
            <p:cNvSpPr/>
            <p:nvPr/>
          </p:nvSpPr>
          <p:spPr bwMode="auto">
            <a:xfrm>
              <a:off x="7170847" y="637386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43D9F38-5FEF-4A25-B848-28AD89AB531B}"/>
                </a:ext>
              </a:extLst>
            </p:cNvPr>
            <p:cNvSpPr/>
            <p:nvPr/>
          </p:nvSpPr>
          <p:spPr bwMode="auto">
            <a:xfrm>
              <a:off x="7386871" y="63738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005AC08-5DC0-40BB-A841-5086BA42DFF6}"/>
                </a:ext>
              </a:extLst>
            </p:cNvPr>
            <p:cNvSpPr/>
            <p:nvPr/>
          </p:nvSpPr>
          <p:spPr bwMode="auto">
            <a:xfrm>
              <a:off x="7602895" y="63738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5045C9A-3415-4C6D-9340-8AF09194DD09}"/>
                </a:ext>
              </a:extLst>
            </p:cNvPr>
            <p:cNvSpPr/>
            <p:nvPr/>
          </p:nvSpPr>
          <p:spPr bwMode="auto">
            <a:xfrm>
              <a:off x="4794583" y="39179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06881B9-B50B-4165-ACB6-D01D93A3FB00}"/>
                </a:ext>
              </a:extLst>
            </p:cNvPr>
            <p:cNvSpPr/>
            <p:nvPr/>
          </p:nvSpPr>
          <p:spPr bwMode="auto">
            <a:xfrm>
              <a:off x="5010607" y="39179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7BBA344-5C45-4938-817A-583EC6F2DB84}"/>
                </a:ext>
              </a:extLst>
            </p:cNvPr>
            <p:cNvSpPr/>
            <p:nvPr/>
          </p:nvSpPr>
          <p:spPr bwMode="auto">
            <a:xfrm>
              <a:off x="5226631" y="39179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6D102FB-4E51-4B30-ADC3-FAFB13017F1A}"/>
                </a:ext>
              </a:extLst>
            </p:cNvPr>
            <p:cNvSpPr/>
            <p:nvPr/>
          </p:nvSpPr>
          <p:spPr bwMode="auto">
            <a:xfrm>
              <a:off x="5442655" y="39179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3ECC11D-CEFB-4236-8C71-1761CCF5B7D4}"/>
                </a:ext>
              </a:extLst>
            </p:cNvPr>
            <p:cNvSpPr/>
            <p:nvPr/>
          </p:nvSpPr>
          <p:spPr bwMode="auto">
            <a:xfrm>
              <a:off x="5658679" y="39179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ADDB052-4727-4203-8340-1F1C266F9F61}"/>
                </a:ext>
              </a:extLst>
            </p:cNvPr>
            <p:cNvSpPr/>
            <p:nvPr/>
          </p:nvSpPr>
          <p:spPr bwMode="auto">
            <a:xfrm>
              <a:off x="5874703" y="39179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2609D2F-F85D-44F7-A4CA-C512BCD450F0}"/>
                </a:ext>
              </a:extLst>
            </p:cNvPr>
            <p:cNvSpPr/>
            <p:nvPr/>
          </p:nvSpPr>
          <p:spPr bwMode="auto">
            <a:xfrm>
              <a:off x="6090727" y="39179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DDA8EB4-C10F-4C65-8B72-E0A1046F2F15}"/>
                </a:ext>
              </a:extLst>
            </p:cNvPr>
            <p:cNvSpPr/>
            <p:nvPr/>
          </p:nvSpPr>
          <p:spPr bwMode="auto">
            <a:xfrm>
              <a:off x="6306751" y="39179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BA24A901-2024-410A-9514-2CE824A32CFF}"/>
                </a:ext>
              </a:extLst>
            </p:cNvPr>
            <p:cNvSpPr/>
            <p:nvPr/>
          </p:nvSpPr>
          <p:spPr bwMode="auto">
            <a:xfrm>
              <a:off x="6522775" y="39179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DD2386A6-947D-4595-B9B0-EC0AAD8E18BD}"/>
                </a:ext>
              </a:extLst>
            </p:cNvPr>
            <p:cNvSpPr/>
            <p:nvPr/>
          </p:nvSpPr>
          <p:spPr bwMode="auto">
            <a:xfrm>
              <a:off x="6738799" y="39179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61D7777-2BC9-4C2E-A1CD-328AA9757646}"/>
                </a:ext>
              </a:extLst>
            </p:cNvPr>
            <p:cNvSpPr/>
            <p:nvPr/>
          </p:nvSpPr>
          <p:spPr bwMode="auto">
            <a:xfrm>
              <a:off x="6954823" y="39179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D8DC3CE0-B952-447B-AE16-C0A0B261DB27}"/>
                </a:ext>
              </a:extLst>
            </p:cNvPr>
            <p:cNvSpPr/>
            <p:nvPr/>
          </p:nvSpPr>
          <p:spPr bwMode="auto">
            <a:xfrm>
              <a:off x="7170847" y="39179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A5BAE8C-6A78-4836-B0B2-F98298C08D33}"/>
                </a:ext>
              </a:extLst>
            </p:cNvPr>
            <p:cNvSpPr/>
            <p:nvPr/>
          </p:nvSpPr>
          <p:spPr bwMode="auto">
            <a:xfrm>
              <a:off x="7386871" y="39179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3A9114E-1421-4664-86D0-2E8FB26BE115}"/>
                </a:ext>
              </a:extLst>
            </p:cNvPr>
            <p:cNvSpPr/>
            <p:nvPr/>
          </p:nvSpPr>
          <p:spPr bwMode="auto">
            <a:xfrm>
              <a:off x="7602895" y="39179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91731E49-973C-40BE-93D0-934727E1F05F}"/>
                </a:ext>
              </a:extLst>
            </p:cNvPr>
            <p:cNvSpPr/>
            <p:nvPr/>
          </p:nvSpPr>
          <p:spPr bwMode="auto">
            <a:xfrm>
              <a:off x="4794583" y="36943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4B60112-F253-4830-B7D7-CC0E5AFE7741}"/>
                </a:ext>
              </a:extLst>
            </p:cNvPr>
            <p:cNvSpPr/>
            <p:nvPr/>
          </p:nvSpPr>
          <p:spPr bwMode="auto">
            <a:xfrm>
              <a:off x="5010607" y="36943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ECEBCAB-DDD8-4FE3-AE57-A1D32D109B5C}"/>
                </a:ext>
              </a:extLst>
            </p:cNvPr>
            <p:cNvSpPr/>
            <p:nvPr/>
          </p:nvSpPr>
          <p:spPr bwMode="auto">
            <a:xfrm>
              <a:off x="5226631" y="36943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9BCE0C5-1107-4B5C-9962-BCF174FF4418}"/>
                </a:ext>
              </a:extLst>
            </p:cNvPr>
            <p:cNvSpPr/>
            <p:nvPr/>
          </p:nvSpPr>
          <p:spPr bwMode="auto">
            <a:xfrm>
              <a:off x="5442655" y="36943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9E234DC-75AF-490B-80A9-267AF7A23697}"/>
                </a:ext>
              </a:extLst>
            </p:cNvPr>
            <p:cNvSpPr/>
            <p:nvPr/>
          </p:nvSpPr>
          <p:spPr bwMode="auto">
            <a:xfrm>
              <a:off x="5658679" y="36943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B0E9A55D-C341-4ED6-B2DC-E3AEE204DCA6}"/>
                </a:ext>
              </a:extLst>
            </p:cNvPr>
            <p:cNvSpPr/>
            <p:nvPr/>
          </p:nvSpPr>
          <p:spPr bwMode="auto">
            <a:xfrm>
              <a:off x="5874703" y="36943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4B6941D-E0BA-4D07-98BD-0D06CD1C5538}"/>
                </a:ext>
              </a:extLst>
            </p:cNvPr>
            <p:cNvSpPr/>
            <p:nvPr/>
          </p:nvSpPr>
          <p:spPr bwMode="auto">
            <a:xfrm>
              <a:off x="6090727" y="36943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D7F3C60-5559-45B7-904E-930899ECBD07}"/>
                </a:ext>
              </a:extLst>
            </p:cNvPr>
            <p:cNvSpPr/>
            <p:nvPr/>
          </p:nvSpPr>
          <p:spPr bwMode="auto">
            <a:xfrm>
              <a:off x="6306751" y="36943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B26177B-882A-4248-9121-E7059A1C5568}"/>
                </a:ext>
              </a:extLst>
            </p:cNvPr>
            <p:cNvSpPr/>
            <p:nvPr/>
          </p:nvSpPr>
          <p:spPr bwMode="auto">
            <a:xfrm>
              <a:off x="6522775" y="36943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962D2726-27E8-4A19-A733-0BE0C2FEB2A3}"/>
                </a:ext>
              </a:extLst>
            </p:cNvPr>
            <p:cNvSpPr/>
            <p:nvPr/>
          </p:nvSpPr>
          <p:spPr bwMode="auto">
            <a:xfrm>
              <a:off x="6738799" y="36943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7B98509-0AB6-4DC2-A79A-FF6B6D48FF8D}"/>
                </a:ext>
              </a:extLst>
            </p:cNvPr>
            <p:cNvSpPr/>
            <p:nvPr/>
          </p:nvSpPr>
          <p:spPr bwMode="auto">
            <a:xfrm>
              <a:off x="6954823" y="36943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0473D16-71A8-4895-88BB-C538C08211B3}"/>
                </a:ext>
              </a:extLst>
            </p:cNvPr>
            <p:cNvSpPr/>
            <p:nvPr/>
          </p:nvSpPr>
          <p:spPr bwMode="auto">
            <a:xfrm>
              <a:off x="7170847" y="36943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EF504F9-7D8F-43A6-9848-ACCBD51D04A1}"/>
                </a:ext>
              </a:extLst>
            </p:cNvPr>
            <p:cNvSpPr/>
            <p:nvPr/>
          </p:nvSpPr>
          <p:spPr bwMode="auto">
            <a:xfrm>
              <a:off x="7386871" y="36943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776C6D5-EF1D-4A76-8960-E3D1CA88FC0F}"/>
                </a:ext>
              </a:extLst>
            </p:cNvPr>
            <p:cNvSpPr/>
            <p:nvPr/>
          </p:nvSpPr>
          <p:spPr bwMode="auto">
            <a:xfrm>
              <a:off x="7602895" y="36943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9D2A4B1A-4F72-4B3F-BE7C-6CDFCBA1CE00}"/>
              </a:ext>
            </a:extLst>
          </p:cNvPr>
          <p:cNvSpPr/>
          <p:nvPr/>
        </p:nvSpPr>
        <p:spPr bwMode="auto">
          <a:xfrm>
            <a:off x="5029065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5A19F34-8F25-464A-BD4C-8C8B4B8A0E62}"/>
              </a:ext>
            </a:extLst>
          </p:cNvPr>
          <p:cNvSpPr/>
          <p:nvPr/>
        </p:nvSpPr>
        <p:spPr bwMode="auto">
          <a:xfrm>
            <a:off x="5251641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BCD6CE-D9F6-4828-83B5-F0C80D9BC3E1}"/>
              </a:ext>
            </a:extLst>
          </p:cNvPr>
          <p:cNvSpPr/>
          <p:nvPr/>
        </p:nvSpPr>
        <p:spPr bwMode="auto">
          <a:xfrm>
            <a:off x="5696793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4CCB314-500F-4970-AB3F-4931B8B5D50A}"/>
              </a:ext>
            </a:extLst>
          </p:cNvPr>
          <p:cNvSpPr/>
          <p:nvPr/>
        </p:nvSpPr>
        <p:spPr bwMode="auto">
          <a:xfrm>
            <a:off x="5919369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D2CCC85A-C845-40B8-88D3-7973F9D2C484}"/>
              </a:ext>
            </a:extLst>
          </p:cNvPr>
          <p:cNvSpPr/>
          <p:nvPr/>
        </p:nvSpPr>
        <p:spPr bwMode="auto">
          <a:xfrm>
            <a:off x="6124850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BD3B6E8-7BA7-4CF6-B40A-D3DB4535E2AC}"/>
              </a:ext>
            </a:extLst>
          </p:cNvPr>
          <p:cNvSpPr/>
          <p:nvPr/>
        </p:nvSpPr>
        <p:spPr bwMode="auto">
          <a:xfrm>
            <a:off x="6335152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96313F35-F872-4F38-BE08-FF52CB0157DF}"/>
              </a:ext>
            </a:extLst>
          </p:cNvPr>
          <p:cNvSpPr/>
          <p:nvPr/>
        </p:nvSpPr>
        <p:spPr bwMode="auto">
          <a:xfrm>
            <a:off x="6780304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92BBB9E-DDE4-45D0-9C51-13D3DCA88AB5}"/>
              </a:ext>
            </a:extLst>
          </p:cNvPr>
          <p:cNvSpPr/>
          <p:nvPr/>
        </p:nvSpPr>
        <p:spPr bwMode="auto">
          <a:xfrm>
            <a:off x="5020261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9A704C-914B-4DFD-9E1D-60358CE29A6F}"/>
              </a:ext>
            </a:extLst>
          </p:cNvPr>
          <p:cNvSpPr/>
          <p:nvPr/>
        </p:nvSpPr>
        <p:spPr bwMode="auto">
          <a:xfrm>
            <a:off x="5242837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B53E599-D084-414D-A89C-8822B12C4717}"/>
              </a:ext>
            </a:extLst>
          </p:cNvPr>
          <p:cNvSpPr/>
          <p:nvPr/>
        </p:nvSpPr>
        <p:spPr bwMode="auto">
          <a:xfrm>
            <a:off x="5465413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A25CF286-EB3D-4E2D-9E42-F5CFAC870E1C}"/>
              </a:ext>
            </a:extLst>
          </p:cNvPr>
          <p:cNvSpPr/>
          <p:nvPr/>
        </p:nvSpPr>
        <p:spPr bwMode="auto">
          <a:xfrm>
            <a:off x="5687989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B9C779B-3CD2-490A-A3DB-C5EB564877A0}"/>
              </a:ext>
            </a:extLst>
          </p:cNvPr>
          <p:cNvSpPr/>
          <p:nvPr/>
        </p:nvSpPr>
        <p:spPr bwMode="auto">
          <a:xfrm>
            <a:off x="5910565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C503F030-3020-40CC-A950-AC714486E171}"/>
              </a:ext>
            </a:extLst>
          </p:cNvPr>
          <p:cNvSpPr/>
          <p:nvPr/>
        </p:nvSpPr>
        <p:spPr bwMode="auto">
          <a:xfrm>
            <a:off x="6116046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FEF8871-5234-4ABE-A905-ECA8B3D3EC6E}"/>
              </a:ext>
            </a:extLst>
          </p:cNvPr>
          <p:cNvSpPr/>
          <p:nvPr/>
        </p:nvSpPr>
        <p:spPr bwMode="auto">
          <a:xfrm>
            <a:off x="6548924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B7D3CF7-775E-47F0-954A-5BECC622F292}"/>
              </a:ext>
            </a:extLst>
          </p:cNvPr>
          <p:cNvSpPr/>
          <p:nvPr/>
        </p:nvSpPr>
        <p:spPr bwMode="auto">
          <a:xfrm>
            <a:off x="6771500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3B1728B-A131-47FE-8F26-868195CE2150}"/>
              </a:ext>
            </a:extLst>
          </p:cNvPr>
          <p:cNvSpPr/>
          <p:nvPr/>
        </p:nvSpPr>
        <p:spPr bwMode="auto">
          <a:xfrm>
            <a:off x="5011457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343FBD0-32DD-4361-9074-E30F9E81BCF1}"/>
              </a:ext>
            </a:extLst>
          </p:cNvPr>
          <p:cNvSpPr/>
          <p:nvPr/>
        </p:nvSpPr>
        <p:spPr bwMode="auto">
          <a:xfrm>
            <a:off x="5456609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561E0F6-B21A-4DBA-8129-C01B338C55B6}"/>
              </a:ext>
            </a:extLst>
          </p:cNvPr>
          <p:cNvSpPr/>
          <p:nvPr/>
        </p:nvSpPr>
        <p:spPr bwMode="auto">
          <a:xfrm>
            <a:off x="5679185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8077BB61-5D70-4408-9669-976A49F821A8}"/>
              </a:ext>
            </a:extLst>
          </p:cNvPr>
          <p:cNvSpPr/>
          <p:nvPr/>
        </p:nvSpPr>
        <p:spPr bwMode="auto">
          <a:xfrm>
            <a:off x="5901761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0F986636-B760-444E-AD94-3C1A6F078BFC}"/>
              </a:ext>
            </a:extLst>
          </p:cNvPr>
          <p:cNvSpPr/>
          <p:nvPr/>
        </p:nvSpPr>
        <p:spPr bwMode="auto">
          <a:xfrm>
            <a:off x="6762696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B9B2256-FD3A-4D63-9BC8-7A457A8A6315}"/>
              </a:ext>
            </a:extLst>
          </p:cNvPr>
          <p:cNvSpPr/>
          <p:nvPr/>
        </p:nvSpPr>
        <p:spPr bwMode="auto">
          <a:xfrm>
            <a:off x="5027201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63F6161A-F85B-4CF0-9249-1C7CF28F3020}"/>
              </a:ext>
            </a:extLst>
          </p:cNvPr>
          <p:cNvSpPr/>
          <p:nvPr/>
        </p:nvSpPr>
        <p:spPr bwMode="auto">
          <a:xfrm>
            <a:off x="5249777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03483E2-386D-460D-8785-157434422254}"/>
              </a:ext>
            </a:extLst>
          </p:cNvPr>
          <p:cNvSpPr/>
          <p:nvPr/>
        </p:nvSpPr>
        <p:spPr bwMode="auto">
          <a:xfrm>
            <a:off x="5694929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30250DF-C0E7-44E4-A32A-63DA907C0437}"/>
              </a:ext>
            </a:extLst>
          </p:cNvPr>
          <p:cNvSpPr/>
          <p:nvPr/>
        </p:nvSpPr>
        <p:spPr bwMode="auto">
          <a:xfrm>
            <a:off x="6122986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4B2EBE1-369F-41D7-9535-5E180BC9F9C0}"/>
              </a:ext>
            </a:extLst>
          </p:cNvPr>
          <p:cNvSpPr/>
          <p:nvPr/>
        </p:nvSpPr>
        <p:spPr bwMode="auto">
          <a:xfrm>
            <a:off x="6333288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510D5C0-EA50-4EA4-A5C0-31679BD924F0}"/>
              </a:ext>
            </a:extLst>
          </p:cNvPr>
          <p:cNvSpPr/>
          <p:nvPr/>
        </p:nvSpPr>
        <p:spPr bwMode="auto">
          <a:xfrm>
            <a:off x="6555864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E57CD137-0888-4013-AC73-89AC1EBE730E}"/>
              </a:ext>
            </a:extLst>
          </p:cNvPr>
          <p:cNvSpPr/>
          <p:nvPr/>
        </p:nvSpPr>
        <p:spPr bwMode="auto">
          <a:xfrm>
            <a:off x="6778440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CB493F0-C458-448A-8C85-16D13824EA20}"/>
              </a:ext>
            </a:extLst>
          </p:cNvPr>
          <p:cNvSpPr/>
          <p:nvPr/>
        </p:nvSpPr>
        <p:spPr bwMode="auto">
          <a:xfrm>
            <a:off x="5030671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0C4FCB0-F077-45CB-9911-DF46ACBE2ABA}"/>
              </a:ext>
            </a:extLst>
          </p:cNvPr>
          <p:cNvSpPr/>
          <p:nvPr/>
        </p:nvSpPr>
        <p:spPr bwMode="auto">
          <a:xfrm>
            <a:off x="5253247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74FAF15-816D-4EAA-A651-4A7C000BA84A}"/>
              </a:ext>
            </a:extLst>
          </p:cNvPr>
          <p:cNvSpPr/>
          <p:nvPr/>
        </p:nvSpPr>
        <p:spPr bwMode="auto">
          <a:xfrm>
            <a:off x="5698399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88B1C40-8826-4E8A-B512-27B424F3A992}"/>
              </a:ext>
            </a:extLst>
          </p:cNvPr>
          <p:cNvSpPr/>
          <p:nvPr/>
        </p:nvSpPr>
        <p:spPr bwMode="auto">
          <a:xfrm>
            <a:off x="5920975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0E5F52B-AE6E-4F5E-B484-F117761CE35C}"/>
              </a:ext>
            </a:extLst>
          </p:cNvPr>
          <p:cNvSpPr/>
          <p:nvPr/>
        </p:nvSpPr>
        <p:spPr bwMode="auto">
          <a:xfrm>
            <a:off x="6126456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D194C4B-089B-4FDF-898F-179818D11BBB}"/>
              </a:ext>
            </a:extLst>
          </p:cNvPr>
          <p:cNvSpPr/>
          <p:nvPr/>
        </p:nvSpPr>
        <p:spPr bwMode="auto">
          <a:xfrm>
            <a:off x="6336758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6455689-5EEB-4138-B938-8464862014BD}"/>
              </a:ext>
            </a:extLst>
          </p:cNvPr>
          <p:cNvSpPr/>
          <p:nvPr/>
        </p:nvSpPr>
        <p:spPr bwMode="auto">
          <a:xfrm>
            <a:off x="6559334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DB1061F-F9C0-4F13-8F6A-6F8804F2B769}"/>
              </a:ext>
            </a:extLst>
          </p:cNvPr>
          <p:cNvSpPr/>
          <p:nvPr/>
        </p:nvSpPr>
        <p:spPr bwMode="auto">
          <a:xfrm>
            <a:off x="6781910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5343D34-708B-407F-9044-B565DC4CAA70}"/>
              </a:ext>
            </a:extLst>
          </p:cNvPr>
          <p:cNvSpPr/>
          <p:nvPr/>
        </p:nvSpPr>
        <p:spPr bwMode="auto">
          <a:xfrm>
            <a:off x="5034141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6DC86FD-DA24-4C13-9580-3D3DBB29069A}"/>
              </a:ext>
            </a:extLst>
          </p:cNvPr>
          <p:cNvSpPr/>
          <p:nvPr/>
        </p:nvSpPr>
        <p:spPr bwMode="auto">
          <a:xfrm>
            <a:off x="5256717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282671F-EF20-413B-BE4A-F65A72A4AE11}"/>
              </a:ext>
            </a:extLst>
          </p:cNvPr>
          <p:cNvSpPr/>
          <p:nvPr/>
        </p:nvSpPr>
        <p:spPr bwMode="auto">
          <a:xfrm>
            <a:off x="5701869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70BA52A-4568-4EAC-81AF-2DEB58BABDF9}"/>
              </a:ext>
            </a:extLst>
          </p:cNvPr>
          <p:cNvSpPr/>
          <p:nvPr/>
        </p:nvSpPr>
        <p:spPr bwMode="auto">
          <a:xfrm>
            <a:off x="5924445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A3874D30-450E-422F-9E7F-BCCD0D255C20}"/>
              </a:ext>
            </a:extLst>
          </p:cNvPr>
          <p:cNvSpPr/>
          <p:nvPr/>
        </p:nvSpPr>
        <p:spPr bwMode="auto">
          <a:xfrm>
            <a:off x="6340228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35C6E7F-4FCB-40D9-8D06-868DDE2BCAEC}"/>
              </a:ext>
            </a:extLst>
          </p:cNvPr>
          <p:cNvSpPr/>
          <p:nvPr/>
        </p:nvSpPr>
        <p:spPr bwMode="auto">
          <a:xfrm>
            <a:off x="6562804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CB033DA-4276-4A4E-A0B3-576C2F92839E}"/>
              </a:ext>
            </a:extLst>
          </p:cNvPr>
          <p:cNvSpPr/>
          <p:nvPr/>
        </p:nvSpPr>
        <p:spPr bwMode="auto">
          <a:xfrm>
            <a:off x="6785380" y="5085968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2526A3ED-CCA5-4376-9EFC-3E24EB8EF420}"/>
              </a:ext>
            </a:extLst>
          </p:cNvPr>
          <p:cNvSpPr/>
          <p:nvPr/>
        </p:nvSpPr>
        <p:spPr bwMode="auto">
          <a:xfrm>
            <a:off x="5037611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A383C31-9183-48CF-9E0E-00370AC196FD}"/>
              </a:ext>
            </a:extLst>
          </p:cNvPr>
          <p:cNvSpPr/>
          <p:nvPr/>
        </p:nvSpPr>
        <p:spPr bwMode="auto">
          <a:xfrm>
            <a:off x="5482763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3A9DA6E-D106-4749-BE3A-F9411C4509E7}"/>
              </a:ext>
            </a:extLst>
          </p:cNvPr>
          <p:cNvSpPr/>
          <p:nvPr/>
        </p:nvSpPr>
        <p:spPr bwMode="auto">
          <a:xfrm>
            <a:off x="5705339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6696BD60-F50D-4B34-BFB2-BE3235075B20}"/>
              </a:ext>
            </a:extLst>
          </p:cNvPr>
          <p:cNvSpPr/>
          <p:nvPr/>
        </p:nvSpPr>
        <p:spPr bwMode="auto">
          <a:xfrm>
            <a:off x="6133396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7862C536-80DF-4576-B088-D3A7FE370112}"/>
              </a:ext>
            </a:extLst>
          </p:cNvPr>
          <p:cNvSpPr/>
          <p:nvPr/>
        </p:nvSpPr>
        <p:spPr bwMode="auto">
          <a:xfrm>
            <a:off x="6343698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C1D9AD29-35CA-4281-AA5E-C8C841DD80ED}"/>
              </a:ext>
            </a:extLst>
          </p:cNvPr>
          <p:cNvSpPr/>
          <p:nvPr/>
        </p:nvSpPr>
        <p:spPr bwMode="auto">
          <a:xfrm>
            <a:off x="6566274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CC67EC37-DC5D-49C5-8B3B-4D68BB5C935F}"/>
              </a:ext>
            </a:extLst>
          </p:cNvPr>
          <p:cNvSpPr/>
          <p:nvPr/>
        </p:nvSpPr>
        <p:spPr bwMode="auto">
          <a:xfrm>
            <a:off x="6788850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62D0D699-EFF1-49A3-A93E-AE01865ED0BE}"/>
              </a:ext>
            </a:extLst>
          </p:cNvPr>
          <p:cNvSpPr/>
          <p:nvPr/>
        </p:nvSpPr>
        <p:spPr bwMode="auto">
          <a:xfrm>
            <a:off x="5028807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C6CA634-B165-4752-A525-5188AE689D47}"/>
              </a:ext>
            </a:extLst>
          </p:cNvPr>
          <p:cNvSpPr/>
          <p:nvPr/>
        </p:nvSpPr>
        <p:spPr bwMode="auto">
          <a:xfrm>
            <a:off x="5473959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2DD30892-2F66-4998-B5EA-1D306C8BCCAB}"/>
              </a:ext>
            </a:extLst>
          </p:cNvPr>
          <p:cNvSpPr/>
          <p:nvPr/>
        </p:nvSpPr>
        <p:spPr bwMode="auto">
          <a:xfrm>
            <a:off x="5696535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C2B6690-048C-4658-9A14-2C51616C3576}"/>
              </a:ext>
            </a:extLst>
          </p:cNvPr>
          <p:cNvSpPr/>
          <p:nvPr/>
        </p:nvSpPr>
        <p:spPr bwMode="auto">
          <a:xfrm>
            <a:off x="5919111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B62D7AE-3EFD-40E0-B99E-C66551770C3C}"/>
              </a:ext>
            </a:extLst>
          </p:cNvPr>
          <p:cNvSpPr/>
          <p:nvPr/>
        </p:nvSpPr>
        <p:spPr bwMode="auto">
          <a:xfrm>
            <a:off x="6124592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7EBBFB4-3288-4733-9481-6AA5D32244D0}"/>
              </a:ext>
            </a:extLst>
          </p:cNvPr>
          <p:cNvSpPr/>
          <p:nvPr/>
        </p:nvSpPr>
        <p:spPr bwMode="auto">
          <a:xfrm>
            <a:off x="6334894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EA6504C-E34C-4FE6-8ADE-AC303AD20E16}"/>
              </a:ext>
            </a:extLst>
          </p:cNvPr>
          <p:cNvSpPr/>
          <p:nvPr/>
        </p:nvSpPr>
        <p:spPr bwMode="auto">
          <a:xfrm>
            <a:off x="6557470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A63D1621-32FA-4BB0-AD42-084CAA04E7A7}"/>
              </a:ext>
            </a:extLst>
          </p:cNvPr>
          <p:cNvSpPr/>
          <p:nvPr/>
        </p:nvSpPr>
        <p:spPr bwMode="auto">
          <a:xfrm>
            <a:off x="6780046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264CE7-7D9B-453E-B82D-407E16A1C53C}"/>
              </a:ext>
            </a:extLst>
          </p:cNvPr>
          <p:cNvSpPr/>
          <p:nvPr/>
        </p:nvSpPr>
        <p:spPr bwMode="auto">
          <a:xfrm>
            <a:off x="5536809" y="3899668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BE43B2D4-922D-4E01-A35C-D439FF7D10DE}"/>
              </a:ext>
            </a:extLst>
          </p:cNvPr>
          <p:cNvSpPr/>
          <p:nvPr/>
        </p:nvSpPr>
        <p:spPr bwMode="auto">
          <a:xfrm>
            <a:off x="4847645" y="4139463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DC275EA3-4F7B-4BEA-9C59-F00EDA0CC4F1}"/>
              </a:ext>
            </a:extLst>
          </p:cNvPr>
          <p:cNvSpPr/>
          <p:nvPr/>
        </p:nvSpPr>
        <p:spPr bwMode="auto">
          <a:xfrm>
            <a:off x="5565206" y="4127579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F61B95CD-34CA-450E-BECB-BDCF6F0B39C4}"/>
              </a:ext>
            </a:extLst>
          </p:cNvPr>
          <p:cNvSpPr/>
          <p:nvPr/>
        </p:nvSpPr>
        <p:spPr bwMode="auto">
          <a:xfrm>
            <a:off x="4857097" y="4352401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B0F9D357-CE79-4C34-BF94-9C3373F4C0FA}"/>
              </a:ext>
            </a:extLst>
          </p:cNvPr>
          <p:cNvSpPr/>
          <p:nvPr/>
        </p:nvSpPr>
        <p:spPr bwMode="auto">
          <a:xfrm>
            <a:off x="5591217" y="4343798"/>
            <a:ext cx="53870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ED456BE9-EA4C-4AC7-945E-789D709AEB43}"/>
              </a:ext>
            </a:extLst>
          </p:cNvPr>
          <p:cNvSpPr/>
          <p:nvPr/>
        </p:nvSpPr>
        <p:spPr bwMode="auto">
          <a:xfrm>
            <a:off x="4948535" y="4584303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97808A32-CD12-4636-8B0F-E4C4FB1CA550}"/>
              </a:ext>
            </a:extLst>
          </p:cNvPr>
          <p:cNvSpPr/>
          <p:nvPr/>
        </p:nvSpPr>
        <p:spPr bwMode="auto">
          <a:xfrm>
            <a:off x="4948535" y="4790848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A299371-46DC-4C49-A5E8-23C05EE5EE08}"/>
              </a:ext>
            </a:extLst>
          </p:cNvPr>
          <p:cNvSpPr/>
          <p:nvPr/>
        </p:nvSpPr>
        <p:spPr bwMode="auto">
          <a:xfrm>
            <a:off x="5843903" y="4794356"/>
            <a:ext cx="690911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D7065BF-90F4-4A1F-B27F-9E95923A6EBF}"/>
              </a:ext>
            </a:extLst>
          </p:cNvPr>
          <p:cNvSpPr/>
          <p:nvPr/>
        </p:nvSpPr>
        <p:spPr bwMode="auto">
          <a:xfrm>
            <a:off x="4965731" y="5029196"/>
            <a:ext cx="115013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F4D9B26-F620-4DDF-9C2B-A68AEF488070}"/>
              </a:ext>
            </a:extLst>
          </p:cNvPr>
          <p:cNvSpPr/>
          <p:nvPr/>
        </p:nvSpPr>
        <p:spPr bwMode="auto">
          <a:xfrm>
            <a:off x="5608101" y="5032704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35F6F2E4-CFF6-4317-B0F4-3B6EDF8B319A}"/>
              </a:ext>
            </a:extLst>
          </p:cNvPr>
          <p:cNvSpPr/>
          <p:nvPr/>
        </p:nvSpPr>
        <p:spPr bwMode="auto">
          <a:xfrm>
            <a:off x="5392077" y="5252726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DA40B5E-8624-4458-81A0-8359477DF535}"/>
              </a:ext>
            </a:extLst>
          </p:cNvPr>
          <p:cNvSpPr/>
          <p:nvPr/>
        </p:nvSpPr>
        <p:spPr bwMode="auto">
          <a:xfrm>
            <a:off x="4953122" y="5483591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상태변환도를 그려보자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27753" y="1138136"/>
            <a:ext cx="3220236" cy="2144020"/>
            <a:chOff x="2380600" y="1297769"/>
            <a:chExt cx="3492888" cy="2325551"/>
          </a:xfrm>
        </p:grpSpPr>
        <p:sp>
          <p:nvSpPr>
            <p:cNvPr id="4" name="타원 3"/>
            <p:cNvSpPr/>
            <p:nvPr/>
          </p:nvSpPr>
          <p:spPr bwMode="auto">
            <a:xfrm>
              <a:off x="2859360" y="206084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4427984" y="134076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428519" y="2708920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4" idx="7"/>
            </p:cNvCxnSpPr>
            <p:nvPr/>
          </p:nvCxnSpPr>
          <p:spPr bwMode="auto">
            <a:xfrm flipV="1">
              <a:off x="3639849" y="1916832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/>
            <p:cNvCxnSpPr>
              <a:endCxn id="6" idx="2"/>
            </p:cNvCxnSpPr>
            <p:nvPr/>
          </p:nvCxnSpPr>
          <p:spPr bwMode="auto">
            <a:xfrm>
              <a:off x="3662943" y="2795976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835158" y="1717133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832" y="26569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4813509" y="2255694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4947592" y="2255168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4502972" y="23125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4602" y="2312504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3727585" y="2029041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4056636" y="207706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>
              <a:off x="3573343" y="2882924"/>
              <a:ext cx="844840" cy="38424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3772944" y="3002732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9" name="구부러진 연결선 18"/>
            <p:cNvCxnSpPr>
              <a:stCxn id="5" idx="6"/>
              <a:endCxn id="5" idx="7"/>
            </p:cNvCxnSpPr>
            <p:nvPr/>
          </p:nvCxnSpPr>
          <p:spPr bwMode="auto">
            <a:xfrm flipH="1" flipV="1">
              <a:off x="5208473" y="1474679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구부러진 연결선 19"/>
            <p:cNvCxnSpPr/>
            <p:nvPr/>
          </p:nvCxnSpPr>
          <p:spPr bwMode="auto">
            <a:xfrm flipH="1" flipV="1">
              <a:off x="5239691" y="2860462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523656" y="1297769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656" y="2752506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23" name="구부러진 연결선 22"/>
            <p:cNvCxnSpPr>
              <a:stCxn id="4" idx="1"/>
              <a:endCxn id="4" idx="2"/>
            </p:cNvCxnSpPr>
            <p:nvPr/>
          </p:nvCxnSpPr>
          <p:spPr bwMode="auto">
            <a:xfrm rot="16200000" flipH="1" flipV="1">
              <a:off x="2764671" y="2289447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380600" y="196531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592465" y="3670069"/>
            <a:ext cx="5375612" cy="3060225"/>
            <a:chOff x="1592465" y="3670069"/>
            <a:chExt cx="5375612" cy="3060225"/>
          </a:xfrm>
        </p:grpSpPr>
        <p:sp>
          <p:nvSpPr>
            <p:cNvPr id="25" name="타원 24"/>
            <p:cNvSpPr/>
            <p:nvPr/>
          </p:nvSpPr>
          <p:spPr bwMode="auto">
            <a:xfrm>
              <a:off x="2071225" y="478056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3639849" y="406048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3640384" y="5428637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>
              <a:stCxn id="25" idx="7"/>
            </p:cNvCxnSpPr>
            <p:nvPr/>
          </p:nvCxnSpPr>
          <p:spPr bwMode="auto">
            <a:xfrm flipV="1">
              <a:off x="2851714" y="4636549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/>
            <p:cNvCxnSpPr>
              <a:endCxn id="27" idx="2"/>
            </p:cNvCxnSpPr>
            <p:nvPr/>
          </p:nvCxnSpPr>
          <p:spPr bwMode="auto">
            <a:xfrm>
              <a:off x="2874808" y="5515693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3047022" y="4436850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8697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4025374" y="4975411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직선 화살표 연결선 32"/>
            <p:cNvCxnSpPr/>
            <p:nvPr/>
          </p:nvCxnSpPr>
          <p:spPr bwMode="auto">
            <a:xfrm>
              <a:off x="4159457" y="4974885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3714835" y="50322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6467" y="503222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>
              <a:stCxn id="47" idx="2"/>
              <a:endCxn id="26" idx="6"/>
            </p:cNvCxnSpPr>
            <p:nvPr/>
          </p:nvCxnSpPr>
          <p:spPr bwMode="auto">
            <a:xfrm flipH="1" flipV="1">
              <a:off x="4554249" y="4517685"/>
              <a:ext cx="915478" cy="210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64327" y="4596663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40" name="구부러진 연결선 39"/>
            <p:cNvCxnSpPr>
              <a:stCxn id="26" idx="6"/>
              <a:endCxn id="26" idx="7"/>
            </p:cNvCxnSpPr>
            <p:nvPr/>
          </p:nvCxnSpPr>
          <p:spPr bwMode="auto">
            <a:xfrm flipH="1" flipV="1">
              <a:off x="4420338" y="4194396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구부러진 연결선 40"/>
            <p:cNvCxnSpPr/>
            <p:nvPr/>
          </p:nvCxnSpPr>
          <p:spPr bwMode="auto">
            <a:xfrm flipH="1" flipV="1">
              <a:off x="6215660" y="5484577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735521" y="401748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99625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44" name="구부러진 연결선 43"/>
            <p:cNvCxnSpPr>
              <a:stCxn id="25" idx="1"/>
              <a:endCxn id="25" idx="2"/>
            </p:cNvCxnSpPr>
            <p:nvPr/>
          </p:nvCxnSpPr>
          <p:spPr bwMode="auto">
            <a:xfrm rot="16200000" flipH="1" flipV="1">
              <a:off x="1976536" y="5009164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592465" y="4685028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469727" y="4081576"/>
              <a:ext cx="1029898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5469727" y="5446268"/>
              <a:ext cx="1016013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>
              <a:stCxn id="48" idx="2"/>
            </p:cNvCxnSpPr>
            <p:nvPr/>
          </p:nvCxnSpPr>
          <p:spPr bwMode="auto">
            <a:xfrm flipH="1">
              <a:off x="4577857" y="5903468"/>
              <a:ext cx="891870" cy="16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5015052" y="590467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55" name="구부러진 연결선 54"/>
            <p:cNvCxnSpPr/>
            <p:nvPr/>
          </p:nvCxnSpPr>
          <p:spPr bwMode="auto">
            <a:xfrm flipH="1" flipV="1">
              <a:off x="6328766" y="4190644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6643949" y="4013734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60" name="직선 화살표 연결선 59"/>
            <p:cNvCxnSpPr/>
            <p:nvPr/>
          </p:nvCxnSpPr>
          <p:spPr bwMode="auto">
            <a:xfrm flipH="1">
              <a:off x="4450595" y="4997680"/>
              <a:ext cx="1448921" cy="64854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직선 화살표 연결선 60"/>
            <p:cNvCxnSpPr>
              <a:stCxn id="26" idx="5"/>
              <a:endCxn id="48" idx="1"/>
            </p:cNvCxnSpPr>
            <p:nvPr/>
          </p:nvCxnSpPr>
          <p:spPr bwMode="auto">
            <a:xfrm>
              <a:off x="4420338" y="4840974"/>
              <a:ext cx="1198181" cy="7392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380299" y="487050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69658" y="5487789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2573383" y="3702499"/>
              <a:ext cx="3344091" cy="1078507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flipV="1">
              <a:off x="2483768" y="5716042"/>
              <a:ext cx="3222193" cy="874460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31722" y="367006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8977" y="639174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</p:grpSp>
      <p:sp>
        <p:nvSpPr>
          <p:cNvPr id="77" name="직사각형 76"/>
          <p:cNvSpPr/>
          <p:nvPr/>
        </p:nvSpPr>
        <p:spPr bwMode="auto">
          <a:xfrm>
            <a:off x="0" y="3502830"/>
            <a:ext cx="9144000" cy="3339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한칸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띈 연속된 돌을 계산하기 위한 상태변환도를 그려보자</a:t>
            </a:r>
          </a:p>
        </p:txBody>
      </p:sp>
    </p:spTree>
    <p:extLst>
      <p:ext uri="{BB962C8B-B14F-4D97-AF65-F5344CB8AC3E}">
        <p14:creationId xmlns:p14="http://schemas.microsoft.com/office/powerpoint/2010/main" val="25128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성능분석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96460" y="1268760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알고리즘의 성능측정 방법</a:t>
            </a:r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2004" y="1916832"/>
            <a:ext cx="7575376" cy="136815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메모리의 양</a:t>
            </a:r>
            <a:endParaRPr lang="en-US" altLang="ko-KR" sz="2000" dirty="0"/>
          </a:p>
          <a:p>
            <a:pPr algn="ctr"/>
            <a:r>
              <a:rPr lang="ko-KR" altLang="en-US" sz="2000" dirty="0"/>
              <a:t>고정공간사용량 </a:t>
            </a:r>
            <a:r>
              <a:rPr lang="en-US" altLang="ko-KR" sz="2000" dirty="0"/>
              <a:t>+ </a:t>
            </a:r>
            <a:r>
              <a:rPr lang="ko-KR" altLang="en-US" sz="2000" dirty="0"/>
              <a:t>가변공간사용량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3356992"/>
            <a:ext cx="679766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고정공간사용량이란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3933056"/>
            <a:ext cx="678328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가변공간사용량이란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2004" y="4593490"/>
            <a:ext cx="7603762" cy="100811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시간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9712" y="5673610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시간을 어떻게 측정하는 것이 좋을까</a:t>
            </a:r>
            <a:r>
              <a:rPr lang="en-US" altLang="ko-KR" sz="2000" dirty="0"/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58329" y="6219297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72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1412776"/>
            <a:ext cx="2592288" cy="5040560"/>
          </a:xfrm>
          <a:prstGeom prst="roundRect">
            <a:avLst>
              <a:gd name="adj" fmla="val 1129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Push(N)    </a:t>
            </a:r>
          </a:p>
          <a:p>
            <a:r>
              <a:rPr lang="en-US" altLang="ko-KR" sz="1400" dirty="0"/>
              <a:t>Push(K)</a:t>
            </a:r>
          </a:p>
          <a:p>
            <a:r>
              <a:rPr lang="en-US" altLang="ko-KR" sz="1400" dirty="0"/>
              <a:t>Push(L)     </a:t>
            </a:r>
          </a:p>
          <a:p>
            <a:r>
              <a:rPr lang="en-US" altLang="ko-KR" sz="1400" dirty="0"/>
              <a:t>Pop  </a:t>
            </a:r>
          </a:p>
          <a:p>
            <a:r>
              <a:rPr lang="en-US" altLang="ko-KR" sz="1400" dirty="0"/>
              <a:t>Push(O)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Pop</a:t>
            </a:r>
            <a:r>
              <a:rPr lang="en-US" altLang="ko-KR" sz="1400" dirty="0"/>
              <a:t>      </a:t>
            </a:r>
          </a:p>
          <a:p>
            <a:r>
              <a:rPr lang="en-US" altLang="ko-KR" sz="1400" dirty="0"/>
              <a:t>Push(H)</a:t>
            </a:r>
          </a:p>
          <a:p>
            <a:r>
              <a:rPr lang="en-US" altLang="ko-KR" sz="1400" dirty="0"/>
              <a:t>Push(Q)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Pop      </a:t>
            </a:r>
          </a:p>
          <a:p>
            <a:r>
              <a:rPr lang="en-US" altLang="ko-KR" sz="1400" dirty="0"/>
              <a:t>Push(I)</a:t>
            </a:r>
          </a:p>
          <a:p>
            <a:r>
              <a:rPr lang="en-US" altLang="ko-KR" sz="1400" dirty="0"/>
              <a:t>Push(F)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Push(C)    </a:t>
            </a:r>
          </a:p>
          <a:p>
            <a:r>
              <a:rPr lang="en-US" altLang="ko-KR" sz="1400" dirty="0"/>
              <a:t>Push(J)</a:t>
            </a:r>
          </a:p>
          <a:p>
            <a:r>
              <a:rPr lang="en-US" altLang="ko-KR" sz="1400" dirty="0"/>
              <a:t>Push(D)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Push(K)     </a:t>
            </a:r>
          </a:p>
          <a:p>
            <a:r>
              <a:rPr lang="en-US" altLang="ko-KR" sz="1400" dirty="0"/>
              <a:t>Pop</a:t>
            </a:r>
          </a:p>
          <a:p>
            <a:r>
              <a:rPr lang="en-US" altLang="ko-KR" sz="1400" dirty="0"/>
              <a:t>Pop     </a:t>
            </a:r>
          </a:p>
          <a:p>
            <a:r>
              <a:rPr lang="en-US" altLang="ko-KR" sz="1400" dirty="0"/>
              <a:t>Push(E)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b="1" dirty="0"/>
              <a:t>비어있는 </a:t>
            </a:r>
            <a:r>
              <a:rPr lang="ko-KR" altLang="en-US" sz="1800" b="1" dirty="0" err="1"/>
              <a:t>스택에</a:t>
            </a:r>
            <a:r>
              <a:rPr lang="ko-KR" altLang="en-US" sz="1800" b="1" dirty="0"/>
              <a:t> 대하여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다음과 같은 순서로 연산을 수행한 후의 </a:t>
            </a:r>
            <a:r>
              <a:rPr lang="ko-KR" altLang="en-US" sz="1800" b="1" dirty="0" err="1"/>
              <a:t>스택의</a:t>
            </a:r>
            <a:r>
              <a:rPr lang="ko-KR" altLang="en-US" sz="1800" b="1" dirty="0"/>
              <a:t> 상황을 그림으로 표현하시오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b="1" dirty="0"/>
              <a:t>파란색으로 표시된 </a:t>
            </a:r>
            <a:r>
              <a:rPr lang="en-US" altLang="ko-KR" sz="1800" b="1" dirty="0"/>
              <a:t>Pop </a:t>
            </a:r>
            <a:r>
              <a:rPr lang="ko-KR" altLang="en-US" sz="1800" b="1" dirty="0"/>
              <a:t>연산으로 </a:t>
            </a:r>
            <a:r>
              <a:rPr lang="ko-KR" altLang="en-US" sz="1800" b="1" dirty="0" err="1"/>
              <a:t>스택에서</a:t>
            </a:r>
            <a:r>
              <a:rPr lang="ko-KR" altLang="en-US" sz="1800" b="1" dirty="0"/>
              <a:t> 나온 알파벳은 무엇인가</a:t>
            </a:r>
            <a:r>
              <a:rPr lang="en-US" altLang="ko-KR" sz="1800" b="1" dirty="0"/>
              <a:t>?</a:t>
            </a:r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4093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556792"/>
            <a:ext cx="8280920" cy="108012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/>
              <a:t>트리의</a:t>
            </a:r>
            <a:r>
              <a:rPr lang="ko-KR" altLang="en-US" sz="2000" dirty="0"/>
              <a:t> 정의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941" y="2852936"/>
            <a:ext cx="8280920" cy="33123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트리 구조에서의 용어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2000" dirty="0" err="1"/>
              <a:t>루트노드</a:t>
            </a:r>
            <a:r>
              <a:rPr lang="en-US" altLang="ko-KR" sz="2000" dirty="0"/>
              <a:t>(root), </a:t>
            </a:r>
            <a:r>
              <a:rPr lang="ko-KR" altLang="en-US" sz="2000" dirty="0" err="1"/>
              <a:t>단말노드</a:t>
            </a:r>
            <a:r>
              <a:rPr lang="en-US" altLang="ko-KR" sz="2000" dirty="0"/>
              <a:t>(leaf), </a:t>
            </a:r>
            <a:r>
              <a:rPr lang="ko-KR" altLang="en-US" sz="2000" dirty="0" err="1"/>
              <a:t>중간노드</a:t>
            </a:r>
            <a:r>
              <a:rPr lang="en-US" altLang="ko-KR" sz="2000" dirty="0"/>
              <a:t>(non-leaf, non-terminal), </a:t>
            </a:r>
          </a:p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</a:p>
          <a:p>
            <a:pPr algn="ctr"/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레벨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496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57200"/>
            <a:ext cx="7279704" cy="563563"/>
          </a:xfrm>
        </p:spPr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196752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</a:t>
            </a:r>
            <a:r>
              <a:rPr lang="en-US" altLang="ko-KR" sz="2000" dirty="0"/>
              <a:t>(binary tree)</a:t>
            </a:r>
            <a:r>
              <a:rPr lang="ko-KR" altLang="en-US" sz="2000" dirty="0"/>
              <a:t>란 무엇인가</a:t>
            </a:r>
            <a:r>
              <a:rPr lang="en-US" altLang="ko-KR" sz="2000" dirty="0"/>
              <a:t>?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844824"/>
            <a:ext cx="8280920" cy="139859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포화이진트리</a:t>
            </a:r>
            <a:r>
              <a:rPr lang="en-US" altLang="ko-KR" sz="2000" dirty="0"/>
              <a:t>(full binary tree), </a:t>
            </a:r>
            <a:r>
              <a:rPr lang="ko-KR" altLang="en-US" sz="2000" dirty="0" err="1"/>
              <a:t>완전이진트리</a:t>
            </a:r>
            <a:r>
              <a:rPr lang="en-US" altLang="ko-KR" sz="2000" dirty="0"/>
              <a:t>(complete binary tree), </a:t>
            </a:r>
          </a:p>
          <a:p>
            <a:pPr algn="ctr"/>
            <a:r>
              <a:rPr lang="ko-KR" altLang="en-US" sz="2000" dirty="0" err="1"/>
              <a:t>사향이진트리</a:t>
            </a:r>
            <a:r>
              <a:rPr lang="en-US" altLang="ko-KR" sz="2000" dirty="0"/>
              <a:t>(skewed binary tree)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3315427"/>
            <a:ext cx="8280920" cy="1553733"/>
          </a:xfrm>
          <a:prstGeom prst="roundRect">
            <a:avLst>
              <a:gd name="adj" fmla="val 675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 성질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1800" dirty="0" err="1"/>
              <a:t>이진트리</a:t>
            </a:r>
            <a:r>
              <a:rPr lang="ko-KR" altLang="en-US" sz="1800" dirty="0"/>
              <a:t> 레벨 </a:t>
            </a:r>
            <a:r>
              <a:rPr lang="en-US" altLang="ko-KR" sz="1800" dirty="0"/>
              <a:t>k</a:t>
            </a:r>
            <a:r>
              <a:rPr lang="ko-KR" altLang="en-US" sz="1800" dirty="0"/>
              <a:t>에서의 최대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</a:t>
            </a:r>
            <a:endParaRPr lang="en-US" altLang="ko-KR" sz="1800" dirty="0"/>
          </a:p>
          <a:p>
            <a:pPr algn="ctr"/>
            <a:r>
              <a:rPr lang="ko-KR" altLang="en-US" sz="1800" dirty="0"/>
              <a:t>높이가 </a:t>
            </a:r>
            <a:r>
              <a:rPr lang="en-US" altLang="ko-KR" sz="1800" dirty="0"/>
              <a:t>k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이진트리의</a:t>
            </a:r>
            <a:r>
              <a:rPr lang="ko-KR" altLang="en-US" sz="1800" dirty="0"/>
              <a:t> 최대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</a:t>
            </a:r>
            <a:endParaRPr lang="en-US" altLang="ko-KR" sz="1800" dirty="0"/>
          </a:p>
          <a:p>
            <a:pPr algn="ctr"/>
            <a:r>
              <a:rPr lang="en-US" altLang="ko-KR" sz="1800" dirty="0"/>
              <a:t>Leaf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개수와 차수가 </a:t>
            </a:r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개수의 관계</a:t>
            </a:r>
            <a:endParaRPr lang="en-US" altLang="ko-KR" sz="1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4941168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구현 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 </a:t>
            </a:r>
            <a:r>
              <a:rPr lang="en-US" altLang="ko-KR" sz="2000" dirty="0"/>
              <a:t>VS </a:t>
            </a:r>
            <a:r>
              <a:rPr lang="ko-KR" altLang="en-US" sz="2000" dirty="0"/>
              <a:t>포인터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977" y="5754893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운행</a:t>
            </a:r>
            <a:r>
              <a:rPr lang="en-US" altLang="ko-KR" sz="2000" dirty="0"/>
              <a:t>(traverse)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중위우선운행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후위우선운행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07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스택에서의</a:t>
            </a:r>
            <a:r>
              <a:rPr lang="ko-KR" altLang="en-US" dirty="0"/>
              <a:t> 연산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795908" y="2580161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 rot="10800000">
            <a:off x="3254946" y="1284016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929258" y="1412776"/>
            <a:ext cx="3200400" cy="1779266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>
                <a:solidFill>
                  <a:srgbClr val="FFFFCC"/>
                </a:solidFill>
                <a:ea typeface="굴림" panose="020B0600000101010101" pitchFamily="50" charset="-127"/>
              </a:rPr>
              <a:t>Push</a:t>
            </a:r>
          </a:p>
          <a:p>
            <a:endParaRPr lang="en-US" altLang="ko-KR" sz="20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Overflow Check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다음위치에 삽입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  <a:ea typeface="굴림" panose="020B0600000101010101" pitchFamily="50" charset="-127"/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>
            <a:off x="4510658" y="2580161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gray">
          <a:xfrm rot="10800000">
            <a:off x="6969696" y="1284016"/>
            <a:ext cx="1016000" cy="755897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4644008" y="1412776"/>
            <a:ext cx="3200400" cy="1779266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>
                <a:solidFill>
                  <a:srgbClr val="FFFFCC"/>
                </a:solidFill>
                <a:ea typeface="굴림" panose="020B0600000101010101" pitchFamily="50" charset="-127"/>
              </a:rPr>
              <a:t>Pop</a:t>
            </a:r>
          </a:p>
          <a:p>
            <a:endParaRPr lang="en-US" altLang="ko-KR" sz="2000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Underflow Check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  <a:ea typeface="굴림" panose="020B0600000101010101" pitchFamily="50" charset="-127"/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위치에서 삭제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rgbClr val="FFFFFF"/>
                </a:solidFill>
              </a:rPr>
              <a:t>sp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조정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6450" y="3090417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r>
              <a:rPr lang="en-US" altLang="ko-KR" dirty="0"/>
              <a:t> : stack pointer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1609080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13063" y="566671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617046" y="531214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621029" y="495756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625012" y="460299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628995" y="4248418"/>
            <a:ext cx="864096" cy="36004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632978" y="3893844"/>
            <a:ext cx="864096" cy="36004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78610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660232" y="602128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78610" y="549216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60232" y="549216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78610" y="496303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660232" y="496303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078610" y="443390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0232" y="443390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078610" y="390477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660232" y="390477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58" idx="0"/>
            <a:endCxn id="60" idx="2"/>
          </p:cNvCxnSpPr>
          <p:nvPr/>
        </p:nvCxnSpPr>
        <p:spPr bwMode="auto">
          <a:xfrm flipV="1">
            <a:off x="4510658" y="585220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직선 화살표 연결선 69"/>
          <p:cNvCxnSpPr/>
          <p:nvPr/>
        </p:nvCxnSpPr>
        <p:spPr bwMode="auto">
          <a:xfrm flipV="1">
            <a:off x="4510276" y="531214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화살표 연결선 70"/>
          <p:cNvCxnSpPr/>
          <p:nvPr/>
        </p:nvCxnSpPr>
        <p:spPr bwMode="auto">
          <a:xfrm flipV="1">
            <a:off x="4509894" y="477208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직선 화살표 연결선 71"/>
          <p:cNvCxnSpPr/>
          <p:nvPr/>
        </p:nvCxnSpPr>
        <p:spPr bwMode="auto">
          <a:xfrm flipV="1">
            <a:off x="4509512" y="423202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직선 화살표 연결선 74"/>
          <p:cNvCxnSpPr>
            <a:stCxn id="61" idx="2"/>
            <a:endCxn id="59" idx="0"/>
          </p:cNvCxnSpPr>
          <p:nvPr/>
        </p:nvCxnSpPr>
        <p:spPr bwMode="auto">
          <a:xfrm>
            <a:off x="7092280" y="5852200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직선 화살표 연결선 75"/>
          <p:cNvCxnSpPr/>
          <p:nvPr/>
        </p:nvCxnSpPr>
        <p:spPr bwMode="auto">
          <a:xfrm>
            <a:off x="7100669" y="532307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직선 화살표 연결선 76"/>
          <p:cNvCxnSpPr/>
          <p:nvPr/>
        </p:nvCxnSpPr>
        <p:spPr bwMode="auto">
          <a:xfrm>
            <a:off x="7109058" y="4793944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7117447" y="426481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899592" y="455151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79" idx="3"/>
            <a:endCxn id="55" idx="1"/>
          </p:cNvCxnSpPr>
          <p:nvPr/>
        </p:nvCxnSpPr>
        <p:spPr bwMode="auto">
          <a:xfrm>
            <a:off x="1432110" y="4782344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383304" y="389165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 bwMode="auto">
          <a:xfrm>
            <a:off x="3915822" y="4122492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940892" y="380034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 bwMode="auto">
          <a:xfrm>
            <a:off x="3905071" y="6218187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3021025" y="5970475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 bwMode="auto">
          <a:xfrm>
            <a:off x="6459853" y="4122491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그룹 4"/>
          <p:cNvGrpSpPr/>
          <p:nvPr/>
        </p:nvGrpSpPr>
        <p:grpSpPr>
          <a:xfrm>
            <a:off x="4355976" y="3674234"/>
            <a:ext cx="288032" cy="241096"/>
            <a:chOff x="7236296" y="692696"/>
            <a:chExt cx="288032" cy="241096"/>
          </a:xfrm>
        </p:grpSpPr>
        <p:cxnSp>
          <p:nvCxnSpPr>
            <p:cNvPr id="43" name="직선 화살표 연결선 4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연결선 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그룹 47"/>
          <p:cNvGrpSpPr/>
          <p:nvPr/>
        </p:nvGrpSpPr>
        <p:grpSpPr>
          <a:xfrm rot="10800000">
            <a:off x="6956653" y="6381328"/>
            <a:ext cx="288032" cy="241096"/>
            <a:chOff x="7236296" y="692696"/>
            <a:chExt cx="288032" cy="241096"/>
          </a:xfrm>
        </p:grpSpPr>
        <p:cxnSp>
          <p:nvCxnSpPr>
            <p:cNvPr id="49" name="직선 화살표 연결선 4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폭발 2 2"/>
          <p:cNvSpPr/>
          <p:nvPr/>
        </p:nvSpPr>
        <p:spPr bwMode="auto">
          <a:xfrm>
            <a:off x="4102524" y="3812646"/>
            <a:ext cx="4213891" cy="2561518"/>
          </a:xfrm>
          <a:prstGeom prst="irregularSeal2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어느</a:t>
            </a:r>
            <a:r>
              <a:rPr kumimoji="0" lang="ko-KR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방법으로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스택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53902" y="984965"/>
            <a:ext cx="3475038" cy="1033000"/>
            <a:chOff x="795908" y="1284016"/>
            <a:chExt cx="3475038" cy="2052042"/>
          </a:xfrm>
        </p:grpSpPr>
        <p:sp>
          <p:nvSpPr>
            <p:cNvPr id="7" name="Freeform 4"/>
            <p:cNvSpPr>
              <a:spLocks/>
            </p:cNvSpPr>
            <p:nvPr/>
          </p:nvSpPr>
          <p:spPr bwMode="gray">
            <a:xfrm>
              <a:off x="79590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gray">
            <a:xfrm rot="10800000">
              <a:off x="325494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92925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Overflow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다음위치에 삽입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endParaRPr lang="en-US" altLang="ko-KR" sz="1100" dirty="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1299089" y="479663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299089" y="426750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299089" y="373837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299089" y="320925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직선 화살표 연결선 68"/>
          <p:cNvCxnSpPr>
            <a:stCxn id="58" idx="0"/>
            <a:endCxn id="60" idx="2"/>
          </p:cNvCxnSpPr>
          <p:nvPr/>
        </p:nvCxnSpPr>
        <p:spPr bwMode="auto">
          <a:xfrm flipV="1">
            <a:off x="1731137" y="462754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직선 화살표 연결선 69"/>
          <p:cNvCxnSpPr/>
          <p:nvPr/>
        </p:nvCxnSpPr>
        <p:spPr bwMode="auto">
          <a:xfrm flipV="1">
            <a:off x="1730755" y="408748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화살표 연결선 70"/>
          <p:cNvCxnSpPr/>
          <p:nvPr/>
        </p:nvCxnSpPr>
        <p:spPr bwMode="auto">
          <a:xfrm flipV="1">
            <a:off x="1730373" y="354742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29421" y="31933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sp</a:t>
            </a:r>
            <a:endParaRPr lang="ko-KR" altLang="en-US" sz="1800" dirty="0"/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 bwMode="auto">
          <a:xfrm>
            <a:off x="1136301" y="3400540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1125550" y="4993533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487199" y="47976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76455" y="2952282"/>
            <a:ext cx="288032" cy="241096"/>
            <a:chOff x="7236296" y="692696"/>
            <a:chExt cx="288032" cy="241096"/>
          </a:xfrm>
        </p:grpSpPr>
        <p:cxnSp>
          <p:nvCxnSpPr>
            <p:cNvPr id="43" name="직선 화살표 연결선 4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연결선 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직사각형 72"/>
          <p:cNvSpPr/>
          <p:nvPr/>
        </p:nvSpPr>
        <p:spPr bwMode="auto">
          <a:xfrm>
            <a:off x="3216971" y="479663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16971" y="426750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216971" y="373837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216971" y="320925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216971" y="2680122"/>
            <a:ext cx="864096" cy="36004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8" name="직선 화살표 연결선 87"/>
          <p:cNvCxnSpPr>
            <a:stCxn id="73" idx="0"/>
            <a:endCxn id="74" idx="2"/>
          </p:cNvCxnSpPr>
          <p:nvPr/>
        </p:nvCxnSpPr>
        <p:spPr bwMode="auto">
          <a:xfrm flipV="1">
            <a:off x="3649019" y="462754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직선 화살표 연결선 90"/>
          <p:cNvCxnSpPr/>
          <p:nvPr/>
        </p:nvCxnSpPr>
        <p:spPr bwMode="auto">
          <a:xfrm flipV="1">
            <a:off x="3648637" y="408748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/>
          <p:cNvCxnSpPr/>
          <p:nvPr/>
        </p:nvCxnSpPr>
        <p:spPr bwMode="auto">
          <a:xfrm flipV="1">
            <a:off x="3648255" y="354742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직선 화살표 연결선 92"/>
          <p:cNvCxnSpPr/>
          <p:nvPr/>
        </p:nvCxnSpPr>
        <p:spPr bwMode="auto">
          <a:xfrm flipV="1">
            <a:off x="3647873" y="3007366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2569968" y="26661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sp</a:t>
            </a:r>
            <a:endParaRPr lang="ko-KR" altLang="en-US" sz="1800" dirty="0"/>
          </a:p>
        </p:txBody>
      </p:sp>
      <p:cxnSp>
        <p:nvCxnSpPr>
          <p:cNvPr id="95" name="직선 화살표 연결선 94"/>
          <p:cNvCxnSpPr>
            <a:stCxn id="94" idx="3"/>
            <a:endCxn id="87" idx="1"/>
          </p:cNvCxnSpPr>
          <p:nvPr/>
        </p:nvCxnSpPr>
        <p:spPr bwMode="auto">
          <a:xfrm>
            <a:off x="3015924" y="2850852"/>
            <a:ext cx="201047" cy="92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화살표 연결선 95"/>
          <p:cNvCxnSpPr/>
          <p:nvPr/>
        </p:nvCxnSpPr>
        <p:spPr bwMode="auto">
          <a:xfrm>
            <a:off x="3043432" y="4993533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2388779" y="48088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494337" y="2449580"/>
            <a:ext cx="288032" cy="241096"/>
            <a:chOff x="7236296" y="692696"/>
            <a:chExt cx="288032" cy="241096"/>
          </a:xfrm>
        </p:grpSpPr>
        <p:cxnSp>
          <p:nvCxnSpPr>
            <p:cNvPr id="99" name="직선 화살표 연결선 9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" name="직사각형 101"/>
          <p:cNvSpPr/>
          <p:nvPr/>
        </p:nvSpPr>
        <p:spPr bwMode="auto">
          <a:xfrm>
            <a:off x="1524683" y="2238441"/>
            <a:ext cx="864096" cy="36004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1833" y="22409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new</a:t>
            </a:r>
            <a:endParaRPr lang="ko-KR" altLang="en-US" dirty="0"/>
          </a:p>
        </p:txBody>
      </p:sp>
      <p:cxnSp>
        <p:nvCxnSpPr>
          <p:cNvPr id="104" name="직선 화살표 연결선 103"/>
          <p:cNvCxnSpPr>
            <a:stCxn id="103" idx="3"/>
            <a:endCxn id="102" idx="1"/>
          </p:cNvCxnSpPr>
          <p:nvPr/>
        </p:nvCxnSpPr>
        <p:spPr bwMode="auto">
          <a:xfrm flipV="1">
            <a:off x="1385722" y="2418461"/>
            <a:ext cx="138961" cy="714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2747210" y="2519027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3754257" y="300736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3807491" y="238981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763" y="2209182"/>
            <a:ext cx="3363736" cy="3250670"/>
            <a:chOff x="4722763" y="2209182"/>
            <a:chExt cx="3363736" cy="325067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5499716" y="484744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499716" y="431831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499716" y="378919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499716" y="326006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508104" y="2245588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직선 화살표 연결선 74"/>
            <p:cNvCxnSpPr>
              <a:stCxn id="61" idx="2"/>
              <a:endCxn id="59" idx="0"/>
            </p:cNvCxnSpPr>
            <p:nvPr/>
          </p:nvCxnSpPr>
          <p:spPr bwMode="auto">
            <a:xfrm>
              <a:off x="5931764" y="467835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직선 화살표 연결선 75"/>
            <p:cNvCxnSpPr/>
            <p:nvPr/>
          </p:nvCxnSpPr>
          <p:spPr bwMode="auto">
            <a:xfrm>
              <a:off x="5940153" y="414923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직선 화살표 연결선 76"/>
            <p:cNvCxnSpPr/>
            <p:nvPr/>
          </p:nvCxnSpPr>
          <p:spPr bwMode="auto">
            <a:xfrm>
              <a:off x="5948542" y="362010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직선 화살표 연결선 77"/>
            <p:cNvCxnSpPr>
              <a:endCxn id="67" idx="1"/>
            </p:cNvCxnSpPr>
            <p:nvPr/>
          </p:nvCxnSpPr>
          <p:spPr bwMode="auto">
            <a:xfrm>
              <a:off x="5310964" y="2418461"/>
              <a:ext cx="197140" cy="71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TextBox 84"/>
            <p:cNvSpPr txBox="1"/>
            <p:nvPr/>
          </p:nvSpPr>
          <p:spPr>
            <a:xfrm>
              <a:off x="4902609" y="327960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90" name="직선 화살표 연결선 89"/>
            <p:cNvCxnSpPr/>
            <p:nvPr/>
          </p:nvCxnSpPr>
          <p:spPr bwMode="auto">
            <a:xfrm>
              <a:off x="5319775" y="3473146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그룹 47"/>
            <p:cNvGrpSpPr/>
            <p:nvPr/>
          </p:nvGrpSpPr>
          <p:grpSpPr>
            <a:xfrm rot="10800000">
              <a:off x="5796137" y="5207486"/>
              <a:ext cx="288032" cy="241096"/>
              <a:chOff x="7236296" y="692696"/>
              <a:chExt cx="288032" cy="241096"/>
            </a:xfrm>
          </p:grpSpPr>
          <p:cxnSp>
            <p:nvCxnSpPr>
              <p:cNvPr id="49" name="직선 화살표 연결선 48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직선 연결선 49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5" name="직사각형 104"/>
            <p:cNvSpPr/>
            <p:nvPr/>
          </p:nvSpPr>
          <p:spPr bwMode="auto">
            <a:xfrm>
              <a:off x="7222403" y="485871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7222403" y="432958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7222403" y="380046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7222403" y="327133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7222403" y="2742204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0" name="직선 화살표 연결선 109"/>
            <p:cNvCxnSpPr>
              <a:stCxn id="106" idx="2"/>
              <a:endCxn id="105" idx="0"/>
            </p:cNvCxnSpPr>
            <p:nvPr/>
          </p:nvCxnSpPr>
          <p:spPr bwMode="auto">
            <a:xfrm>
              <a:off x="7654451" y="468962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직선 화살표 연결선 110"/>
            <p:cNvCxnSpPr/>
            <p:nvPr/>
          </p:nvCxnSpPr>
          <p:spPr bwMode="auto">
            <a:xfrm>
              <a:off x="7662840" y="416050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직선 화살표 연결선 111"/>
            <p:cNvCxnSpPr/>
            <p:nvPr/>
          </p:nvCxnSpPr>
          <p:spPr bwMode="auto">
            <a:xfrm>
              <a:off x="7671229" y="363137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직선 화살표 연결선 112"/>
            <p:cNvCxnSpPr/>
            <p:nvPr/>
          </p:nvCxnSpPr>
          <p:spPr bwMode="auto">
            <a:xfrm>
              <a:off x="7679618" y="310224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Box 113"/>
            <p:cNvSpPr txBox="1"/>
            <p:nvPr/>
          </p:nvSpPr>
          <p:spPr>
            <a:xfrm>
              <a:off x="6601712" y="275181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dirty="0"/>
            </a:p>
          </p:txBody>
        </p:sp>
        <p:cxnSp>
          <p:nvCxnSpPr>
            <p:cNvPr id="115" name="직선 화살표 연결선 114"/>
            <p:cNvCxnSpPr/>
            <p:nvPr/>
          </p:nvCxnSpPr>
          <p:spPr bwMode="auto">
            <a:xfrm>
              <a:off x="7022024" y="2959919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6" name="그룹 115"/>
            <p:cNvGrpSpPr/>
            <p:nvPr/>
          </p:nvGrpSpPr>
          <p:grpSpPr>
            <a:xfrm rot="10800000">
              <a:off x="7518824" y="5218756"/>
              <a:ext cx="288032" cy="241096"/>
              <a:chOff x="7236296" y="692696"/>
              <a:chExt cx="288032" cy="241096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0" name="TextBox 119"/>
            <p:cNvSpPr txBox="1"/>
            <p:nvPr/>
          </p:nvSpPr>
          <p:spPr>
            <a:xfrm>
              <a:off x="4722763" y="220918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new</a:t>
              </a:r>
              <a:endParaRPr lang="ko-KR" altLang="en-US" dirty="0"/>
            </a:p>
          </p:txBody>
        </p:sp>
        <p:sp>
          <p:nvSpPr>
            <p:cNvPr id="123" name="타원 122"/>
            <p:cNvSpPr/>
            <p:nvPr/>
          </p:nvSpPr>
          <p:spPr bwMode="auto">
            <a:xfrm>
              <a:off x="6805999" y="266618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 bwMode="auto">
            <a:xfrm>
              <a:off x="7751921" y="3040162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</a:t>
            </a:r>
            <a:r>
              <a:rPr lang="ko-KR" altLang="en-US" dirty="0" err="1"/>
              <a:t>스택</a:t>
            </a:r>
            <a:r>
              <a:rPr lang="en-US" altLang="ko-KR" dirty="0"/>
              <a:t>(push)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65089" y="549309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16512" y="5350961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65089" y="4963968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16512" y="4821833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165089" y="443484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616512" y="4292705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165089" y="390571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616512" y="3763577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65089" y="337658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16512" y="3234449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4" idx="0"/>
            <a:endCxn id="6" idx="2"/>
          </p:cNvCxnSpPr>
          <p:nvPr/>
        </p:nvCxnSpPr>
        <p:spPr bwMode="auto">
          <a:xfrm flipV="1">
            <a:off x="1597137" y="532400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1596755" y="478394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1596373" y="424388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1595991" y="3703828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7" idx="2"/>
            <a:endCxn id="5" idx="0"/>
          </p:cNvCxnSpPr>
          <p:nvPr/>
        </p:nvCxnSpPr>
        <p:spPr bwMode="auto">
          <a:xfrm>
            <a:off x="6048560" y="5181873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056949" y="4652745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65338" y="4123617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6073727" y="3594489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그룹 55"/>
          <p:cNvGrpSpPr/>
          <p:nvPr/>
        </p:nvGrpSpPr>
        <p:grpSpPr>
          <a:xfrm>
            <a:off x="439503" y="3363467"/>
            <a:ext cx="725420" cy="461665"/>
            <a:chOff x="636334" y="3871845"/>
            <a:chExt cx="725420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636334" y="387184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3"/>
            </p:cNvCxnSpPr>
            <p:nvPr/>
          </p:nvCxnSpPr>
          <p:spPr bwMode="auto">
            <a:xfrm>
              <a:off x="1168852" y="4102678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" name="직선 화살표 연결선 24"/>
          <p:cNvCxnSpPr/>
          <p:nvPr/>
        </p:nvCxnSpPr>
        <p:spPr bwMode="auto">
          <a:xfrm>
            <a:off x="991550" y="5689995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07504" y="544228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97172" y="3130022"/>
            <a:ext cx="711863" cy="461665"/>
            <a:chOff x="5220812" y="3780535"/>
            <a:chExt cx="711863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5220812" y="378053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 bwMode="auto">
            <a:xfrm>
              <a:off x="5739773" y="4102677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그룹 27"/>
          <p:cNvGrpSpPr/>
          <p:nvPr/>
        </p:nvGrpSpPr>
        <p:grpSpPr>
          <a:xfrm>
            <a:off x="1442455" y="3146042"/>
            <a:ext cx="288032" cy="241096"/>
            <a:chOff x="7236296" y="692696"/>
            <a:chExt cx="288032" cy="241096"/>
          </a:xfrm>
        </p:grpSpPr>
        <p:cxnSp>
          <p:nvCxnSpPr>
            <p:cNvPr id="29" name="직선 화살표 연결선 28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그룹 31"/>
          <p:cNvGrpSpPr/>
          <p:nvPr/>
        </p:nvGrpSpPr>
        <p:grpSpPr>
          <a:xfrm rot="10800000">
            <a:off x="5912933" y="5711001"/>
            <a:ext cx="288032" cy="241096"/>
            <a:chOff x="7236296" y="692696"/>
            <a:chExt cx="288032" cy="241096"/>
          </a:xfrm>
        </p:grpSpPr>
        <p:cxnSp>
          <p:nvCxnSpPr>
            <p:cNvPr id="33" name="직선 화살표 연결선 3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그룹 53"/>
          <p:cNvGrpSpPr/>
          <p:nvPr/>
        </p:nvGrpSpPr>
        <p:grpSpPr>
          <a:xfrm>
            <a:off x="223159" y="2333146"/>
            <a:ext cx="1806026" cy="699418"/>
            <a:chOff x="389710" y="2841524"/>
            <a:chExt cx="1806026" cy="699418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1331640" y="3180902"/>
              <a:ext cx="864096" cy="36004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916624" y="3077570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710" y="284152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new</a:t>
              </a:r>
              <a:endParaRPr lang="ko-KR" altLang="en-US" sz="1600" dirty="0"/>
            </a:p>
          </p:txBody>
        </p:sp>
        <p:cxnSp>
          <p:nvCxnSpPr>
            <p:cNvPr id="40" name="직선 화살표 연결선 39"/>
            <p:cNvCxnSpPr/>
            <p:nvPr/>
          </p:nvCxnSpPr>
          <p:spPr bwMode="auto">
            <a:xfrm>
              <a:off x="1061650" y="3181192"/>
              <a:ext cx="269990" cy="8161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TextBox 45"/>
          <p:cNvSpPr txBox="1"/>
          <p:nvPr/>
        </p:nvSpPr>
        <p:spPr>
          <a:xfrm>
            <a:off x="2314824" y="3363467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new;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4657" y="3083716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new-&gt;next = NULL;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460467" y="2428627"/>
            <a:ext cx="288032" cy="241096"/>
            <a:chOff x="7236296" y="692696"/>
            <a:chExt cx="288032" cy="241096"/>
          </a:xfrm>
        </p:grpSpPr>
        <p:cxnSp>
          <p:nvCxnSpPr>
            <p:cNvPr id="48" name="직선 화살표 연결선 47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2314657" y="2775856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C000"/>
                </a:solidFill>
              </a:rPr>
              <a:t>sp</a:t>
            </a:r>
            <a:r>
              <a:rPr lang="en-US" altLang="ko-KR" sz="2000" b="1" dirty="0">
                <a:solidFill>
                  <a:srgbClr val="FFC000"/>
                </a:solidFill>
              </a:rPr>
              <a:t>-&gt;next = new;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51" name="직선 화살표 연결선 50"/>
          <p:cNvCxnSpPr>
            <a:endCxn id="37" idx="2"/>
          </p:cNvCxnSpPr>
          <p:nvPr/>
        </p:nvCxnSpPr>
        <p:spPr bwMode="auto">
          <a:xfrm flipV="1">
            <a:off x="1586471" y="3032564"/>
            <a:ext cx="10666" cy="32413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그룹 56"/>
          <p:cNvGrpSpPr/>
          <p:nvPr/>
        </p:nvGrpSpPr>
        <p:grpSpPr>
          <a:xfrm>
            <a:off x="4674582" y="2284012"/>
            <a:ext cx="1806026" cy="699418"/>
            <a:chOff x="389710" y="2841524"/>
            <a:chExt cx="1806026" cy="69941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331640" y="3180902"/>
              <a:ext cx="864096" cy="36004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968726" y="2918195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9710" y="284152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new</a:t>
              </a:r>
              <a:endParaRPr lang="ko-KR" altLang="en-US" sz="1600" dirty="0"/>
            </a:p>
          </p:txBody>
        </p:sp>
        <p:cxnSp>
          <p:nvCxnSpPr>
            <p:cNvPr id="61" name="직선 화살표 연결선 60"/>
            <p:cNvCxnSpPr>
              <a:stCxn id="59" idx="2"/>
            </p:cNvCxnSpPr>
            <p:nvPr/>
          </p:nvCxnSpPr>
          <p:spPr bwMode="auto">
            <a:xfrm>
              <a:off x="1066642" y="3124859"/>
              <a:ext cx="264998" cy="1379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Box 62"/>
          <p:cNvSpPr txBox="1"/>
          <p:nvPr/>
        </p:nvSpPr>
        <p:spPr>
          <a:xfrm>
            <a:off x="6771486" y="2719582"/>
            <a:ext cx="2026452" cy="302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new-&gt;next = </a:t>
            </a:r>
            <a:r>
              <a:rPr lang="en-US" altLang="ko-KR" sz="2000" b="1" dirty="0" err="1">
                <a:solidFill>
                  <a:srgbClr val="FFC000"/>
                </a:solidFill>
              </a:rPr>
              <a:t>sp</a:t>
            </a:r>
            <a:r>
              <a:rPr lang="en-US" altLang="ko-KR" sz="2000" b="1" dirty="0">
                <a:solidFill>
                  <a:srgbClr val="FFC000"/>
                </a:solidFill>
              </a:rPr>
              <a:t>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64" name="직선 화살표 연결선 63"/>
          <p:cNvCxnSpPr>
            <a:stCxn id="58" idx="2"/>
          </p:cNvCxnSpPr>
          <p:nvPr/>
        </p:nvCxnSpPr>
        <p:spPr bwMode="auto">
          <a:xfrm>
            <a:off x="6048561" y="2983430"/>
            <a:ext cx="7074" cy="25696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6771486" y="304491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new;</a:t>
            </a:r>
            <a:endParaRPr lang="ko-KR" altLang="en-US" sz="2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353902" y="984965"/>
            <a:ext cx="3475038" cy="1033000"/>
            <a:chOff x="795908" y="1284016"/>
            <a:chExt cx="3475038" cy="2052042"/>
          </a:xfrm>
        </p:grpSpPr>
        <p:sp>
          <p:nvSpPr>
            <p:cNvPr id="66" name="Freeform 4"/>
            <p:cNvSpPr>
              <a:spLocks/>
            </p:cNvSpPr>
            <p:nvPr/>
          </p:nvSpPr>
          <p:spPr bwMode="gray">
            <a:xfrm>
              <a:off x="79590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gray">
            <a:xfrm rot="10800000">
              <a:off x="325494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gray">
            <a:xfrm>
              <a:off x="92925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Overflow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다음위치에 삽입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endParaRPr lang="en-US" altLang="ko-KR" sz="1100" dirty="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38878" y="2929388"/>
            <a:ext cx="238033" cy="807236"/>
            <a:chOff x="2115869" y="2920296"/>
            <a:chExt cx="238033" cy="807236"/>
          </a:xfrm>
        </p:grpSpPr>
        <p:sp>
          <p:nvSpPr>
            <p:cNvPr id="71" name="타원 70"/>
            <p:cNvSpPr/>
            <p:nvPr/>
          </p:nvSpPr>
          <p:spPr bwMode="auto">
            <a:xfrm>
              <a:off x="2137877" y="3494585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2115869" y="292029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3" name="타원 72"/>
            <p:cNvSpPr/>
            <p:nvPr/>
          </p:nvSpPr>
          <p:spPr bwMode="auto">
            <a:xfrm>
              <a:off x="2127355" y="3210868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3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0701" y="2867358"/>
            <a:ext cx="227511" cy="523519"/>
            <a:chOff x="2115869" y="2920296"/>
            <a:chExt cx="227511" cy="523519"/>
          </a:xfrm>
        </p:grpSpPr>
        <p:sp>
          <p:nvSpPr>
            <p:cNvPr id="76" name="타원 75"/>
            <p:cNvSpPr/>
            <p:nvPr/>
          </p:nvSpPr>
          <p:spPr bwMode="auto">
            <a:xfrm>
              <a:off x="2115869" y="2920296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2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2127355" y="3210868"/>
              <a:ext cx="216025" cy="23294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rPr>
                <a:t>1</a:t>
              </a:r>
              <a:endPara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0104 -0.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-0.0923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/>
      <p:bldP spid="44" grpId="0"/>
      <p:bldP spid="63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스택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32220" y="976265"/>
            <a:ext cx="3475038" cy="1136535"/>
            <a:chOff x="4510658" y="1284016"/>
            <a:chExt cx="3475038" cy="2052042"/>
          </a:xfrm>
        </p:grpSpPr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451065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rot="10800000">
              <a:off x="696969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gray">
            <a:xfrm>
              <a:off x="464400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D85E28">
                    <a:gamma/>
                    <a:shade val="46275"/>
                    <a:invGamma/>
                  </a:srgbClr>
                </a:gs>
                <a:gs pos="50000">
                  <a:srgbClr val="D85E28"/>
                </a:gs>
                <a:gs pos="100000">
                  <a:srgbClr val="D85E2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Underflow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위치에서 삭제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8846" y="2925674"/>
            <a:ext cx="1692288" cy="2728619"/>
            <a:chOff x="2277567" y="3141520"/>
            <a:chExt cx="1692288" cy="2728619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3105759" y="5488574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105759" y="495944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105759" y="443031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05759" y="390119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05759" y="3372062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8" name="직선 화살표 연결선 87"/>
            <p:cNvCxnSpPr>
              <a:stCxn id="73" idx="0"/>
              <a:endCxn id="74" idx="2"/>
            </p:cNvCxnSpPr>
            <p:nvPr/>
          </p:nvCxnSpPr>
          <p:spPr bwMode="auto">
            <a:xfrm flipV="1">
              <a:off x="3537807" y="531948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직선 화살표 연결선 90"/>
            <p:cNvCxnSpPr/>
            <p:nvPr/>
          </p:nvCxnSpPr>
          <p:spPr bwMode="auto">
            <a:xfrm flipV="1">
              <a:off x="3537425" y="477942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직선 화살표 연결선 91"/>
            <p:cNvCxnSpPr/>
            <p:nvPr/>
          </p:nvCxnSpPr>
          <p:spPr bwMode="auto">
            <a:xfrm flipV="1">
              <a:off x="3537043" y="423936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직선 화살표 연결선 92"/>
            <p:cNvCxnSpPr/>
            <p:nvPr/>
          </p:nvCxnSpPr>
          <p:spPr bwMode="auto">
            <a:xfrm flipV="1">
              <a:off x="3536661" y="369930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TextBox 93"/>
            <p:cNvSpPr txBox="1"/>
            <p:nvPr/>
          </p:nvSpPr>
          <p:spPr>
            <a:xfrm>
              <a:off x="2458756" y="335812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95" name="직선 화살표 연결선 94"/>
            <p:cNvCxnSpPr>
              <a:stCxn id="94" idx="3"/>
              <a:endCxn id="87" idx="1"/>
            </p:cNvCxnSpPr>
            <p:nvPr/>
          </p:nvCxnSpPr>
          <p:spPr bwMode="auto">
            <a:xfrm>
              <a:off x="2904712" y="3542792"/>
              <a:ext cx="201047" cy="92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직선 화살표 연결선 95"/>
            <p:cNvCxnSpPr/>
            <p:nvPr/>
          </p:nvCxnSpPr>
          <p:spPr bwMode="auto">
            <a:xfrm>
              <a:off x="2932220" y="5685473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TextBox 96"/>
            <p:cNvSpPr txBox="1"/>
            <p:nvPr/>
          </p:nvSpPr>
          <p:spPr>
            <a:xfrm>
              <a:off x="2277567" y="550080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head</a:t>
              </a:r>
              <a:endParaRPr lang="ko-KR" altLang="en-US" sz="18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3383125" y="3141520"/>
              <a:ext cx="288032" cy="241096"/>
              <a:chOff x="7236296" y="692696"/>
              <a:chExt cx="288032" cy="241096"/>
            </a:xfrm>
          </p:grpSpPr>
          <p:cxnSp>
            <p:nvCxnSpPr>
              <p:cNvPr id="99" name="직선 화살표 연결선 98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직선 연결선 99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직선 연결선 100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" name="그룹 12"/>
          <p:cNvGrpSpPr/>
          <p:nvPr/>
        </p:nvGrpSpPr>
        <p:grpSpPr>
          <a:xfrm>
            <a:off x="2358946" y="2741008"/>
            <a:ext cx="1901580" cy="2937863"/>
            <a:chOff x="2358946" y="2741008"/>
            <a:chExt cx="1901580" cy="293786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170836" y="5308554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170836" y="477942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170836" y="425029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170836" y="372117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9" name="직선 화살표 연결선 68"/>
            <p:cNvCxnSpPr>
              <a:stCxn id="58" idx="0"/>
              <a:endCxn id="60" idx="2"/>
            </p:cNvCxnSpPr>
            <p:nvPr/>
          </p:nvCxnSpPr>
          <p:spPr bwMode="auto">
            <a:xfrm flipV="1">
              <a:off x="3602884" y="513946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직선 화살표 연결선 69"/>
            <p:cNvCxnSpPr/>
            <p:nvPr/>
          </p:nvCxnSpPr>
          <p:spPr bwMode="auto">
            <a:xfrm flipV="1">
              <a:off x="3602502" y="459940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화살표 연결선 70"/>
            <p:cNvCxnSpPr/>
            <p:nvPr/>
          </p:nvCxnSpPr>
          <p:spPr bwMode="auto">
            <a:xfrm flipV="1">
              <a:off x="3602120" y="4059346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TextBox 82"/>
            <p:cNvSpPr txBox="1"/>
            <p:nvPr/>
          </p:nvSpPr>
          <p:spPr>
            <a:xfrm>
              <a:off x="2601168" y="3705298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84" name="직선 화살표 연결선 83"/>
            <p:cNvCxnSpPr>
              <a:stCxn id="83" idx="3"/>
            </p:cNvCxnSpPr>
            <p:nvPr/>
          </p:nvCxnSpPr>
          <p:spPr bwMode="auto">
            <a:xfrm>
              <a:off x="3008048" y="3912460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화살표 연결선 85"/>
            <p:cNvCxnSpPr/>
            <p:nvPr/>
          </p:nvCxnSpPr>
          <p:spPr bwMode="auto">
            <a:xfrm>
              <a:off x="2997297" y="5505453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TextBox 88"/>
            <p:cNvSpPr txBox="1"/>
            <p:nvPr/>
          </p:nvSpPr>
          <p:spPr>
            <a:xfrm>
              <a:off x="2358946" y="530953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head</a:t>
              </a:r>
              <a:endParaRPr lang="ko-KR" altLang="en-US" sz="18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48202" y="3464202"/>
              <a:ext cx="288032" cy="241096"/>
              <a:chOff x="7236296" y="692696"/>
              <a:chExt cx="288032" cy="241096"/>
            </a:xfrm>
          </p:grpSpPr>
          <p:cxnSp>
            <p:nvCxnSpPr>
              <p:cNvPr id="43" name="직선 화살표 연결선 42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" name="직선 연결선 3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직사각형 101"/>
            <p:cNvSpPr/>
            <p:nvPr/>
          </p:nvSpPr>
          <p:spPr bwMode="auto">
            <a:xfrm>
              <a:off x="3396430" y="2750361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28904" y="274100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target</a:t>
              </a:r>
              <a:endParaRPr lang="ko-KR" altLang="en-US" dirty="0"/>
            </a:p>
          </p:txBody>
        </p:sp>
        <p:cxnSp>
          <p:nvCxnSpPr>
            <p:cNvPr id="104" name="직선 화살표 연결선 103"/>
            <p:cNvCxnSpPr>
              <a:stCxn id="103" idx="3"/>
              <a:endCxn id="102" idx="1"/>
            </p:cNvCxnSpPr>
            <p:nvPr/>
          </p:nvCxnSpPr>
          <p:spPr bwMode="auto">
            <a:xfrm flipV="1">
              <a:off x="3257469" y="2930381"/>
              <a:ext cx="138961" cy="71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타원 80"/>
          <p:cNvSpPr/>
          <p:nvPr/>
        </p:nvSpPr>
        <p:spPr bwMode="auto">
          <a:xfrm>
            <a:off x="3156992" y="264103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3798936" y="341605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792023" y="3548314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5893042" y="5425210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893042" y="4896082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893042" y="4366954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893042" y="3837826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5893042" y="3072797"/>
            <a:ext cx="864096" cy="36004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2" name="직선 화살표 연결선 201"/>
          <p:cNvCxnSpPr>
            <a:stCxn id="197" idx="0"/>
            <a:endCxn id="198" idx="2"/>
          </p:cNvCxnSpPr>
          <p:nvPr/>
        </p:nvCxnSpPr>
        <p:spPr bwMode="auto">
          <a:xfrm flipV="1">
            <a:off x="6325090" y="525612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직선 화살표 연결선 202"/>
          <p:cNvCxnSpPr/>
          <p:nvPr/>
        </p:nvCxnSpPr>
        <p:spPr bwMode="auto">
          <a:xfrm flipV="1">
            <a:off x="6324708" y="471606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직선 화살표 연결선 203"/>
          <p:cNvCxnSpPr/>
          <p:nvPr/>
        </p:nvCxnSpPr>
        <p:spPr bwMode="auto">
          <a:xfrm flipV="1">
            <a:off x="6324326" y="4176002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직선 화살표 연결선 204"/>
          <p:cNvCxnSpPr>
            <a:endCxn id="201" idx="2"/>
          </p:cNvCxnSpPr>
          <p:nvPr/>
        </p:nvCxnSpPr>
        <p:spPr bwMode="auto">
          <a:xfrm flipV="1">
            <a:off x="6323944" y="3432837"/>
            <a:ext cx="1146" cy="4323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그룹 205"/>
          <p:cNvGrpSpPr/>
          <p:nvPr/>
        </p:nvGrpSpPr>
        <p:grpSpPr>
          <a:xfrm>
            <a:off x="5123452" y="3081633"/>
            <a:ext cx="725420" cy="461665"/>
            <a:chOff x="636334" y="3871845"/>
            <a:chExt cx="725420" cy="461665"/>
          </a:xfrm>
        </p:grpSpPr>
        <p:sp>
          <p:nvSpPr>
            <p:cNvPr id="207" name="TextBox 206"/>
            <p:cNvSpPr txBox="1"/>
            <p:nvPr/>
          </p:nvSpPr>
          <p:spPr>
            <a:xfrm>
              <a:off x="636334" y="387184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08" name="직선 화살표 연결선 207"/>
            <p:cNvCxnSpPr>
              <a:stCxn id="207" idx="3"/>
            </p:cNvCxnSpPr>
            <p:nvPr/>
          </p:nvCxnSpPr>
          <p:spPr bwMode="auto">
            <a:xfrm>
              <a:off x="1168852" y="4102678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9" name="직선 화살표 연결선 208"/>
          <p:cNvCxnSpPr/>
          <p:nvPr/>
        </p:nvCxnSpPr>
        <p:spPr bwMode="auto">
          <a:xfrm>
            <a:off x="5719503" y="5622109"/>
            <a:ext cx="192902" cy="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TextBox 209"/>
          <p:cNvSpPr txBox="1"/>
          <p:nvPr/>
        </p:nvSpPr>
        <p:spPr>
          <a:xfrm>
            <a:off x="5038419" y="541406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head</a:t>
            </a:r>
            <a:endParaRPr lang="ko-KR" altLang="en-US" sz="18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6170408" y="2842255"/>
            <a:ext cx="288032" cy="241096"/>
            <a:chOff x="7236296" y="692696"/>
            <a:chExt cx="288032" cy="241096"/>
          </a:xfrm>
        </p:grpSpPr>
        <p:cxnSp>
          <p:nvCxnSpPr>
            <p:cNvPr id="212" name="직선 화살표 연결선 211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직선 연결선 212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" name="그룹 214"/>
          <p:cNvGrpSpPr/>
          <p:nvPr/>
        </p:nvGrpSpPr>
        <p:grpSpPr>
          <a:xfrm>
            <a:off x="4896550" y="2641034"/>
            <a:ext cx="972037" cy="502834"/>
            <a:chOff x="359603" y="2781400"/>
            <a:chExt cx="972037" cy="502834"/>
          </a:xfrm>
        </p:grpSpPr>
        <p:sp>
          <p:nvSpPr>
            <p:cNvPr id="216" name="직사각형 215"/>
            <p:cNvSpPr/>
            <p:nvPr/>
          </p:nvSpPr>
          <p:spPr bwMode="auto">
            <a:xfrm>
              <a:off x="916624" y="3077570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59603" y="2781400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target</a:t>
              </a:r>
              <a:endParaRPr lang="ko-KR" altLang="en-US" sz="1600" dirty="0"/>
            </a:p>
          </p:txBody>
        </p:sp>
        <p:cxnSp>
          <p:nvCxnSpPr>
            <p:cNvPr id="218" name="직선 화살표 연결선 217"/>
            <p:cNvCxnSpPr/>
            <p:nvPr/>
          </p:nvCxnSpPr>
          <p:spPr bwMode="auto">
            <a:xfrm>
              <a:off x="1061650" y="3181192"/>
              <a:ext cx="269990" cy="8161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9" name="TextBox 218"/>
          <p:cNvSpPr txBox="1"/>
          <p:nvPr/>
        </p:nvSpPr>
        <p:spPr>
          <a:xfrm>
            <a:off x="7042610" y="2830771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target = </a:t>
            </a:r>
            <a:r>
              <a:rPr lang="en-US" altLang="ko-KR" sz="2000" b="1" dirty="0" err="1">
                <a:solidFill>
                  <a:srgbClr val="00B050"/>
                </a:solidFill>
              </a:rPr>
              <a:t>sp</a:t>
            </a:r>
            <a:r>
              <a:rPr lang="en-US" altLang="ko-KR" sz="2000" b="1" dirty="0">
                <a:solidFill>
                  <a:srgbClr val="00B050"/>
                </a:solidFill>
              </a:rPr>
              <a:t>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6179928" y="3591371"/>
            <a:ext cx="288032" cy="241096"/>
            <a:chOff x="7236296" y="692696"/>
            <a:chExt cx="288032" cy="241096"/>
          </a:xfrm>
        </p:grpSpPr>
        <p:cxnSp>
          <p:nvCxnSpPr>
            <p:cNvPr id="221" name="직선 화살표 연결선 220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4" name="TextBox 223"/>
          <p:cNvSpPr txBox="1"/>
          <p:nvPr/>
        </p:nvSpPr>
        <p:spPr>
          <a:xfrm>
            <a:off x="7627899" y="314386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?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3.61111E-6 0.1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단일연결리스트에서의 </a:t>
            </a:r>
            <a:r>
              <a:rPr lang="ko-KR" altLang="en-US" dirty="0" err="1"/>
              <a:t>스택</a:t>
            </a:r>
            <a:r>
              <a:rPr lang="en-US" altLang="ko-KR" dirty="0"/>
              <a:t>(pop)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038558" y="5563745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38558" y="5034617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38558" y="4505489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038558" y="3976361"/>
            <a:ext cx="864096" cy="36004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7" idx="2"/>
            <a:endCxn id="5" idx="0"/>
          </p:cNvCxnSpPr>
          <p:nvPr/>
        </p:nvCxnSpPr>
        <p:spPr bwMode="auto">
          <a:xfrm>
            <a:off x="5470606" y="5394657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478995" y="4865529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5487384" y="4336401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stCxn id="58" idx="2"/>
            <a:endCxn id="11" idx="0"/>
          </p:cNvCxnSpPr>
          <p:nvPr/>
        </p:nvCxnSpPr>
        <p:spPr bwMode="auto">
          <a:xfrm>
            <a:off x="5470606" y="3551891"/>
            <a:ext cx="0" cy="4244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그룹 66"/>
          <p:cNvGrpSpPr/>
          <p:nvPr/>
        </p:nvGrpSpPr>
        <p:grpSpPr>
          <a:xfrm>
            <a:off x="4319218" y="3091053"/>
            <a:ext cx="711863" cy="461665"/>
            <a:chOff x="5220812" y="3780535"/>
            <a:chExt cx="711863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5220812" y="378053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sp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/>
            <p:nvPr/>
          </p:nvCxnSpPr>
          <p:spPr bwMode="auto">
            <a:xfrm>
              <a:off x="5739773" y="4102677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그룹 31"/>
          <p:cNvGrpSpPr/>
          <p:nvPr/>
        </p:nvGrpSpPr>
        <p:grpSpPr>
          <a:xfrm rot="10800000">
            <a:off x="5334979" y="5923785"/>
            <a:ext cx="288032" cy="241096"/>
            <a:chOff x="7236296" y="692696"/>
            <a:chExt cx="288032" cy="241096"/>
          </a:xfrm>
        </p:grpSpPr>
        <p:cxnSp>
          <p:nvCxnSpPr>
            <p:cNvPr id="33" name="직선 화살표 연결선 32"/>
            <p:cNvCxnSpPr/>
            <p:nvPr/>
          </p:nvCxnSpPr>
          <p:spPr bwMode="auto">
            <a:xfrm flipV="1">
              <a:off x="7380312" y="76470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직사각형 57"/>
          <p:cNvSpPr/>
          <p:nvPr/>
        </p:nvSpPr>
        <p:spPr bwMode="auto">
          <a:xfrm>
            <a:off x="5038558" y="3191851"/>
            <a:ext cx="864096" cy="36004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96495" y="2856836"/>
            <a:ext cx="1042063" cy="416919"/>
            <a:chOff x="4731538" y="3104689"/>
            <a:chExt cx="1042063" cy="41691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5410687" y="3176997"/>
              <a:ext cx="195831" cy="20666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31538" y="3104689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target</a:t>
              </a:r>
              <a:endParaRPr lang="ko-KR" altLang="en-US" sz="1600" dirty="0"/>
            </a:p>
          </p:txBody>
        </p:sp>
        <p:cxnSp>
          <p:nvCxnSpPr>
            <p:cNvPr id="61" name="직선 화살표 연결선 60"/>
            <p:cNvCxnSpPr>
              <a:stCxn id="59" idx="2"/>
            </p:cNvCxnSpPr>
            <p:nvPr/>
          </p:nvCxnSpPr>
          <p:spPr bwMode="auto">
            <a:xfrm>
              <a:off x="5508603" y="3383661"/>
              <a:ext cx="264998" cy="1379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Box 62"/>
          <p:cNvSpPr txBox="1"/>
          <p:nvPr/>
        </p:nvSpPr>
        <p:spPr>
          <a:xfrm>
            <a:off x="6240474" y="3558118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target-&gt;next = NULL;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2958" y="3266193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sp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sp</a:t>
            </a:r>
            <a:r>
              <a:rPr lang="en-US" altLang="ko-KR" sz="2000" dirty="0"/>
              <a:t>-&gt;next;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2958" y="2994553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target = </a:t>
            </a:r>
            <a:r>
              <a:rPr lang="en-US" altLang="ko-KR" sz="2000" b="1" dirty="0" err="1">
                <a:solidFill>
                  <a:srgbClr val="00B050"/>
                </a:solidFill>
              </a:rPr>
              <a:t>sp</a:t>
            </a:r>
            <a:r>
              <a:rPr lang="en-US" altLang="ko-KR" sz="2000" b="1" dirty="0">
                <a:solidFill>
                  <a:srgbClr val="00B050"/>
                </a:solidFill>
              </a:rPr>
              <a:t>;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43368" y="3542886"/>
            <a:ext cx="288032" cy="259422"/>
            <a:chOff x="7236296" y="502480"/>
            <a:chExt cx="288032" cy="259422"/>
          </a:xfrm>
        </p:grpSpPr>
        <p:cxnSp>
          <p:nvCxnSpPr>
            <p:cNvPr id="70" name="직선 화살표 연결선 69"/>
            <p:cNvCxnSpPr/>
            <p:nvPr/>
          </p:nvCxnSpPr>
          <p:spPr bwMode="auto">
            <a:xfrm flipV="1">
              <a:off x="7380312" y="50248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7236296" y="692696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7236296" y="761902"/>
              <a:ext cx="28803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그룹 63"/>
          <p:cNvGrpSpPr/>
          <p:nvPr/>
        </p:nvGrpSpPr>
        <p:grpSpPr>
          <a:xfrm>
            <a:off x="2932220" y="976265"/>
            <a:ext cx="3475038" cy="1136535"/>
            <a:chOff x="4510658" y="1284016"/>
            <a:chExt cx="3475038" cy="2052042"/>
          </a:xfrm>
        </p:grpSpPr>
        <p:sp>
          <p:nvSpPr>
            <p:cNvPr id="65" name="Freeform 7"/>
            <p:cNvSpPr>
              <a:spLocks/>
            </p:cNvSpPr>
            <p:nvPr/>
          </p:nvSpPr>
          <p:spPr bwMode="gray">
            <a:xfrm>
              <a:off x="4510658" y="2580161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 rot="10800000">
              <a:off x="6969696" y="1284016"/>
              <a:ext cx="1016000" cy="755897"/>
            </a:xfrm>
            <a:custGeom>
              <a:avLst/>
              <a:gdLst>
                <a:gd name="T0" fmla="*/ 88 w 1104"/>
                <a:gd name="T1" fmla="*/ 1160 h 1256"/>
                <a:gd name="T2" fmla="*/ 88 w 1104"/>
                <a:gd name="T3" fmla="*/ 0 h 1256"/>
                <a:gd name="T4" fmla="*/ 0 w 1104"/>
                <a:gd name="T5" fmla="*/ 0 h 1256"/>
                <a:gd name="T6" fmla="*/ 0 w 1104"/>
                <a:gd name="T7" fmla="*/ 1256 h 1256"/>
                <a:gd name="T8" fmla="*/ 1104 w 1104"/>
                <a:gd name="T9" fmla="*/ 1256 h 1256"/>
                <a:gd name="T10" fmla="*/ 1104 w 1104"/>
                <a:gd name="T11" fmla="*/ 1160 h 1256"/>
                <a:gd name="T12" fmla="*/ 88 w 1104"/>
                <a:gd name="T13" fmla="*/ 116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gray">
            <a:xfrm>
              <a:off x="4644008" y="1412776"/>
              <a:ext cx="3200400" cy="1779266"/>
            </a:xfrm>
            <a:prstGeom prst="rect">
              <a:avLst/>
            </a:prstGeom>
            <a:gradFill rotWithShape="1">
              <a:gsLst>
                <a:gs pos="0">
                  <a:srgbClr val="D85E28">
                    <a:gamma/>
                    <a:shade val="46275"/>
                    <a:invGamma/>
                  </a:srgbClr>
                </a:gs>
                <a:gs pos="50000">
                  <a:srgbClr val="D85E28"/>
                </a:gs>
                <a:gs pos="100000">
                  <a:srgbClr val="D85E2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457200" indent="-457200">
                <a:buAutoNum type="arabicPeriod"/>
              </a:pPr>
              <a:r>
                <a:rPr lang="en-US" altLang="ko-KR" sz="1600" dirty="0">
                  <a:solidFill>
                    <a:srgbClr val="FFFFFF"/>
                  </a:solidFill>
                </a:rPr>
                <a:t>Underflow Check</a:t>
              </a: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위치에서 삭제</a:t>
              </a:r>
              <a:endParaRPr lang="en-US" altLang="ko-KR" sz="1600" dirty="0">
                <a:solidFill>
                  <a:srgbClr val="FFFFFF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altLang="ko-KR" sz="1600" dirty="0" err="1">
                  <a:solidFill>
                    <a:srgbClr val="FFFFFF"/>
                  </a:solidFill>
                </a:rPr>
                <a:t>sp</a:t>
              </a:r>
              <a:r>
                <a:rPr lang="en-US" altLang="ko-KR" sz="1600" dirty="0">
                  <a:solidFill>
                    <a:srgbClr val="FFFFFF"/>
                  </a:solidFill>
                </a:rPr>
                <a:t> </a:t>
              </a:r>
              <a:r>
                <a:rPr lang="ko-KR" altLang="en-US" sz="1600" dirty="0">
                  <a:solidFill>
                    <a:srgbClr val="FFFFFF"/>
                  </a:solidFill>
                </a:rPr>
                <a:t>조정</a:t>
              </a:r>
              <a:endParaRPr lang="en-US" altLang="ko-KR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95536" y="3198836"/>
            <a:ext cx="1484787" cy="2717648"/>
            <a:chOff x="6490500" y="3434144"/>
            <a:chExt cx="1484787" cy="2717648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7111191" y="555065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7111191" y="502152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7111191" y="449240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7111191" y="396327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7111191" y="3434144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6" name="직선 화살표 연결선 85"/>
            <p:cNvCxnSpPr>
              <a:stCxn id="82" idx="2"/>
              <a:endCxn id="81" idx="0"/>
            </p:cNvCxnSpPr>
            <p:nvPr/>
          </p:nvCxnSpPr>
          <p:spPr bwMode="auto">
            <a:xfrm>
              <a:off x="7543239" y="538156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직선 화살표 연결선 86"/>
            <p:cNvCxnSpPr/>
            <p:nvPr/>
          </p:nvCxnSpPr>
          <p:spPr bwMode="auto">
            <a:xfrm>
              <a:off x="7551628" y="485244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직선 화살표 연결선 87"/>
            <p:cNvCxnSpPr/>
            <p:nvPr/>
          </p:nvCxnSpPr>
          <p:spPr bwMode="auto">
            <a:xfrm>
              <a:off x="7560017" y="432331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직선 화살표 연결선 88"/>
            <p:cNvCxnSpPr/>
            <p:nvPr/>
          </p:nvCxnSpPr>
          <p:spPr bwMode="auto">
            <a:xfrm>
              <a:off x="7568406" y="3794184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6490500" y="344375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dirty="0"/>
            </a:p>
          </p:txBody>
        </p:sp>
        <p:cxnSp>
          <p:nvCxnSpPr>
            <p:cNvPr id="91" name="직선 화살표 연결선 90"/>
            <p:cNvCxnSpPr/>
            <p:nvPr/>
          </p:nvCxnSpPr>
          <p:spPr bwMode="auto">
            <a:xfrm>
              <a:off x="6910812" y="3651859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2" name="그룹 91"/>
            <p:cNvGrpSpPr/>
            <p:nvPr/>
          </p:nvGrpSpPr>
          <p:grpSpPr>
            <a:xfrm rot="10800000">
              <a:off x="7407612" y="5910696"/>
              <a:ext cx="288032" cy="241096"/>
              <a:chOff x="7236296" y="692696"/>
              <a:chExt cx="288032" cy="241096"/>
            </a:xfrm>
          </p:grpSpPr>
          <p:cxnSp>
            <p:nvCxnSpPr>
              <p:cNvPr id="93" name="직선 화살표 연결선 92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6" name="그룹 95"/>
          <p:cNvGrpSpPr/>
          <p:nvPr/>
        </p:nvGrpSpPr>
        <p:grpSpPr>
          <a:xfrm>
            <a:off x="1842720" y="2711506"/>
            <a:ext cx="1782988" cy="3235187"/>
            <a:chOff x="4478000" y="2905335"/>
            <a:chExt cx="1782988" cy="323518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388504" y="5539386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5388504" y="5010258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388504" y="4481130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388504" y="3952002"/>
              <a:ext cx="864096" cy="36004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396892" y="2937528"/>
              <a:ext cx="864096" cy="36004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2" name="직선 화살표 연결선 101"/>
            <p:cNvCxnSpPr>
              <a:stCxn id="98" idx="2"/>
              <a:endCxn id="97" idx="0"/>
            </p:cNvCxnSpPr>
            <p:nvPr/>
          </p:nvCxnSpPr>
          <p:spPr bwMode="auto">
            <a:xfrm>
              <a:off x="5820552" y="5370298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직선 화살표 연결선 102"/>
            <p:cNvCxnSpPr/>
            <p:nvPr/>
          </p:nvCxnSpPr>
          <p:spPr bwMode="auto">
            <a:xfrm>
              <a:off x="5828941" y="4841170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>
              <a:off x="5837330" y="4312042"/>
              <a:ext cx="0" cy="1690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직선 화살표 연결선 104"/>
            <p:cNvCxnSpPr>
              <a:endCxn id="101" idx="1"/>
            </p:cNvCxnSpPr>
            <p:nvPr/>
          </p:nvCxnSpPr>
          <p:spPr bwMode="auto">
            <a:xfrm>
              <a:off x="5199752" y="3110401"/>
              <a:ext cx="197140" cy="71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4791397" y="397154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sp</a:t>
              </a:r>
              <a:endParaRPr lang="ko-KR" altLang="en-US" sz="1800" dirty="0"/>
            </a:p>
          </p:txBody>
        </p:sp>
        <p:cxnSp>
          <p:nvCxnSpPr>
            <p:cNvPr id="107" name="직선 화살표 연결선 106"/>
            <p:cNvCxnSpPr/>
            <p:nvPr/>
          </p:nvCxnSpPr>
          <p:spPr bwMode="auto">
            <a:xfrm>
              <a:off x="5208563" y="4165086"/>
              <a:ext cx="192902" cy="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8" name="그룹 107"/>
            <p:cNvGrpSpPr/>
            <p:nvPr/>
          </p:nvGrpSpPr>
          <p:grpSpPr>
            <a:xfrm rot="10800000">
              <a:off x="5684925" y="5899426"/>
              <a:ext cx="288032" cy="241096"/>
              <a:chOff x="7236296" y="692696"/>
              <a:chExt cx="288032" cy="241096"/>
            </a:xfrm>
          </p:grpSpPr>
          <p:cxnSp>
            <p:nvCxnSpPr>
              <p:cNvPr id="110" name="직선 화살표 연결선 109"/>
              <p:cNvCxnSpPr/>
              <p:nvPr/>
            </p:nvCxnSpPr>
            <p:spPr bwMode="auto">
              <a:xfrm flipV="1">
                <a:off x="7380312" y="764704"/>
                <a:ext cx="0" cy="1690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7236296" y="692696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7236296" y="761902"/>
                <a:ext cx="28803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9" name="TextBox 108"/>
            <p:cNvSpPr txBox="1"/>
            <p:nvPr/>
          </p:nvSpPr>
          <p:spPr>
            <a:xfrm>
              <a:off x="4478000" y="2905335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target</a:t>
              </a:r>
              <a:endParaRPr lang="ko-KR" altLang="en-US" dirty="0"/>
            </a:p>
          </p:txBody>
        </p:sp>
      </p:grpSp>
      <p:sp>
        <p:nvSpPr>
          <p:cNvPr id="113" name="타원 112"/>
          <p:cNvSpPr/>
          <p:nvPr/>
        </p:nvSpPr>
        <p:spPr bwMode="auto">
          <a:xfrm>
            <a:off x="2525920" y="2595387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2448433" y="3679656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014749" y="3271740"/>
            <a:ext cx="288032" cy="69206"/>
            <a:chOff x="7491307" y="5911128"/>
            <a:chExt cx="288032" cy="69206"/>
          </a:xfrm>
        </p:grpSpPr>
        <p:cxnSp>
          <p:nvCxnSpPr>
            <p:cNvPr id="116" name="직선 연결선 115"/>
            <p:cNvCxnSpPr/>
            <p:nvPr/>
          </p:nvCxnSpPr>
          <p:spPr bwMode="auto">
            <a:xfrm rot="10800000">
              <a:off x="7491307" y="5980334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직선 연결선 116"/>
            <p:cNvCxnSpPr/>
            <p:nvPr/>
          </p:nvCxnSpPr>
          <p:spPr bwMode="auto">
            <a:xfrm rot="10800000">
              <a:off x="7491307" y="5911128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8" name="직선 화살표 연결선 117"/>
          <p:cNvCxnSpPr/>
          <p:nvPr/>
        </p:nvCxnSpPr>
        <p:spPr bwMode="auto">
          <a:xfrm>
            <a:off x="3158765" y="3091951"/>
            <a:ext cx="0" cy="169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타원 118"/>
          <p:cNvSpPr/>
          <p:nvPr/>
        </p:nvSpPr>
        <p:spPr bwMode="auto">
          <a:xfrm>
            <a:off x="2759939" y="3136803"/>
            <a:ext cx="216025" cy="23294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1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큐에서의 연산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795908" y="2592000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3254946" y="1463316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929258" y="1592076"/>
            <a:ext cx="3200400" cy="1461683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 err="1">
                <a:solidFill>
                  <a:srgbClr val="FFFFCC"/>
                </a:solidFill>
              </a:rPr>
              <a:t>Enqueue</a:t>
            </a:r>
            <a:endParaRPr lang="en-US" altLang="ko-KR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Full Check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rear </a:t>
            </a:r>
            <a:r>
              <a:rPr lang="ko-KR" altLang="en-US" sz="2000" dirty="0">
                <a:solidFill>
                  <a:srgbClr val="FFFFFF"/>
                </a:solidFill>
              </a:rPr>
              <a:t>다음위치에 삽입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rear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4510658" y="2592000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969696" y="1463316"/>
            <a:ext cx="1016000" cy="620976"/>
          </a:xfrm>
          <a:custGeom>
            <a:avLst/>
            <a:gdLst>
              <a:gd name="T0" fmla="*/ 88 w 1104"/>
              <a:gd name="T1" fmla="*/ 1160 h 1256"/>
              <a:gd name="T2" fmla="*/ 88 w 1104"/>
              <a:gd name="T3" fmla="*/ 0 h 1256"/>
              <a:gd name="T4" fmla="*/ 0 w 1104"/>
              <a:gd name="T5" fmla="*/ 0 h 1256"/>
              <a:gd name="T6" fmla="*/ 0 w 1104"/>
              <a:gd name="T7" fmla="*/ 1256 h 1256"/>
              <a:gd name="T8" fmla="*/ 1104 w 1104"/>
              <a:gd name="T9" fmla="*/ 1256 h 1256"/>
              <a:gd name="T10" fmla="*/ 1104 w 1104"/>
              <a:gd name="T11" fmla="*/ 1160 h 1256"/>
              <a:gd name="T12" fmla="*/ 88 w 1104"/>
              <a:gd name="T13" fmla="*/ 116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644008" y="1592076"/>
            <a:ext cx="3200400" cy="1461683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altLang="ko-KR" b="1" dirty="0" err="1">
                <a:solidFill>
                  <a:srgbClr val="FFFFCC"/>
                </a:solidFill>
              </a:rPr>
              <a:t>Dequeue</a:t>
            </a:r>
            <a:endParaRPr lang="en-US" altLang="ko-KR" b="1" dirty="0">
              <a:solidFill>
                <a:srgbClr val="FFFFCC"/>
              </a:solidFill>
              <a:ea typeface="굴림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Empty Check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front</a:t>
            </a:r>
            <a:r>
              <a:rPr lang="en-US" altLang="ko-KR" sz="2000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ea typeface="굴림" panose="020B0600000101010101" pitchFamily="50" charset="-127"/>
              </a:rPr>
              <a:t>조정</a:t>
            </a:r>
            <a:endParaRPr lang="en-US" altLang="ko-KR" sz="2000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000" dirty="0">
                <a:solidFill>
                  <a:srgbClr val="FFFFFF"/>
                </a:solidFill>
              </a:rPr>
              <a:t>front </a:t>
            </a:r>
            <a:r>
              <a:rPr lang="ko-KR" altLang="en-US" sz="2000" dirty="0">
                <a:solidFill>
                  <a:srgbClr val="FFFFFF"/>
                </a:solidFill>
              </a:rPr>
              <a:t>위치에서 삭제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1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979712" y="4005472"/>
            <a:ext cx="48799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979712" y="4581128"/>
            <a:ext cx="48799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3464904"/>
            <a:ext cx="193949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/>
              <a:t>하한</a:t>
            </a:r>
          </a:p>
          <a:p>
            <a:pPr eaLnBrk="1" hangingPunct="1"/>
            <a:r>
              <a:rPr lang="en-US" altLang="ko-KR" sz="1600" dirty="0"/>
              <a:t>lower limit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336966" y="3450742"/>
            <a:ext cx="193949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/>
              <a:t>상한</a:t>
            </a:r>
          </a:p>
          <a:p>
            <a:pPr eaLnBrk="1" hangingPunct="1"/>
            <a:r>
              <a:rPr lang="en-US" altLang="ko-KR" sz="1600" dirty="0"/>
              <a:t>upper limit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399552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A</a:t>
            </a: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941886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B</a:t>
            </a: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499992" y="406360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C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788024" y="4653102"/>
            <a:ext cx="896022" cy="439737"/>
            <a:chOff x="4788024" y="4367199"/>
            <a:chExt cx="896022" cy="439737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788024" y="4470386"/>
              <a:ext cx="89602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rear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788024" y="4367199"/>
              <a:ext cx="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" name="오른쪽 화살표 22"/>
          <p:cNvSpPr/>
          <p:nvPr/>
        </p:nvSpPr>
        <p:spPr bwMode="auto">
          <a:xfrm flipH="1">
            <a:off x="7740352" y="4039659"/>
            <a:ext cx="1152128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Enqueue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6924214" y="4071853"/>
            <a:ext cx="516063" cy="45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D</a:t>
            </a:r>
          </a:p>
        </p:txBody>
      </p:sp>
      <p:sp>
        <p:nvSpPr>
          <p:cNvPr id="38" name="오른쪽 화살표 37"/>
          <p:cNvSpPr/>
          <p:nvPr/>
        </p:nvSpPr>
        <p:spPr bwMode="auto">
          <a:xfrm flipH="1">
            <a:off x="219844" y="4088379"/>
            <a:ext cx="1152128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Dequeue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137915" y="4640200"/>
            <a:ext cx="631904" cy="441741"/>
            <a:chOff x="4788024" y="4367199"/>
            <a:chExt cx="631904" cy="441741"/>
          </a:xfrm>
        </p:grpSpPr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788024" y="4470386"/>
              <a:ext cx="6319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front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4788024" y="4367199"/>
              <a:ext cx="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0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04 -3.7037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6128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128 -0.00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1493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배열을 이용한 큐에서의 </a:t>
            </a:r>
            <a:br>
              <a:rPr lang="en-US" altLang="ko-KR" sz="2800" dirty="0"/>
            </a:br>
            <a:r>
              <a:rPr lang="en-US" altLang="ko-KR" sz="2800" dirty="0"/>
              <a:t>                      </a:t>
            </a:r>
            <a:r>
              <a:rPr lang="en-US" altLang="ko-KR" sz="2800" dirty="0" err="1"/>
              <a:t>Enqueue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Dequeue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4856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6864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08872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0880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리신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52888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베인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4896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잭스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6904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럭스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8912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0920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2928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849367" y="2420888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477" y="2082334"/>
            <a:ext cx="809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Q[0]    Q[1]   Q[2]    Q[3]   Q[4]    Q[5]   Q[6]   Q[7]    Q[8]    Q[9]  Q[10] 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9263" y="321297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lower : 0             front : 2            rear  : 6              upper :10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005308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58867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595880" y="3264899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637148" y="326489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2080" y="1556792"/>
            <a:ext cx="1346720" cy="36004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Enqueue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568912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타릭</a:t>
            </a:r>
            <a:endParaRPr kumimoji="0" lang="ko-KR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595880" y="326489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409207" y="2420888"/>
            <a:ext cx="720080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나미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595880" y="3264895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76024" y="3861048"/>
            <a:ext cx="8283378" cy="2134064"/>
            <a:chOff x="476024" y="3861048"/>
            <a:chExt cx="8283378" cy="213406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76024" y="3861048"/>
              <a:ext cx="1346720" cy="36004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/>
                <a:t>Dequeue</a:t>
              </a:r>
              <a:endParaRPr lang="ko-KR" altLang="en-US" sz="2000" dirty="0"/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61421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33429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05437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77445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리신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49453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베인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21461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잭스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3469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럭스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65477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37485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709493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815012" y="4806980"/>
              <a:ext cx="720080" cy="792088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7122" y="4468426"/>
              <a:ext cx="8092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Q[0]    Q[1]   Q[2]    Q[3]   Q[4]    Q[5]   Q[6]   Q[7]    Q[8]    Q[9]  Q[10] 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4908" y="5599068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lower : 0             front : 2            rear  : 6              upper :10</a:t>
              </a:r>
              <a:endParaRPr lang="ko-KR" altLang="en-US" sz="1800" dirty="0"/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970953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824512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561525" y="5650991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602793" y="5650990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10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565477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타릭</a:t>
              </a:r>
              <a:endParaRPr kumimoji="0" lang="ko-KR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561525" y="5650989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7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6374852" y="4806980"/>
              <a:ext cx="720080" cy="79208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나미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561525" y="5650987"/>
              <a:ext cx="636488" cy="3441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/>
                <a:t>8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2774452" y="4806980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824512" y="5650987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94532" y="4806980"/>
            <a:ext cx="720080" cy="79208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24512" y="5652088"/>
            <a:ext cx="636488" cy="344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/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3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62" grpId="0" animBg="1"/>
      <p:bldP spid="63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12506</TotalTime>
  <Words>1598</Words>
  <Application>Microsoft Office PowerPoint</Application>
  <PresentationFormat>화면 슬라이드 쇼(4:3)</PresentationFormat>
  <Paragraphs>522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Arial Black</vt:lpstr>
      <vt:lpstr>Wingdings</vt:lpstr>
      <vt:lpstr>191tgp_global_light</vt:lpstr>
      <vt:lpstr>스택과 큐</vt:lpstr>
      <vt:lpstr>문제</vt:lpstr>
      <vt:lpstr>스택에서의 연산</vt:lpstr>
      <vt:lpstr>단일연결리스트에서의 스택(push)</vt:lpstr>
      <vt:lpstr>단일연결리스트에서의 스택(push)</vt:lpstr>
      <vt:lpstr>단일연결리스트에서의 스택(pop)</vt:lpstr>
      <vt:lpstr>단일연결리스트에서의 스택(pop)</vt:lpstr>
      <vt:lpstr>큐에서의 연산</vt:lpstr>
      <vt:lpstr>배열을 이용한 큐에서의                        Enqueue와 Dequeue</vt:lpstr>
      <vt:lpstr>배열을 이용한 큐에서의                full check와 empty check</vt:lpstr>
      <vt:lpstr>우리의 선형큐 삽입알고리즘은 완전한가?.</vt:lpstr>
      <vt:lpstr>우리의 선형큐 Empty 조건은 완전한가?.</vt:lpstr>
      <vt:lpstr>문제 1</vt:lpstr>
      <vt:lpstr>문제 2</vt:lpstr>
      <vt:lpstr>문제 3</vt:lpstr>
      <vt:lpstr>DS9 : 4월 28일, 5월 1일 실습문제</vt:lpstr>
      <vt:lpstr>DS10 : 5월 5일, 5월 8일 실습문제</vt:lpstr>
      <vt:lpstr>상태변환도를 그려보자</vt:lpstr>
      <vt:lpstr>공부해 올 내용 – 성능분석</vt:lpstr>
      <vt:lpstr>공부해 올 내용 – 트리(Tree)</vt:lpstr>
      <vt:lpstr>공부해 올 내용 – 이진트리(Binary Tree)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137</cp:revision>
  <dcterms:created xsi:type="dcterms:W3CDTF">2007-03-04T09:35:15Z</dcterms:created>
  <dcterms:modified xsi:type="dcterms:W3CDTF">2023-04-26T23:32:37Z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