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7"/>
  </p:notesMasterIdLst>
  <p:sldIdLst>
    <p:sldId id="258" r:id="rId2"/>
    <p:sldId id="272" r:id="rId3"/>
    <p:sldId id="283" r:id="rId4"/>
    <p:sldId id="284" r:id="rId5"/>
    <p:sldId id="285" r:id="rId6"/>
    <p:sldId id="287" r:id="rId7"/>
    <p:sldId id="288" r:id="rId8"/>
    <p:sldId id="289" r:id="rId9"/>
    <p:sldId id="286" r:id="rId10"/>
    <p:sldId id="296" r:id="rId11"/>
    <p:sldId id="291" r:id="rId12"/>
    <p:sldId id="273" r:id="rId13"/>
    <p:sldId id="275" r:id="rId14"/>
    <p:sldId id="276" r:id="rId15"/>
    <p:sldId id="294" r:id="rId16"/>
    <p:sldId id="277" r:id="rId17"/>
    <p:sldId id="278" r:id="rId18"/>
    <p:sldId id="290" r:id="rId19"/>
    <p:sldId id="279" r:id="rId20"/>
    <p:sldId id="280" r:id="rId21"/>
    <p:sldId id="297" r:id="rId22"/>
    <p:sldId id="281" r:id="rId23"/>
    <p:sldId id="282" r:id="rId24"/>
    <p:sldId id="295" r:id="rId25"/>
    <p:sldId id="271" r:id="rId2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3" autoAdjust="0"/>
  </p:normalViewPr>
  <p:slideViewPr>
    <p:cSldViewPr>
      <p:cViewPr varScale="1">
        <p:scale>
          <a:sx n="156" d="100"/>
          <a:sy n="156" d="100"/>
        </p:scale>
        <p:origin x="19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5.xml"/><Relationship Id="rId7" Type="http://schemas.openxmlformats.org/officeDocument/2006/relationships/slide" Target="slides/slide14.xml"/><Relationship Id="rId12" Type="http://schemas.openxmlformats.org/officeDocument/2006/relationships/slide" Target="slides/slide21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9.xml"/><Relationship Id="rId5" Type="http://schemas.openxmlformats.org/officeDocument/2006/relationships/slide" Target="slides/slide8.xml"/><Relationship Id="rId10" Type="http://schemas.openxmlformats.org/officeDocument/2006/relationships/slide" Target="slides/slide18.xml"/><Relationship Id="rId4" Type="http://schemas.openxmlformats.org/officeDocument/2006/relationships/slide" Target="slides/slide6.xml"/><Relationship Id="rId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40B880C-CB77-41B2-2425-B02A3A9FF7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AEF718B-9249-8AF1-FCAA-CE568E4446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E2DE3A3-BE66-3A8E-27CF-381FD89706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C2B5A76-69ED-0775-0EBE-266D51196F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CE52BF0-5552-F8B5-FF19-55552DFA0A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FA77282-AE62-1DAA-1AE7-31ECF2800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13F1883B-A97E-49CA-B898-72D1D5A2DA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62CF675-D7EF-5964-06AA-C95497272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305BA9-885B-4640-BC5A-BCE19BADC6FD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1795687-AD87-E083-279D-FB9507229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32EC0AD-874E-EA13-07FF-4CD71835F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39300AE-5F15-2CFC-B1FB-B9BED546C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631F164-3F88-4655-95D3-1EF7215F7F67}" type="slidenum">
              <a:rPr lang="en-US" altLang="ko-KR" smtClean="0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00854BE-970B-C110-020C-396D97372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63BF4E3-1E96-D6FA-8715-6293E1CAB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E0F5175-3577-131A-ED32-D7A589387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586330-7BD4-4D95-801C-2A1A2B3A9185}" type="slidenum">
              <a:rPr lang="en-US" altLang="ko-KR" smtClean="0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F68C905-AB02-D1E9-EE65-30628B4F69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AE6780A-4088-D4DF-2EA7-C4E3E46BC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B3A73F6-9F43-BA2E-14D7-D4AFB37241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585D129-5ECA-4D54-BBC4-DB86C130621C}" type="slidenum">
              <a:rPr lang="en-US" altLang="ko-KR" smtClean="0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A99FE3F-0A12-8C77-5DA3-752E274FCB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29410BC-6D82-2EF7-6FDB-E384E1F26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22AF3EC-85A2-C7E1-A832-F1E14F4B5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78EE6B3-D287-4DF9-91F9-E74C56495782}" type="slidenum">
              <a:rPr lang="en-US" altLang="ko-KR" smtClean="0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B6F94F3-6805-E04C-B6CF-DDF9DD6E5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CFCA8EB-95BD-F3C3-7D9D-D7EFBCFB5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FD777AC-9E07-F283-4D9A-141DC4EBB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BA33BAC-6AF9-483C-BE92-F9D4C5FBFFC1}" type="slidenum">
              <a:rPr lang="en-US" altLang="ko-KR" smtClean="0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06EAC6B-4689-639F-93CA-4D05DFA4E7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6C75BF0-1582-78CA-B909-441A8652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3CAAEF8-58FC-5AC6-1B85-5C5547D65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1974690-E253-4B91-A7BF-BBD2B22E461B}" type="slidenum">
              <a:rPr lang="en-US" altLang="ko-KR" smtClean="0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342A81D-5B0A-795B-6ABD-70F9F92D2E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39A67DC-9F04-9251-5381-DF9406B42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C72DF47-3B08-239E-6EF6-3C4092DCE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FC10125-0897-4AFB-91A5-104A8401D263}" type="slidenum">
              <a:rPr lang="en-US" altLang="ko-KR" smtClean="0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31C0C5F-9A05-DB42-96C5-113F0C69C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EFFF0D6-1680-A042-E82B-67B9FAF99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C4D4D1C-456A-7105-9D3B-2021F33D6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D87241F-757E-44EA-A681-E397DBED9564}" type="slidenum">
              <a:rPr lang="en-US" altLang="ko-KR" smtClean="0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6B56D99-7D48-7FAB-6ACD-2B9233F437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F3FA526-C94D-3DCA-F0F5-ED6C79914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3CE1F59-0B24-AC83-3691-70C30FAE2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E5C2E9-EFCC-4835-B5E7-9582D7506CD4}" type="slidenum">
              <a:rPr lang="en-US" altLang="ko-KR" smtClean="0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33D2402-82DE-8AEA-6F1A-13A34B771D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4EDAA64-5F49-42A3-014D-45C4A8BB6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2083280-0397-DE95-2838-5AA8D78C12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29B6D9E-FBB6-4566-9D3A-424A023F3FBC}" type="slidenum">
              <a:rPr lang="en-US" altLang="ko-KR" smtClean="0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9EDB5B3-79A1-025F-DCB0-76EC53F5C6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65F59B5-0E07-7530-9BF8-59138B784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61240C6-C11E-2875-F29D-A8103DB4BF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C49F285-A05F-4A29-8A91-91516A5D11FB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C624A13-8742-FBC8-1225-7D2D70E406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EA1650E-FE98-D159-7147-84161901D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E893635-3CD7-152C-31EF-132604CAC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44963F0-A1C1-4E74-B177-75AC279D47C4}" type="slidenum">
              <a:rPr lang="en-US" altLang="ko-KR" smtClean="0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EF92E04-256E-0FF1-AD59-641427D6F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21DD81D-BF53-D41B-C8F0-8BAEEB761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C238BEE-496A-F38E-D05A-C1D9126D7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5736A36-A011-45FB-8E65-A0E44CD2E4F3}" type="slidenum">
              <a:rPr lang="en-US" altLang="ko-KR" smtClean="0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C051428-E696-9E0B-66E9-E5B39990BE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C1BEB52-1575-32EB-0B77-EECD35A61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74DA320-3D17-0B2D-7267-5459B584FD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4CBEEA2-4669-47BE-AB16-35CF1736BC6F}" type="slidenum">
              <a:rPr lang="en-US" altLang="ko-KR" smtClean="0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80C378C-AFA6-AAB1-BC38-AC1E0709A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9B45382-915E-1642-22F3-83A5E807B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0B5E749-3E54-DE6B-0378-93C05B540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48DE5E9-E2D8-4E1C-82FF-C40F0703BE9C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84908A7-1955-B97F-D4CF-42B89F6603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AE771C1-F489-6CAF-EC8F-A30866182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09C45BD-D9FE-B417-4E99-E4D33A62D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13BFB6A-A5C2-43D3-A958-9C9AED1DAFDA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D39F80A-440E-070E-950E-12B9DE1B09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F27B25C-F8CC-4548-1647-74D7F208B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C296F40-6D70-5E09-531A-ED2AEE0595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49B96B6-0F25-4F71-8641-9A05A3FF1816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345701F-5ED8-D0E0-E997-793EFE4714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56456EF-6CC2-048F-F16A-1CDC7D331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89434F6-A1AC-7D24-85E3-179D6E27F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36E73A1-3476-4A16-B54F-66C44D58E03C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C1696E0-767F-C87D-6CE6-7F7A1F462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1E9A0A9-2B5F-E51A-B9AC-7489E8EE0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1BBBCBA-5FDE-AEA1-8942-E47E6CBC4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5CE8560-C2E0-46FC-B469-37BF64D41614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9B9350B-DC6D-B4ED-EA5A-5F8E512C0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8FAFA85-9ADC-C58F-6920-8B98F9342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20CFB58-D443-876F-B09C-05FFDA01CB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9AA0276-4F1F-4D26-A565-97A6D96E9C2A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845A518-4B8F-ECBA-36B7-59F0E8187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4A1D569-F2CD-C969-E0DA-364EEEB75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DEBE6C7-0B2F-1234-CAF8-5BD2F8EC57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DD38656-C778-44A6-81E5-C8406E770688}" type="slidenum">
              <a:rPr lang="en-US" altLang="ko-KR" smtClean="0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960C4B9-0FF9-BCB4-FDC8-F3B0A9761E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3A65CE1-1F83-4DB0-4A2B-6B918DF30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6E7D01-2C6D-ACD7-F5C5-B818AFF56C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white"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DFF4D6-6A22-2677-670D-FC49A4A114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white">
          <a:xfrm>
            <a:off x="5930900" y="6384925"/>
            <a:ext cx="2895600" cy="244475"/>
          </a:xfr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B3B9ED-0E5B-A76B-D040-C94D51A43A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white">
          <a:xfrm>
            <a:off x="3124200" y="6477000"/>
            <a:ext cx="1828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8939B-63EB-468E-BF50-52BFB91B77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460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004761-3D29-3E47-A543-898615674D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1A34AD-CE37-F678-4AC2-2AB3038FD0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C0688C-67D6-5374-8872-97A51D5617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E537D-7813-49F2-94CD-0CCE5038BD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61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8E52C-C753-AFBF-38A5-39EF6A632E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D87488-86D3-2C65-BA35-F1D81F936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51B48C-9DE6-15DC-EBBB-03FDA51765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32B64-BDFD-4BDC-9A79-771165C851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2604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950D90-956B-374C-F0BF-3DE6C9B3E8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8E8692-707F-B2E0-0EE8-B3BDB4A58D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A4AC13-A4C3-99C6-3869-02576302E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9BFAC-5C0F-41EE-9044-5F9F32B6C2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342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49731-3268-29F9-92E7-5BB6E4CE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C82FC470-4DB5-C920-8949-12DC04CE3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13AC9-D0EA-41FC-A536-21CE74CD5E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0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02285E-3BBF-64E8-AFE5-208FCA4550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ABB47A-C6CB-2937-3264-CE82A4D68C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C65C09-36AB-FC05-105B-3B7EC1D6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D776C-1B8D-4A34-9E82-CCE0925661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32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2030A-330D-C979-4828-8A6D5C4DE7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EECD57-083C-72B8-DC36-07292E3179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100E7-8302-7681-E77F-F9448FF7E6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8E282-C637-411C-BF94-2FB2073D5B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407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57D8BC5-3255-AA7E-4D2F-096446ABD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88C690E-62E5-DD74-A536-DF4A33FDD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8126E49-9AE3-6301-5C52-6B12FB934A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E03EA-9040-45A9-B21C-EA7D39A505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350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A50D56D-63C3-159A-2A38-1D3715998D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17A628-55FF-2106-544E-40D9F09BB8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CFAC7E-12D4-CDA3-84D6-FD91FF6A99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FCAD8-28BA-4933-92D2-1967492EE7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429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6C26ED-7614-18A6-51A5-DEF672245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E43E42-F463-AA19-8459-77E6350D6D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FBD241-4C4A-059D-DD15-704400A0A1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B8093-EF71-4F7F-AE78-800D0D91A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49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02C0A-3417-9C4D-23E3-7A1AE1F4D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C126E-A8D4-8D45-FB28-735705587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A730D-AB92-9B71-00FA-B4915BDB2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2E62F-E091-45BD-87C9-066E0FCA4C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278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5F22D-FEFF-05D0-F036-C412686C2E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282C8-981E-6312-2009-712A40D27B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37E6E-07DE-7A3C-C377-EDC2D4212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B29B3-79F1-4C58-B632-A1B938E703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979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D907604-9751-FBC0-313B-EA7EA36F3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D804D67-946A-7FB4-7E39-D8ECE2317E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74CFAD3-45B3-BC64-0E4E-4056DC693C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D80818D-3FC9-4482-88D4-2CAAF1C41D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7266D-E1FF-4413-9525-A6FCA712F5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23546E5-B01A-2C16-DFA4-649D6971B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71C6E60-E5D7-980C-1FB2-1A51B75044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27538" y="4797425"/>
            <a:ext cx="3175000" cy="1368425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한국공학대학교</a:t>
            </a: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게임공학과</a:t>
            </a: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장 지 웅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67F763A-A3E9-67BB-778F-69656EE21E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그래프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AB6EFDE6-0B4F-79A9-667D-B5107A4C3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부분 그래프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87838CB4-AC52-0B3C-A104-68A5FB02EE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V(G</a:t>
            </a:r>
            <a:r>
              <a:rPr lang="en-US" altLang="ko-KR" sz="16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) 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 V(G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ko-KR" altLang="en-US">
                <a:ea typeface="굴림" panose="020B0600000101010101" pitchFamily="50" charset="-127"/>
                <a:sym typeface="Symbol" panose="05050102010706020507" pitchFamily="18" charset="2"/>
              </a:rPr>
              <a:t>이고 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E(</a:t>
            </a:r>
            <a:r>
              <a:rPr lang="en-US" altLang="ko-KR">
                <a:ea typeface="굴림" panose="020B0600000101010101" pitchFamily="50" charset="-127"/>
              </a:rPr>
              <a:t>G</a:t>
            </a:r>
            <a:r>
              <a:rPr lang="en-US" altLang="ko-KR" sz="1600">
                <a:ea typeface="굴림" panose="020B0600000101010101" pitchFamily="50" charset="-127"/>
              </a:rPr>
              <a:t>1</a:t>
            </a:r>
            <a:r>
              <a:rPr lang="en-US" altLang="ko-KR">
                <a:ea typeface="굴림" panose="020B0600000101010101" pitchFamily="50" charset="-127"/>
              </a:rPr>
              <a:t>) 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 E(G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ko-KR" altLang="en-US">
                <a:ea typeface="굴림" panose="020B0600000101010101" pitchFamily="50" charset="-127"/>
                <a:sym typeface="Symbol" panose="05050102010706020507" pitchFamily="18" charset="2"/>
              </a:rPr>
              <a:t>이면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, G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ko-KR" altLang="en-US">
                <a:ea typeface="굴림" panose="020B0600000101010101" pitchFamily="50" charset="-127"/>
                <a:sym typeface="Symbol" panose="05050102010706020507" pitchFamily="18" charset="2"/>
              </a:rPr>
              <a:t>는 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G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ko-KR" altLang="en-US">
                <a:ea typeface="굴림" panose="020B0600000101010101" pitchFamily="50" charset="-127"/>
                <a:sym typeface="Symbol" panose="05050102010706020507" pitchFamily="18" charset="2"/>
              </a:rPr>
              <a:t>의 부분그래프이다</a:t>
            </a:r>
            <a:endParaRPr lang="ko-KR" altLang="en-US">
              <a:ea typeface="굴림" panose="020B0600000101010101" pitchFamily="50" charset="-127"/>
            </a:endParaRPr>
          </a:p>
        </p:txBody>
      </p:sp>
      <p:grpSp>
        <p:nvGrpSpPr>
          <p:cNvPr id="23556" name="Group 5">
            <a:extLst>
              <a:ext uri="{FF2B5EF4-FFF2-40B4-BE49-F238E27FC236}">
                <a16:creationId xmlns:a16="http://schemas.microsoft.com/office/drawing/2014/main" id="{D0CC6952-F829-20F6-2D3D-992325286519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924175"/>
            <a:ext cx="2416175" cy="1685925"/>
            <a:chOff x="679" y="388"/>
            <a:chExt cx="1522" cy="1062"/>
          </a:xfrm>
        </p:grpSpPr>
        <p:grpSp>
          <p:nvGrpSpPr>
            <p:cNvPr id="23576" name="Group 6">
              <a:extLst>
                <a:ext uri="{FF2B5EF4-FFF2-40B4-BE49-F238E27FC236}">
                  <a16:creationId xmlns:a16="http://schemas.microsoft.com/office/drawing/2014/main" id="{B4B6D2E7-F32F-2345-33F0-B00AC8072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" y="388"/>
              <a:ext cx="163" cy="157"/>
              <a:chOff x="1325" y="388"/>
              <a:chExt cx="163" cy="157"/>
            </a:xfrm>
          </p:grpSpPr>
          <p:sp>
            <p:nvSpPr>
              <p:cNvPr id="23606" name="Oval 7">
                <a:extLst>
                  <a:ext uri="{FF2B5EF4-FFF2-40B4-BE49-F238E27FC236}">
                    <a16:creationId xmlns:a16="http://schemas.microsoft.com/office/drawing/2014/main" id="{7549F6B4-6100-3BE2-FE20-0A8EB944C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3607" name="Text Box 8">
                <a:extLst>
                  <a:ext uri="{FF2B5EF4-FFF2-40B4-BE49-F238E27FC236}">
                    <a16:creationId xmlns:a16="http://schemas.microsoft.com/office/drawing/2014/main" id="{8F4F3E01-F8BE-A875-51AC-2420FED057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" y="388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23577" name="Group 9">
              <a:extLst>
                <a:ext uri="{FF2B5EF4-FFF2-40B4-BE49-F238E27FC236}">
                  <a16:creationId xmlns:a16="http://schemas.microsoft.com/office/drawing/2014/main" id="{1DF24D0C-3FC9-0626-6D84-F7E22EBFF1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" y="826"/>
              <a:ext cx="163" cy="154"/>
              <a:chOff x="679" y="826"/>
              <a:chExt cx="163" cy="154"/>
            </a:xfrm>
          </p:grpSpPr>
          <p:sp>
            <p:nvSpPr>
              <p:cNvPr id="23604" name="Oval 10">
                <a:extLst>
                  <a:ext uri="{FF2B5EF4-FFF2-40B4-BE49-F238E27FC236}">
                    <a16:creationId xmlns:a16="http://schemas.microsoft.com/office/drawing/2014/main" id="{9CA3EC47-7E4D-A5AB-7FDA-2210D8B8A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3605" name="Text Box 11">
                <a:extLst>
                  <a:ext uri="{FF2B5EF4-FFF2-40B4-BE49-F238E27FC236}">
                    <a16:creationId xmlns:a16="http://schemas.microsoft.com/office/drawing/2014/main" id="{2240524C-CF6A-F66B-551C-D7CA2611C1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23578" name="Group 12">
              <a:extLst>
                <a:ext uri="{FF2B5EF4-FFF2-40B4-BE49-F238E27FC236}">
                  <a16:creationId xmlns:a16="http://schemas.microsoft.com/office/drawing/2014/main" id="{B0C3EABE-0B68-5483-7A4D-69906CA36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" y="826"/>
              <a:ext cx="163" cy="155"/>
              <a:chOff x="1113" y="826"/>
              <a:chExt cx="163" cy="155"/>
            </a:xfrm>
          </p:grpSpPr>
          <p:sp>
            <p:nvSpPr>
              <p:cNvPr id="23602" name="Oval 13">
                <a:extLst>
                  <a:ext uri="{FF2B5EF4-FFF2-40B4-BE49-F238E27FC236}">
                    <a16:creationId xmlns:a16="http://schemas.microsoft.com/office/drawing/2014/main" id="{85BCD60A-3BBC-6891-2EC6-45C60609E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3603" name="Text Box 14">
                <a:extLst>
                  <a:ext uri="{FF2B5EF4-FFF2-40B4-BE49-F238E27FC236}">
                    <a16:creationId xmlns:a16="http://schemas.microsoft.com/office/drawing/2014/main" id="{E9997E42-6080-E411-5581-A7EA6BD0E1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23579" name="Group 15">
              <a:extLst>
                <a:ext uri="{FF2B5EF4-FFF2-40B4-BE49-F238E27FC236}">
                  <a16:creationId xmlns:a16="http://schemas.microsoft.com/office/drawing/2014/main" id="{4DCC7E27-5F07-8B62-C063-0CD9CB6D4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5" y="826"/>
              <a:ext cx="163" cy="157"/>
              <a:chOff x="1574" y="826"/>
              <a:chExt cx="163" cy="157"/>
            </a:xfrm>
          </p:grpSpPr>
          <p:sp>
            <p:nvSpPr>
              <p:cNvPr id="23600" name="Oval 16">
                <a:extLst>
                  <a:ext uri="{FF2B5EF4-FFF2-40B4-BE49-F238E27FC236}">
                    <a16:creationId xmlns:a16="http://schemas.microsoft.com/office/drawing/2014/main" id="{407BE1ED-351F-36A4-BDAB-CACBD744A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3601" name="Text Box 17">
                <a:extLst>
                  <a:ext uri="{FF2B5EF4-FFF2-40B4-BE49-F238E27FC236}">
                    <a16:creationId xmlns:a16="http://schemas.microsoft.com/office/drawing/2014/main" id="{B1193829-1DC4-1C6A-3323-54E4CAAA2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23580" name="Group 18">
              <a:extLst>
                <a:ext uri="{FF2B5EF4-FFF2-40B4-BE49-F238E27FC236}">
                  <a16:creationId xmlns:a16="http://schemas.microsoft.com/office/drawing/2014/main" id="{FF394FE6-1150-8708-6397-3F2C2A416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" y="834"/>
              <a:ext cx="163" cy="157"/>
              <a:chOff x="2038" y="834"/>
              <a:chExt cx="163" cy="157"/>
            </a:xfrm>
          </p:grpSpPr>
          <p:sp>
            <p:nvSpPr>
              <p:cNvPr id="23598" name="Oval 19">
                <a:extLst>
                  <a:ext uri="{FF2B5EF4-FFF2-40B4-BE49-F238E27FC236}">
                    <a16:creationId xmlns:a16="http://schemas.microsoft.com/office/drawing/2014/main" id="{E77E98E8-FDDB-5126-0C52-37C097412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3599" name="Text Box 20">
                <a:extLst>
                  <a:ext uri="{FF2B5EF4-FFF2-40B4-BE49-F238E27FC236}">
                    <a16:creationId xmlns:a16="http://schemas.microsoft.com/office/drawing/2014/main" id="{FCCAF4D9-7DD6-19BE-366C-4B736FA97C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" y="834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sp>
          <p:nvSpPr>
            <p:cNvPr id="23581" name="Oval 21">
              <a:extLst>
                <a:ext uri="{FF2B5EF4-FFF2-40B4-BE49-F238E27FC236}">
                  <a16:creationId xmlns:a16="http://schemas.microsoft.com/office/drawing/2014/main" id="{0FFE2E8A-F5FA-AAC6-3FE8-21005C0F6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1299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582" name="Text Box 22">
              <a:extLst>
                <a:ext uri="{FF2B5EF4-FFF2-40B4-BE49-F238E27FC236}">
                  <a16:creationId xmlns:a16="http://schemas.microsoft.com/office/drawing/2014/main" id="{F5337050-285A-E4B5-2DE8-909282F9B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288"/>
              <a:ext cx="1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23583" name="Line 23">
              <a:extLst>
                <a:ext uri="{FF2B5EF4-FFF2-40B4-BE49-F238E27FC236}">
                  <a16:creationId xmlns:a16="http://schemas.microsoft.com/office/drawing/2014/main" id="{BF68DA83-666E-B7C5-261B-8A8116E01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981"/>
              <a:ext cx="17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4" name="Line 24">
              <a:extLst>
                <a:ext uri="{FF2B5EF4-FFF2-40B4-BE49-F238E27FC236}">
                  <a16:creationId xmlns:a16="http://schemas.microsoft.com/office/drawing/2014/main" id="{3E8FA384-9C1B-05F4-BB1A-D7B1CFF6E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6" y="544"/>
              <a:ext cx="19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5" name="Line 25">
              <a:extLst>
                <a:ext uri="{FF2B5EF4-FFF2-40B4-BE49-F238E27FC236}">
                  <a16:creationId xmlns:a16="http://schemas.microsoft.com/office/drawing/2014/main" id="{559EA980-76D4-1B76-676F-83C527D8F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544"/>
              <a:ext cx="202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6" name="Line 26">
              <a:extLst>
                <a:ext uri="{FF2B5EF4-FFF2-40B4-BE49-F238E27FC236}">
                  <a16:creationId xmlns:a16="http://schemas.microsoft.com/office/drawing/2014/main" id="{6F367360-29AB-D66A-E5F3-988AF4D38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" y="526"/>
              <a:ext cx="614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7" name="Line 27">
              <a:extLst>
                <a:ext uri="{FF2B5EF4-FFF2-40B4-BE49-F238E27FC236}">
                  <a16:creationId xmlns:a16="http://schemas.microsoft.com/office/drawing/2014/main" id="{F8B12C6F-B25B-848A-8E5D-747D0E0D7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980"/>
              <a:ext cx="208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8" name="Line 28">
              <a:extLst>
                <a:ext uri="{FF2B5EF4-FFF2-40B4-BE49-F238E27FC236}">
                  <a16:creationId xmlns:a16="http://schemas.microsoft.com/office/drawing/2014/main" id="{FD4EF61E-6371-BD01-7E0C-B6CED1F4F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975"/>
              <a:ext cx="192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9" name="Line 29">
              <a:extLst>
                <a:ext uri="{FF2B5EF4-FFF2-40B4-BE49-F238E27FC236}">
                  <a16:creationId xmlns:a16="http://schemas.microsoft.com/office/drawing/2014/main" id="{DF8D8A22-6384-D1CB-1B7A-6D79F1824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1" y="983"/>
              <a:ext cx="191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0" name="Line 30">
              <a:extLst>
                <a:ext uri="{FF2B5EF4-FFF2-40B4-BE49-F238E27FC236}">
                  <a16:creationId xmlns:a16="http://schemas.microsoft.com/office/drawing/2014/main" id="{1C011A27-FAD7-1E59-0852-3F107571E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3" y="519"/>
              <a:ext cx="63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1" name="Line 31">
              <a:extLst>
                <a:ext uri="{FF2B5EF4-FFF2-40B4-BE49-F238E27FC236}">
                  <a16:creationId xmlns:a16="http://schemas.microsoft.com/office/drawing/2014/main" id="{758846C2-3945-AD5B-6C17-6CF1D4E8F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9" y="992"/>
              <a:ext cx="174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3592" name="Group 32">
              <a:extLst>
                <a:ext uri="{FF2B5EF4-FFF2-40B4-BE49-F238E27FC236}">
                  <a16:creationId xmlns:a16="http://schemas.microsoft.com/office/drawing/2014/main" id="{2E1A9374-2D62-ABD7-9963-185D3B30E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7" y="1287"/>
              <a:ext cx="163" cy="157"/>
              <a:chOff x="1368" y="1287"/>
              <a:chExt cx="163" cy="157"/>
            </a:xfrm>
          </p:grpSpPr>
          <p:sp>
            <p:nvSpPr>
              <p:cNvPr id="23596" name="Oval 33">
                <a:extLst>
                  <a:ext uri="{FF2B5EF4-FFF2-40B4-BE49-F238E27FC236}">
                    <a16:creationId xmlns:a16="http://schemas.microsoft.com/office/drawing/2014/main" id="{06A3629D-919F-8380-B8CD-3FCDF5656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3597" name="Text Box 34">
                <a:extLst>
                  <a:ext uri="{FF2B5EF4-FFF2-40B4-BE49-F238E27FC236}">
                    <a16:creationId xmlns:a16="http://schemas.microsoft.com/office/drawing/2014/main" id="{A3AE6FE5-68F6-3649-25B3-D1F6472D07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1287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sp>
          <p:nvSpPr>
            <p:cNvPr id="23593" name="Oval 35">
              <a:extLst>
                <a:ext uri="{FF2B5EF4-FFF2-40B4-BE49-F238E27FC236}">
                  <a16:creationId xmlns:a16="http://schemas.microsoft.com/office/drawing/2014/main" id="{C2712B23-8211-4669-0E0F-677754B1A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304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594" name="Text Box 36">
              <a:extLst>
                <a:ext uri="{FF2B5EF4-FFF2-40B4-BE49-F238E27FC236}">
                  <a16:creationId xmlns:a16="http://schemas.microsoft.com/office/drawing/2014/main" id="{B1EB4490-F4E7-6F2F-EE70-C0DD471EF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1293"/>
              <a:ext cx="1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8</a:t>
              </a:r>
            </a:p>
          </p:txBody>
        </p:sp>
        <p:sp>
          <p:nvSpPr>
            <p:cNvPr id="23595" name="Line 37">
              <a:extLst>
                <a:ext uri="{FF2B5EF4-FFF2-40B4-BE49-F238E27FC236}">
                  <a16:creationId xmlns:a16="http://schemas.microsoft.com/office/drawing/2014/main" id="{1F9F03C4-F96A-2FDC-DE51-54E87B706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" y="976"/>
              <a:ext cx="191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557" name="Group 6">
            <a:extLst>
              <a:ext uri="{FF2B5EF4-FFF2-40B4-BE49-F238E27FC236}">
                <a16:creationId xmlns:a16="http://schemas.microsoft.com/office/drawing/2014/main" id="{D004503F-BD72-31CB-E8F8-8F90BB4BCFFB}"/>
              </a:ext>
            </a:extLst>
          </p:cNvPr>
          <p:cNvGrpSpPr>
            <a:grpSpLocks/>
          </p:cNvGrpSpPr>
          <p:nvPr/>
        </p:nvGrpSpPr>
        <p:grpSpPr bwMode="auto">
          <a:xfrm>
            <a:off x="6405563" y="2919413"/>
            <a:ext cx="258762" cy="249237"/>
            <a:chOff x="1325" y="388"/>
            <a:chExt cx="163" cy="157"/>
          </a:xfrm>
        </p:grpSpPr>
        <p:sp>
          <p:nvSpPr>
            <p:cNvPr id="23574" name="Oval 7">
              <a:extLst>
                <a:ext uri="{FF2B5EF4-FFF2-40B4-BE49-F238E27FC236}">
                  <a16:creationId xmlns:a16="http://schemas.microsoft.com/office/drawing/2014/main" id="{038B2ADB-BAD4-9901-2C6A-D1F853CDF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399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575" name="Text Box 8">
              <a:extLst>
                <a:ext uri="{FF2B5EF4-FFF2-40B4-BE49-F238E27FC236}">
                  <a16:creationId xmlns:a16="http://schemas.microsoft.com/office/drawing/2014/main" id="{911CA3E0-EDC9-DAC2-6EB6-28DEC767E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388"/>
              <a:ext cx="1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</a:p>
          </p:txBody>
        </p:sp>
      </p:grpSp>
      <p:grpSp>
        <p:nvGrpSpPr>
          <p:cNvPr id="23558" name="Group 9">
            <a:extLst>
              <a:ext uri="{FF2B5EF4-FFF2-40B4-BE49-F238E27FC236}">
                <a16:creationId xmlns:a16="http://schemas.microsoft.com/office/drawing/2014/main" id="{F81E8F58-FC79-3388-C048-8697F2592BEE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3614738"/>
            <a:ext cx="258763" cy="244475"/>
            <a:chOff x="679" y="826"/>
            <a:chExt cx="163" cy="154"/>
          </a:xfrm>
        </p:grpSpPr>
        <p:sp>
          <p:nvSpPr>
            <p:cNvPr id="23572" name="Oval 10">
              <a:extLst>
                <a:ext uri="{FF2B5EF4-FFF2-40B4-BE49-F238E27FC236}">
                  <a16:creationId xmlns:a16="http://schemas.microsoft.com/office/drawing/2014/main" id="{640AAA98-D423-382C-E5AB-C4B44CC16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" y="834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573" name="Text Box 11">
              <a:extLst>
                <a:ext uri="{FF2B5EF4-FFF2-40B4-BE49-F238E27FC236}">
                  <a16:creationId xmlns:a16="http://schemas.microsoft.com/office/drawing/2014/main" id="{E6C26A40-851D-0F69-3DDD-E68AE561B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826"/>
              <a:ext cx="1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</p:grpSp>
      <p:grpSp>
        <p:nvGrpSpPr>
          <p:cNvPr id="23559" name="Group 18">
            <a:extLst>
              <a:ext uri="{FF2B5EF4-FFF2-40B4-BE49-F238E27FC236}">
                <a16:creationId xmlns:a16="http://schemas.microsoft.com/office/drawing/2014/main" id="{16F14985-65CB-4A04-D4AC-627C146159CE}"/>
              </a:ext>
            </a:extLst>
          </p:cNvPr>
          <p:cNvGrpSpPr>
            <a:grpSpLocks/>
          </p:cNvGrpSpPr>
          <p:nvPr/>
        </p:nvGrpSpPr>
        <p:grpSpPr bwMode="auto">
          <a:xfrm>
            <a:off x="7504113" y="3627438"/>
            <a:ext cx="258762" cy="249237"/>
            <a:chOff x="2038" y="834"/>
            <a:chExt cx="163" cy="157"/>
          </a:xfrm>
        </p:grpSpPr>
        <p:sp>
          <p:nvSpPr>
            <p:cNvPr id="23570" name="Oval 19">
              <a:extLst>
                <a:ext uri="{FF2B5EF4-FFF2-40B4-BE49-F238E27FC236}">
                  <a16:creationId xmlns:a16="http://schemas.microsoft.com/office/drawing/2014/main" id="{CBCD3A36-4FCF-75E9-BA1A-5B6345F0C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845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571" name="Text Box 20">
              <a:extLst>
                <a:ext uri="{FF2B5EF4-FFF2-40B4-BE49-F238E27FC236}">
                  <a16:creationId xmlns:a16="http://schemas.microsoft.com/office/drawing/2014/main" id="{6C3FA951-D9A8-38D3-1066-5EB9340B4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8" y="834"/>
              <a:ext cx="1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5</a:t>
              </a:r>
            </a:p>
          </p:txBody>
        </p:sp>
      </p:grpSp>
      <p:sp>
        <p:nvSpPr>
          <p:cNvPr id="23560" name="Oval 21">
            <a:extLst>
              <a:ext uri="{FF2B5EF4-FFF2-40B4-BE49-F238E27FC236}">
                <a16:creationId xmlns:a16="http://schemas.microsoft.com/office/drawing/2014/main" id="{E8DD66CE-6F47-26E2-886D-3EDDBE49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4365625"/>
            <a:ext cx="234950" cy="231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sz="1000" b="1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561" name="Text Box 22">
            <a:extLst>
              <a:ext uri="{FF2B5EF4-FFF2-40B4-BE49-F238E27FC236}">
                <a16:creationId xmlns:a16="http://schemas.microsoft.com/office/drawing/2014/main" id="{B7766106-09B3-A964-A4EA-398F101CC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5313" y="4348163"/>
            <a:ext cx="25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</a:t>
            </a:r>
          </a:p>
        </p:txBody>
      </p:sp>
      <p:sp>
        <p:nvSpPr>
          <p:cNvPr id="23562" name="Line 26">
            <a:extLst>
              <a:ext uri="{FF2B5EF4-FFF2-40B4-BE49-F238E27FC236}">
                <a16:creationId xmlns:a16="http://schemas.microsoft.com/office/drawing/2014/main" id="{94C8AB06-BD06-09E7-26C3-B586839ED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2113" y="3138488"/>
            <a:ext cx="97472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3" name="Line 28">
            <a:extLst>
              <a:ext uri="{FF2B5EF4-FFF2-40B4-BE49-F238E27FC236}">
                <a16:creationId xmlns:a16="http://schemas.microsoft.com/office/drawing/2014/main" id="{62AE5915-AC7B-8CE5-F1E3-85D69E98C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50" y="3851275"/>
            <a:ext cx="304800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4" name="Line 30">
            <a:extLst>
              <a:ext uri="{FF2B5EF4-FFF2-40B4-BE49-F238E27FC236}">
                <a16:creationId xmlns:a16="http://schemas.microsoft.com/office/drawing/2014/main" id="{4370FE60-E8F7-3B5E-D580-8236242531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3050" y="3127375"/>
            <a:ext cx="1000125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5" name="Line 31">
            <a:extLst>
              <a:ext uri="{FF2B5EF4-FFF2-40B4-BE49-F238E27FC236}">
                <a16:creationId xmlns:a16="http://schemas.microsoft.com/office/drawing/2014/main" id="{449D5BAF-5F1B-4295-7976-8D6B60961D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8700" y="3878263"/>
            <a:ext cx="276225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6" name="Oval 35">
            <a:extLst>
              <a:ext uri="{FF2B5EF4-FFF2-40B4-BE49-F238E27FC236}">
                <a16:creationId xmlns:a16="http://schemas.microsoft.com/office/drawing/2014/main" id="{C6B96BE5-7DDB-EC23-D002-07A35E36D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4373563"/>
            <a:ext cx="234950" cy="231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sz="1000" b="1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567" name="Text Box 36">
            <a:extLst>
              <a:ext uri="{FF2B5EF4-FFF2-40B4-BE49-F238E27FC236}">
                <a16:creationId xmlns:a16="http://schemas.microsoft.com/office/drawing/2014/main" id="{CD4EDC26-507D-86CD-9D71-4094B574F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488" y="4356100"/>
            <a:ext cx="25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8</a:t>
            </a:r>
          </a:p>
        </p:txBody>
      </p:sp>
      <p:sp>
        <p:nvSpPr>
          <p:cNvPr id="23568" name="TextBox 69">
            <a:extLst>
              <a:ext uri="{FF2B5EF4-FFF2-40B4-BE49-F238E27FC236}">
                <a16:creationId xmlns:a16="http://schemas.microsoft.com/office/drawing/2014/main" id="{CBA53264-ED0D-C84A-3060-E9BDE17B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4800600"/>
            <a:ext cx="541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400">
                <a:solidFill>
                  <a:schemeClr val="tx1"/>
                </a:solidFill>
                <a:latin typeface="굴림" panose="020B0600000101010101" pitchFamily="50" charset="-127"/>
              </a:rPr>
              <a:t>G</a:t>
            </a:r>
            <a:r>
              <a:rPr lang="en-US" altLang="ko-KR" sz="1400">
                <a:solidFill>
                  <a:schemeClr val="tx1"/>
                </a:solidFill>
                <a:latin typeface="굴림" panose="020B0600000101010101" pitchFamily="50" charset="-127"/>
              </a:rPr>
              <a:t>1</a:t>
            </a: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569" name="TextBox 70">
            <a:extLst>
              <a:ext uri="{FF2B5EF4-FFF2-40B4-BE49-F238E27FC236}">
                <a16:creationId xmlns:a16="http://schemas.microsoft.com/office/drawing/2014/main" id="{1C1AB0CE-AD63-A1E7-AAD3-92358FA2E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4800600"/>
            <a:ext cx="541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400">
                <a:solidFill>
                  <a:schemeClr val="tx1"/>
                </a:solidFill>
                <a:latin typeface="굴림" panose="020B0600000101010101" pitchFamily="50" charset="-127"/>
              </a:rPr>
              <a:t>G</a:t>
            </a:r>
            <a:r>
              <a:rPr lang="en-US" altLang="ko-KR" sz="1400">
                <a:solidFill>
                  <a:schemeClr val="tx1"/>
                </a:solidFill>
                <a:latin typeface="굴림" panose="020B0600000101010101" pitchFamily="50" charset="-127"/>
              </a:rPr>
              <a:t>2</a:t>
            </a: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46AF2BEC-F52B-3AFF-FE57-AA6364FF8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그래프의 구현방법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FBF9196-2ED5-361D-2A94-5589CE2D2A67}"/>
              </a:ext>
            </a:extLst>
          </p:cNvPr>
          <p:cNvSpPr/>
          <p:nvPr/>
        </p:nvSpPr>
        <p:spPr>
          <a:xfrm>
            <a:off x="1475656" y="1628800"/>
            <a:ext cx="6552728" cy="1512168"/>
          </a:xfrm>
          <a:prstGeom prst="roundRect">
            <a:avLst/>
          </a:prstGeom>
          <a:solidFill>
            <a:srgbClr val="FF66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트리를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구현하던 방식으로 </a:t>
            </a:r>
            <a:endParaRPr lang="en-US" altLang="ko-K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 eaLnBrk="1" latinLnBrk="1" hangingPunct="1">
              <a:defRPr/>
            </a:pPr>
            <a:r>
              <a:rPr lang="ko-KR" alt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노드와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포인터를 사용하여 구현하면 될까</a:t>
            </a:r>
            <a:r>
              <a:rPr lang="en-US" altLang="ko-K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2AA59AF-BEDC-1561-750C-DB3BF5E26FD2}"/>
              </a:ext>
            </a:extLst>
          </p:cNvPr>
          <p:cNvSpPr/>
          <p:nvPr/>
        </p:nvSpPr>
        <p:spPr>
          <a:xfrm>
            <a:off x="1979712" y="3284984"/>
            <a:ext cx="6783288" cy="576064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ko-KR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간선을 표현하기 위하여 </a:t>
            </a:r>
            <a:r>
              <a:rPr lang="ko-KR" altLang="en-U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노드에</a:t>
            </a:r>
            <a:r>
              <a:rPr lang="ko-KR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 몇 개의 </a:t>
            </a:r>
            <a:r>
              <a:rPr lang="ko-KR" altLang="en-U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포인터형</a:t>
            </a:r>
            <a:r>
              <a:rPr lang="ko-KR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 변수를 선언할 것인가</a:t>
            </a:r>
            <a:r>
              <a:rPr lang="en-US" altLang="ko-K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?</a:t>
            </a:r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C46D678-8D69-3A06-F1BC-3B76D7CB97AA}"/>
              </a:ext>
            </a:extLst>
          </p:cNvPr>
          <p:cNvSpPr/>
          <p:nvPr/>
        </p:nvSpPr>
        <p:spPr>
          <a:xfrm>
            <a:off x="1979712" y="3933056"/>
            <a:ext cx="6783288" cy="576064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ko-KR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정점이 증가하면 </a:t>
            </a:r>
            <a:r>
              <a:rPr lang="ko-KR" altLang="en-U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포인터형</a:t>
            </a:r>
            <a:r>
              <a:rPr lang="ko-KR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 변수의 개수도 증가시킬 수 있는가</a:t>
            </a:r>
            <a:r>
              <a:rPr lang="en-US" altLang="ko-K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?</a:t>
            </a:r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7B4789E-EA67-F76B-A13E-7EC74E320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2438" y="620713"/>
            <a:ext cx="6934200" cy="563562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그래프의 표현 방법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                            </a:t>
            </a:r>
            <a:r>
              <a:rPr lang="en-US" altLang="ko-KR" sz="2000">
                <a:ea typeface="굴림" panose="020B0600000101010101" pitchFamily="50" charset="-127"/>
              </a:rPr>
              <a:t>-</a:t>
            </a:r>
            <a:r>
              <a:rPr lang="ko-KR" altLang="en-US" sz="2000">
                <a:ea typeface="굴림" panose="020B0600000101010101" pitchFamily="50" charset="-127"/>
              </a:rPr>
              <a:t>인접행렬과 인접리스트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B8BA36F-3B62-A9EB-F31D-6B28900F8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296275" cy="4724400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인접행렬</a:t>
            </a:r>
          </a:p>
        </p:txBody>
      </p:sp>
      <p:graphicFrame>
        <p:nvGraphicFramePr>
          <p:cNvPr id="15" name="Group 8">
            <a:extLst>
              <a:ext uri="{FF2B5EF4-FFF2-40B4-BE49-F238E27FC236}">
                <a16:creationId xmlns:a16="http://schemas.microsoft.com/office/drawing/2014/main" id="{45D13412-A0BE-00E2-CC6D-B62A44BCB2B4}"/>
              </a:ext>
            </a:extLst>
          </p:cNvPr>
          <p:cNvGraphicFramePr>
            <a:graphicFrameLocks noGrp="1"/>
          </p:cNvGraphicFramePr>
          <p:nvPr/>
        </p:nvGraphicFramePr>
        <p:xfrm>
          <a:off x="1571625" y="3497263"/>
          <a:ext cx="2716213" cy="2122488"/>
        </p:xfrm>
        <a:graphic>
          <a:graphicData uri="http://schemas.openxmlformats.org/drawingml/2006/table">
            <a:tbl>
              <a:tblPr/>
              <a:tblGrid>
                <a:gridCol w="38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84983" marR="84983" marT="42509" marB="425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84983" marR="84983" marT="42509" marB="425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84983" marR="84983" marT="42509" marB="425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84983" marR="84983" marT="42509" marB="425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L="84983" marR="84983" marT="42509" marB="4250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509" marB="425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676" name="Text Box 88">
            <a:extLst>
              <a:ext uri="{FF2B5EF4-FFF2-40B4-BE49-F238E27FC236}">
                <a16:creationId xmlns:a16="http://schemas.microsoft.com/office/drawing/2014/main" id="{8CD39332-EB54-A9A8-2BB2-BE07BE67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5732463"/>
            <a:ext cx="28892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500">
                <a:solidFill>
                  <a:schemeClr val="tx1"/>
                </a:solidFill>
                <a:latin typeface="Times New Roman" panose="02020603050405020304" pitchFamily="18" charset="0"/>
              </a:rPr>
              <a:t>무방향성 그래프 </a:t>
            </a:r>
            <a:r>
              <a:rPr lang="en-US" altLang="ko-KR" sz="150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ko-KR" sz="15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ko-KR" sz="15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500">
                <a:solidFill>
                  <a:schemeClr val="tx1"/>
                </a:solidFill>
                <a:latin typeface="Times New Roman" panose="02020603050405020304" pitchFamily="18" charset="0"/>
              </a:rPr>
              <a:t>의 인접행렬</a:t>
            </a:r>
          </a:p>
        </p:txBody>
      </p:sp>
      <p:graphicFrame>
        <p:nvGraphicFramePr>
          <p:cNvPr id="17" name="Group 89">
            <a:extLst>
              <a:ext uri="{FF2B5EF4-FFF2-40B4-BE49-F238E27FC236}">
                <a16:creationId xmlns:a16="http://schemas.microsoft.com/office/drawing/2014/main" id="{014E21C2-24AD-DDE7-438E-A3123BA489EF}"/>
              </a:ext>
            </a:extLst>
          </p:cNvPr>
          <p:cNvGraphicFramePr>
            <a:graphicFrameLocks noGrp="1"/>
          </p:cNvGraphicFramePr>
          <p:nvPr/>
        </p:nvGraphicFramePr>
        <p:xfrm>
          <a:off x="4816475" y="3497263"/>
          <a:ext cx="2716211" cy="2122485"/>
        </p:xfrm>
        <a:graphic>
          <a:graphicData uri="http://schemas.openxmlformats.org/drawingml/2006/table">
            <a:tbl>
              <a:tblPr/>
              <a:tblGrid>
                <a:gridCol w="38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3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681" marR="85681" marT="42867" marB="4286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85681" marR="85681" marT="42867" marB="4286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85681" marR="85681" marT="42867" marB="4286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85681" marR="85681" marT="42867" marB="4286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85681" marR="85681" marT="42867" marB="4286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L="85681" marR="85681" marT="42867" marB="4286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681" marR="85681" marT="42867" marB="428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749" name="Text Box 169">
            <a:extLst>
              <a:ext uri="{FF2B5EF4-FFF2-40B4-BE49-F238E27FC236}">
                <a16:creationId xmlns:a16="http://schemas.microsoft.com/office/drawing/2014/main" id="{7C51753D-7F61-59EF-157E-314C03788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5732463"/>
            <a:ext cx="26717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500">
                <a:solidFill>
                  <a:schemeClr val="tx1"/>
                </a:solidFill>
                <a:latin typeface="Times New Roman" panose="02020603050405020304" pitchFamily="18" charset="0"/>
              </a:rPr>
              <a:t>방향성 그래프 </a:t>
            </a:r>
            <a:r>
              <a:rPr lang="en-US" altLang="ko-KR" sz="150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ko-KR" sz="15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ko-KR" sz="15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500">
                <a:solidFill>
                  <a:schemeClr val="tx1"/>
                </a:solidFill>
                <a:latin typeface="Times New Roman" panose="02020603050405020304" pitchFamily="18" charset="0"/>
              </a:rPr>
              <a:t>의 인접행렬</a:t>
            </a:r>
          </a:p>
        </p:txBody>
      </p:sp>
      <p:pic>
        <p:nvPicPr>
          <p:cNvPr id="25750" name="Picture 4" descr="UNI000002b80034">
            <a:extLst>
              <a:ext uri="{FF2B5EF4-FFF2-40B4-BE49-F238E27FC236}">
                <a16:creationId xmlns:a16="http://schemas.microsoft.com/office/drawing/2014/main" id="{3470B2C4-B30A-05F0-EBB4-2A8F53E7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1924050"/>
            <a:ext cx="16605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51" name="Picture 5" descr="UNI000002b80036">
            <a:extLst>
              <a:ext uri="{FF2B5EF4-FFF2-40B4-BE49-F238E27FC236}">
                <a16:creationId xmlns:a16="http://schemas.microsoft.com/office/drawing/2014/main" id="{6CD1BF38-7EE9-320F-8E11-385523922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1924050"/>
            <a:ext cx="1649412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52" name="TextBox 20">
            <a:extLst>
              <a:ext uri="{FF2B5EF4-FFF2-40B4-BE49-F238E27FC236}">
                <a16:creationId xmlns:a16="http://schemas.microsoft.com/office/drawing/2014/main" id="{9E7EE084-351B-1231-E70E-217A7B461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1844675"/>
            <a:ext cx="56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</a:t>
            </a:r>
            <a:r>
              <a:rPr lang="en-US" altLang="ko-KR" sz="2400" b="1" baseline="-30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5753" name="TextBox 21">
            <a:extLst>
              <a:ext uri="{FF2B5EF4-FFF2-40B4-BE49-F238E27FC236}">
                <a16:creationId xmlns:a16="http://schemas.microsoft.com/office/drawing/2014/main" id="{607A7549-5B0E-3ABE-8FE4-1749348E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1851025"/>
            <a:ext cx="56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</a:t>
            </a:r>
            <a:r>
              <a:rPr lang="en-US" altLang="ko-KR" sz="2400" b="1" baseline="-30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F607E50-0C17-DB23-1BC3-1F58BBA552C7}"/>
              </a:ext>
            </a:extLst>
          </p:cNvPr>
          <p:cNvSpPr/>
          <p:nvPr/>
        </p:nvSpPr>
        <p:spPr>
          <a:xfrm>
            <a:off x="1257598" y="6098993"/>
            <a:ext cx="6552728" cy="504056"/>
          </a:xfrm>
          <a:prstGeom prst="roundRect">
            <a:avLst/>
          </a:prstGeom>
          <a:solidFill>
            <a:srgbClr val="FF66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인접행렬의 문제점은 무엇인가</a:t>
            </a:r>
            <a:r>
              <a:rPr lang="en-US" altLang="ko-KR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ko-KR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74934A7-03CC-6458-F985-B408B562C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인접 리스트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B1883CD5-97C0-C974-C881-9C8B35EF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5911850"/>
            <a:ext cx="339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무방향 그래프 </a:t>
            </a:r>
            <a:r>
              <a:rPr lang="en-US" altLang="ko-KR" sz="180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ko-KR" sz="1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의 인접리스트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F9FE458A-28A6-E82C-64A4-A375CF7CA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5911850"/>
            <a:ext cx="339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방향성 그래프 </a:t>
            </a:r>
            <a:r>
              <a:rPr lang="en-US" altLang="ko-KR" sz="180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ko-KR" sz="1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의 인접리스트</a:t>
            </a:r>
          </a:p>
        </p:txBody>
      </p:sp>
      <p:grpSp>
        <p:nvGrpSpPr>
          <p:cNvPr id="27653" name="Group 5">
            <a:extLst>
              <a:ext uri="{FF2B5EF4-FFF2-40B4-BE49-F238E27FC236}">
                <a16:creationId xmlns:a16="http://schemas.microsoft.com/office/drawing/2014/main" id="{0190F783-73DD-0B67-0B4A-60DA71495EA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357563"/>
            <a:ext cx="4114800" cy="2309812"/>
            <a:chOff x="1117" y="1079"/>
            <a:chExt cx="2205" cy="1238"/>
          </a:xfrm>
        </p:grpSpPr>
        <p:sp>
          <p:nvSpPr>
            <p:cNvPr id="27839" name="Rectangle 6">
              <a:extLst>
                <a:ext uri="{FF2B5EF4-FFF2-40B4-BE49-F238E27FC236}">
                  <a16:creationId xmlns:a16="http://schemas.microsoft.com/office/drawing/2014/main" id="{729100B8-2C2A-24D0-DC41-8451363FA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1080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840" name="Rectangle 7">
              <a:extLst>
                <a:ext uri="{FF2B5EF4-FFF2-40B4-BE49-F238E27FC236}">
                  <a16:creationId xmlns:a16="http://schemas.microsoft.com/office/drawing/2014/main" id="{E90006FF-8855-2B1F-E2F6-4ED490A7B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1285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841" name="Rectangle 8">
              <a:extLst>
                <a:ext uri="{FF2B5EF4-FFF2-40B4-BE49-F238E27FC236}">
                  <a16:creationId xmlns:a16="http://schemas.microsoft.com/office/drawing/2014/main" id="{5A2CD1D7-8B08-3A01-EE82-097516729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1493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842" name="Rectangle 9">
              <a:extLst>
                <a:ext uri="{FF2B5EF4-FFF2-40B4-BE49-F238E27FC236}">
                  <a16:creationId xmlns:a16="http://schemas.microsoft.com/office/drawing/2014/main" id="{32C390AC-E590-7F63-DCF6-AF6E21428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1697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843" name="Rectangle 10">
              <a:extLst>
                <a:ext uri="{FF2B5EF4-FFF2-40B4-BE49-F238E27FC236}">
                  <a16:creationId xmlns:a16="http://schemas.microsoft.com/office/drawing/2014/main" id="{14D4F914-144F-0B18-B9A4-80A18FE8A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1905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844" name="Rectangle 11">
              <a:extLst>
                <a:ext uri="{FF2B5EF4-FFF2-40B4-BE49-F238E27FC236}">
                  <a16:creationId xmlns:a16="http://schemas.microsoft.com/office/drawing/2014/main" id="{8ABAFCF7-8706-C9EA-F02C-7F9CCA56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2111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845" name="Rectangle 12">
              <a:extLst>
                <a:ext uri="{FF2B5EF4-FFF2-40B4-BE49-F238E27FC236}">
                  <a16:creationId xmlns:a16="http://schemas.microsoft.com/office/drawing/2014/main" id="{06B165BA-5D69-D713-FD70-1B94985F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1079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46" name="Line 13">
              <a:extLst>
                <a:ext uri="{FF2B5EF4-FFF2-40B4-BE49-F238E27FC236}">
                  <a16:creationId xmlns:a16="http://schemas.microsoft.com/office/drawing/2014/main" id="{EDF477A3-1DC9-A317-F7A2-E212765E4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" y="1179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47" name="Rectangle 14">
              <a:extLst>
                <a:ext uri="{FF2B5EF4-FFF2-40B4-BE49-F238E27FC236}">
                  <a16:creationId xmlns:a16="http://schemas.microsoft.com/office/drawing/2014/main" id="{99586C72-E300-0B52-4F35-B5B9672C3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1285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48" name="Line 15">
              <a:extLst>
                <a:ext uri="{FF2B5EF4-FFF2-40B4-BE49-F238E27FC236}">
                  <a16:creationId xmlns:a16="http://schemas.microsoft.com/office/drawing/2014/main" id="{42D69A6C-69EA-B345-33B9-055F7B324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1380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49" name="Rectangle 16">
              <a:extLst>
                <a:ext uri="{FF2B5EF4-FFF2-40B4-BE49-F238E27FC236}">
                  <a16:creationId xmlns:a16="http://schemas.microsoft.com/office/drawing/2014/main" id="{C9F2B0E6-FF50-1BF3-E147-10F0B3E37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491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50" name="Line 17">
              <a:extLst>
                <a:ext uri="{FF2B5EF4-FFF2-40B4-BE49-F238E27FC236}">
                  <a16:creationId xmlns:a16="http://schemas.microsoft.com/office/drawing/2014/main" id="{DD3F8BE7-1903-F0F4-79FC-A825C9F45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1586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1" name="Rectangle 18">
              <a:extLst>
                <a:ext uri="{FF2B5EF4-FFF2-40B4-BE49-F238E27FC236}">
                  <a16:creationId xmlns:a16="http://schemas.microsoft.com/office/drawing/2014/main" id="{68CA9FED-DB39-7898-8BF8-6130A2603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699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52" name="Line 19">
              <a:extLst>
                <a:ext uri="{FF2B5EF4-FFF2-40B4-BE49-F238E27FC236}">
                  <a16:creationId xmlns:a16="http://schemas.microsoft.com/office/drawing/2014/main" id="{3C5D63C7-8A27-EEDC-E5D1-4AF80515C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" y="1799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3" name="Rectangle 20">
              <a:extLst>
                <a:ext uri="{FF2B5EF4-FFF2-40B4-BE49-F238E27FC236}">
                  <a16:creationId xmlns:a16="http://schemas.microsoft.com/office/drawing/2014/main" id="{2DBEA4F0-C7D4-00DC-741E-AD4F2D259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905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54" name="Line 21">
              <a:extLst>
                <a:ext uri="{FF2B5EF4-FFF2-40B4-BE49-F238E27FC236}">
                  <a16:creationId xmlns:a16="http://schemas.microsoft.com/office/drawing/2014/main" id="{C962E8C8-6773-9325-0090-06F4BC288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2000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5" name="Rectangle 22">
              <a:extLst>
                <a:ext uri="{FF2B5EF4-FFF2-40B4-BE49-F238E27FC236}">
                  <a16:creationId xmlns:a16="http://schemas.microsoft.com/office/drawing/2014/main" id="{3E055054-9429-6A56-AEF1-9AC151072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2111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56" name="Line 23">
              <a:extLst>
                <a:ext uri="{FF2B5EF4-FFF2-40B4-BE49-F238E27FC236}">
                  <a16:creationId xmlns:a16="http://schemas.microsoft.com/office/drawing/2014/main" id="{09204491-6B00-1EF8-1E96-A9C7F12BB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2206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7" name="Rectangle 24">
              <a:extLst>
                <a:ext uri="{FF2B5EF4-FFF2-40B4-BE49-F238E27FC236}">
                  <a16:creationId xmlns:a16="http://schemas.microsoft.com/office/drawing/2014/main" id="{D1887E7F-1B09-9026-960F-8A0D3C85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1108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858" name="Rectangle 25">
              <a:extLst>
                <a:ext uri="{FF2B5EF4-FFF2-40B4-BE49-F238E27FC236}">
                  <a16:creationId xmlns:a16="http://schemas.microsoft.com/office/drawing/2014/main" id="{C0BCDC94-510A-1B05-200B-B0CC29396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107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59" name="Line 26">
              <a:extLst>
                <a:ext uri="{FF2B5EF4-FFF2-40B4-BE49-F238E27FC236}">
                  <a16:creationId xmlns:a16="http://schemas.microsoft.com/office/drawing/2014/main" id="{B029D1F5-CA6F-59CA-164A-0DCED5172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174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60" name="Rectangle 27">
              <a:extLst>
                <a:ext uri="{FF2B5EF4-FFF2-40B4-BE49-F238E27FC236}">
                  <a16:creationId xmlns:a16="http://schemas.microsoft.com/office/drawing/2014/main" id="{48E5B998-F052-D086-D4DF-F26FDEE69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1315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861" name="Rectangle 28">
              <a:extLst>
                <a:ext uri="{FF2B5EF4-FFF2-40B4-BE49-F238E27FC236}">
                  <a16:creationId xmlns:a16="http://schemas.microsoft.com/office/drawing/2014/main" id="{CE21336E-89DC-4F9A-34C2-3DA8B8E78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314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62" name="Line 29">
              <a:extLst>
                <a:ext uri="{FF2B5EF4-FFF2-40B4-BE49-F238E27FC236}">
                  <a16:creationId xmlns:a16="http://schemas.microsoft.com/office/drawing/2014/main" id="{DA862FF5-BCA5-FE90-BA33-1CFDB121D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" y="1381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63" name="Rectangle 30">
              <a:extLst>
                <a:ext uri="{FF2B5EF4-FFF2-40B4-BE49-F238E27FC236}">
                  <a16:creationId xmlns:a16="http://schemas.microsoft.com/office/drawing/2014/main" id="{4B7CAB6B-8DD1-99BC-4BB4-3F57544C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1526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864" name="Rectangle 31">
              <a:extLst>
                <a:ext uri="{FF2B5EF4-FFF2-40B4-BE49-F238E27FC236}">
                  <a16:creationId xmlns:a16="http://schemas.microsoft.com/office/drawing/2014/main" id="{70185510-9EBC-3AB5-3A68-846A2D1F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525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65" name="Line 32">
              <a:extLst>
                <a:ext uri="{FF2B5EF4-FFF2-40B4-BE49-F238E27FC236}">
                  <a16:creationId xmlns:a16="http://schemas.microsoft.com/office/drawing/2014/main" id="{84905D43-9E05-EAE6-7C6B-0448E40BE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" y="159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66" name="Rectangle 33">
              <a:extLst>
                <a:ext uri="{FF2B5EF4-FFF2-40B4-BE49-F238E27FC236}">
                  <a16:creationId xmlns:a16="http://schemas.microsoft.com/office/drawing/2014/main" id="{D8A5E571-3263-6689-4EF3-026C7EDA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1728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867" name="Rectangle 34">
              <a:extLst>
                <a:ext uri="{FF2B5EF4-FFF2-40B4-BE49-F238E27FC236}">
                  <a16:creationId xmlns:a16="http://schemas.microsoft.com/office/drawing/2014/main" id="{F8CB8E56-D67D-A8CD-8C2A-D52F17205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732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68" name="Rectangle 35">
              <a:extLst>
                <a:ext uri="{FF2B5EF4-FFF2-40B4-BE49-F238E27FC236}">
                  <a16:creationId xmlns:a16="http://schemas.microsoft.com/office/drawing/2014/main" id="{15A5F180-EC47-5161-C6DF-2B2D29A5D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1935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869" name="Rectangle 36">
              <a:extLst>
                <a:ext uri="{FF2B5EF4-FFF2-40B4-BE49-F238E27FC236}">
                  <a16:creationId xmlns:a16="http://schemas.microsoft.com/office/drawing/2014/main" id="{AC42C3EC-213F-0FBB-58B1-62B1CDE49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939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70" name="Line 37">
              <a:extLst>
                <a:ext uri="{FF2B5EF4-FFF2-40B4-BE49-F238E27FC236}">
                  <a16:creationId xmlns:a16="http://schemas.microsoft.com/office/drawing/2014/main" id="{B8CF0AB6-DD54-D7E7-ACB5-B7C9E9C63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" y="2001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71" name="Rectangle 38">
              <a:extLst>
                <a:ext uri="{FF2B5EF4-FFF2-40B4-BE49-F238E27FC236}">
                  <a16:creationId xmlns:a16="http://schemas.microsoft.com/office/drawing/2014/main" id="{3F6F8AE1-C721-4C4A-4A37-21A5EF0D6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146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872" name="Rectangle 39">
              <a:extLst>
                <a:ext uri="{FF2B5EF4-FFF2-40B4-BE49-F238E27FC236}">
                  <a16:creationId xmlns:a16="http://schemas.microsoft.com/office/drawing/2014/main" id="{1FF63516-8BA0-3CEC-49D4-06B9694A8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2145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73" name="Rectangle 40">
              <a:extLst>
                <a:ext uri="{FF2B5EF4-FFF2-40B4-BE49-F238E27FC236}">
                  <a16:creationId xmlns:a16="http://schemas.microsoft.com/office/drawing/2014/main" id="{88DB04B9-EBC4-66C3-30F7-7216B96E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108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874" name="Rectangle 41">
              <a:extLst>
                <a:ext uri="{FF2B5EF4-FFF2-40B4-BE49-F238E27FC236}">
                  <a16:creationId xmlns:a16="http://schemas.microsoft.com/office/drawing/2014/main" id="{3695DAA6-5926-996E-D7F0-E95367C0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" y="1107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75" name="Rectangle 42">
              <a:extLst>
                <a:ext uri="{FF2B5EF4-FFF2-40B4-BE49-F238E27FC236}">
                  <a16:creationId xmlns:a16="http://schemas.microsoft.com/office/drawing/2014/main" id="{6590ECD8-61BE-AD8A-E3AE-A5C1DF053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315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876" name="Rectangle 43">
              <a:extLst>
                <a:ext uri="{FF2B5EF4-FFF2-40B4-BE49-F238E27FC236}">
                  <a16:creationId xmlns:a16="http://schemas.microsoft.com/office/drawing/2014/main" id="{7CCBC5D3-A8A8-C07A-7B85-69D41DECF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314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77" name="Line 44">
              <a:extLst>
                <a:ext uri="{FF2B5EF4-FFF2-40B4-BE49-F238E27FC236}">
                  <a16:creationId xmlns:a16="http://schemas.microsoft.com/office/drawing/2014/main" id="{1DB3D009-B37A-5496-0EE2-5D2EF8E03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3" y="1381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78" name="Rectangle 45">
              <a:extLst>
                <a:ext uri="{FF2B5EF4-FFF2-40B4-BE49-F238E27FC236}">
                  <a16:creationId xmlns:a16="http://schemas.microsoft.com/office/drawing/2014/main" id="{C833AC91-6741-AF3A-8BBA-226A9A3F6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526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879" name="Rectangle 46">
              <a:extLst>
                <a:ext uri="{FF2B5EF4-FFF2-40B4-BE49-F238E27FC236}">
                  <a16:creationId xmlns:a16="http://schemas.microsoft.com/office/drawing/2014/main" id="{0A77790F-2136-984F-7DF1-187F24A1B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525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80" name="Line 47">
              <a:extLst>
                <a:ext uri="{FF2B5EF4-FFF2-40B4-BE49-F238E27FC236}">
                  <a16:creationId xmlns:a16="http://schemas.microsoft.com/office/drawing/2014/main" id="{73A5FF1A-A798-44D4-F8FB-CF2E71662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3" y="159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81" name="Rectangle 48">
              <a:extLst>
                <a:ext uri="{FF2B5EF4-FFF2-40B4-BE49-F238E27FC236}">
                  <a16:creationId xmlns:a16="http://schemas.microsoft.com/office/drawing/2014/main" id="{E78CEF42-C5AA-971F-43BE-F33F8E15A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1526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882" name="Rectangle 49">
              <a:extLst>
                <a:ext uri="{FF2B5EF4-FFF2-40B4-BE49-F238E27FC236}">
                  <a16:creationId xmlns:a16="http://schemas.microsoft.com/office/drawing/2014/main" id="{C88AD199-9DC2-D312-FF09-2DCD66352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1525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83" name="Rectangle 50">
              <a:extLst>
                <a:ext uri="{FF2B5EF4-FFF2-40B4-BE49-F238E27FC236}">
                  <a16:creationId xmlns:a16="http://schemas.microsoft.com/office/drawing/2014/main" id="{CF4B0D14-AF67-2DA5-F271-F6B04B45D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935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884" name="Rectangle 51">
              <a:extLst>
                <a:ext uri="{FF2B5EF4-FFF2-40B4-BE49-F238E27FC236}">
                  <a16:creationId xmlns:a16="http://schemas.microsoft.com/office/drawing/2014/main" id="{B7D46EE7-C922-10F9-A68D-D01C8042F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939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85" name="Rectangle 52">
              <a:extLst>
                <a:ext uri="{FF2B5EF4-FFF2-40B4-BE49-F238E27FC236}">
                  <a16:creationId xmlns:a16="http://schemas.microsoft.com/office/drawing/2014/main" id="{7097A8D9-D669-CD23-F622-9BDC9B900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1314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886" name="Rectangle 53">
              <a:extLst>
                <a:ext uri="{FF2B5EF4-FFF2-40B4-BE49-F238E27FC236}">
                  <a16:creationId xmlns:a16="http://schemas.microsoft.com/office/drawing/2014/main" id="{9B7608F0-B272-D095-491F-B35ABB14A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1313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87" name="Line 54">
              <a:extLst>
                <a:ext uri="{FF2B5EF4-FFF2-40B4-BE49-F238E27FC236}">
                  <a16:creationId xmlns:a16="http://schemas.microsoft.com/office/drawing/2014/main" id="{49ED9385-967F-9AD2-3600-E6F32EA96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8" y="2146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88" name="Line 55">
              <a:extLst>
                <a:ext uri="{FF2B5EF4-FFF2-40B4-BE49-F238E27FC236}">
                  <a16:creationId xmlns:a16="http://schemas.microsoft.com/office/drawing/2014/main" id="{F5F4FA6F-D4E6-45CE-FBDE-706613FC8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0" y="1934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89" name="Line 56">
              <a:extLst>
                <a:ext uri="{FF2B5EF4-FFF2-40B4-BE49-F238E27FC236}">
                  <a16:creationId xmlns:a16="http://schemas.microsoft.com/office/drawing/2014/main" id="{E6315D5E-4B1F-8221-9E45-9F4588DC5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0" y="1722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90" name="Line 57">
              <a:extLst>
                <a:ext uri="{FF2B5EF4-FFF2-40B4-BE49-F238E27FC236}">
                  <a16:creationId xmlns:a16="http://schemas.microsoft.com/office/drawing/2014/main" id="{B6F4577B-9A65-0B82-539B-BF1EDB60D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3" y="1521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91" name="Line 58">
              <a:extLst>
                <a:ext uri="{FF2B5EF4-FFF2-40B4-BE49-F238E27FC236}">
                  <a16:creationId xmlns:a16="http://schemas.microsoft.com/office/drawing/2014/main" id="{9D335D3C-9F82-685A-B544-51C618747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2" y="1308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92" name="Line 59">
              <a:extLst>
                <a:ext uri="{FF2B5EF4-FFF2-40B4-BE49-F238E27FC236}">
                  <a16:creationId xmlns:a16="http://schemas.microsoft.com/office/drawing/2014/main" id="{89B723A5-56CC-023A-B13B-AD822B3E0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1" y="1102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7654" name="Group 60">
            <a:extLst>
              <a:ext uri="{FF2B5EF4-FFF2-40B4-BE49-F238E27FC236}">
                <a16:creationId xmlns:a16="http://schemas.microsoft.com/office/drawing/2014/main" id="{F4D41D28-321D-F31A-C10B-F308AE911003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382963"/>
            <a:ext cx="3032125" cy="2305050"/>
            <a:chOff x="3535" y="1046"/>
            <a:chExt cx="1628" cy="1238"/>
          </a:xfrm>
        </p:grpSpPr>
        <p:sp>
          <p:nvSpPr>
            <p:cNvPr id="27800" name="Rectangle 61">
              <a:extLst>
                <a:ext uri="{FF2B5EF4-FFF2-40B4-BE49-F238E27FC236}">
                  <a16:creationId xmlns:a16="http://schemas.microsoft.com/office/drawing/2014/main" id="{57CDCA57-DC31-4453-CCA5-64C40E53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1047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801" name="Rectangle 62">
              <a:extLst>
                <a:ext uri="{FF2B5EF4-FFF2-40B4-BE49-F238E27FC236}">
                  <a16:creationId xmlns:a16="http://schemas.microsoft.com/office/drawing/2014/main" id="{C0216072-DBB6-0BA8-1345-AF4E57138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1252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802" name="Rectangle 63">
              <a:extLst>
                <a:ext uri="{FF2B5EF4-FFF2-40B4-BE49-F238E27FC236}">
                  <a16:creationId xmlns:a16="http://schemas.microsoft.com/office/drawing/2014/main" id="{5E5CB175-DAA0-D681-FFCE-FC069D939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1460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803" name="Rectangle 64">
              <a:extLst>
                <a:ext uri="{FF2B5EF4-FFF2-40B4-BE49-F238E27FC236}">
                  <a16:creationId xmlns:a16="http://schemas.microsoft.com/office/drawing/2014/main" id="{87C7E87F-2073-6E81-F4BD-CA5F3D1F9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1664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804" name="Rectangle 65">
              <a:extLst>
                <a:ext uri="{FF2B5EF4-FFF2-40B4-BE49-F238E27FC236}">
                  <a16:creationId xmlns:a16="http://schemas.microsoft.com/office/drawing/2014/main" id="{53D2B224-4DD3-D329-DC79-935E82BF9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1872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805" name="Rectangle 66">
              <a:extLst>
                <a:ext uri="{FF2B5EF4-FFF2-40B4-BE49-F238E27FC236}">
                  <a16:creationId xmlns:a16="http://schemas.microsoft.com/office/drawing/2014/main" id="{466E1835-30D7-BA62-0B45-7AD0401D4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078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806" name="Rectangle 67">
              <a:extLst>
                <a:ext uri="{FF2B5EF4-FFF2-40B4-BE49-F238E27FC236}">
                  <a16:creationId xmlns:a16="http://schemas.microsoft.com/office/drawing/2014/main" id="{D984CADF-B99D-4807-9193-2B4D6BD80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1046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07" name="Line 68">
              <a:extLst>
                <a:ext uri="{FF2B5EF4-FFF2-40B4-BE49-F238E27FC236}">
                  <a16:creationId xmlns:a16="http://schemas.microsoft.com/office/drawing/2014/main" id="{3920D81C-D28A-A715-B1AF-FCDB7F334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5" y="1146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08" name="Rectangle 69">
              <a:extLst>
                <a:ext uri="{FF2B5EF4-FFF2-40B4-BE49-F238E27FC236}">
                  <a16:creationId xmlns:a16="http://schemas.microsoft.com/office/drawing/2014/main" id="{9DC4047F-9491-331D-8B65-AD9F5543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1252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09" name="Line 70">
              <a:extLst>
                <a:ext uri="{FF2B5EF4-FFF2-40B4-BE49-F238E27FC236}">
                  <a16:creationId xmlns:a16="http://schemas.microsoft.com/office/drawing/2014/main" id="{C4B28C3B-3768-CD17-D065-3C3407A23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0" y="1347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10" name="Rectangle 71">
              <a:extLst>
                <a:ext uri="{FF2B5EF4-FFF2-40B4-BE49-F238E27FC236}">
                  <a16:creationId xmlns:a16="http://schemas.microsoft.com/office/drawing/2014/main" id="{E66EFCE2-805E-118B-E423-0FB299131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458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11" name="Line 72">
              <a:extLst>
                <a:ext uri="{FF2B5EF4-FFF2-40B4-BE49-F238E27FC236}">
                  <a16:creationId xmlns:a16="http://schemas.microsoft.com/office/drawing/2014/main" id="{DF3F61B7-6222-3F38-7936-9E51548AA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1553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12" name="Rectangle 73">
              <a:extLst>
                <a:ext uri="{FF2B5EF4-FFF2-40B4-BE49-F238E27FC236}">
                  <a16:creationId xmlns:a16="http://schemas.microsoft.com/office/drawing/2014/main" id="{4ED6D675-9F07-D4C2-9044-8FB5DF67B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666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13" name="Line 74">
              <a:extLst>
                <a:ext uri="{FF2B5EF4-FFF2-40B4-BE49-F238E27FC236}">
                  <a16:creationId xmlns:a16="http://schemas.microsoft.com/office/drawing/2014/main" id="{985DF76D-E5FE-FA4C-1C98-53ECC86A2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4" y="1766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14" name="Rectangle 75">
              <a:extLst>
                <a:ext uri="{FF2B5EF4-FFF2-40B4-BE49-F238E27FC236}">
                  <a16:creationId xmlns:a16="http://schemas.microsoft.com/office/drawing/2014/main" id="{32DFD247-848C-49C0-7957-A87FAB6D1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872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15" name="Line 76">
              <a:extLst>
                <a:ext uri="{FF2B5EF4-FFF2-40B4-BE49-F238E27FC236}">
                  <a16:creationId xmlns:a16="http://schemas.microsoft.com/office/drawing/2014/main" id="{656E5223-3931-785B-4065-6AFFB9F16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1967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16" name="Rectangle 77">
              <a:extLst>
                <a:ext uri="{FF2B5EF4-FFF2-40B4-BE49-F238E27FC236}">
                  <a16:creationId xmlns:a16="http://schemas.microsoft.com/office/drawing/2014/main" id="{ADFBDBB7-1D03-5268-2386-C935A85B1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2078"/>
              <a:ext cx="233" cy="2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17" name="Line 78">
              <a:extLst>
                <a:ext uri="{FF2B5EF4-FFF2-40B4-BE49-F238E27FC236}">
                  <a16:creationId xmlns:a16="http://schemas.microsoft.com/office/drawing/2014/main" id="{60B56134-75F6-977E-D2D6-ABD1303D4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173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18" name="Rectangle 79">
              <a:extLst>
                <a:ext uri="{FF2B5EF4-FFF2-40B4-BE49-F238E27FC236}">
                  <a16:creationId xmlns:a16="http://schemas.microsoft.com/office/drawing/2014/main" id="{5CC6D0D4-A0F9-A332-3E99-97755793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1075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819" name="Rectangle 80">
              <a:extLst>
                <a:ext uri="{FF2B5EF4-FFF2-40B4-BE49-F238E27FC236}">
                  <a16:creationId xmlns:a16="http://schemas.microsoft.com/office/drawing/2014/main" id="{A89FF399-929F-40D6-1104-3484A108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074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20" name="Rectangle 81">
              <a:extLst>
                <a:ext uri="{FF2B5EF4-FFF2-40B4-BE49-F238E27FC236}">
                  <a16:creationId xmlns:a16="http://schemas.microsoft.com/office/drawing/2014/main" id="{B67C944E-C116-A033-6B17-FB3026EF9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493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821" name="Rectangle 82">
              <a:extLst>
                <a:ext uri="{FF2B5EF4-FFF2-40B4-BE49-F238E27FC236}">
                  <a16:creationId xmlns:a16="http://schemas.microsoft.com/office/drawing/2014/main" id="{2A8803A7-6168-455F-FC93-0EE17B69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492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22" name="Rectangle 83">
              <a:extLst>
                <a:ext uri="{FF2B5EF4-FFF2-40B4-BE49-F238E27FC236}">
                  <a16:creationId xmlns:a16="http://schemas.microsoft.com/office/drawing/2014/main" id="{62924A13-C93D-0724-4E4D-7E5B6FB7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1700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823" name="Rectangle 84">
              <a:extLst>
                <a:ext uri="{FF2B5EF4-FFF2-40B4-BE49-F238E27FC236}">
                  <a16:creationId xmlns:a16="http://schemas.microsoft.com/office/drawing/2014/main" id="{B46E593D-A3AE-6105-033D-9578F1426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699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24" name="Rectangle 85">
              <a:extLst>
                <a:ext uri="{FF2B5EF4-FFF2-40B4-BE49-F238E27FC236}">
                  <a16:creationId xmlns:a16="http://schemas.microsoft.com/office/drawing/2014/main" id="{135CAB6D-E2A9-EAA4-7AE4-93A649B08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902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825" name="Rectangle 86">
              <a:extLst>
                <a:ext uri="{FF2B5EF4-FFF2-40B4-BE49-F238E27FC236}">
                  <a16:creationId xmlns:a16="http://schemas.microsoft.com/office/drawing/2014/main" id="{ACC7A5AE-3606-1DAE-A5B6-4ECFBAA02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906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26" name="Rectangle 87">
              <a:extLst>
                <a:ext uri="{FF2B5EF4-FFF2-40B4-BE49-F238E27FC236}">
                  <a16:creationId xmlns:a16="http://schemas.microsoft.com/office/drawing/2014/main" id="{627651C0-1952-4095-A0FB-2CCB8C1B8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2113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827" name="Rectangle 88">
              <a:extLst>
                <a:ext uri="{FF2B5EF4-FFF2-40B4-BE49-F238E27FC236}">
                  <a16:creationId xmlns:a16="http://schemas.microsoft.com/office/drawing/2014/main" id="{56B9E633-59C9-B5C5-4A28-B2680E77B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2112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28" name="Rectangle 89">
              <a:extLst>
                <a:ext uri="{FF2B5EF4-FFF2-40B4-BE49-F238E27FC236}">
                  <a16:creationId xmlns:a16="http://schemas.microsoft.com/office/drawing/2014/main" id="{E01E2FC7-70FC-AC49-3D42-FE0BBA690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277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829" name="Rectangle 90">
              <a:extLst>
                <a:ext uri="{FF2B5EF4-FFF2-40B4-BE49-F238E27FC236}">
                  <a16:creationId xmlns:a16="http://schemas.microsoft.com/office/drawing/2014/main" id="{4C9C6CF0-5A9C-54E3-80C1-14C211F33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" y="1281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30" name="Line 91">
              <a:extLst>
                <a:ext uri="{FF2B5EF4-FFF2-40B4-BE49-F238E27FC236}">
                  <a16:creationId xmlns:a16="http://schemas.microsoft.com/office/drawing/2014/main" id="{92820449-2D15-D2D4-7395-9059C7C39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5" y="1343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31" name="Rectangle 92">
              <a:extLst>
                <a:ext uri="{FF2B5EF4-FFF2-40B4-BE49-F238E27FC236}">
                  <a16:creationId xmlns:a16="http://schemas.microsoft.com/office/drawing/2014/main" id="{8008A0C0-0F14-4F2F-1AA0-54268DEB4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1276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832" name="Rectangle 93">
              <a:extLst>
                <a:ext uri="{FF2B5EF4-FFF2-40B4-BE49-F238E27FC236}">
                  <a16:creationId xmlns:a16="http://schemas.microsoft.com/office/drawing/2014/main" id="{8B426365-F01B-1102-723C-637A8366F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1275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833" name="Line 94">
              <a:extLst>
                <a:ext uri="{FF2B5EF4-FFF2-40B4-BE49-F238E27FC236}">
                  <a16:creationId xmlns:a16="http://schemas.microsoft.com/office/drawing/2014/main" id="{040F9A01-286C-DFB2-5357-C08439206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" y="2113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34" name="Line 95">
              <a:extLst>
                <a:ext uri="{FF2B5EF4-FFF2-40B4-BE49-F238E27FC236}">
                  <a16:creationId xmlns:a16="http://schemas.microsoft.com/office/drawing/2014/main" id="{754EB833-6569-B3AE-7DA5-F57DA9B69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" y="1906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35" name="Line 96">
              <a:extLst>
                <a:ext uri="{FF2B5EF4-FFF2-40B4-BE49-F238E27FC236}">
                  <a16:creationId xmlns:a16="http://schemas.microsoft.com/office/drawing/2014/main" id="{B7C8D3B0-0010-6EF7-F748-3C563EB49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1695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36" name="Line 97">
              <a:extLst>
                <a:ext uri="{FF2B5EF4-FFF2-40B4-BE49-F238E27FC236}">
                  <a16:creationId xmlns:a16="http://schemas.microsoft.com/office/drawing/2014/main" id="{00EAB2F2-FE0D-E6E2-504A-529CF44B9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" y="1488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37" name="Line 98">
              <a:extLst>
                <a:ext uri="{FF2B5EF4-FFF2-40B4-BE49-F238E27FC236}">
                  <a16:creationId xmlns:a16="http://schemas.microsoft.com/office/drawing/2014/main" id="{12F15918-8CA1-A594-E913-1E5E16C70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4" y="1270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38" name="Line 99">
              <a:extLst>
                <a:ext uri="{FF2B5EF4-FFF2-40B4-BE49-F238E27FC236}">
                  <a16:creationId xmlns:a16="http://schemas.microsoft.com/office/drawing/2014/main" id="{66E0B963-9643-6AFA-F5B8-C23BA8343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8" y="1074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100" name="Group 8">
            <a:extLst>
              <a:ext uri="{FF2B5EF4-FFF2-40B4-BE49-F238E27FC236}">
                <a16:creationId xmlns:a16="http://schemas.microsoft.com/office/drawing/2014/main" id="{26763ED6-99B6-A37F-34DE-141CB3E5DE3E}"/>
              </a:ext>
            </a:extLst>
          </p:cNvPr>
          <p:cNvGraphicFramePr>
            <a:graphicFrameLocks noGrp="1"/>
          </p:cNvGraphicFramePr>
          <p:nvPr/>
        </p:nvGraphicFramePr>
        <p:xfrm>
          <a:off x="1390650" y="1130300"/>
          <a:ext cx="2716213" cy="2120900"/>
        </p:xfrm>
        <a:graphic>
          <a:graphicData uri="http://schemas.openxmlformats.org/drawingml/2006/table">
            <a:tbl>
              <a:tblPr/>
              <a:tblGrid>
                <a:gridCol w="38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84983" marR="84983" marT="42477" marB="424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84983" marR="84983" marT="42477" marB="424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84983" marR="84983" marT="42477" marB="424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84983" marR="84983" marT="42477" marB="424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L="84983" marR="84983" marT="42477" marB="424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4983" marR="84983" marT="42477" marB="424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1" name="Group 89">
            <a:extLst>
              <a:ext uri="{FF2B5EF4-FFF2-40B4-BE49-F238E27FC236}">
                <a16:creationId xmlns:a16="http://schemas.microsoft.com/office/drawing/2014/main" id="{BE71C11E-62E2-841F-6B93-CF04E71C7E5F}"/>
              </a:ext>
            </a:extLst>
          </p:cNvPr>
          <p:cNvGraphicFramePr>
            <a:graphicFrameLocks noGrp="1"/>
          </p:cNvGraphicFramePr>
          <p:nvPr/>
        </p:nvGraphicFramePr>
        <p:xfrm>
          <a:off x="4635500" y="1130300"/>
          <a:ext cx="2717801" cy="2120898"/>
        </p:xfrm>
        <a:graphic>
          <a:graphicData uri="http://schemas.openxmlformats.org/drawingml/2006/table">
            <a:tbl>
              <a:tblPr/>
              <a:tblGrid>
                <a:gridCol w="38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3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731" marR="85731" marT="42835" marB="4283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85731" marR="85731" marT="42835" marB="4283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85731" marR="85731" marT="42835" marB="4283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85731" marR="85731" marT="42835" marB="4283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85731" marR="85731" marT="42835" marB="4283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L="85731" marR="85731" marT="42835" marB="4283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L="85731" marR="85731" marT="42835" marB="428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0F1016B8-CB9B-3569-7241-4FAD14F66142}"/>
              </a:ext>
            </a:extLst>
          </p:cNvPr>
          <p:cNvSpPr/>
          <p:nvPr/>
        </p:nvSpPr>
        <p:spPr>
          <a:xfrm>
            <a:off x="1208271" y="6291112"/>
            <a:ext cx="6552728" cy="504056"/>
          </a:xfrm>
          <a:prstGeom prst="roundRect">
            <a:avLst/>
          </a:prstGeom>
          <a:solidFill>
            <a:srgbClr val="FF66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인접리스트의 문제점은 무엇인가</a:t>
            </a:r>
            <a:r>
              <a:rPr lang="en-US" altLang="ko-KR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ko-KR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093F24C-379D-85E7-DB6E-3A576D80B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인접행렬 및 인접리스트 연습</a:t>
            </a:r>
          </a:p>
        </p:txBody>
      </p:sp>
      <p:sp>
        <p:nvSpPr>
          <p:cNvPr id="29699" name="Line 4">
            <a:extLst>
              <a:ext uri="{FF2B5EF4-FFF2-40B4-BE49-F238E27FC236}">
                <a16:creationId xmlns:a16="http://schemas.microsoft.com/office/drawing/2014/main" id="{97771AB7-7C4D-E1BC-F928-E43183A8B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617913"/>
            <a:ext cx="76200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9700" name="Group 5">
            <a:extLst>
              <a:ext uri="{FF2B5EF4-FFF2-40B4-BE49-F238E27FC236}">
                <a16:creationId xmlns:a16="http://schemas.microsoft.com/office/drawing/2014/main" id="{89D5334C-DE40-2DEB-BDB8-2C19BACAD137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1558925"/>
            <a:ext cx="2416175" cy="1685925"/>
            <a:chOff x="679" y="388"/>
            <a:chExt cx="1522" cy="1062"/>
          </a:xfrm>
        </p:grpSpPr>
        <p:grpSp>
          <p:nvGrpSpPr>
            <p:cNvPr id="29896" name="Group 6">
              <a:extLst>
                <a:ext uri="{FF2B5EF4-FFF2-40B4-BE49-F238E27FC236}">
                  <a16:creationId xmlns:a16="http://schemas.microsoft.com/office/drawing/2014/main" id="{2DE0E128-CA54-377A-1596-4E641B7DD8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" y="388"/>
              <a:ext cx="163" cy="157"/>
              <a:chOff x="1325" y="388"/>
              <a:chExt cx="163" cy="157"/>
            </a:xfrm>
          </p:grpSpPr>
          <p:sp>
            <p:nvSpPr>
              <p:cNvPr id="29926" name="Oval 7">
                <a:extLst>
                  <a:ext uri="{FF2B5EF4-FFF2-40B4-BE49-F238E27FC236}">
                    <a16:creationId xmlns:a16="http://schemas.microsoft.com/office/drawing/2014/main" id="{BDA0AFC7-2227-41D9-0797-FB1A57879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9927" name="Text Box 8">
                <a:extLst>
                  <a:ext uri="{FF2B5EF4-FFF2-40B4-BE49-F238E27FC236}">
                    <a16:creationId xmlns:a16="http://schemas.microsoft.com/office/drawing/2014/main" id="{B11BA061-BF7C-F2B3-B672-7173577D2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" y="388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29897" name="Group 9">
              <a:extLst>
                <a:ext uri="{FF2B5EF4-FFF2-40B4-BE49-F238E27FC236}">
                  <a16:creationId xmlns:a16="http://schemas.microsoft.com/office/drawing/2014/main" id="{AF7B5B0B-90E3-47EE-DA94-2F22A2495E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" y="826"/>
              <a:ext cx="163" cy="154"/>
              <a:chOff x="679" y="826"/>
              <a:chExt cx="163" cy="154"/>
            </a:xfrm>
          </p:grpSpPr>
          <p:sp>
            <p:nvSpPr>
              <p:cNvPr id="29924" name="Oval 10">
                <a:extLst>
                  <a:ext uri="{FF2B5EF4-FFF2-40B4-BE49-F238E27FC236}">
                    <a16:creationId xmlns:a16="http://schemas.microsoft.com/office/drawing/2014/main" id="{52B27927-8189-5BB3-FF4C-F580D4591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9925" name="Text Box 11">
                <a:extLst>
                  <a:ext uri="{FF2B5EF4-FFF2-40B4-BE49-F238E27FC236}">
                    <a16:creationId xmlns:a16="http://schemas.microsoft.com/office/drawing/2014/main" id="{CCC81E90-092F-8696-2E07-47F069DF5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29898" name="Group 12">
              <a:extLst>
                <a:ext uri="{FF2B5EF4-FFF2-40B4-BE49-F238E27FC236}">
                  <a16:creationId xmlns:a16="http://schemas.microsoft.com/office/drawing/2014/main" id="{66B089BB-F774-41B5-887A-656BF2B44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" y="826"/>
              <a:ext cx="163" cy="155"/>
              <a:chOff x="1113" y="826"/>
              <a:chExt cx="163" cy="155"/>
            </a:xfrm>
          </p:grpSpPr>
          <p:sp>
            <p:nvSpPr>
              <p:cNvPr id="29922" name="Oval 13">
                <a:extLst>
                  <a:ext uri="{FF2B5EF4-FFF2-40B4-BE49-F238E27FC236}">
                    <a16:creationId xmlns:a16="http://schemas.microsoft.com/office/drawing/2014/main" id="{AB7F572D-B948-13B3-9874-8978A6AC1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9923" name="Text Box 14">
                <a:extLst>
                  <a:ext uri="{FF2B5EF4-FFF2-40B4-BE49-F238E27FC236}">
                    <a16:creationId xmlns:a16="http://schemas.microsoft.com/office/drawing/2014/main" id="{6074FF4F-58B9-E955-81F7-BC538F4B38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29899" name="Group 15">
              <a:extLst>
                <a:ext uri="{FF2B5EF4-FFF2-40B4-BE49-F238E27FC236}">
                  <a16:creationId xmlns:a16="http://schemas.microsoft.com/office/drawing/2014/main" id="{5D534B16-806A-7452-6EB0-FCA4E5025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5" y="826"/>
              <a:ext cx="163" cy="157"/>
              <a:chOff x="1574" y="826"/>
              <a:chExt cx="163" cy="157"/>
            </a:xfrm>
          </p:grpSpPr>
          <p:sp>
            <p:nvSpPr>
              <p:cNvPr id="29920" name="Oval 16">
                <a:extLst>
                  <a:ext uri="{FF2B5EF4-FFF2-40B4-BE49-F238E27FC236}">
                    <a16:creationId xmlns:a16="http://schemas.microsoft.com/office/drawing/2014/main" id="{36F5BD86-674C-083E-1AA6-B2A79F43F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9921" name="Text Box 17">
                <a:extLst>
                  <a:ext uri="{FF2B5EF4-FFF2-40B4-BE49-F238E27FC236}">
                    <a16:creationId xmlns:a16="http://schemas.microsoft.com/office/drawing/2014/main" id="{D981B4B4-4C71-595D-2BCA-66EE9DED64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29900" name="Group 18">
              <a:extLst>
                <a:ext uri="{FF2B5EF4-FFF2-40B4-BE49-F238E27FC236}">
                  <a16:creationId xmlns:a16="http://schemas.microsoft.com/office/drawing/2014/main" id="{F9273A95-F4A5-755C-B36B-3EB079132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" y="834"/>
              <a:ext cx="163" cy="157"/>
              <a:chOff x="2038" y="834"/>
              <a:chExt cx="163" cy="157"/>
            </a:xfrm>
          </p:grpSpPr>
          <p:sp>
            <p:nvSpPr>
              <p:cNvPr id="29918" name="Oval 19">
                <a:extLst>
                  <a:ext uri="{FF2B5EF4-FFF2-40B4-BE49-F238E27FC236}">
                    <a16:creationId xmlns:a16="http://schemas.microsoft.com/office/drawing/2014/main" id="{C18830F1-A786-FA4D-7286-98755D378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9919" name="Text Box 20">
                <a:extLst>
                  <a:ext uri="{FF2B5EF4-FFF2-40B4-BE49-F238E27FC236}">
                    <a16:creationId xmlns:a16="http://schemas.microsoft.com/office/drawing/2014/main" id="{D9813BFD-3141-6F42-67E9-79599D81C7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" y="834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sp>
          <p:nvSpPr>
            <p:cNvPr id="29901" name="Oval 21">
              <a:extLst>
                <a:ext uri="{FF2B5EF4-FFF2-40B4-BE49-F238E27FC236}">
                  <a16:creationId xmlns:a16="http://schemas.microsoft.com/office/drawing/2014/main" id="{D1868A8A-A4DE-EA93-B394-92445372F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1299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902" name="Text Box 22">
              <a:extLst>
                <a:ext uri="{FF2B5EF4-FFF2-40B4-BE49-F238E27FC236}">
                  <a16:creationId xmlns:a16="http://schemas.microsoft.com/office/drawing/2014/main" id="{6A87B8B7-8733-5CF4-CE53-AC27A1BFB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288"/>
              <a:ext cx="1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29903" name="Line 23">
              <a:extLst>
                <a:ext uri="{FF2B5EF4-FFF2-40B4-BE49-F238E27FC236}">
                  <a16:creationId xmlns:a16="http://schemas.microsoft.com/office/drawing/2014/main" id="{409406FB-321D-22BF-171B-797A41A6E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981"/>
              <a:ext cx="17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904" name="Line 24">
              <a:extLst>
                <a:ext uri="{FF2B5EF4-FFF2-40B4-BE49-F238E27FC236}">
                  <a16:creationId xmlns:a16="http://schemas.microsoft.com/office/drawing/2014/main" id="{CF76FB4D-DD9D-AE27-C232-3837F1FD3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6" y="544"/>
              <a:ext cx="19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905" name="Line 25">
              <a:extLst>
                <a:ext uri="{FF2B5EF4-FFF2-40B4-BE49-F238E27FC236}">
                  <a16:creationId xmlns:a16="http://schemas.microsoft.com/office/drawing/2014/main" id="{53C87565-C3A7-BC9D-1F67-1B6524CE8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544"/>
              <a:ext cx="202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906" name="Line 26">
              <a:extLst>
                <a:ext uri="{FF2B5EF4-FFF2-40B4-BE49-F238E27FC236}">
                  <a16:creationId xmlns:a16="http://schemas.microsoft.com/office/drawing/2014/main" id="{F81A216A-5A0E-5533-9024-12590CF90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" y="526"/>
              <a:ext cx="614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907" name="Line 27">
              <a:extLst>
                <a:ext uri="{FF2B5EF4-FFF2-40B4-BE49-F238E27FC236}">
                  <a16:creationId xmlns:a16="http://schemas.microsoft.com/office/drawing/2014/main" id="{C042473F-0406-6201-CD5E-4C2DC1E5C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980"/>
              <a:ext cx="208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908" name="Line 28">
              <a:extLst>
                <a:ext uri="{FF2B5EF4-FFF2-40B4-BE49-F238E27FC236}">
                  <a16:creationId xmlns:a16="http://schemas.microsoft.com/office/drawing/2014/main" id="{4A4A5D7C-DE0D-67E3-5F95-5DC952B37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975"/>
              <a:ext cx="192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909" name="Line 29">
              <a:extLst>
                <a:ext uri="{FF2B5EF4-FFF2-40B4-BE49-F238E27FC236}">
                  <a16:creationId xmlns:a16="http://schemas.microsoft.com/office/drawing/2014/main" id="{C04F2CEF-BDD0-6C56-C4EF-51BA75E37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1" y="983"/>
              <a:ext cx="191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910" name="Line 30">
              <a:extLst>
                <a:ext uri="{FF2B5EF4-FFF2-40B4-BE49-F238E27FC236}">
                  <a16:creationId xmlns:a16="http://schemas.microsoft.com/office/drawing/2014/main" id="{F2B72CBF-8986-D917-1B0D-342CC38F7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3" y="519"/>
              <a:ext cx="63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911" name="Line 31">
              <a:extLst>
                <a:ext uri="{FF2B5EF4-FFF2-40B4-BE49-F238E27FC236}">
                  <a16:creationId xmlns:a16="http://schemas.microsoft.com/office/drawing/2014/main" id="{53DB8292-5521-CDD3-4BCE-1DC0433D6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9" y="992"/>
              <a:ext cx="174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912" name="Group 32">
              <a:extLst>
                <a:ext uri="{FF2B5EF4-FFF2-40B4-BE49-F238E27FC236}">
                  <a16:creationId xmlns:a16="http://schemas.microsoft.com/office/drawing/2014/main" id="{CA730A48-BBF0-AE0B-AF7A-7948BD2F4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7" y="1287"/>
              <a:ext cx="163" cy="157"/>
              <a:chOff x="1368" y="1287"/>
              <a:chExt cx="163" cy="157"/>
            </a:xfrm>
          </p:grpSpPr>
          <p:sp>
            <p:nvSpPr>
              <p:cNvPr id="29916" name="Oval 33">
                <a:extLst>
                  <a:ext uri="{FF2B5EF4-FFF2-40B4-BE49-F238E27FC236}">
                    <a16:creationId xmlns:a16="http://schemas.microsoft.com/office/drawing/2014/main" id="{024CB054-E7E6-528B-CC0C-43C156E5A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9917" name="Text Box 34">
                <a:extLst>
                  <a:ext uri="{FF2B5EF4-FFF2-40B4-BE49-F238E27FC236}">
                    <a16:creationId xmlns:a16="http://schemas.microsoft.com/office/drawing/2014/main" id="{586B9146-217B-F0E3-A383-F8A7CC563A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1287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sp>
          <p:nvSpPr>
            <p:cNvPr id="29913" name="Oval 35">
              <a:extLst>
                <a:ext uri="{FF2B5EF4-FFF2-40B4-BE49-F238E27FC236}">
                  <a16:creationId xmlns:a16="http://schemas.microsoft.com/office/drawing/2014/main" id="{893A472E-2941-C97B-7D03-D7831C78D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304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914" name="Text Box 36">
              <a:extLst>
                <a:ext uri="{FF2B5EF4-FFF2-40B4-BE49-F238E27FC236}">
                  <a16:creationId xmlns:a16="http://schemas.microsoft.com/office/drawing/2014/main" id="{6F4EB575-B490-6CA4-A6AC-D04C774CB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1293"/>
              <a:ext cx="1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8</a:t>
              </a:r>
            </a:p>
          </p:txBody>
        </p:sp>
        <p:sp>
          <p:nvSpPr>
            <p:cNvPr id="29915" name="Line 37">
              <a:extLst>
                <a:ext uri="{FF2B5EF4-FFF2-40B4-BE49-F238E27FC236}">
                  <a16:creationId xmlns:a16="http://schemas.microsoft.com/office/drawing/2014/main" id="{643FA4F5-A678-D1FD-81C7-56ABB5929A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" y="976"/>
              <a:ext cx="191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01" name="Group 38">
            <a:extLst>
              <a:ext uri="{FF2B5EF4-FFF2-40B4-BE49-F238E27FC236}">
                <a16:creationId xmlns:a16="http://schemas.microsoft.com/office/drawing/2014/main" id="{F8E57E4D-D777-EF14-6B4A-B42ABCC6EA8A}"/>
              </a:ext>
            </a:extLst>
          </p:cNvPr>
          <p:cNvGrpSpPr>
            <a:grpSpLocks/>
          </p:cNvGrpSpPr>
          <p:nvPr/>
        </p:nvGrpSpPr>
        <p:grpSpPr bwMode="auto">
          <a:xfrm>
            <a:off x="2935288" y="3886200"/>
            <a:ext cx="4303712" cy="2546350"/>
            <a:chOff x="1118" y="1079"/>
            <a:chExt cx="2789" cy="1650"/>
          </a:xfrm>
        </p:grpSpPr>
        <p:sp>
          <p:nvSpPr>
            <p:cNvPr id="29807" name="Rectangle 39">
              <a:extLst>
                <a:ext uri="{FF2B5EF4-FFF2-40B4-BE49-F238E27FC236}">
                  <a16:creationId xmlns:a16="http://schemas.microsoft.com/office/drawing/2014/main" id="{DDF19AB9-4FBF-E206-448B-25779F2F0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1521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808" name="Rectangle 40">
              <a:extLst>
                <a:ext uri="{FF2B5EF4-FFF2-40B4-BE49-F238E27FC236}">
                  <a16:creationId xmlns:a16="http://schemas.microsoft.com/office/drawing/2014/main" id="{4A0274A8-5702-C8A7-7196-58D8598F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521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09" name="Rectangle 41">
              <a:extLst>
                <a:ext uri="{FF2B5EF4-FFF2-40B4-BE49-F238E27FC236}">
                  <a16:creationId xmlns:a16="http://schemas.microsoft.com/office/drawing/2014/main" id="{A09E7824-D62A-A137-B98E-56E00C760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1936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810" name="Rectangle 42">
              <a:extLst>
                <a:ext uri="{FF2B5EF4-FFF2-40B4-BE49-F238E27FC236}">
                  <a16:creationId xmlns:a16="http://schemas.microsoft.com/office/drawing/2014/main" id="{0AA34944-A9EF-5A68-87DF-D2A3808FE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36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1" name="Rectangle 43">
              <a:extLst>
                <a:ext uri="{FF2B5EF4-FFF2-40B4-BE49-F238E27FC236}">
                  <a16:creationId xmlns:a16="http://schemas.microsoft.com/office/drawing/2014/main" id="{589F0956-1D49-44BE-D8C0-F91D93D05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142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812" name="Rectangle 44">
              <a:extLst>
                <a:ext uri="{FF2B5EF4-FFF2-40B4-BE49-F238E27FC236}">
                  <a16:creationId xmlns:a16="http://schemas.microsoft.com/office/drawing/2014/main" id="{2F541EE1-3B58-E4A3-370C-15E4365A6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2142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3" name="Rectangle 45">
              <a:extLst>
                <a:ext uri="{FF2B5EF4-FFF2-40B4-BE49-F238E27FC236}">
                  <a16:creationId xmlns:a16="http://schemas.microsoft.com/office/drawing/2014/main" id="{7838A3E7-FF25-1346-2665-82F078C18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521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814" name="Rectangle 46">
              <a:extLst>
                <a:ext uri="{FF2B5EF4-FFF2-40B4-BE49-F238E27FC236}">
                  <a16:creationId xmlns:a16="http://schemas.microsoft.com/office/drawing/2014/main" id="{D18F2531-DC48-8DD4-2D10-6BD2809C2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521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5" name="Line 47">
              <a:extLst>
                <a:ext uri="{FF2B5EF4-FFF2-40B4-BE49-F238E27FC236}">
                  <a16:creationId xmlns:a16="http://schemas.microsoft.com/office/drawing/2014/main" id="{181564CD-0176-7C49-0BD1-030883839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3" y="1596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16" name="Rectangle 48">
              <a:extLst>
                <a:ext uri="{FF2B5EF4-FFF2-40B4-BE49-F238E27FC236}">
                  <a16:creationId xmlns:a16="http://schemas.microsoft.com/office/drawing/2014/main" id="{D5ED6FE7-EDD6-98A4-99A7-C14C7A3A7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1521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817" name="Rectangle 49">
              <a:extLst>
                <a:ext uri="{FF2B5EF4-FFF2-40B4-BE49-F238E27FC236}">
                  <a16:creationId xmlns:a16="http://schemas.microsoft.com/office/drawing/2014/main" id="{0D0C3708-728A-6EEA-FA4B-7C97D9A3F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1521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8" name="Rectangle 50">
              <a:extLst>
                <a:ext uri="{FF2B5EF4-FFF2-40B4-BE49-F238E27FC236}">
                  <a16:creationId xmlns:a16="http://schemas.microsoft.com/office/drawing/2014/main" id="{27116EFA-B2FA-9A99-5FCA-9F053A222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142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819" name="Rectangle 51">
              <a:extLst>
                <a:ext uri="{FF2B5EF4-FFF2-40B4-BE49-F238E27FC236}">
                  <a16:creationId xmlns:a16="http://schemas.microsoft.com/office/drawing/2014/main" id="{7C04111B-D8D6-8B00-28BB-443809E70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2142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20" name="Line 52">
              <a:extLst>
                <a:ext uri="{FF2B5EF4-FFF2-40B4-BE49-F238E27FC236}">
                  <a16:creationId xmlns:a16="http://schemas.microsoft.com/office/drawing/2014/main" id="{565680E9-CBCD-4DE0-DB5B-3E31F43DB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0" y="2142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21" name="Line 53">
              <a:extLst>
                <a:ext uri="{FF2B5EF4-FFF2-40B4-BE49-F238E27FC236}">
                  <a16:creationId xmlns:a16="http://schemas.microsoft.com/office/drawing/2014/main" id="{4A9F87EB-C9EA-52D9-2FC9-FD1DA0DFBE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3" y="1521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822" name="Group 54">
              <a:extLst>
                <a:ext uri="{FF2B5EF4-FFF2-40B4-BE49-F238E27FC236}">
                  <a16:creationId xmlns:a16="http://schemas.microsoft.com/office/drawing/2014/main" id="{9E853432-D0FE-41B7-2DB2-1334CEAF50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3" y="1314"/>
              <a:ext cx="1047" cy="153"/>
              <a:chOff x="1693" y="1314"/>
              <a:chExt cx="1047" cy="153"/>
            </a:xfrm>
          </p:grpSpPr>
          <p:sp>
            <p:nvSpPr>
              <p:cNvPr id="29890" name="Rectangle 55">
                <a:extLst>
                  <a:ext uri="{FF2B5EF4-FFF2-40B4-BE49-F238E27FC236}">
                    <a16:creationId xmlns:a16="http://schemas.microsoft.com/office/drawing/2014/main" id="{DB2D27A7-4429-1CC4-91C9-35BE1AA0E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" y="1314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891" name="Rectangle 56">
                <a:extLst>
                  <a:ext uri="{FF2B5EF4-FFF2-40B4-BE49-F238E27FC236}">
                    <a16:creationId xmlns:a16="http://schemas.microsoft.com/office/drawing/2014/main" id="{5B5BDE12-76DE-2D93-C544-3E8E1C45A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1314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92" name="Line 57">
                <a:extLst>
                  <a:ext uri="{FF2B5EF4-FFF2-40B4-BE49-F238E27FC236}">
                    <a16:creationId xmlns:a16="http://schemas.microsoft.com/office/drawing/2014/main" id="{72E660D3-63FE-6373-10CE-D587BDF36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381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93" name="Rectangle 58">
                <a:extLst>
                  <a:ext uri="{FF2B5EF4-FFF2-40B4-BE49-F238E27FC236}">
                    <a16:creationId xmlns:a16="http://schemas.microsoft.com/office/drawing/2014/main" id="{EB66CF92-ECA9-18AD-CF8D-7383CE834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1314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9894" name="Rectangle 59">
                <a:extLst>
                  <a:ext uri="{FF2B5EF4-FFF2-40B4-BE49-F238E27FC236}">
                    <a16:creationId xmlns:a16="http://schemas.microsoft.com/office/drawing/2014/main" id="{CF26F2DF-CE23-6A82-2A92-47D6610DD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7" y="1314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95" name="Line 60">
                <a:extLst>
                  <a:ext uri="{FF2B5EF4-FFF2-40B4-BE49-F238E27FC236}">
                    <a16:creationId xmlns:a16="http://schemas.microsoft.com/office/drawing/2014/main" id="{C6FBC421-74D1-91AC-7F50-E6C59C9F6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04" y="1320"/>
                <a:ext cx="229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823" name="Line 61">
              <a:extLst>
                <a:ext uri="{FF2B5EF4-FFF2-40B4-BE49-F238E27FC236}">
                  <a16:creationId xmlns:a16="http://schemas.microsoft.com/office/drawing/2014/main" id="{343B2520-5A2B-8D15-7335-97AD5EB9A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" y="1179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24" name="Line 62">
              <a:extLst>
                <a:ext uri="{FF2B5EF4-FFF2-40B4-BE49-F238E27FC236}">
                  <a16:creationId xmlns:a16="http://schemas.microsoft.com/office/drawing/2014/main" id="{EF95A705-0D96-CE74-6A09-8F5385CF9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1380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25" name="Line 63">
              <a:extLst>
                <a:ext uri="{FF2B5EF4-FFF2-40B4-BE49-F238E27FC236}">
                  <a16:creationId xmlns:a16="http://schemas.microsoft.com/office/drawing/2014/main" id="{3DAF55EB-0622-7489-5215-EED60E632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1586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26" name="Line 64">
              <a:extLst>
                <a:ext uri="{FF2B5EF4-FFF2-40B4-BE49-F238E27FC236}">
                  <a16:creationId xmlns:a16="http://schemas.microsoft.com/office/drawing/2014/main" id="{EB183FBD-4CB7-F700-9EA3-5E90483DC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" y="1799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27" name="Line 65">
              <a:extLst>
                <a:ext uri="{FF2B5EF4-FFF2-40B4-BE49-F238E27FC236}">
                  <a16:creationId xmlns:a16="http://schemas.microsoft.com/office/drawing/2014/main" id="{2E5A196A-F21B-F3CA-B2EB-74BEFF02A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2000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28" name="Line 66">
              <a:extLst>
                <a:ext uri="{FF2B5EF4-FFF2-40B4-BE49-F238E27FC236}">
                  <a16:creationId xmlns:a16="http://schemas.microsoft.com/office/drawing/2014/main" id="{29EFB6F8-BDF6-8AA9-744D-2CB50F27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2206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29" name="Line 67">
              <a:extLst>
                <a:ext uri="{FF2B5EF4-FFF2-40B4-BE49-F238E27FC236}">
                  <a16:creationId xmlns:a16="http://schemas.microsoft.com/office/drawing/2014/main" id="{697873BC-D08D-DA71-2AAF-6AF92F27F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2413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30" name="Line 68">
              <a:extLst>
                <a:ext uri="{FF2B5EF4-FFF2-40B4-BE49-F238E27FC236}">
                  <a16:creationId xmlns:a16="http://schemas.microsoft.com/office/drawing/2014/main" id="{EF8C9235-B7B2-70F9-BB20-30A2AED89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2619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31" name="Rectangle 69">
              <a:extLst>
                <a:ext uri="{FF2B5EF4-FFF2-40B4-BE49-F238E27FC236}">
                  <a16:creationId xmlns:a16="http://schemas.microsoft.com/office/drawing/2014/main" id="{CE51B2CB-071B-D88F-5949-D9FFF96B4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2347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832" name="Rectangle 70">
              <a:extLst>
                <a:ext uri="{FF2B5EF4-FFF2-40B4-BE49-F238E27FC236}">
                  <a16:creationId xmlns:a16="http://schemas.microsoft.com/office/drawing/2014/main" id="{4FEFC8FC-C0A6-27CB-E255-8B08A4C1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2347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3" name="Line 71">
              <a:extLst>
                <a:ext uri="{FF2B5EF4-FFF2-40B4-BE49-F238E27FC236}">
                  <a16:creationId xmlns:a16="http://schemas.microsoft.com/office/drawing/2014/main" id="{16536BDF-375C-1B7B-FAE9-0E358DDD7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2428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34" name="Rectangle 72">
              <a:extLst>
                <a:ext uri="{FF2B5EF4-FFF2-40B4-BE49-F238E27FC236}">
                  <a16:creationId xmlns:a16="http://schemas.microsoft.com/office/drawing/2014/main" id="{8C852FA1-8063-B5F0-A578-7E28B4122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2554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835" name="Rectangle 73">
              <a:extLst>
                <a:ext uri="{FF2B5EF4-FFF2-40B4-BE49-F238E27FC236}">
                  <a16:creationId xmlns:a16="http://schemas.microsoft.com/office/drawing/2014/main" id="{DA1F21D2-E26E-F47F-DE24-78829D6B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554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6" name="Rectangle 74">
              <a:extLst>
                <a:ext uri="{FF2B5EF4-FFF2-40B4-BE49-F238E27FC236}">
                  <a16:creationId xmlns:a16="http://schemas.microsoft.com/office/drawing/2014/main" id="{8F238FDB-8AC8-3C82-9AB2-272878E7C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347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837" name="Rectangle 75">
              <a:extLst>
                <a:ext uri="{FF2B5EF4-FFF2-40B4-BE49-F238E27FC236}">
                  <a16:creationId xmlns:a16="http://schemas.microsoft.com/office/drawing/2014/main" id="{BBD11DBF-511B-CBD9-9D86-EF72453D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2347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8" name="Line 76">
              <a:extLst>
                <a:ext uri="{FF2B5EF4-FFF2-40B4-BE49-F238E27FC236}">
                  <a16:creationId xmlns:a16="http://schemas.microsoft.com/office/drawing/2014/main" id="{EF715B83-C17E-9FF1-4C9A-E7F197B4D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0" y="2350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839" name="Group 77">
              <a:extLst>
                <a:ext uri="{FF2B5EF4-FFF2-40B4-BE49-F238E27FC236}">
                  <a16:creationId xmlns:a16="http://schemas.microsoft.com/office/drawing/2014/main" id="{957B0043-5F92-32A4-712E-9C1B9A9EC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9" y="1105"/>
              <a:ext cx="2208" cy="152"/>
              <a:chOff x="1699" y="1105"/>
              <a:chExt cx="2208" cy="152"/>
            </a:xfrm>
          </p:grpSpPr>
          <p:sp>
            <p:nvSpPr>
              <p:cNvPr id="29878" name="Rectangle 78">
                <a:extLst>
                  <a:ext uri="{FF2B5EF4-FFF2-40B4-BE49-F238E27FC236}">
                    <a16:creationId xmlns:a16="http://schemas.microsoft.com/office/drawing/2014/main" id="{207064E5-450C-8E90-46CD-F131111D6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110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9879" name="Rectangle 79">
                <a:extLst>
                  <a:ext uri="{FF2B5EF4-FFF2-40B4-BE49-F238E27FC236}">
                    <a16:creationId xmlns:a16="http://schemas.microsoft.com/office/drawing/2014/main" id="{5D0FA95E-86F3-260D-A64C-00CF007D4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2" y="110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80" name="Line 80">
                <a:extLst>
                  <a:ext uri="{FF2B5EF4-FFF2-40B4-BE49-F238E27FC236}">
                    <a16:creationId xmlns:a16="http://schemas.microsoft.com/office/drawing/2014/main" id="{4A2C2B81-B2B9-9BDD-8D86-F40FC6522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8" y="1174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81" name="Rectangle 81">
                <a:extLst>
                  <a:ext uri="{FF2B5EF4-FFF2-40B4-BE49-F238E27FC236}">
                    <a16:creationId xmlns:a16="http://schemas.microsoft.com/office/drawing/2014/main" id="{A876102E-2BF6-02CC-4C35-866DEC776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110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9882" name="Rectangle 82">
                <a:extLst>
                  <a:ext uri="{FF2B5EF4-FFF2-40B4-BE49-F238E27FC236}">
                    <a16:creationId xmlns:a16="http://schemas.microsoft.com/office/drawing/2014/main" id="{9151D945-97C1-1474-2167-F3B3976F0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110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83" name="Line 83">
                <a:extLst>
                  <a:ext uri="{FF2B5EF4-FFF2-40B4-BE49-F238E27FC236}">
                    <a16:creationId xmlns:a16="http://schemas.microsoft.com/office/drawing/2014/main" id="{BF5477AE-3134-98D1-DE24-408BC90B4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8" y="1173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84" name="Rectangle 84">
                <a:extLst>
                  <a:ext uri="{FF2B5EF4-FFF2-40B4-BE49-F238E27FC236}">
                    <a16:creationId xmlns:a16="http://schemas.microsoft.com/office/drawing/2014/main" id="{A1973AF7-9E58-B336-51EF-CC64CD818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" y="110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9885" name="Rectangle 85">
                <a:extLst>
                  <a:ext uri="{FF2B5EF4-FFF2-40B4-BE49-F238E27FC236}">
                    <a16:creationId xmlns:a16="http://schemas.microsoft.com/office/drawing/2014/main" id="{F79CD9CB-166F-D81B-951A-56BB2EC5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" y="110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86" name="Line 86">
                <a:extLst>
                  <a:ext uri="{FF2B5EF4-FFF2-40B4-BE49-F238E27FC236}">
                    <a16:creationId xmlns:a16="http://schemas.microsoft.com/office/drawing/2014/main" id="{8A3F7542-542B-F73A-3120-1FF0B4517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9" y="1173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87" name="Rectangle 87">
                <a:extLst>
                  <a:ext uri="{FF2B5EF4-FFF2-40B4-BE49-F238E27FC236}">
                    <a16:creationId xmlns:a16="http://schemas.microsoft.com/office/drawing/2014/main" id="{607157FF-6C8E-BB69-7239-698B73FB3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110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9888" name="Rectangle 88">
                <a:extLst>
                  <a:ext uri="{FF2B5EF4-FFF2-40B4-BE49-F238E27FC236}">
                    <a16:creationId xmlns:a16="http://schemas.microsoft.com/office/drawing/2014/main" id="{995B4D93-9DFD-C419-9DAE-576A0CD4F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110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89" name="Line 89">
                <a:extLst>
                  <a:ext uri="{FF2B5EF4-FFF2-40B4-BE49-F238E27FC236}">
                    <a16:creationId xmlns:a16="http://schemas.microsoft.com/office/drawing/2014/main" id="{6B74EA0D-928B-2844-75DD-FF544BD73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2" y="1106"/>
                <a:ext cx="232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840" name="Line 90">
              <a:extLst>
                <a:ext uri="{FF2B5EF4-FFF2-40B4-BE49-F238E27FC236}">
                  <a16:creationId xmlns:a16="http://schemas.microsoft.com/office/drawing/2014/main" id="{687171F3-1AFE-C47E-B614-0B1E26AF2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2623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41" name="Rectangle 91">
              <a:extLst>
                <a:ext uri="{FF2B5EF4-FFF2-40B4-BE49-F238E27FC236}">
                  <a16:creationId xmlns:a16="http://schemas.microsoft.com/office/drawing/2014/main" id="{9AED334F-4F23-3F45-59D7-CB6361733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2554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842" name="Rectangle 92">
              <a:extLst>
                <a:ext uri="{FF2B5EF4-FFF2-40B4-BE49-F238E27FC236}">
                  <a16:creationId xmlns:a16="http://schemas.microsoft.com/office/drawing/2014/main" id="{0CC504D1-5DCC-0F75-F15B-324175595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2554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43" name="Line 93">
              <a:extLst>
                <a:ext uri="{FF2B5EF4-FFF2-40B4-BE49-F238E27FC236}">
                  <a16:creationId xmlns:a16="http://schemas.microsoft.com/office/drawing/2014/main" id="{20B10975-1918-F98F-B8C4-A3C6B908A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2" y="2557"/>
              <a:ext cx="22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44" name="Line 94">
              <a:extLst>
                <a:ext uri="{FF2B5EF4-FFF2-40B4-BE49-F238E27FC236}">
                  <a16:creationId xmlns:a16="http://schemas.microsoft.com/office/drawing/2014/main" id="{B2CF728F-67D0-15DE-5791-776DCA279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" y="1593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45" name="Line 95">
              <a:extLst>
                <a:ext uri="{FF2B5EF4-FFF2-40B4-BE49-F238E27FC236}">
                  <a16:creationId xmlns:a16="http://schemas.microsoft.com/office/drawing/2014/main" id="{9505CA7E-FE26-4E1B-2B29-DC0305E55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7" y="2017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46" name="Rectangle 96">
              <a:extLst>
                <a:ext uri="{FF2B5EF4-FFF2-40B4-BE49-F238E27FC236}">
                  <a16:creationId xmlns:a16="http://schemas.microsoft.com/office/drawing/2014/main" id="{B3570731-60BF-5F5D-7EB1-539745396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936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847" name="Rectangle 97">
              <a:extLst>
                <a:ext uri="{FF2B5EF4-FFF2-40B4-BE49-F238E27FC236}">
                  <a16:creationId xmlns:a16="http://schemas.microsoft.com/office/drawing/2014/main" id="{BEAA8D68-D1BF-993A-0AFE-2A41324D5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936"/>
              <a:ext cx="233" cy="1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48" name="Line 98">
              <a:extLst>
                <a:ext uri="{FF2B5EF4-FFF2-40B4-BE49-F238E27FC236}">
                  <a16:creationId xmlns:a16="http://schemas.microsoft.com/office/drawing/2014/main" id="{9C603813-9CEC-1B1A-F0FB-00A1C9AF3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8" y="1939"/>
              <a:ext cx="22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849" name="Group 99">
              <a:extLst>
                <a:ext uri="{FF2B5EF4-FFF2-40B4-BE49-F238E27FC236}">
                  <a16:creationId xmlns:a16="http://schemas.microsoft.com/office/drawing/2014/main" id="{F47CF60F-D319-8638-5E75-DA966BD71B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9" y="1725"/>
              <a:ext cx="1628" cy="152"/>
              <a:chOff x="1699" y="1725"/>
              <a:chExt cx="1628" cy="152"/>
            </a:xfrm>
          </p:grpSpPr>
          <p:sp>
            <p:nvSpPr>
              <p:cNvPr id="29869" name="Rectangle 100">
                <a:extLst>
                  <a:ext uri="{FF2B5EF4-FFF2-40B4-BE49-F238E27FC236}">
                    <a16:creationId xmlns:a16="http://schemas.microsoft.com/office/drawing/2014/main" id="{1BD53F0C-9460-640B-F862-CAEE66C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172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870" name="Rectangle 101">
                <a:extLst>
                  <a:ext uri="{FF2B5EF4-FFF2-40B4-BE49-F238E27FC236}">
                    <a16:creationId xmlns:a16="http://schemas.microsoft.com/office/drawing/2014/main" id="{5AE8A897-7D0D-7313-0688-281CF10FD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2" y="172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71" name="Line 102">
                <a:extLst>
                  <a:ext uri="{FF2B5EF4-FFF2-40B4-BE49-F238E27FC236}">
                    <a16:creationId xmlns:a16="http://schemas.microsoft.com/office/drawing/2014/main" id="{0B46F53E-EDD0-D978-8D28-FD29DD771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1" y="1788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72" name="Rectangle 103">
                <a:extLst>
                  <a:ext uri="{FF2B5EF4-FFF2-40B4-BE49-F238E27FC236}">
                    <a16:creationId xmlns:a16="http://schemas.microsoft.com/office/drawing/2014/main" id="{E2BE51C9-2EF3-1225-6238-9153366F0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172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9873" name="Rectangle 104">
                <a:extLst>
                  <a:ext uri="{FF2B5EF4-FFF2-40B4-BE49-F238E27FC236}">
                    <a16:creationId xmlns:a16="http://schemas.microsoft.com/office/drawing/2014/main" id="{F1BA0700-EC1A-7B85-2969-BB891026A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172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74" name="Line 105">
                <a:extLst>
                  <a:ext uri="{FF2B5EF4-FFF2-40B4-BE49-F238E27FC236}">
                    <a16:creationId xmlns:a16="http://schemas.microsoft.com/office/drawing/2014/main" id="{0E6A1CAE-7B3D-DFB7-B4E0-B47E1459B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8" y="1792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75" name="Rectangle 106">
                <a:extLst>
                  <a:ext uri="{FF2B5EF4-FFF2-40B4-BE49-F238E27FC236}">
                    <a16:creationId xmlns:a16="http://schemas.microsoft.com/office/drawing/2014/main" id="{F6FD287B-7260-C71E-D2D5-762E2858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172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29876" name="Rectangle 107">
                <a:extLst>
                  <a:ext uri="{FF2B5EF4-FFF2-40B4-BE49-F238E27FC236}">
                    <a16:creationId xmlns:a16="http://schemas.microsoft.com/office/drawing/2014/main" id="{EE287370-42A5-46E9-6D6A-7B0BC68C0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1725"/>
                <a:ext cx="233" cy="1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77" name="Line 108">
                <a:extLst>
                  <a:ext uri="{FF2B5EF4-FFF2-40B4-BE49-F238E27FC236}">
                    <a16:creationId xmlns:a16="http://schemas.microsoft.com/office/drawing/2014/main" id="{856C535D-A8B6-B403-B1D4-2DE44F5F3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5" y="1727"/>
                <a:ext cx="229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850" name="Line 109">
              <a:extLst>
                <a:ext uri="{FF2B5EF4-FFF2-40B4-BE49-F238E27FC236}">
                  <a16:creationId xmlns:a16="http://schemas.microsoft.com/office/drawing/2014/main" id="{2248C43A-67C6-5BD1-6DA0-31B0B9770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2223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851" name="Group 110">
              <a:extLst>
                <a:ext uri="{FF2B5EF4-FFF2-40B4-BE49-F238E27FC236}">
                  <a16:creationId xmlns:a16="http://schemas.microsoft.com/office/drawing/2014/main" id="{F5844A8D-7CD5-0CEC-0BE5-ED3A691EA8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8" y="1079"/>
              <a:ext cx="464" cy="1650"/>
              <a:chOff x="1118" y="1079"/>
              <a:chExt cx="464" cy="1650"/>
            </a:xfrm>
          </p:grpSpPr>
          <p:sp>
            <p:nvSpPr>
              <p:cNvPr id="29860" name="Rectangle 111">
                <a:extLst>
                  <a:ext uri="{FF2B5EF4-FFF2-40B4-BE49-F238E27FC236}">
                    <a16:creationId xmlns:a16="http://schemas.microsoft.com/office/drawing/2014/main" id="{074EBF72-EE46-8FCC-D36B-1280BEE13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1079"/>
                <a:ext cx="462" cy="16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40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</p:txBody>
          </p:sp>
          <p:sp>
            <p:nvSpPr>
              <p:cNvPr id="29861" name="Line 112">
                <a:extLst>
                  <a:ext uri="{FF2B5EF4-FFF2-40B4-BE49-F238E27FC236}">
                    <a16:creationId xmlns:a16="http://schemas.microsoft.com/office/drawing/2014/main" id="{E11B3D76-8A27-8B42-D89A-6260E8D60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0" y="1079"/>
                <a:ext cx="0" cy="16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62" name="Line 113">
                <a:extLst>
                  <a:ext uri="{FF2B5EF4-FFF2-40B4-BE49-F238E27FC236}">
                    <a16:creationId xmlns:a16="http://schemas.microsoft.com/office/drawing/2014/main" id="{FA32B5C8-E386-E3FB-E2E2-823437EF0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1284"/>
                <a:ext cx="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63" name="Line 114">
                <a:extLst>
                  <a:ext uri="{FF2B5EF4-FFF2-40B4-BE49-F238E27FC236}">
                    <a16:creationId xmlns:a16="http://schemas.microsoft.com/office/drawing/2014/main" id="{B958024C-A85F-0857-D4DB-DB4915A8F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8" y="1492"/>
                <a:ext cx="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64" name="Line 115">
                <a:extLst>
                  <a:ext uri="{FF2B5EF4-FFF2-40B4-BE49-F238E27FC236}">
                    <a16:creationId xmlns:a16="http://schemas.microsoft.com/office/drawing/2014/main" id="{95FE0C83-F0A5-0B62-C7FC-4F96889C0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1697"/>
                <a:ext cx="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65" name="Line 116">
                <a:extLst>
                  <a:ext uri="{FF2B5EF4-FFF2-40B4-BE49-F238E27FC236}">
                    <a16:creationId xmlns:a16="http://schemas.microsoft.com/office/drawing/2014/main" id="{CC2A4F39-BDED-B39D-6BFA-FDFB020A5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8" y="1904"/>
                <a:ext cx="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66" name="Line 117">
                <a:extLst>
                  <a:ext uri="{FF2B5EF4-FFF2-40B4-BE49-F238E27FC236}">
                    <a16:creationId xmlns:a16="http://schemas.microsoft.com/office/drawing/2014/main" id="{C061E586-B8B5-DE4C-5C26-59C50E9B9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2318"/>
                <a:ext cx="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67" name="Line 118">
                <a:extLst>
                  <a:ext uri="{FF2B5EF4-FFF2-40B4-BE49-F238E27FC236}">
                    <a16:creationId xmlns:a16="http://schemas.microsoft.com/office/drawing/2014/main" id="{C9993E50-6518-A15D-F5B8-A8FAF76BB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8" y="2524"/>
                <a:ext cx="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68" name="Line 119">
                <a:extLst>
                  <a:ext uri="{FF2B5EF4-FFF2-40B4-BE49-F238E27FC236}">
                    <a16:creationId xmlns:a16="http://schemas.microsoft.com/office/drawing/2014/main" id="{F91E37D1-8852-BAFD-4B4A-549002EA7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0" y="2113"/>
                <a:ext cx="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852" name="Text Box 120">
              <a:extLst>
                <a:ext uri="{FF2B5EF4-FFF2-40B4-BE49-F238E27FC236}">
                  <a16:creationId xmlns:a16="http://schemas.microsoft.com/office/drawing/2014/main" id="{9C73B745-C9DA-59F9-4433-966FB86D3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1094"/>
              <a:ext cx="169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853" name="Text Box 121">
              <a:extLst>
                <a:ext uri="{FF2B5EF4-FFF2-40B4-BE49-F238E27FC236}">
                  <a16:creationId xmlns:a16="http://schemas.microsoft.com/office/drawing/2014/main" id="{F7E7A8F2-26D9-999E-2429-A3E2F763E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1300"/>
              <a:ext cx="169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854" name="Text Box 122">
              <a:extLst>
                <a:ext uri="{FF2B5EF4-FFF2-40B4-BE49-F238E27FC236}">
                  <a16:creationId xmlns:a16="http://schemas.microsoft.com/office/drawing/2014/main" id="{CE87D178-5319-EA1F-4C1A-FD55AA779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" y="1506"/>
              <a:ext cx="169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855" name="Text Box 123">
              <a:extLst>
                <a:ext uri="{FF2B5EF4-FFF2-40B4-BE49-F238E27FC236}">
                  <a16:creationId xmlns:a16="http://schemas.microsoft.com/office/drawing/2014/main" id="{382231E5-E776-68C3-E748-AE83BF7F9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" y="1713"/>
              <a:ext cx="169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856" name="Text Box 124">
              <a:extLst>
                <a:ext uri="{FF2B5EF4-FFF2-40B4-BE49-F238E27FC236}">
                  <a16:creationId xmlns:a16="http://schemas.microsoft.com/office/drawing/2014/main" id="{BDE926B7-5604-CABD-6F2D-383C37936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" y="1919"/>
              <a:ext cx="169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857" name="Text Box 125">
              <a:extLst>
                <a:ext uri="{FF2B5EF4-FFF2-40B4-BE49-F238E27FC236}">
                  <a16:creationId xmlns:a16="http://schemas.microsoft.com/office/drawing/2014/main" id="{F732B0EC-1B07-B6EC-17B7-C25288BBE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" y="2126"/>
              <a:ext cx="169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858" name="Text Box 126">
              <a:extLst>
                <a:ext uri="{FF2B5EF4-FFF2-40B4-BE49-F238E27FC236}">
                  <a16:creationId xmlns:a16="http://schemas.microsoft.com/office/drawing/2014/main" id="{AAAC1734-8B79-D369-5F02-9A905CA8D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" y="2332"/>
              <a:ext cx="169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859" name="Text Box 127">
              <a:extLst>
                <a:ext uri="{FF2B5EF4-FFF2-40B4-BE49-F238E27FC236}">
                  <a16:creationId xmlns:a16="http://schemas.microsoft.com/office/drawing/2014/main" id="{05EFE14D-2835-666C-794E-721BE9CE7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2539"/>
              <a:ext cx="169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29702" name="Rectangle 128">
            <a:extLst>
              <a:ext uri="{FF2B5EF4-FFF2-40B4-BE49-F238E27FC236}">
                <a16:creationId xmlns:a16="http://schemas.microsoft.com/office/drawing/2014/main" id="{633AB948-4960-C8A2-6DCC-7E9F24043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86200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*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</a:rPr>
              <a:t>인접리스트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A04282-B35D-EFD7-50F9-B37CA8DEC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3721100"/>
            <a:ext cx="8496300" cy="2952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en-US" altLang="ko-KR" sz="1800">
              <a:solidFill>
                <a:schemeClr val="tx1"/>
              </a:solidFill>
            </a:endParaRPr>
          </a:p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en-US" altLang="ko-KR" sz="1800">
              <a:solidFill>
                <a:schemeClr val="tx1"/>
              </a:solidFill>
            </a:endParaRPr>
          </a:p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en-US" altLang="ko-KR" sz="1800">
              <a:solidFill>
                <a:schemeClr val="tx1"/>
              </a:solidFill>
            </a:endParaRPr>
          </a:p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chemeClr val="tx1"/>
                </a:solidFill>
              </a:rPr>
              <a:t>인접리스트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76427C-1FC1-B029-6AA0-4DE1BA86F83D}"/>
              </a:ext>
            </a:extLst>
          </p:cNvPr>
          <p:cNvGraphicFramePr>
            <a:graphicFrameLocks noGrp="1"/>
          </p:cNvGraphicFramePr>
          <p:nvPr/>
        </p:nvGraphicFramePr>
        <p:xfrm>
          <a:off x="4870450" y="1446213"/>
          <a:ext cx="3484566" cy="1989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1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1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1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10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9ADDFD9-BD96-B605-1580-24BFCC535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329" y="1335484"/>
            <a:ext cx="3641725" cy="22510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tx1"/>
              </a:solidFill>
            </a:endParaRPr>
          </a:p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tx1"/>
              </a:solidFill>
            </a:endParaRPr>
          </a:p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tx1"/>
              </a:solidFill>
            </a:endParaRPr>
          </a:p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chemeClr val="tx1"/>
                </a:solidFill>
              </a:rPr>
              <a:t>인접행렬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2132B54A-F516-815C-9D2D-8F338C2CE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그래프의 운행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7147963-F918-445F-BE15-C11B984C9E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4988" y="1412875"/>
            <a:ext cx="8134350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>
                <a:ea typeface="굴림" panose="020B0600000101010101" pitchFamily="50" charset="-127"/>
              </a:rPr>
              <a:t>그래프를 구성하는 모든 정점들을 체계적으로 방문하는 방법</a:t>
            </a:r>
            <a:endParaRPr lang="en-US" altLang="ko-KR" sz="24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>
                <a:ea typeface="굴림" panose="020B0600000101010101" pitchFamily="50" charset="-127"/>
              </a:rPr>
              <a:t>깊이우선 탐색과 너비우선탐색</a:t>
            </a:r>
            <a:endParaRPr lang="en-US" altLang="ko-KR" sz="2400">
              <a:ea typeface="굴림" panose="020B0600000101010101" pitchFamily="50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D14ECC9-29E3-FF62-B10F-0AB9E40922A1}"/>
              </a:ext>
            </a:extLst>
          </p:cNvPr>
          <p:cNvSpPr/>
          <p:nvPr/>
        </p:nvSpPr>
        <p:spPr>
          <a:xfrm>
            <a:off x="971600" y="2420888"/>
            <a:ext cx="7128792" cy="1944216"/>
          </a:xfrm>
          <a:prstGeom prst="roundRect">
            <a:avLst/>
          </a:prstGeom>
          <a:solidFill>
            <a:srgbClr val="FF66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그래프에서도 </a:t>
            </a:r>
            <a:r>
              <a:rPr lang="ko-KR" alt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이진트리에서와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같이 </a:t>
            </a:r>
            <a:endParaRPr lang="en-US" altLang="ko-K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 eaLnBrk="1" latinLnBrk="1" hangingPunct="1">
              <a:defRPr/>
            </a:pP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중위</a:t>
            </a:r>
            <a:r>
              <a:rPr lang="en-US" altLang="ko-K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전위</a:t>
            </a:r>
            <a:r>
              <a:rPr lang="en-US" altLang="ko-K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후위 </a:t>
            </a:r>
            <a:r>
              <a:rPr lang="ko-KR" alt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운행법을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n-US" altLang="ko-K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 eaLnBrk="1" latinLnBrk="1" hangingPunct="1">
              <a:defRPr/>
            </a:pP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사용할 수 있을까</a:t>
            </a:r>
            <a:r>
              <a:rPr lang="en-US" altLang="ko-K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DC71AC2-6075-AEB0-43D9-D5E9B2DC9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>
                <a:ea typeface="굴림" panose="020B0600000101010101" pitchFamily="50" charset="-127"/>
              </a:rPr>
              <a:t>깊이 우선 탐색</a:t>
            </a:r>
            <a:r>
              <a:rPr lang="en-US" altLang="ko-KR" sz="2800">
                <a:ea typeface="굴림" panose="020B0600000101010101" pitchFamily="50" charset="-127"/>
              </a:rPr>
              <a:t>(DFS: Depth First Search)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F00B963-EBB9-C9BF-63DD-2FB4E4DEF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0225" y="5029200"/>
            <a:ext cx="7858125" cy="447675"/>
          </a:xfrm>
        </p:spPr>
        <p:txBody>
          <a:bodyPr/>
          <a:lstStyle/>
          <a:p>
            <a:pPr algn="just" eaLnBrk="1" hangingPunct="1">
              <a:buClr>
                <a:srgbClr val="000000"/>
              </a:buClr>
              <a:buFont typeface="굴림" panose="020B0600000101010101" pitchFamily="50" charset="-127"/>
              <a:buNone/>
            </a:pPr>
            <a:r>
              <a:rPr lang="ko-KR" altLang="en-US" sz="2400">
                <a:solidFill>
                  <a:schemeClr val="tx1"/>
                </a:solidFill>
                <a:ea typeface="굴림" panose="020B0600000101010101" pitchFamily="50" charset="-127"/>
              </a:rPr>
              <a:t>깊이우선 탐색경로의 예</a:t>
            </a:r>
            <a:r>
              <a:rPr lang="ko-KR" altLang="en-US">
                <a:solidFill>
                  <a:schemeClr val="tx1"/>
                </a:solidFill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: 1-2-6-3-7-4-8-5   </a:t>
            </a:r>
            <a:endParaRPr lang="en-US" altLang="ko-KR">
              <a:solidFill>
                <a:schemeClr val="tx1"/>
              </a:solidFill>
              <a:latin typeface="╜┼╕φ┴╢" charset="0"/>
              <a:ea typeface="굴림" panose="020B0600000101010101" pitchFamily="50" charset="-127"/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431209FF-09A3-A7E7-5713-36CB5FA25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CD9E09B2-8921-0E97-85AD-278DB63AD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ko-KR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774" name="Group 7">
            <a:extLst>
              <a:ext uri="{FF2B5EF4-FFF2-40B4-BE49-F238E27FC236}">
                <a16:creationId xmlns:a16="http://schemas.microsoft.com/office/drawing/2014/main" id="{0B4545D1-85E6-99AD-2C10-4EFCA653BBC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057400"/>
            <a:ext cx="2692400" cy="1890713"/>
            <a:chOff x="3288" y="381"/>
            <a:chExt cx="1512" cy="1062"/>
          </a:xfrm>
        </p:grpSpPr>
        <p:grpSp>
          <p:nvGrpSpPr>
            <p:cNvPr id="32809" name="Group 8">
              <a:extLst>
                <a:ext uri="{FF2B5EF4-FFF2-40B4-BE49-F238E27FC236}">
                  <a16:creationId xmlns:a16="http://schemas.microsoft.com/office/drawing/2014/main" id="{B48909B3-89F8-444E-94D2-07531613F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381"/>
              <a:ext cx="148" cy="157"/>
              <a:chOff x="1332" y="388"/>
              <a:chExt cx="148" cy="157"/>
            </a:xfrm>
          </p:grpSpPr>
          <p:sp>
            <p:nvSpPr>
              <p:cNvPr id="32836" name="Oval 9">
                <a:extLst>
                  <a:ext uri="{FF2B5EF4-FFF2-40B4-BE49-F238E27FC236}">
                    <a16:creationId xmlns:a16="http://schemas.microsoft.com/office/drawing/2014/main" id="{30DB82CA-F9BF-5808-6ABB-67F3B2C5F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2837" name="Text Box 10">
                <a:extLst>
                  <a:ext uri="{FF2B5EF4-FFF2-40B4-BE49-F238E27FC236}">
                    <a16:creationId xmlns:a16="http://schemas.microsoft.com/office/drawing/2014/main" id="{844E2655-7921-6B79-42D2-8C734B96B6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88"/>
                <a:ext cx="145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32810" name="Group 11">
              <a:extLst>
                <a:ext uri="{FF2B5EF4-FFF2-40B4-BE49-F238E27FC236}">
                  <a16:creationId xmlns:a16="http://schemas.microsoft.com/office/drawing/2014/main" id="{DD6FE8D2-6017-EE37-F220-1C242F002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819"/>
              <a:ext cx="148" cy="154"/>
              <a:chOff x="685" y="826"/>
              <a:chExt cx="148" cy="154"/>
            </a:xfrm>
          </p:grpSpPr>
          <p:sp>
            <p:nvSpPr>
              <p:cNvPr id="32834" name="Oval 12">
                <a:extLst>
                  <a:ext uri="{FF2B5EF4-FFF2-40B4-BE49-F238E27FC236}">
                    <a16:creationId xmlns:a16="http://schemas.microsoft.com/office/drawing/2014/main" id="{EBD12251-626E-E837-7DEA-156A38008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2835" name="Text Box 13">
                <a:extLst>
                  <a:ext uri="{FF2B5EF4-FFF2-40B4-BE49-F238E27FC236}">
                    <a16:creationId xmlns:a16="http://schemas.microsoft.com/office/drawing/2014/main" id="{E097071B-09E4-FCDD-0A7F-E0965A1F8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" y="826"/>
                <a:ext cx="145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32811" name="Group 14">
              <a:extLst>
                <a:ext uri="{FF2B5EF4-FFF2-40B4-BE49-F238E27FC236}">
                  <a16:creationId xmlns:a16="http://schemas.microsoft.com/office/drawing/2014/main" id="{52251E47-157E-799B-F5C6-10A8F77A3E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1" y="819"/>
              <a:ext cx="148" cy="155"/>
              <a:chOff x="1119" y="826"/>
              <a:chExt cx="148" cy="155"/>
            </a:xfrm>
          </p:grpSpPr>
          <p:sp>
            <p:nvSpPr>
              <p:cNvPr id="32832" name="Oval 15">
                <a:extLst>
                  <a:ext uri="{FF2B5EF4-FFF2-40B4-BE49-F238E27FC236}">
                    <a16:creationId xmlns:a16="http://schemas.microsoft.com/office/drawing/2014/main" id="{EDBFBCCE-3939-6D4A-629B-95B8EEC7C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2833" name="Text Box 16">
                <a:extLst>
                  <a:ext uri="{FF2B5EF4-FFF2-40B4-BE49-F238E27FC236}">
                    <a16:creationId xmlns:a16="http://schemas.microsoft.com/office/drawing/2014/main" id="{06971B31-147B-C6B6-C5AB-23F72267C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" y="826"/>
                <a:ext cx="145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32812" name="Group 17">
              <a:extLst>
                <a:ext uri="{FF2B5EF4-FFF2-40B4-BE49-F238E27FC236}">
                  <a16:creationId xmlns:a16="http://schemas.microsoft.com/office/drawing/2014/main" id="{E5F46CB6-09F0-8191-4824-AB3CC1F67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7" y="819"/>
              <a:ext cx="150" cy="157"/>
              <a:chOff x="1583" y="826"/>
              <a:chExt cx="150" cy="157"/>
            </a:xfrm>
          </p:grpSpPr>
          <p:sp>
            <p:nvSpPr>
              <p:cNvPr id="32830" name="Oval 18">
                <a:extLst>
                  <a:ext uri="{FF2B5EF4-FFF2-40B4-BE49-F238E27FC236}">
                    <a16:creationId xmlns:a16="http://schemas.microsoft.com/office/drawing/2014/main" id="{283BE95D-0A5A-78C4-0205-B28963E6E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2831" name="Text Box 19">
                <a:extLst>
                  <a:ext uri="{FF2B5EF4-FFF2-40B4-BE49-F238E27FC236}">
                    <a16:creationId xmlns:a16="http://schemas.microsoft.com/office/drawing/2014/main" id="{42C8AF37-A92E-C38E-51C6-64E2111C7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3" y="826"/>
                <a:ext cx="145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32813" name="Group 20">
              <a:extLst>
                <a:ext uri="{FF2B5EF4-FFF2-40B4-BE49-F238E27FC236}">
                  <a16:creationId xmlns:a16="http://schemas.microsoft.com/office/drawing/2014/main" id="{F7A1FD8D-A3B9-8043-602E-BB8000099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0" y="827"/>
              <a:ext cx="150" cy="157"/>
              <a:chOff x="2047" y="834"/>
              <a:chExt cx="150" cy="157"/>
            </a:xfrm>
          </p:grpSpPr>
          <p:sp>
            <p:nvSpPr>
              <p:cNvPr id="32828" name="Oval 21">
                <a:extLst>
                  <a:ext uri="{FF2B5EF4-FFF2-40B4-BE49-F238E27FC236}">
                    <a16:creationId xmlns:a16="http://schemas.microsoft.com/office/drawing/2014/main" id="{7F0B6856-4F47-F57B-A929-55FBFCF35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2829" name="Text Box 22">
                <a:extLst>
                  <a:ext uri="{FF2B5EF4-FFF2-40B4-BE49-F238E27FC236}">
                    <a16:creationId xmlns:a16="http://schemas.microsoft.com/office/drawing/2014/main" id="{FC442BBE-964F-D643-CB5F-FE1092BE2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7" y="834"/>
                <a:ext cx="145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sp>
          <p:nvSpPr>
            <p:cNvPr id="32814" name="Oval 23">
              <a:extLst>
                <a:ext uri="{FF2B5EF4-FFF2-40B4-BE49-F238E27FC236}">
                  <a16:creationId xmlns:a16="http://schemas.microsoft.com/office/drawing/2014/main" id="{59316272-C0EA-6A0B-1E7D-CF26B7B71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292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815" name="Text Box 24">
              <a:extLst>
                <a:ext uri="{FF2B5EF4-FFF2-40B4-BE49-F238E27FC236}">
                  <a16:creationId xmlns:a16="http://schemas.microsoft.com/office/drawing/2014/main" id="{3DCF1CFD-A34E-6F3E-CA2F-B928B95FE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281"/>
              <a:ext cx="145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32816" name="Line 25">
              <a:extLst>
                <a:ext uri="{FF2B5EF4-FFF2-40B4-BE49-F238E27FC236}">
                  <a16:creationId xmlns:a16="http://schemas.microsoft.com/office/drawing/2014/main" id="{7AF79CC3-B128-4530-718D-78DA579A7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6" y="974"/>
              <a:ext cx="17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7" name="Line 26">
              <a:extLst>
                <a:ext uri="{FF2B5EF4-FFF2-40B4-BE49-F238E27FC236}">
                  <a16:creationId xmlns:a16="http://schemas.microsoft.com/office/drawing/2014/main" id="{1D4C446D-3D54-B709-DFC6-9ADF20F2E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1" y="519"/>
              <a:ext cx="614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8" name="Line 27">
              <a:extLst>
                <a:ext uri="{FF2B5EF4-FFF2-40B4-BE49-F238E27FC236}">
                  <a16:creationId xmlns:a16="http://schemas.microsoft.com/office/drawing/2014/main" id="{059E927C-AA53-FE09-CE27-9AC03D522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1" y="973"/>
              <a:ext cx="208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9" name="Line 28">
              <a:extLst>
                <a:ext uri="{FF2B5EF4-FFF2-40B4-BE49-F238E27FC236}">
                  <a16:creationId xmlns:a16="http://schemas.microsoft.com/office/drawing/2014/main" id="{2A9666F6-96CD-61A0-6313-5AE42313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" y="968"/>
              <a:ext cx="192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20" name="Line 29">
              <a:extLst>
                <a:ext uri="{FF2B5EF4-FFF2-40B4-BE49-F238E27FC236}">
                  <a16:creationId xmlns:a16="http://schemas.microsoft.com/office/drawing/2014/main" id="{49F14772-C3EC-4CF5-379E-CA018FBE9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4" y="976"/>
              <a:ext cx="191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21" name="Line 30">
              <a:extLst>
                <a:ext uri="{FF2B5EF4-FFF2-40B4-BE49-F238E27FC236}">
                  <a16:creationId xmlns:a16="http://schemas.microsoft.com/office/drawing/2014/main" id="{0FE9EFAE-1391-9A02-497F-868A94800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2" y="985"/>
              <a:ext cx="174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2822" name="Group 31">
              <a:extLst>
                <a:ext uri="{FF2B5EF4-FFF2-40B4-BE49-F238E27FC236}">
                  <a16:creationId xmlns:a16="http://schemas.microsoft.com/office/drawing/2014/main" id="{F7EA7627-C014-42FC-1743-92C7E8453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9" y="1280"/>
              <a:ext cx="150" cy="157"/>
              <a:chOff x="1377" y="1287"/>
              <a:chExt cx="150" cy="157"/>
            </a:xfrm>
          </p:grpSpPr>
          <p:sp>
            <p:nvSpPr>
              <p:cNvPr id="32826" name="Oval 32">
                <a:extLst>
                  <a:ext uri="{FF2B5EF4-FFF2-40B4-BE49-F238E27FC236}">
                    <a16:creationId xmlns:a16="http://schemas.microsoft.com/office/drawing/2014/main" id="{FB0374EB-DF22-4CCD-2AB0-E9BC1DC8E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2827" name="Text Box 33">
                <a:extLst>
                  <a:ext uri="{FF2B5EF4-FFF2-40B4-BE49-F238E27FC236}">
                    <a16:creationId xmlns:a16="http://schemas.microsoft.com/office/drawing/2014/main" id="{86E48A8A-7002-2FAC-824F-1C4DFF626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7" y="1287"/>
                <a:ext cx="145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sp>
          <p:nvSpPr>
            <p:cNvPr id="32823" name="Oval 34">
              <a:extLst>
                <a:ext uri="{FF2B5EF4-FFF2-40B4-BE49-F238E27FC236}">
                  <a16:creationId xmlns:a16="http://schemas.microsoft.com/office/drawing/2014/main" id="{FCF25733-7215-4284-D17D-2BCAAFDB8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1297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824" name="Text Box 35">
              <a:extLst>
                <a:ext uri="{FF2B5EF4-FFF2-40B4-BE49-F238E27FC236}">
                  <a16:creationId xmlns:a16="http://schemas.microsoft.com/office/drawing/2014/main" id="{9577B041-6BCE-D4EC-107D-EE9463BA2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0" y="1286"/>
              <a:ext cx="145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8</a:t>
              </a:r>
            </a:p>
          </p:txBody>
        </p:sp>
        <p:sp>
          <p:nvSpPr>
            <p:cNvPr id="32825" name="Line 36">
              <a:extLst>
                <a:ext uri="{FF2B5EF4-FFF2-40B4-BE49-F238E27FC236}">
                  <a16:creationId xmlns:a16="http://schemas.microsoft.com/office/drawing/2014/main" id="{5864E71A-CC5B-E76E-4C42-21616409F8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1" y="969"/>
              <a:ext cx="191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775" name="Group 5">
            <a:extLst>
              <a:ext uri="{FF2B5EF4-FFF2-40B4-BE49-F238E27FC236}">
                <a16:creationId xmlns:a16="http://schemas.microsoft.com/office/drawing/2014/main" id="{1317B7B2-71FE-6118-7BE5-D44B9F8EA548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1522413"/>
            <a:ext cx="1884363" cy="1314450"/>
            <a:chOff x="679" y="388"/>
            <a:chExt cx="1522" cy="1062"/>
          </a:xfrm>
        </p:grpSpPr>
        <p:grpSp>
          <p:nvGrpSpPr>
            <p:cNvPr id="32777" name="Group 6">
              <a:extLst>
                <a:ext uri="{FF2B5EF4-FFF2-40B4-BE49-F238E27FC236}">
                  <a16:creationId xmlns:a16="http://schemas.microsoft.com/office/drawing/2014/main" id="{89366D3D-0A8D-27FB-FE2F-0AC84389C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" y="388"/>
              <a:ext cx="163" cy="157"/>
              <a:chOff x="1325" y="388"/>
              <a:chExt cx="163" cy="157"/>
            </a:xfrm>
          </p:grpSpPr>
          <p:sp>
            <p:nvSpPr>
              <p:cNvPr id="32807" name="Oval 7">
                <a:extLst>
                  <a:ext uri="{FF2B5EF4-FFF2-40B4-BE49-F238E27FC236}">
                    <a16:creationId xmlns:a16="http://schemas.microsoft.com/office/drawing/2014/main" id="{B7BFEC7F-56E8-0117-D148-2C366578D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2808" name="Text Box 8">
                <a:extLst>
                  <a:ext uri="{FF2B5EF4-FFF2-40B4-BE49-F238E27FC236}">
                    <a16:creationId xmlns:a16="http://schemas.microsoft.com/office/drawing/2014/main" id="{14549139-6F9E-565D-021D-16681B2F2E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" y="388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32778" name="Group 9">
              <a:extLst>
                <a:ext uri="{FF2B5EF4-FFF2-40B4-BE49-F238E27FC236}">
                  <a16:creationId xmlns:a16="http://schemas.microsoft.com/office/drawing/2014/main" id="{46C5CBCE-6597-F83F-D98B-B018BA5EB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" y="826"/>
              <a:ext cx="163" cy="154"/>
              <a:chOff x="679" y="826"/>
              <a:chExt cx="163" cy="154"/>
            </a:xfrm>
          </p:grpSpPr>
          <p:sp>
            <p:nvSpPr>
              <p:cNvPr id="32805" name="Oval 10">
                <a:extLst>
                  <a:ext uri="{FF2B5EF4-FFF2-40B4-BE49-F238E27FC236}">
                    <a16:creationId xmlns:a16="http://schemas.microsoft.com/office/drawing/2014/main" id="{C963C0A8-D421-B6B6-7214-EF4FDE2F8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2806" name="Text Box 11">
                <a:extLst>
                  <a:ext uri="{FF2B5EF4-FFF2-40B4-BE49-F238E27FC236}">
                    <a16:creationId xmlns:a16="http://schemas.microsoft.com/office/drawing/2014/main" id="{95994021-E378-B75B-47FA-B9936F866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32779" name="Group 12">
              <a:extLst>
                <a:ext uri="{FF2B5EF4-FFF2-40B4-BE49-F238E27FC236}">
                  <a16:creationId xmlns:a16="http://schemas.microsoft.com/office/drawing/2014/main" id="{C6B8F14A-1F58-5C28-8CF5-6C4F2A643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" y="826"/>
              <a:ext cx="163" cy="155"/>
              <a:chOff x="1113" y="826"/>
              <a:chExt cx="163" cy="155"/>
            </a:xfrm>
          </p:grpSpPr>
          <p:sp>
            <p:nvSpPr>
              <p:cNvPr id="32803" name="Oval 13">
                <a:extLst>
                  <a:ext uri="{FF2B5EF4-FFF2-40B4-BE49-F238E27FC236}">
                    <a16:creationId xmlns:a16="http://schemas.microsoft.com/office/drawing/2014/main" id="{2B88F34E-FF59-5869-23BE-D6B086FEE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2804" name="Text Box 14">
                <a:extLst>
                  <a:ext uri="{FF2B5EF4-FFF2-40B4-BE49-F238E27FC236}">
                    <a16:creationId xmlns:a16="http://schemas.microsoft.com/office/drawing/2014/main" id="{2DF1CB03-8D79-6B70-D4CE-4B708152A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32780" name="Group 15">
              <a:extLst>
                <a:ext uri="{FF2B5EF4-FFF2-40B4-BE49-F238E27FC236}">
                  <a16:creationId xmlns:a16="http://schemas.microsoft.com/office/drawing/2014/main" id="{CF37ABE8-1563-CAEF-62DF-E81E58FA5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5" y="826"/>
              <a:ext cx="163" cy="157"/>
              <a:chOff x="1574" y="826"/>
              <a:chExt cx="163" cy="157"/>
            </a:xfrm>
          </p:grpSpPr>
          <p:sp>
            <p:nvSpPr>
              <p:cNvPr id="32801" name="Oval 16">
                <a:extLst>
                  <a:ext uri="{FF2B5EF4-FFF2-40B4-BE49-F238E27FC236}">
                    <a16:creationId xmlns:a16="http://schemas.microsoft.com/office/drawing/2014/main" id="{52D7A51C-11C2-6D41-AFAD-95089EA0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2802" name="Text Box 17">
                <a:extLst>
                  <a:ext uri="{FF2B5EF4-FFF2-40B4-BE49-F238E27FC236}">
                    <a16:creationId xmlns:a16="http://schemas.microsoft.com/office/drawing/2014/main" id="{AB7D5441-C29B-1194-A2F9-3D011B3A2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32781" name="Group 18">
              <a:extLst>
                <a:ext uri="{FF2B5EF4-FFF2-40B4-BE49-F238E27FC236}">
                  <a16:creationId xmlns:a16="http://schemas.microsoft.com/office/drawing/2014/main" id="{3F9FBF70-B2A7-68E0-C9C7-B70CD8C944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" y="834"/>
              <a:ext cx="163" cy="157"/>
              <a:chOff x="2038" y="834"/>
              <a:chExt cx="163" cy="157"/>
            </a:xfrm>
          </p:grpSpPr>
          <p:sp>
            <p:nvSpPr>
              <p:cNvPr id="32799" name="Oval 19">
                <a:extLst>
                  <a:ext uri="{FF2B5EF4-FFF2-40B4-BE49-F238E27FC236}">
                    <a16:creationId xmlns:a16="http://schemas.microsoft.com/office/drawing/2014/main" id="{5B5889AA-CF08-2FED-D5EC-2AB8A200D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2800" name="Text Box 20">
                <a:extLst>
                  <a:ext uri="{FF2B5EF4-FFF2-40B4-BE49-F238E27FC236}">
                    <a16:creationId xmlns:a16="http://schemas.microsoft.com/office/drawing/2014/main" id="{1CD83D18-6B63-A918-76E4-1C13A98AB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" y="834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sp>
          <p:nvSpPr>
            <p:cNvPr id="32782" name="Oval 21">
              <a:extLst>
                <a:ext uri="{FF2B5EF4-FFF2-40B4-BE49-F238E27FC236}">
                  <a16:creationId xmlns:a16="http://schemas.microsoft.com/office/drawing/2014/main" id="{13428F11-D8E7-B18F-A104-279517391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1299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783" name="Text Box 22">
              <a:extLst>
                <a:ext uri="{FF2B5EF4-FFF2-40B4-BE49-F238E27FC236}">
                  <a16:creationId xmlns:a16="http://schemas.microsoft.com/office/drawing/2014/main" id="{665E3079-594D-9E59-D16E-CE70CA98D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288"/>
              <a:ext cx="1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32784" name="Line 23">
              <a:extLst>
                <a:ext uri="{FF2B5EF4-FFF2-40B4-BE49-F238E27FC236}">
                  <a16:creationId xmlns:a16="http://schemas.microsoft.com/office/drawing/2014/main" id="{DEB260A2-A52D-A60B-6C79-5FD76CA2F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981"/>
              <a:ext cx="17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5" name="Line 24">
              <a:extLst>
                <a:ext uri="{FF2B5EF4-FFF2-40B4-BE49-F238E27FC236}">
                  <a16:creationId xmlns:a16="http://schemas.microsoft.com/office/drawing/2014/main" id="{07B891BB-A2DB-77C5-8A43-639692A70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6" y="544"/>
              <a:ext cx="19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6" name="Line 25">
              <a:extLst>
                <a:ext uri="{FF2B5EF4-FFF2-40B4-BE49-F238E27FC236}">
                  <a16:creationId xmlns:a16="http://schemas.microsoft.com/office/drawing/2014/main" id="{A77E2F3D-0C0B-9C98-4F94-7250583A2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544"/>
              <a:ext cx="202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7" name="Line 26">
              <a:extLst>
                <a:ext uri="{FF2B5EF4-FFF2-40B4-BE49-F238E27FC236}">
                  <a16:creationId xmlns:a16="http://schemas.microsoft.com/office/drawing/2014/main" id="{EDA75454-1614-9294-1195-DD7BBEEFA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" y="526"/>
              <a:ext cx="614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8" name="Line 27">
              <a:extLst>
                <a:ext uri="{FF2B5EF4-FFF2-40B4-BE49-F238E27FC236}">
                  <a16:creationId xmlns:a16="http://schemas.microsoft.com/office/drawing/2014/main" id="{D8EA032F-5FEE-7C96-6AE1-22432E4A5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980"/>
              <a:ext cx="208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9" name="Line 28">
              <a:extLst>
                <a:ext uri="{FF2B5EF4-FFF2-40B4-BE49-F238E27FC236}">
                  <a16:creationId xmlns:a16="http://schemas.microsoft.com/office/drawing/2014/main" id="{CA102C01-EE7F-D1E5-B2D0-3905876F1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975"/>
              <a:ext cx="192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0" name="Line 29">
              <a:extLst>
                <a:ext uri="{FF2B5EF4-FFF2-40B4-BE49-F238E27FC236}">
                  <a16:creationId xmlns:a16="http://schemas.microsoft.com/office/drawing/2014/main" id="{809B749E-59FA-F977-0534-8C5AC384F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1" y="983"/>
              <a:ext cx="191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1" name="Line 30">
              <a:extLst>
                <a:ext uri="{FF2B5EF4-FFF2-40B4-BE49-F238E27FC236}">
                  <a16:creationId xmlns:a16="http://schemas.microsoft.com/office/drawing/2014/main" id="{101B321C-78BC-3125-99E7-92C7A0B6A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3" y="519"/>
              <a:ext cx="63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2" name="Line 31">
              <a:extLst>
                <a:ext uri="{FF2B5EF4-FFF2-40B4-BE49-F238E27FC236}">
                  <a16:creationId xmlns:a16="http://schemas.microsoft.com/office/drawing/2014/main" id="{9261A7F4-7264-0913-791E-034E62BB4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9" y="992"/>
              <a:ext cx="174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2793" name="Group 32">
              <a:extLst>
                <a:ext uri="{FF2B5EF4-FFF2-40B4-BE49-F238E27FC236}">
                  <a16:creationId xmlns:a16="http://schemas.microsoft.com/office/drawing/2014/main" id="{7D200AB7-5BF7-CC44-C5EE-A5E258E646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7" y="1287"/>
              <a:ext cx="163" cy="157"/>
              <a:chOff x="1368" y="1287"/>
              <a:chExt cx="163" cy="157"/>
            </a:xfrm>
          </p:grpSpPr>
          <p:sp>
            <p:nvSpPr>
              <p:cNvPr id="32797" name="Oval 33">
                <a:extLst>
                  <a:ext uri="{FF2B5EF4-FFF2-40B4-BE49-F238E27FC236}">
                    <a16:creationId xmlns:a16="http://schemas.microsoft.com/office/drawing/2014/main" id="{F15E295C-FFAC-A26A-462C-F068F4DB0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2798" name="Text Box 34">
                <a:extLst>
                  <a:ext uri="{FF2B5EF4-FFF2-40B4-BE49-F238E27FC236}">
                    <a16:creationId xmlns:a16="http://schemas.microsoft.com/office/drawing/2014/main" id="{8E46F81F-38C7-E838-22D8-EED0AFBD1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1287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sp>
          <p:nvSpPr>
            <p:cNvPr id="32794" name="Oval 35">
              <a:extLst>
                <a:ext uri="{FF2B5EF4-FFF2-40B4-BE49-F238E27FC236}">
                  <a16:creationId xmlns:a16="http://schemas.microsoft.com/office/drawing/2014/main" id="{442D9E58-D813-1B5D-812D-B4FA610D8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304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795" name="Text Box 36">
              <a:extLst>
                <a:ext uri="{FF2B5EF4-FFF2-40B4-BE49-F238E27FC236}">
                  <a16:creationId xmlns:a16="http://schemas.microsoft.com/office/drawing/2014/main" id="{B67C90A6-DF58-E015-96CB-677A0C8D0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1293"/>
              <a:ext cx="1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8</a:t>
              </a:r>
            </a:p>
          </p:txBody>
        </p:sp>
        <p:sp>
          <p:nvSpPr>
            <p:cNvPr id="32796" name="Line 37">
              <a:extLst>
                <a:ext uri="{FF2B5EF4-FFF2-40B4-BE49-F238E27FC236}">
                  <a16:creationId xmlns:a16="http://schemas.microsoft.com/office/drawing/2014/main" id="{9B00310F-F96A-5247-994C-EA7E8D197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" y="976"/>
              <a:ext cx="191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23C272EA-FDF2-698C-6E97-986C29A0B5F1}"/>
              </a:ext>
            </a:extLst>
          </p:cNvPr>
          <p:cNvSpPr/>
          <p:nvPr/>
        </p:nvSpPr>
        <p:spPr>
          <a:xfrm>
            <a:off x="836138" y="5721474"/>
            <a:ext cx="7128792" cy="497369"/>
          </a:xfrm>
          <a:prstGeom prst="roundRect">
            <a:avLst/>
          </a:prstGeom>
          <a:solidFill>
            <a:srgbClr val="FF66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또 다른 </a:t>
            </a:r>
            <a:r>
              <a:rPr lang="ko-KR" alt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깊이우선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탐색경로를 찾아보자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0F295A3-2665-A0E7-8FE9-1CA784F35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>
                <a:ea typeface="굴림" panose="020B0600000101010101" pitchFamily="50" charset="-127"/>
              </a:rPr>
              <a:t>너비 우선 탐색</a:t>
            </a:r>
            <a:r>
              <a:rPr lang="en-US" altLang="ko-KR" sz="2800">
                <a:ea typeface="굴림" panose="020B0600000101010101" pitchFamily="50" charset="-127"/>
              </a:rPr>
              <a:t>(BFS:Breadth First Search)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CF844239-7469-9527-9E6F-25B9ADE90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1950" y="5197475"/>
            <a:ext cx="8313738" cy="373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2400">
                <a:solidFill>
                  <a:schemeClr val="tx1"/>
                </a:solidFill>
                <a:ea typeface="굴림" panose="020B0600000101010101" pitchFamily="50" charset="-127"/>
              </a:rPr>
              <a:t>너비우선 탐색경로의 예 </a:t>
            </a:r>
            <a:r>
              <a:rPr lang="en-US" altLang="ko-KR" sz="2400">
                <a:solidFill>
                  <a:schemeClr val="tx1"/>
                </a:solidFill>
                <a:ea typeface="굴림" panose="020B0600000101010101" pitchFamily="50" charset="-127"/>
              </a:rPr>
              <a:t>: 1-2-3-4-5-6-7-8</a:t>
            </a:r>
          </a:p>
        </p:txBody>
      </p:sp>
      <p:grpSp>
        <p:nvGrpSpPr>
          <p:cNvPr id="34820" name="Group 5">
            <a:extLst>
              <a:ext uri="{FF2B5EF4-FFF2-40B4-BE49-F238E27FC236}">
                <a16:creationId xmlns:a16="http://schemas.microsoft.com/office/drawing/2014/main" id="{2CE650A9-94D1-1F19-9C78-424F91CAEE1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352675"/>
            <a:ext cx="2447925" cy="1685925"/>
            <a:chOff x="682" y="2361"/>
            <a:chExt cx="1542" cy="1062"/>
          </a:xfrm>
        </p:grpSpPr>
        <p:grpSp>
          <p:nvGrpSpPr>
            <p:cNvPr id="34855" name="Group 6">
              <a:extLst>
                <a:ext uri="{FF2B5EF4-FFF2-40B4-BE49-F238E27FC236}">
                  <a16:creationId xmlns:a16="http://schemas.microsoft.com/office/drawing/2014/main" id="{887BD15A-4EE2-5838-1208-28D68F2EE5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9" y="2361"/>
              <a:ext cx="163" cy="157"/>
              <a:chOff x="1325" y="388"/>
              <a:chExt cx="163" cy="157"/>
            </a:xfrm>
          </p:grpSpPr>
          <p:sp>
            <p:nvSpPr>
              <p:cNvPr id="34889" name="Oval 7">
                <a:extLst>
                  <a:ext uri="{FF2B5EF4-FFF2-40B4-BE49-F238E27FC236}">
                    <a16:creationId xmlns:a16="http://schemas.microsoft.com/office/drawing/2014/main" id="{F072F454-3F1A-0E66-D4EE-158E3CE35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4890" name="Text Box 8">
                <a:extLst>
                  <a:ext uri="{FF2B5EF4-FFF2-40B4-BE49-F238E27FC236}">
                    <a16:creationId xmlns:a16="http://schemas.microsoft.com/office/drawing/2014/main" id="{C98B3128-FDB0-DB1E-A97C-CE519C6045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" y="388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34856" name="Group 9">
              <a:extLst>
                <a:ext uri="{FF2B5EF4-FFF2-40B4-BE49-F238E27FC236}">
                  <a16:creationId xmlns:a16="http://schemas.microsoft.com/office/drawing/2014/main" id="{D5EA2647-AB34-67BD-AE7F-846202FAC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2799"/>
              <a:ext cx="163" cy="154"/>
              <a:chOff x="679" y="826"/>
              <a:chExt cx="163" cy="154"/>
            </a:xfrm>
          </p:grpSpPr>
          <p:sp>
            <p:nvSpPr>
              <p:cNvPr id="34887" name="Oval 10">
                <a:extLst>
                  <a:ext uri="{FF2B5EF4-FFF2-40B4-BE49-F238E27FC236}">
                    <a16:creationId xmlns:a16="http://schemas.microsoft.com/office/drawing/2014/main" id="{49EF54D7-1CB9-9D6C-1073-E4090E732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4888" name="Text Box 11">
                <a:extLst>
                  <a:ext uri="{FF2B5EF4-FFF2-40B4-BE49-F238E27FC236}">
                    <a16:creationId xmlns:a16="http://schemas.microsoft.com/office/drawing/2014/main" id="{628BF034-CE38-822F-685E-8A12A6B88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34857" name="Group 12">
              <a:extLst>
                <a:ext uri="{FF2B5EF4-FFF2-40B4-BE49-F238E27FC236}">
                  <a16:creationId xmlns:a16="http://schemas.microsoft.com/office/drawing/2014/main" id="{083706CD-F3A8-415C-F3F8-A7C94C0D8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5" y="2799"/>
              <a:ext cx="163" cy="155"/>
              <a:chOff x="1113" y="826"/>
              <a:chExt cx="163" cy="155"/>
            </a:xfrm>
          </p:grpSpPr>
          <p:sp>
            <p:nvSpPr>
              <p:cNvPr id="34885" name="Oval 13">
                <a:extLst>
                  <a:ext uri="{FF2B5EF4-FFF2-40B4-BE49-F238E27FC236}">
                    <a16:creationId xmlns:a16="http://schemas.microsoft.com/office/drawing/2014/main" id="{F90DB84E-0072-6BB5-3973-578EC58C4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4886" name="Text Box 14">
                <a:extLst>
                  <a:ext uri="{FF2B5EF4-FFF2-40B4-BE49-F238E27FC236}">
                    <a16:creationId xmlns:a16="http://schemas.microsoft.com/office/drawing/2014/main" id="{A79F2767-DCB3-E6AE-C01B-3ECD48D42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34858" name="Group 15">
              <a:extLst>
                <a:ext uri="{FF2B5EF4-FFF2-40B4-BE49-F238E27FC236}">
                  <a16:creationId xmlns:a16="http://schemas.microsoft.com/office/drawing/2014/main" id="{52E124F7-4F2E-AF62-E9AA-1209C8B74B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8" y="2799"/>
              <a:ext cx="163" cy="157"/>
              <a:chOff x="1574" y="826"/>
              <a:chExt cx="163" cy="157"/>
            </a:xfrm>
          </p:grpSpPr>
          <p:sp>
            <p:nvSpPr>
              <p:cNvPr id="34883" name="Oval 16">
                <a:extLst>
                  <a:ext uri="{FF2B5EF4-FFF2-40B4-BE49-F238E27FC236}">
                    <a16:creationId xmlns:a16="http://schemas.microsoft.com/office/drawing/2014/main" id="{E5B97522-5001-8537-FC76-48984215F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4884" name="Text Box 17">
                <a:extLst>
                  <a:ext uri="{FF2B5EF4-FFF2-40B4-BE49-F238E27FC236}">
                    <a16:creationId xmlns:a16="http://schemas.microsoft.com/office/drawing/2014/main" id="{71AFE0C8-6FC3-909E-B1ED-B226D660E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34859" name="Group 18">
              <a:extLst>
                <a:ext uri="{FF2B5EF4-FFF2-40B4-BE49-F238E27FC236}">
                  <a16:creationId xmlns:a16="http://schemas.microsoft.com/office/drawing/2014/main" id="{6D7358D4-D3C6-FF9E-A6FC-42174670C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1" y="2807"/>
              <a:ext cx="163" cy="157"/>
              <a:chOff x="2038" y="834"/>
              <a:chExt cx="163" cy="157"/>
            </a:xfrm>
          </p:grpSpPr>
          <p:sp>
            <p:nvSpPr>
              <p:cNvPr id="34881" name="Oval 19">
                <a:extLst>
                  <a:ext uri="{FF2B5EF4-FFF2-40B4-BE49-F238E27FC236}">
                    <a16:creationId xmlns:a16="http://schemas.microsoft.com/office/drawing/2014/main" id="{61C2FCBF-DF8F-46EB-8A9F-17FE22F61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4882" name="Text Box 20">
                <a:extLst>
                  <a:ext uri="{FF2B5EF4-FFF2-40B4-BE49-F238E27FC236}">
                    <a16:creationId xmlns:a16="http://schemas.microsoft.com/office/drawing/2014/main" id="{E540A997-38F8-5C6A-32B1-0245A3949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" y="834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sp>
          <p:nvSpPr>
            <p:cNvPr id="34860" name="Oval 21">
              <a:extLst>
                <a:ext uri="{FF2B5EF4-FFF2-40B4-BE49-F238E27FC236}">
                  <a16:creationId xmlns:a16="http://schemas.microsoft.com/office/drawing/2014/main" id="{C2D1379E-178F-A8BD-3DEC-1D79486CC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3272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861" name="Text Box 22">
              <a:extLst>
                <a:ext uri="{FF2B5EF4-FFF2-40B4-BE49-F238E27FC236}">
                  <a16:creationId xmlns:a16="http://schemas.microsoft.com/office/drawing/2014/main" id="{EA11DBD3-56CC-72BF-3605-4954C05A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" y="3261"/>
              <a:ext cx="1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34862" name="Line 23">
              <a:extLst>
                <a:ext uri="{FF2B5EF4-FFF2-40B4-BE49-F238E27FC236}">
                  <a16:creationId xmlns:a16="http://schemas.microsoft.com/office/drawing/2014/main" id="{41A73588-C585-E3E2-9262-DA695DBD2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954"/>
              <a:ext cx="17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3" name="Line 24">
              <a:extLst>
                <a:ext uri="{FF2B5EF4-FFF2-40B4-BE49-F238E27FC236}">
                  <a16:creationId xmlns:a16="http://schemas.microsoft.com/office/drawing/2014/main" id="{C1B09422-E70B-371B-34ED-BF5843C55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9" y="2517"/>
              <a:ext cx="19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4" name="Line 25">
              <a:extLst>
                <a:ext uri="{FF2B5EF4-FFF2-40B4-BE49-F238E27FC236}">
                  <a16:creationId xmlns:a16="http://schemas.microsoft.com/office/drawing/2014/main" id="{EFEC4B0C-482A-57CE-43DD-C89D2352E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517"/>
              <a:ext cx="202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5" name="Line 26">
              <a:extLst>
                <a:ext uri="{FF2B5EF4-FFF2-40B4-BE49-F238E27FC236}">
                  <a16:creationId xmlns:a16="http://schemas.microsoft.com/office/drawing/2014/main" id="{E4CCAE5E-6C86-5A77-EC3E-38C603D2B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499"/>
              <a:ext cx="614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6" name="Line 27">
              <a:extLst>
                <a:ext uri="{FF2B5EF4-FFF2-40B4-BE49-F238E27FC236}">
                  <a16:creationId xmlns:a16="http://schemas.microsoft.com/office/drawing/2014/main" id="{409AD2F7-5588-CC17-5513-A32B72540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2953"/>
              <a:ext cx="208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7" name="Line 28">
              <a:extLst>
                <a:ext uri="{FF2B5EF4-FFF2-40B4-BE49-F238E27FC236}">
                  <a16:creationId xmlns:a16="http://schemas.microsoft.com/office/drawing/2014/main" id="{B2C44A84-0406-7ABB-AC6D-35946EF7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2948"/>
              <a:ext cx="192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8" name="Line 29">
              <a:extLst>
                <a:ext uri="{FF2B5EF4-FFF2-40B4-BE49-F238E27FC236}">
                  <a16:creationId xmlns:a16="http://schemas.microsoft.com/office/drawing/2014/main" id="{E67E8626-A7BB-2D95-73CF-663CE0777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06" y="2492"/>
              <a:ext cx="63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869" name="Group 30">
              <a:extLst>
                <a:ext uri="{FF2B5EF4-FFF2-40B4-BE49-F238E27FC236}">
                  <a16:creationId xmlns:a16="http://schemas.microsoft.com/office/drawing/2014/main" id="{E7C707ED-9270-C11F-885E-E72990AAC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0" y="3260"/>
              <a:ext cx="163" cy="157"/>
              <a:chOff x="1368" y="1287"/>
              <a:chExt cx="163" cy="157"/>
            </a:xfrm>
          </p:grpSpPr>
          <p:sp>
            <p:nvSpPr>
              <p:cNvPr id="34879" name="Oval 31">
                <a:extLst>
                  <a:ext uri="{FF2B5EF4-FFF2-40B4-BE49-F238E27FC236}">
                    <a16:creationId xmlns:a16="http://schemas.microsoft.com/office/drawing/2014/main" id="{D6D2282A-03C2-35F9-5DD0-A188650AE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4880" name="Text Box 32">
                <a:extLst>
                  <a:ext uri="{FF2B5EF4-FFF2-40B4-BE49-F238E27FC236}">
                    <a16:creationId xmlns:a16="http://schemas.microsoft.com/office/drawing/2014/main" id="{AF59151D-6E40-7103-0F93-03995785CF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1287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sp>
          <p:nvSpPr>
            <p:cNvPr id="34870" name="Oval 33">
              <a:extLst>
                <a:ext uri="{FF2B5EF4-FFF2-40B4-BE49-F238E27FC236}">
                  <a16:creationId xmlns:a16="http://schemas.microsoft.com/office/drawing/2014/main" id="{F4D2F900-D5DB-FA1C-FE41-BCCA73BCD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277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871" name="Text Box 34">
              <a:extLst>
                <a:ext uri="{FF2B5EF4-FFF2-40B4-BE49-F238E27FC236}">
                  <a16:creationId xmlns:a16="http://schemas.microsoft.com/office/drawing/2014/main" id="{5423B93E-D948-9896-39CB-2642AACBA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3266"/>
              <a:ext cx="1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8</a:t>
              </a:r>
            </a:p>
          </p:txBody>
        </p:sp>
        <p:sp>
          <p:nvSpPr>
            <p:cNvPr id="34872" name="Text Box 35">
              <a:extLst>
                <a:ext uri="{FF2B5EF4-FFF2-40B4-BE49-F238E27FC236}">
                  <a16:creationId xmlns:a16="http://schemas.microsoft.com/office/drawing/2014/main" id="{F5C5F43F-3203-74B1-1211-CACBE3CCD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" y="2477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solidFill>
                    <a:srgbClr val="FF33CC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</a:p>
          </p:txBody>
        </p:sp>
        <p:sp>
          <p:nvSpPr>
            <p:cNvPr id="34873" name="Text Box 36">
              <a:extLst>
                <a:ext uri="{FF2B5EF4-FFF2-40B4-BE49-F238E27FC236}">
                  <a16:creationId xmlns:a16="http://schemas.microsoft.com/office/drawing/2014/main" id="{17EC41B9-AD91-EBAC-5D9D-8C80A295E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2536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solidFill>
                    <a:srgbClr val="FF33CC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34874" name="Text Box 37">
              <a:extLst>
                <a:ext uri="{FF2B5EF4-FFF2-40B4-BE49-F238E27FC236}">
                  <a16:creationId xmlns:a16="http://schemas.microsoft.com/office/drawing/2014/main" id="{D0E288C1-FD07-C477-AECB-BE55C7B0A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" y="2541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solidFill>
                    <a:srgbClr val="FF33CC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</a:p>
          </p:txBody>
        </p:sp>
        <p:sp>
          <p:nvSpPr>
            <p:cNvPr id="34875" name="Text Box 38">
              <a:extLst>
                <a:ext uri="{FF2B5EF4-FFF2-40B4-BE49-F238E27FC236}">
                  <a16:creationId xmlns:a16="http://schemas.microsoft.com/office/drawing/2014/main" id="{3A6BE54A-56B3-3BB5-C28F-34C709E44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2510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solidFill>
                    <a:srgbClr val="FF33CC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4</a:t>
              </a:r>
            </a:p>
          </p:txBody>
        </p:sp>
        <p:sp>
          <p:nvSpPr>
            <p:cNvPr id="34876" name="Text Box 39">
              <a:extLst>
                <a:ext uri="{FF2B5EF4-FFF2-40B4-BE49-F238E27FC236}">
                  <a16:creationId xmlns:a16="http://schemas.microsoft.com/office/drawing/2014/main" id="{48ED5EA5-612E-7AC4-0363-1E1B2CB7B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3013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solidFill>
                    <a:srgbClr val="FF33CC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7</a:t>
              </a:r>
            </a:p>
          </p:txBody>
        </p:sp>
        <p:sp>
          <p:nvSpPr>
            <p:cNvPr id="34877" name="Text Box 40">
              <a:extLst>
                <a:ext uri="{FF2B5EF4-FFF2-40B4-BE49-F238E27FC236}">
                  <a16:creationId xmlns:a16="http://schemas.microsoft.com/office/drawing/2014/main" id="{048F0AE7-D3C6-C28E-E6F2-66D33E7A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" y="3000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solidFill>
                    <a:srgbClr val="FF33CC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6</a:t>
              </a:r>
            </a:p>
          </p:txBody>
        </p:sp>
        <p:sp>
          <p:nvSpPr>
            <p:cNvPr id="34878" name="Text Box 41">
              <a:extLst>
                <a:ext uri="{FF2B5EF4-FFF2-40B4-BE49-F238E27FC236}">
                  <a16:creationId xmlns:a16="http://schemas.microsoft.com/office/drawing/2014/main" id="{BA16C7B5-2699-CC89-81D7-F6C44DD58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" y="3011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solidFill>
                    <a:srgbClr val="FF33CC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5</a:t>
              </a:r>
            </a:p>
          </p:txBody>
        </p:sp>
      </p:grpSp>
      <p:grpSp>
        <p:nvGrpSpPr>
          <p:cNvPr id="34821" name="Group 5">
            <a:extLst>
              <a:ext uri="{FF2B5EF4-FFF2-40B4-BE49-F238E27FC236}">
                <a16:creationId xmlns:a16="http://schemas.microsoft.com/office/drawing/2014/main" id="{3B4CF008-8A33-577A-063D-7D7C00249219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1522413"/>
            <a:ext cx="1884363" cy="1314450"/>
            <a:chOff x="679" y="388"/>
            <a:chExt cx="1522" cy="1062"/>
          </a:xfrm>
        </p:grpSpPr>
        <p:grpSp>
          <p:nvGrpSpPr>
            <p:cNvPr id="34823" name="Group 6">
              <a:extLst>
                <a:ext uri="{FF2B5EF4-FFF2-40B4-BE49-F238E27FC236}">
                  <a16:creationId xmlns:a16="http://schemas.microsoft.com/office/drawing/2014/main" id="{080CEDA3-0758-9EEC-8713-FCD558C93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" y="388"/>
              <a:ext cx="163" cy="157"/>
              <a:chOff x="1325" y="388"/>
              <a:chExt cx="163" cy="157"/>
            </a:xfrm>
          </p:grpSpPr>
          <p:sp>
            <p:nvSpPr>
              <p:cNvPr id="34853" name="Oval 7">
                <a:extLst>
                  <a:ext uri="{FF2B5EF4-FFF2-40B4-BE49-F238E27FC236}">
                    <a16:creationId xmlns:a16="http://schemas.microsoft.com/office/drawing/2014/main" id="{3825DA08-446C-54F1-E233-72FA00E50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4854" name="Text Box 8">
                <a:extLst>
                  <a:ext uri="{FF2B5EF4-FFF2-40B4-BE49-F238E27FC236}">
                    <a16:creationId xmlns:a16="http://schemas.microsoft.com/office/drawing/2014/main" id="{D701C681-42AE-DA7C-A35E-7EE9954468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" y="388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34824" name="Group 9">
              <a:extLst>
                <a:ext uri="{FF2B5EF4-FFF2-40B4-BE49-F238E27FC236}">
                  <a16:creationId xmlns:a16="http://schemas.microsoft.com/office/drawing/2014/main" id="{8A434FC3-49BC-E435-4553-671FABF12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" y="826"/>
              <a:ext cx="163" cy="154"/>
              <a:chOff x="679" y="826"/>
              <a:chExt cx="163" cy="154"/>
            </a:xfrm>
          </p:grpSpPr>
          <p:sp>
            <p:nvSpPr>
              <p:cNvPr id="34851" name="Oval 10">
                <a:extLst>
                  <a:ext uri="{FF2B5EF4-FFF2-40B4-BE49-F238E27FC236}">
                    <a16:creationId xmlns:a16="http://schemas.microsoft.com/office/drawing/2014/main" id="{122E1DE3-EBC4-7EB9-8DD9-789F19EE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4852" name="Text Box 11">
                <a:extLst>
                  <a:ext uri="{FF2B5EF4-FFF2-40B4-BE49-F238E27FC236}">
                    <a16:creationId xmlns:a16="http://schemas.microsoft.com/office/drawing/2014/main" id="{3098BFE4-6554-F36B-CB6F-1BD107421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34825" name="Group 12">
              <a:extLst>
                <a:ext uri="{FF2B5EF4-FFF2-40B4-BE49-F238E27FC236}">
                  <a16:creationId xmlns:a16="http://schemas.microsoft.com/office/drawing/2014/main" id="{9ED15E91-09DA-715A-F6EA-A6F9862FF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" y="826"/>
              <a:ext cx="163" cy="155"/>
              <a:chOff x="1113" y="826"/>
              <a:chExt cx="163" cy="155"/>
            </a:xfrm>
          </p:grpSpPr>
          <p:sp>
            <p:nvSpPr>
              <p:cNvPr id="34849" name="Oval 13">
                <a:extLst>
                  <a:ext uri="{FF2B5EF4-FFF2-40B4-BE49-F238E27FC236}">
                    <a16:creationId xmlns:a16="http://schemas.microsoft.com/office/drawing/2014/main" id="{166E9254-2066-651D-A8C4-8F683D6A9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4850" name="Text Box 14">
                <a:extLst>
                  <a:ext uri="{FF2B5EF4-FFF2-40B4-BE49-F238E27FC236}">
                    <a16:creationId xmlns:a16="http://schemas.microsoft.com/office/drawing/2014/main" id="{14C75841-1A30-9BF6-D9C0-364282C166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34826" name="Group 15">
              <a:extLst>
                <a:ext uri="{FF2B5EF4-FFF2-40B4-BE49-F238E27FC236}">
                  <a16:creationId xmlns:a16="http://schemas.microsoft.com/office/drawing/2014/main" id="{46298F12-16FB-EFDA-51B3-9E82EFBAD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5" y="826"/>
              <a:ext cx="163" cy="157"/>
              <a:chOff x="1574" y="826"/>
              <a:chExt cx="163" cy="157"/>
            </a:xfrm>
          </p:grpSpPr>
          <p:sp>
            <p:nvSpPr>
              <p:cNvPr id="34847" name="Oval 16">
                <a:extLst>
                  <a:ext uri="{FF2B5EF4-FFF2-40B4-BE49-F238E27FC236}">
                    <a16:creationId xmlns:a16="http://schemas.microsoft.com/office/drawing/2014/main" id="{93CECBBB-BF41-DA82-B04E-37C9C1B13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4848" name="Text Box 17">
                <a:extLst>
                  <a:ext uri="{FF2B5EF4-FFF2-40B4-BE49-F238E27FC236}">
                    <a16:creationId xmlns:a16="http://schemas.microsoft.com/office/drawing/2014/main" id="{08458202-FD4E-A849-C49C-77AAC347A1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34827" name="Group 18">
              <a:extLst>
                <a:ext uri="{FF2B5EF4-FFF2-40B4-BE49-F238E27FC236}">
                  <a16:creationId xmlns:a16="http://schemas.microsoft.com/office/drawing/2014/main" id="{2EF9CC1F-ED6E-3B5D-24FE-85CEBF40D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" y="834"/>
              <a:ext cx="163" cy="157"/>
              <a:chOff x="2038" y="834"/>
              <a:chExt cx="163" cy="157"/>
            </a:xfrm>
          </p:grpSpPr>
          <p:sp>
            <p:nvSpPr>
              <p:cNvPr id="34845" name="Oval 19">
                <a:extLst>
                  <a:ext uri="{FF2B5EF4-FFF2-40B4-BE49-F238E27FC236}">
                    <a16:creationId xmlns:a16="http://schemas.microsoft.com/office/drawing/2014/main" id="{8A487188-4148-DBE5-12AD-C156DD8DB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4846" name="Text Box 20">
                <a:extLst>
                  <a:ext uri="{FF2B5EF4-FFF2-40B4-BE49-F238E27FC236}">
                    <a16:creationId xmlns:a16="http://schemas.microsoft.com/office/drawing/2014/main" id="{0ACA571C-8A78-DD77-1F32-4FD510057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" y="834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sp>
          <p:nvSpPr>
            <p:cNvPr id="34828" name="Oval 21">
              <a:extLst>
                <a:ext uri="{FF2B5EF4-FFF2-40B4-BE49-F238E27FC236}">
                  <a16:creationId xmlns:a16="http://schemas.microsoft.com/office/drawing/2014/main" id="{B36B4577-AFFA-B32B-738A-E2F6F4846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1299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829" name="Text Box 22">
              <a:extLst>
                <a:ext uri="{FF2B5EF4-FFF2-40B4-BE49-F238E27FC236}">
                  <a16:creationId xmlns:a16="http://schemas.microsoft.com/office/drawing/2014/main" id="{F6144099-9D9D-E3C8-90FE-740C78BF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288"/>
              <a:ext cx="1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34830" name="Line 23">
              <a:extLst>
                <a:ext uri="{FF2B5EF4-FFF2-40B4-BE49-F238E27FC236}">
                  <a16:creationId xmlns:a16="http://schemas.microsoft.com/office/drawing/2014/main" id="{74A48BBC-4F2F-2779-62DB-9DDE751C5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981"/>
              <a:ext cx="17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1" name="Line 24">
              <a:extLst>
                <a:ext uri="{FF2B5EF4-FFF2-40B4-BE49-F238E27FC236}">
                  <a16:creationId xmlns:a16="http://schemas.microsoft.com/office/drawing/2014/main" id="{E92C1C2D-F59C-7C65-2567-46F55F811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6" y="544"/>
              <a:ext cx="19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2" name="Line 25">
              <a:extLst>
                <a:ext uri="{FF2B5EF4-FFF2-40B4-BE49-F238E27FC236}">
                  <a16:creationId xmlns:a16="http://schemas.microsoft.com/office/drawing/2014/main" id="{D2C24D9F-63DD-0A09-9178-44C3FCF12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544"/>
              <a:ext cx="202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3" name="Line 26">
              <a:extLst>
                <a:ext uri="{FF2B5EF4-FFF2-40B4-BE49-F238E27FC236}">
                  <a16:creationId xmlns:a16="http://schemas.microsoft.com/office/drawing/2014/main" id="{6E3876F6-59C0-0368-1A51-7E64C0335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" y="526"/>
              <a:ext cx="614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4" name="Line 27">
              <a:extLst>
                <a:ext uri="{FF2B5EF4-FFF2-40B4-BE49-F238E27FC236}">
                  <a16:creationId xmlns:a16="http://schemas.microsoft.com/office/drawing/2014/main" id="{E9177C22-9E9B-87C4-1457-5C29C24EF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980"/>
              <a:ext cx="208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5" name="Line 28">
              <a:extLst>
                <a:ext uri="{FF2B5EF4-FFF2-40B4-BE49-F238E27FC236}">
                  <a16:creationId xmlns:a16="http://schemas.microsoft.com/office/drawing/2014/main" id="{D8D8ED3A-B955-14F2-B66A-6B8343945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975"/>
              <a:ext cx="192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6" name="Line 29">
              <a:extLst>
                <a:ext uri="{FF2B5EF4-FFF2-40B4-BE49-F238E27FC236}">
                  <a16:creationId xmlns:a16="http://schemas.microsoft.com/office/drawing/2014/main" id="{23DBA53E-C334-1151-0B87-41C5AF1F8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1" y="983"/>
              <a:ext cx="191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7" name="Line 30">
              <a:extLst>
                <a:ext uri="{FF2B5EF4-FFF2-40B4-BE49-F238E27FC236}">
                  <a16:creationId xmlns:a16="http://schemas.microsoft.com/office/drawing/2014/main" id="{B8584BB6-955B-ECAE-9498-704FD126B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3" y="519"/>
              <a:ext cx="63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8" name="Line 31">
              <a:extLst>
                <a:ext uri="{FF2B5EF4-FFF2-40B4-BE49-F238E27FC236}">
                  <a16:creationId xmlns:a16="http://schemas.microsoft.com/office/drawing/2014/main" id="{CE94BD64-2C2F-3816-F653-C7F6DCA0F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9" y="992"/>
              <a:ext cx="174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839" name="Group 32">
              <a:extLst>
                <a:ext uri="{FF2B5EF4-FFF2-40B4-BE49-F238E27FC236}">
                  <a16:creationId xmlns:a16="http://schemas.microsoft.com/office/drawing/2014/main" id="{907ECCDD-5F78-612B-B1DD-22620696B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7" y="1287"/>
              <a:ext cx="163" cy="157"/>
              <a:chOff x="1368" y="1287"/>
              <a:chExt cx="163" cy="157"/>
            </a:xfrm>
          </p:grpSpPr>
          <p:sp>
            <p:nvSpPr>
              <p:cNvPr id="34843" name="Oval 33">
                <a:extLst>
                  <a:ext uri="{FF2B5EF4-FFF2-40B4-BE49-F238E27FC236}">
                    <a16:creationId xmlns:a16="http://schemas.microsoft.com/office/drawing/2014/main" id="{C0B3F2CF-C8E5-CD0E-27ED-7BB30826B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4844" name="Text Box 34">
                <a:extLst>
                  <a:ext uri="{FF2B5EF4-FFF2-40B4-BE49-F238E27FC236}">
                    <a16:creationId xmlns:a16="http://schemas.microsoft.com/office/drawing/2014/main" id="{2103A867-3CA0-F04B-E834-616846495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1287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sp>
          <p:nvSpPr>
            <p:cNvPr id="34840" name="Oval 35">
              <a:extLst>
                <a:ext uri="{FF2B5EF4-FFF2-40B4-BE49-F238E27FC236}">
                  <a16:creationId xmlns:a16="http://schemas.microsoft.com/office/drawing/2014/main" id="{FCC3609C-8C2C-FD70-0C82-CBB5C0A0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304"/>
              <a:ext cx="148" cy="14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0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841" name="Text Box 36">
              <a:extLst>
                <a:ext uri="{FF2B5EF4-FFF2-40B4-BE49-F238E27FC236}">
                  <a16:creationId xmlns:a16="http://schemas.microsoft.com/office/drawing/2014/main" id="{CE4AA38D-53EC-29EE-7AF7-AD047C074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1293"/>
              <a:ext cx="1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8</a:t>
              </a:r>
            </a:p>
          </p:txBody>
        </p:sp>
        <p:sp>
          <p:nvSpPr>
            <p:cNvPr id="34842" name="Line 37">
              <a:extLst>
                <a:ext uri="{FF2B5EF4-FFF2-40B4-BE49-F238E27FC236}">
                  <a16:creationId xmlns:a16="http://schemas.microsoft.com/office/drawing/2014/main" id="{651AC9C3-9549-5727-4500-950D00874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" y="976"/>
              <a:ext cx="191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2567660D-0144-D8A3-3DA6-704660D32521}"/>
              </a:ext>
            </a:extLst>
          </p:cNvPr>
          <p:cNvSpPr/>
          <p:nvPr/>
        </p:nvSpPr>
        <p:spPr>
          <a:xfrm>
            <a:off x="836138" y="5721474"/>
            <a:ext cx="7128792" cy="497369"/>
          </a:xfrm>
          <a:prstGeom prst="roundRect">
            <a:avLst/>
          </a:prstGeom>
          <a:solidFill>
            <a:srgbClr val="FF66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또 다른 너비우선 탐색경로를 찾아보자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4B27DC6-7EBC-F72C-F0E0-9DA4F1106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>
                <a:ea typeface="굴림" panose="020B0600000101010101" pitchFamily="50" charset="-127"/>
              </a:rPr>
              <a:t>신장트리</a:t>
            </a:r>
            <a:r>
              <a:rPr lang="en-US" altLang="ko-KR" sz="2800">
                <a:ea typeface="굴림" panose="020B0600000101010101" pitchFamily="50" charset="-127"/>
              </a:rPr>
              <a:t>(Spanning Tree)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164B816-9612-A136-DC7A-4F97C0CED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400">
                <a:ea typeface="굴림" panose="020B0600000101010101" pitchFamily="50" charset="-127"/>
              </a:rPr>
              <a:t>임의의 그래프 </a:t>
            </a:r>
            <a:r>
              <a:rPr lang="en-US" altLang="ko-KR" sz="2400">
                <a:ea typeface="굴림" panose="020B0600000101010101" pitchFamily="50" charset="-127"/>
              </a:rPr>
              <a:t>G</a:t>
            </a:r>
            <a:r>
              <a:rPr lang="ko-KR" altLang="en-US" sz="2400">
                <a:ea typeface="굴림" panose="020B0600000101010101" pitchFamily="50" charset="-127"/>
              </a:rPr>
              <a:t>에 대한 부분그래프 중에서 </a:t>
            </a:r>
            <a:r>
              <a:rPr lang="en-US" altLang="ko-KR" sz="2400">
                <a:ea typeface="굴림" panose="020B0600000101010101" pitchFamily="50" charset="-127"/>
              </a:rPr>
              <a:t>G</a:t>
            </a:r>
            <a:r>
              <a:rPr lang="ko-KR" altLang="en-US" sz="2400">
                <a:ea typeface="굴림" panose="020B0600000101010101" pitchFamily="50" charset="-127"/>
              </a:rPr>
              <a:t>의 모든 정점을 연결하는 </a:t>
            </a:r>
            <a:r>
              <a:rPr lang="ko-KR" altLang="en-US" sz="2400">
                <a:solidFill>
                  <a:srgbClr val="FF0000"/>
                </a:solidFill>
                <a:ea typeface="굴림" panose="020B0600000101010101" pitchFamily="50" charset="-127"/>
              </a:rPr>
              <a:t>트리</a:t>
            </a:r>
          </a:p>
          <a:p>
            <a:pPr eaLnBrk="1" hangingPunct="1">
              <a:buClr>
                <a:schemeClr val="tx1"/>
              </a:buClr>
            </a:pPr>
            <a:r>
              <a:rPr lang="ko-KR" altLang="en-US" sz="2400">
                <a:ea typeface="굴림" panose="020B0600000101010101" pitchFamily="50" charset="-127"/>
              </a:rPr>
              <a:t>그래프의 모든 정점을 포함한 연결된 최소의 부 그래프 </a:t>
            </a:r>
            <a:endParaRPr lang="ko-KR" altLang="en-US">
              <a:ea typeface="굴림" panose="020B0600000101010101" pitchFamily="50" charset="-127"/>
            </a:endParaRPr>
          </a:p>
          <a:p>
            <a:pPr eaLnBrk="1" hangingPunct="1">
              <a:buClr>
                <a:schemeClr val="tx1"/>
              </a:buClr>
              <a:buFontTx/>
              <a:buChar char="•"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E2B8CD84-355E-A136-8645-889A0262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24175"/>
            <a:ext cx="7772400" cy="2017713"/>
          </a:xfrm>
          <a:prstGeom prst="rect">
            <a:avLst/>
          </a:prstGeom>
          <a:solidFill>
            <a:srgbClr val="B5E0E4"/>
          </a:solidFill>
          <a:ln>
            <a:noFill/>
          </a:ln>
          <a:effec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b="1" dirty="0">
                <a:solidFill>
                  <a:srgbClr val="282828"/>
                </a:solidFill>
                <a:latin typeface="+mj-lt"/>
                <a:ea typeface="MD솔체" panose="02020603020101020101" pitchFamily="18" charset="-127"/>
              </a:rPr>
              <a:t>	</a:t>
            </a:r>
            <a:r>
              <a:rPr lang="ko-KR" altLang="en-US" sz="2400" dirty="0" err="1">
                <a:solidFill>
                  <a:schemeClr val="bg1"/>
                </a:solidFill>
                <a:latin typeface="+mn-lt"/>
              </a:rPr>
              <a:t>신장트리의</a:t>
            </a: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lt"/>
              </a:rPr>
              <a:t>특징</a:t>
            </a:r>
          </a:p>
          <a:p>
            <a:pPr algn="just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ko-KR" altLang="en-US" sz="2400" dirty="0">
                <a:solidFill>
                  <a:schemeClr val="bg1"/>
                </a:solidFill>
                <a:latin typeface="+mn-lt"/>
              </a:rPr>
              <a:t>           ❶ 정점의 수가 </a:t>
            </a: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N</a:t>
            </a:r>
            <a:r>
              <a:rPr lang="ko-KR" altLang="en-US" sz="2400" dirty="0">
                <a:solidFill>
                  <a:schemeClr val="bg1"/>
                </a:solidFill>
                <a:latin typeface="+mn-lt"/>
              </a:rPr>
              <a:t>일 때  </a:t>
            </a: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N-1</a:t>
            </a:r>
            <a:r>
              <a:rPr lang="ko-KR" altLang="en-US" sz="2400" dirty="0">
                <a:solidFill>
                  <a:schemeClr val="bg1"/>
                </a:solidFill>
                <a:latin typeface="+mn-lt"/>
              </a:rPr>
              <a:t>개의 간선을 갖는다</a:t>
            </a: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. </a:t>
            </a:r>
          </a:p>
          <a:p>
            <a:pPr algn="just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           ❷ </a:t>
            </a:r>
            <a:r>
              <a:rPr lang="ko-KR" altLang="en-US" sz="2400" dirty="0">
                <a:solidFill>
                  <a:schemeClr val="bg1"/>
                </a:solidFill>
                <a:latin typeface="+mn-lt"/>
              </a:rPr>
              <a:t>연결되어 있다</a:t>
            </a: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(connected). </a:t>
            </a:r>
          </a:p>
          <a:p>
            <a:pPr algn="just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           ❸ cycle</a:t>
            </a:r>
            <a:r>
              <a:rPr lang="ko-KR" altLang="en-US" sz="2400" dirty="0">
                <a:solidFill>
                  <a:schemeClr val="bg1"/>
                </a:solidFill>
                <a:latin typeface="+mn-lt"/>
              </a:rPr>
              <a:t>이 없다</a:t>
            </a: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. </a:t>
            </a:r>
          </a:p>
          <a:p>
            <a:pPr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ko-KR" sz="2000" dirty="0">
              <a:solidFill>
                <a:schemeClr val="tx1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A30D498-0112-50D4-42D7-AFF8E8B4B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신장트리의 예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19E9702-F0E9-A112-DA00-9592C2A42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5541963" cy="373063"/>
          </a:xfrm>
        </p:spPr>
        <p:txBody>
          <a:bodyPr/>
          <a:lstStyle/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4</a:t>
            </a:r>
            <a:r>
              <a:rPr lang="ko-KR" altLang="en-US" sz="2000">
                <a:ea typeface="굴림" panose="020B0600000101010101" pitchFamily="50" charset="-127"/>
              </a:rPr>
              <a:t>개의 정점을 가지는 신장트리들</a:t>
            </a:r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CB697914-E8F4-C781-69A7-07D5AF3246ED}"/>
              </a:ext>
            </a:extLst>
          </p:cNvPr>
          <p:cNvGrpSpPr>
            <a:grpSpLocks/>
          </p:cNvGrpSpPr>
          <p:nvPr/>
        </p:nvGrpSpPr>
        <p:grpSpPr bwMode="auto">
          <a:xfrm>
            <a:off x="2365375" y="2170113"/>
            <a:ext cx="4264025" cy="3948112"/>
            <a:chOff x="494" y="1495"/>
            <a:chExt cx="2387" cy="2210"/>
          </a:xfrm>
        </p:grpSpPr>
        <p:grpSp>
          <p:nvGrpSpPr>
            <p:cNvPr id="38917" name="Group 5">
              <a:extLst>
                <a:ext uri="{FF2B5EF4-FFF2-40B4-BE49-F238E27FC236}">
                  <a16:creationId xmlns:a16="http://schemas.microsoft.com/office/drawing/2014/main" id="{9E1AD351-CCAF-168C-DB74-01880657E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" y="1495"/>
              <a:ext cx="449" cy="444"/>
              <a:chOff x="502" y="1495"/>
              <a:chExt cx="449" cy="444"/>
            </a:xfrm>
          </p:grpSpPr>
          <p:grpSp>
            <p:nvGrpSpPr>
              <p:cNvPr id="39161" name="Group 6">
                <a:extLst>
                  <a:ext uri="{FF2B5EF4-FFF2-40B4-BE49-F238E27FC236}">
                    <a16:creationId xmlns:a16="http://schemas.microsoft.com/office/drawing/2014/main" id="{E32BB7AC-CCDD-F380-2B12-0E40BB08CE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171" name="Oval 7">
                  <a:extLst>
                    <a:ext uri="{FF2B5EF4-FFF2-40B4-BE49-F238E27FC236}">
                      <a16:creationId xmlns:a16="http://schemas.microsoft.com/office/drawing/2014/main" id="{88E1DA3E-1931-35A2-A9F8-B58267AB37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72" name="Text Box 8">
                  <a:extLst>
                    <a:ext uri="{FF2B5EF4-FFF2-40B4-BE49-F238E27FC236}">
                      <a16:creationId xmlns:a16="http://schemas.microsoft.com/office/drawing/2014/main" id="{19A33484-2925-244E-ACE6-79BFC3DD47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6" y="388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162" name="Group 9">
                <a:extLst>
                  <a:ext uri="{FF2B5EF4-FFF2-40B4-BE49-F238E27FC236}">
                    <a16:creationId xmlns:a16="http://schemas.microsoft.com/office/drawing/2014/main" id="{6B977878-5C9C-ECF0-C414-4A5E4C5F55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8" cy="154"/>
                <a:chOff x="685" y="826"/>
                <a:chExt cx="148" cy="154"/>
              </a:xfrm>
            </p:grpSpPr>
            <p:sp>
              <p:nvSpPr>
                <p:cNvPr id="39169" name="Oval 10">
                  <a:extLst>
                    <a:ext uri="{FF2B5EF4-FFF2-40B4-BE49-F238E27FC236}">
                      <a16:creationId xmlns:a16="http://schemas.microsoft.com/office/drawing/2014/main" id="{0916C196-0486-756E-3EFA-8AD3BCD76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70" name="Text Box 11">
                  <a:extLst>
                    <a:ext uri="{FF2B5EF4-FFF2-40B4-BE49-F238E27FC236}">
                      <a16:creationId xmlns:a16="http://schemas.microsoft.com/office/drawing/2014/main" id="{2951FEB8-C444-6C87-23DA-612344FE01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0" y="826"/>
                  <a:ext cx="143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163" name="Group 12">
                <a:extLst>
                  <a:ext uri="{FF2B5EF4-FFF2-40B4-BE49-F238E27FC236}">
                    <a16:creationId xmlns:a16="http://schemas.microsoft.com/office/drawing/2014/main" id="{59AAF059-1358-BB10-0402-81805DF592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8" cy="155"/>
                <a:chOff x="1119" y="826"/>
                <a:chExt cx="148" cy="155"/>
              </a:xfrm>
            </p:grpSpPr>
            <p:sp>
              <p:nvSpPr>
                <p:cNvPr id="39167" name="Oval 13">
                  <a:extLst>
                    <a:ext uri="{FF2B5EF4-FFF2-40B4-BE49-F238E27FC236}">
                      <a16:creationId xmlns:a16="http://schemas.microsoft.com/office/drawing/2014/main" id="{4E0F4322-D041-816B-908F-404DA7301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68" name="Text Box 14">
                  <a:extLst>
                    <a:ext uri="{FF2B5EF4-FFF2-40B4-BE49-F238E27FC236}">
                      <a16:creationId xmlns:a16="http://schemas.microsoft.com/office/drawing/2014/main" id="{C0BB9E60-984C-7027-AD0E-9BBC48D92F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2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164" name="Group 15">
                <a:extLst>
                  <a:ext uri="{FF2B5EF4-FFF2-40B4-BE49-F238E27FC236}">
                    <a16:creationId xmlns:a16="http://schemas.microsoft.com/office/drawing/2014/main" id="{07DA110D-1DBA-6E1E-5C80-7184DF63A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" y="1495"/>
                <a:ext cx="150" cy="157"/>
                <a:chOff x="1583" y="826"/>
                <a:chExt cx="150" cy="157"/>
              </a:xfrm>
            </p:grpSpPr>
            <p:sp>
              <p:nvSpPr>
                <p:cNvPr id="39165" name="Oval 16">
                  <a:extLst>
                    <a:ext uri="{FF2B5EF4-FFF2-40B4-BE49-F238E27FC236}">
                      <a16:creationId xmlns:a16="http://schemas.microsoft.com/office/drawing/2014/main" id="{DDC0B7BB-33E9-8F47-A709-7FD5B14B6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66" name="Text Box 17">
                  <a:extLst>
                    <a:ext uri="{FF2B5EF4-FFF2-40B4-BE49-F238E27FC236}">
                      <a16:creationId xmlns:a16="http://schemas.microsoft.com/office/drawing/2014/main" id="{1ACA4571-FC6C-4A01-A6BE-83B7F45F00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3" y="826"/>
                  <a:ext cx="144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18" name="Line 18">
              <a:extLst>
                <a:ext uri="{FF2B5EF4-FFF2-40B4-BE49-F238E27FC236}">
                  <a16:creationId xmlns:a16="http://schemas.microsoft.com/office/drawing/2014/main" id="{13011F17-C00C-CED2-C7FE-57ABAACFC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578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9" name="Line 19">
              <a:extLst>
                <a:ext uri="{FF2B5EF4-FFF2-40B4-BE49-F238E27FC236}">
                  <a16:creationId xmlns:a16="http://schemas.microsoft.com/office/drawing/2014/main" id="{DEED33EA-F532-A305-E79F-CDABC0DCC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1863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0" name="Line 20">
              <a:extLst>
                <a:ext uri="{FF2B5EF4-FFF2-40B4-BE49-F238E27FC236}">
                  <a16:creationId xmlns:a16="http://schemas.microsoft.com/office/drawing/2014/main" id="{D3F5BB56-25BF-E12B-AF1E-B36B085DF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" y="1650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21" name="Group 21">
              <a:extLst>
                <a:ext uri="{FF2B5EF4-FFF2-40B4-BE49-F238E27FC236}">
                  <a16:creationId xmlns:a16="http://schemas.microsoft.com/office/drawing/2014/main" id="{A39790A3-17AD-DE80-79C5-54B9B8F35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1500"/>
              <a:ext cx="449" cy="444"/>
              <a:chOff x="502" y="1495"/>
              <a:chExt cx="449" cy="444"/>
            </a:xfrm>
          </p:grpSpPr>
          <p:grpSp>
            <p:nvGrpSpPr>
              <p:cNvPr id="39149" name="Group 22">
                <a:extLst>
                  <a:ext uri="{FF2B5EF4-FFF2-40B4-BE49-F238E27FC236}">
                    <a16:creationId xmlns:a16="http://schemas.microsoft.com/office/drawing/2014/main" id="{6AA7F2C2-15A3-AB3C-4E4D-26FD235CD5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159" name="Oval 23">
                  <a:extLst>
                    <a:ext uri="{FF2B5EF4-FFF2-40B4-BE49-F238E27FC236}">
                      <a16:creationId xmlns:a16="http://schemas.microsoft.com/office/drawing/2014/main" id="{25387A41-10ED-2070-1322-82F3F20751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60" name="Text Box 24">
                  <a:extLst>
                    <a:ext uri="{FF2B5EF4-FFF2-40B4-BE49-F238E27FC236}">
                      <a16:creationId xmlns:a16="http://schemas.microsoft.com/office/drawing/2014/main" id="{FEB32178-41E2-F209-084F-070CB09F07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5" y="388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150" name="Group 25">
                <a:extLst>
                  <a:ext uri="{FF2B5EF4-FFF2-40B4-BE49-F238E27FC236}">
                    <a16:creationId xmlns:a16="http://schemas.microsoft.com/office/drawing/2014/main" id="{E76448BF-6B94-7D65-D357-417713F80A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8" cy="154"/>
                <a:chOff x="685" y="826"/>
                <a:chExt cx="148" cy="154"/>
              </a:xfrm>
            </p:grpSpPr>
            <p:sp>
              <p:nvSpPr>
                <p:cNvPr id="39157" name="Oval 26">
                  <a:extLst>
                    <a:ext uri="{FF2B5EF4-FFF2-40B4-BE49-F238E27FC236}">
                      <a16:creationId xmlns:a16="http://schemas.microsoft.com/office/drawing/2014/main" id="{95E37DB9-1FD9-E3F1-E7DC-AC32BEE74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58" name="Text Box 27">
                  <a:extLst>
                    <a:ext uri="{FF2B5EF4-FFF2-40B4-BE49-F238E27FC236}">
                      <a16:creationId xmlns:a16="http://schemas.microsoft.com/office/drawing/2014/main" id="{96499B98-3467-C4B2-406D-F13ED8AFBE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9" y="826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151" name="Group 28">
                <a:extLst>
                  <a:ext uri="{FF2B5EF4-FFF2-40B4-BE49-F238E27FC236}">
                    <a16:creationId xmlns:a16="http://schemas.microsoft.com/office/drawing/2014/main" id="{7CBDC1F7-0820-1AB3-AE3B-B03A1E66D1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8" cy="155"/>
                <a:chOff x="1119" y="826"/>
                <a:chExt cx="148" cy="155"/>
              </a:xfrm>
            </p:grpSpPr>
            <p:sp>
              <p:nvSpPr>
                <p:cNvPr id="39155" name="Oval 29">
                  <a:extLst>
                    <a:ext uri="{FF2B5EF4-FFF2-40B4-BE49-F238E27FC236}">
                      <a16:creationId xmlns:a16="http://schemas.microsoft.com/office/drawing/2014/main" id="{244CC53C-2976-2EB1-136A-DC20D1850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56" name="Text Box 30">
                  <a:extLst>
                    <a:ext uri="{FF2B5EF4-FFF2-40B4-BE49-F238E27FC236}">
                      <a16:creationId xmlns:a16="http://schemas.microsoft.com/office/drawing/2014/main" id="{8CA992E4-5910-A2ED-CFFB-E5AE9604F2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6"/>
                  <a:ext cx="144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152" name="Group 31">
                <a:extLst>
                  <a:ext uri="{FF2B5EF4-FFF2-40B4-BE49-F238E27FC236}">
                    <a16:creationId xmlns:a16="http://schemas.microsoft.com/office/drawing/2014/main" id="{DF7BEEBA-6DB3-9734-E308-42B060061C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" y="1495"/>
                <a:ext cx="150" cy="157"/>
                <a:chOff x="1583" y="826"/>
                <a:chExt cx="150" cy="157"/>
              </a:xfrm>
            </p:grpSpPr>
            <p:sp>
              <p:nvSpPr>
                <p:cNvPr id="39153" name="Oval 32">
                  <a:extLst>
                    <a:ext uri="{FF2B5EF4-FFF2-40B4-BE49-F238E27FC236}">
                      <a16:creationId xmlns:a16="http://schemas.microsoft.com/office/drawing/2014/main" id="{9F486179-2DFB-5C0B-98FA-691EB0D93F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54" name="Text Box 33">
                  <a:extLst>
                    <a:ext uri="{FF2B5EF4-FFF2-40B4-BE49-F238E27FC236}">
                      <a16:creationId xmlns:a16="http://schemas.microsoft.com/office/drawing/2014/main" id="{C5DA8322-4323-1810-6CC6-E63D58825B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3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22" name="Line 34">
              <a:extLst>
                <a:ext uri="{FF2B5EF4-FFF2-40B4-BE49-F238E27FC236}">
                  <a16:creationId xmlns:a16="http://schemas.microsoft.com/office/drawing/2014/main" id="{BBE17FA4-4770-1EC9-5BC5-34FFE1F0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" y="1583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3" name="Line 35">
              <a:extLst>
                <a:ext uri="{FF2B5EF4-FFF2-40B4-BE49-F238E27FC236}">
                  <a16:creationId xmlns:a16="http://schemas.microsoft.com/office/drawing/2014/main" id="{21E50714-6510-F02A-3642-4344D9214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655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4" name="Line 36">
              <a:extLst>
                <a:ext uri="{FF2B5EF4-FFF2-40B4-BE49-F238E27FC236}">
                  <a16:creationId xmlns:a16="http://schemas.microsoft.com/office/drawing/2014/main" id="{5D64CEA9-8564-9714-9033-0639497CF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0" y="1655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25" name="Group 37">
              <a:extLst>
                <a:ext uri="{FF2B5EF4-FFF2-40B4-BE49-F238E27FC236}">
                  <a16:creationId xmlns:a16="http://schemas.microsoft.com/office/drawing/2014/main" id="{EFD7DB7F-0CD8-BC9C-41D8-84280DCDA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1500"/>
              <a:ext cx="449" cy="444"/>
              <a:chOff x="502" y="1495"/>
              <a:chExt cx="449" cy="444"/>
            </a:xfrm>
          </p:grpSpPr>
          <p:grpSp>
            <p:nvGrpSpPr>
              <p:cNvPr id="39137" name="Group 38">
                <a:extLst>
                  <a:ext uri="{FF2B5EF4-FFF2-40B4-BE49-F238E27FC236}">
                    <a16:creationId xmlns:a16="http://schemas.microsoft.com/office/drawing/2014/main" id="{D7C321B9-069F-4BE1-37FE-38365EAFCE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147" name="Oval 39">
                  <a:extLst>
                    <a:ext uri="{FF2B5EF4-FFF2-40B4-BE49-F238E27FC236}">
                      <a16:creationId xmlns:a16="http://schemas.microsoft.com/office/drawing/2014/main" id="{23F35D99-89B4-3F33-7B0D-7E203BD411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48" name="Text Box 40">
                  <a:extLst>
                    <a:ext uri="{FF2B5EF4-FFF2-40B4-BE49-F238E27FC236}">
                      <a16:creationId xmlns:a16="http://schemas.microsoft.com/office/drawing/2014/main" id="{D0834D33-AA4A-C873-3B6B-92509829DA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5" y="388"/>
                  <a:ext cx="144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138" name="Group 41">
                <a:extLst>
                  <a:ext uri="{FF2B5EF4-FFF2-40B4-BE49-F238E27FC236}">
                    <a16:creationId xmlns:a16="http://schemas.microsoft.com/office/drawing/2014/main" id="{833A041D-834D-B769-66C5-2309A2A947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8" cy="154"/>
                <a:chOff x="685" y="826"/>
                <a:chExt cx="148" cy="154"/>
              </a:xfrm>
            </p:grpSpPr>
            <p:sp>
              <p:nvSpPr>
                <p:cNvPr id="39145" name="Oval 42">
                  <a:extLst>
                    <a:ext uri="{FF2B5EF4-FFF2-40B4-BE49-F238E27FC236}">
                      <a16:creationId xmlns:a16="http://schemas.microsoft.com/office/drawing/2014/main" id="{3E993B96-0283-C115-96A0-DD3BAE560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46" name="Text Box 43">
                  <a:extLst>
                    <a:ext uri="{FF2B5EF4-FFF2-40B4-BE49-F238E27FC236}">
                      <a16:creationId xmlns:a16="http://schemas.microsoft.com/office/drawing/2014/main" id="{238005FD-45DA-1965-704C-95F6D8F435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9" y="826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139" name="Group 44">
                <a:extLst>
                  <a:ext uri="{FF2B5EF4-FFF2-40B4-BE49-F238E27FC236}">
                    <a16:creationId xmlns:a16="http://schemas.microsoft.com/office/drawing/2014/main" id="{4F9BB57C-2928-50EB-AD95-E50CD541DA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8" cy="155"/>
                <a:chOff x="1119" y="826"/>
                <a:chExt cx="148" cy="155"/>
              </a:xfrm>
            </p:grpSpPr>
            <p:sp>
              <p:nvSpPr>
                <p:cNvPr id="39143" name="Oval 45">
                  <a:extLst>
                    <a:ext uri="{FF2B5EF4-FFF2-40B4-BE49-F238E27FC236}">
                      <a16:creationId xmlns:a16="http://schemas.microsoft.com/office/drawing/2014/main" id="{B89B4966-0D69-6724-857C-A0671CFC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44" name="Text Box 46">
                  <a:extLst>
                    <a:ext uri="{FF2B5EF4-FFF2-40B4-BE49-F238E27FC236}">
                      <a16:creationId xmlns:a16="http://schemas.microsoft.com/office/drawing/2014/main" id="{22C01698-152A-E45F-2C84-54B5F7E1F6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6"/>
                  <a:ext cx="144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140" name="Group 47">
                <a:extLst>
                  <a:ext uri="{FF2B5EF4-FFF2-40B4-BE49-F238E27FC236}">
                    <a16:creationId xmlns:a16="http://schemas.microsoft.com/office/drawing/2014/main" id="{FDEBA277-D334-7BAF-6C64-7C01098D6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" y="1495"/>
                <a:ext cx="150" cy="157"/>
                <a:chOff x="1583" y="826"/>
                <a:chExt cx="150" cy="157"/>
              </a:xfrm>
            </p:grpSpPr>
            <p:sp>
              <p:nvSpPr>
                <p:cNvPr id="39141" name="Oval 48">
                  <a:extLst>
                    <a:ext uri="{FF2B5EF4-FFF2-40B4-BE49-F238E27FC236}">
                      <a16:creationId xmlns:a16="http://schemas.microsoft.com/office/drawing/2014/main" id="{5BAEE5A6-3F6C-3524-2985-65F99B19D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42" name="Text Box 49">
                  <a:extLst>
                    <a:ext uri="{FF2B5EF4-FFF2-40B4-BE49-F238E27FC236}">
                      <a16:creationId xmlns:a16="http://schemas.microsoft.com/office/drawing/2014/main" id="{A1ADA562-7492-3D5B-EF21-53CCC88E0A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3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26" name="Line 50">
              <a:extLst>
                <a:ext uri="{FF2B5EF4-FFF2-40B4-BE49-F238E27FC236}">
                  <a16:creationId xmlns:a16="http://schemas.microsoft.com/office/drawing/2014/main" id="{9E8D3100-5912-04F7-59BC-859AF65AD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3" y="1583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7" name="Line 51">
              <a:extLst>
                <a:ext uri="{FF2B5EF4-FFF2-40B4-BE49-F238E27FC236}">
                  <a16:creationId xmlns:a16="http://schemas.microsoft.com/office/drawing/2014/main" id="{530D9AC1-4880-C8E2-E963-247793AB4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1868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8" name="Line 52">
              <a:extLst>
                <a:ext uri="{FF2B5EF4-FFF2-40B4-BE49-F238E27FC236}">
                  <a16:creationId xmlns:a16="http://schemas.microsoft.com/office/drawing/2014/main" id="{FD632230-E89E-7E76-EE2B-BCBD6EB6E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655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29" name="Group 53">
              <a:extLst>
                <a:ext uri="{FF2B5EF4-FFF2-40B4-BE49-F238E27FC236}">
                  <a16:creationId xmlns:a16="http://schemas.microsoft.com/office/drawing/2014/main" id="{FA3F2ECD-C4D3-78B5-43EF-5EE2897AA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2" y="1505"/>
              <a:ext cx="449" cy="444"/>
              <a:chOff x="502" y="1495"/>
              <a:chExt cx="449" cy="444"/>
            </a:xfrm>
          </p:grpSpPr>
          <p:grpSp>
            <p:nvGrpSpPr>
              <p:cNvPr id="39125" name="Group 54">
                <a:extLst>
                  <a:ext uri="{FF2B5EF4-FFF2-40B4-BE49-F238E27FC236}">
                    <a16:creationId xmlns:a16="http://schemas.microsoft.com/office/drawing/2014/main" id="{C9BF3CA2-9DF1-FEEE-161C-3D194ED85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135" name="Oval 55">
                  <a:extLst>
                    <a:ext uri="{FF2B5EF4-FFF2-40B4-BE49-F238E27FC236}">
                      <a16:creationId xmlns:a16="http://schemas.microsoft.com/office/drawing/2014/main" id="{5FC7557D-97EC-D773-93D5-6E60D8131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36" name="Text Box 56">
                  <a:extLst>
                    <a:ext uri="{FF2B5EF4-FFF2-40B4-BE49-F238E27FC236}">
                      <a16:creationId xmlns:a16="http://schemas.microsoft.com/office/drawing/2014/main" id="{75073F52-8D74-667B-D057-B93466FACE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4" y="388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126" name="Group 57">
                <a:extLst>
                  <a:ext uri="{FF2B5EF4-FFF2-40B4-BE49-F238E27FC236}">
                    <a16:creationId xmlns:a16="http://schemas.microsoft.com/office/drawing/2014/main" id="{E4894888-CFDA-9498-DF2C-A83A433D0E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5"/>
                <a:ext cx="148" cy="153"/>
                <a:chOff x="685" y="827"/>
                <a:chExt cx="148" cy="153"/>
              </a:xfrm>
            </p:grpSpPr>
            <p:sp>
              <p:nvSpPr>
                <p:cNvPr id="39133" name="Oval 58">
                  <a:extLst>
                    <a:ext uri="{FF2B5EF4-FFF2-40B4-BE49-F238E27FC236}">
                      <a16:creationId xmlns:a16="http://schemas.microsoft.com/office/drawing/2014/main" id="{438A4FB4-CB78-9042-79CB-F6A2D10E2E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34" name="Text Box 59">
                  <a:extLst>
                    <a:ext uri="{FF2B5EF4-FFF2-40B4-BE49-F238E27FC236}">
                      <a16:creationId xmlns:a16="http://schemas.microsoft.com/office/drawing/2014/main" id="{4A496E61-D9DC-2D9E-E895-44FA055364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9" y="827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127" name="Group 60">
                <a:extLst>
                  <a:ext uri="{FF2B5EF4-FFF2-40B4-BE49-F238E27FC236}">
                    <a16:creationId xmlns:a16="http://schemas.microsoft.com/office/drawing/2014/main" id="{80BC1844-B39C-DBE1-EB22-B1377A8B64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5"/>
                <a:ext cx="148" cy="154"/>
                <a:chOff x="1119" y="827"/>
                <a:chExt cx="148" cy="154"/>
              </a:xfrm>
            </p:grpSpPr>
            <p:sp>
              <p:nvSpPr>
                <p:cNvPr id="39131" name="Oval 61">
                  <a:extLst>
                    <a:ext uri="{FF2B5EF4-FFF2-40B4-BE49-F238E27FC236}">
                      <a16:creationId xmlns:a16="http://schemas.microsoft.com/office/drawing/2014/main" id="{8B4E94FE-0DA9-7501-8D6C-D8A66F3EE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32" name="Text Box 62">
                  <a:extLst>
                    <a:ext uri="{FF2B5EF4-FFF2-40B4-BE49-F238E27FC236}">
                      <a16:creationId xmlns:a16="http://schemas.microsoft.com/office/drawing/2014/main" id="{8413CC73-696A-1D4A-820D-D89A97D74F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7"/>
                  <a:ext cx="144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128" name="Group 63">
                <a:extLst>
                  <a:ext uri="{FF2B5EF4-FFF2-40B4-BE49-F238E27FC236}">
                    <a16:creationId xmlns:a16="http://schemas.microsoft.com/office/drawing/2014/main" id="{A5CFA8BC-8E7B-CA87-53CD-D4D47A7D72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" y="1495"/>
                <a:ext cx="149" cy="157"/>
                <a:chOff x="1584" y="826"/>
                <a:chExt cx="149" cy="157"/>
              </a:xfrm>
            </p:grpSpPr>
            <p:sp>
              <p:nvSpPr>
                <p:cNvPr id="39129" name="Oval 64">
                  <a:extLst>
                    <a:ext uri="{FF2B5EF4-FFF2-40B4-BE49-F238E27FC236}">
                      <a16:creationId xmlns:a16="http://schemas.microsoft.com/office/drawing/2014/main" id="{B86D9DB9-1F17-86B8-DA98-EBE32DB70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30" name="Text Box 65">
                  <a:extLst>
                    <a:ext uri="{FF2B5EF4-FFF2-40B4-BE49-F238E27FC236}">
                      <a16:creationId xmlns:a16="http://schemas.microsoft.com/office/drawing/2014/main" id="{FB61B10D-667F-4C8F-C39F-46F2731138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30" name="Line 66">
              <a:extLst>
                <a:ext uri="{FF2B5EF4-FFF2-40B4-BE49-F238E27FC236}">
                  <a16:creationId xmlns:a16="http://schemas.microsoft.com/office/drawing/2014/main" id="{1858B5F5-61EF-E633-13EB-9F4A37C2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8" y="1873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1" name="Line 67">
              <a:extLst>
                <a:ext uri="{FF2B5EF4-FFF2-40B4-BE49-F238E27FC236}">
                  <a16:creationId xmlns:a16="http://schemas.microsoft.com/office/drawing/2014/main" id="{A5FAD257-1F3E-6C35-C490-0F4948942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1660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2" name="Line 68">
              <a:extLst>
                <a:ext uri="{FF2B5EF4-FFF2-40B4-BE49-F238E27FC236}">
                  <a16:creationId xmlns:a16="http://schemas.microsoft.com/office/drawing/2014/main" id="{EDDA2A05-37FF-E160-72BB-9A9A9E5B7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" y="1660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33" name="Group 69">
              <a:extLst>
                <a:ext uri="{FF2B5EF4-FFF2-40B4-BE49-F238E27FC236}">
                  <a16:creationId xmlns:a16="http://schemas.microsoft.com/office/drawing/2014/main" id="{355A4E89-13DD-3EC7-A295-A65C6E015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" y="2082"/>
              <a:ext cx="449" cy="444"/>
              <a:chOff x="502" y="1495"/>
              <a:chExt cx="449" cy="444"/>
            </a:xfrm>
          </p:grpSpPr>
          <p:grpSp>
            <p:nvGrpSpPr>
              <p:cNvPr id="39113" name="Group 70">
                <a:extLst>
                  <a:ext uri="{FF2B5EF4-FFF2-40B4-BE49-F238E27FC236}">
                    <a16:creationId xmlns:a16="http://schemas.microsoft.com/office/drawing/2014/main" id="{117D45C9-12E5-65A3-B546-D193766545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123" name="Oval 71">
                  <a:extLst>
                    <a:ext uri="{FF2B5EF4-FFF2-40B4-BE49-F238E27FC236}">
                      <a16:creationId xmlns:a16="http://schemas.microsoft.com/office/drawing/2014/main" id="{3F9437F2-DE4F-D439-E57A-2E4637EE33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24" name="Text Box 72">
                  <a:extLst>
                    <a:ext uri="{FF2B5EF4-FFF2-40B4-BE49-F238E27FC236}">
                      <a16:creationId xmlns:a16="http://schemas.microsoft.com/office/drawing/2014/main" id="{548C6227-E0E3-A20C-900C-F70C180515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3" y="388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114" name="Group 73">
                <a:extLst>
                  <a:ext uri="{FF2B5EF4-FFF2-40B4-BE49-F238E27FC236}">
                    <a16:creationId xmlns:a16="http://schemas.microsoft.com/office/drawing/2014/main" id="{A6277927-631B-482D-B321-5A3067D4AC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8" cy="154"/>
                <a:chOff x="685" y="826"/>
                <a:chExt cx="148" cy="154"/>
              </a:xfrm>
            </p:grpSpPr>
            <p:sp>
              <p:nvSpPr>
                <p:cNvPr id="39121" name="Oval 74">
                  <a:extLst>
                    <a:ext uri="{FF2B5EF4-FFF2-40B4-BE49-F238E27FC236}">
                      <a16:creationId xmlns:a16="http://schemas.microsoft.com/office/drawing/2014/main" id="{A764ABFB-407F-E385-2B21-B3D1BCF841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22" name="Text Box 75">
                  <a:extLst>
                    <a:ext uri="{FF2B5EF4-FFF2-40B4-BE49-F238E27FC236}">
                      <a16:creationId xmlns:a16="http://schemas.microsoft.com/office/drawing/2014/main" id="{6FB66616-A86D-3018-C04E-AEBE1B43CD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9" y="826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115" name="Group 76">
                <a:extLst>
                  <a:ext uri="{FF2B5EF4-FFF2-40B4-BE49-F238E27FC236}">
                    <a16:creationId xmlns:a16="http://schemas.microsoft.com/office/drawing/2014/main" id="{7DE381E4-1C25-B98E-0C51-29CA1981BB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8" cy="155"/>
                <a:chOff x="1119" y="826"/>
                <a:chExt cx="148" cy="155"/>
              </a:xfrm>
            </p:grpSpPr>
            <p:sp>
              <p:nvSpPr>
                <p:cNvPr id="39119" name="Oval 77">
                  <a:extLst>
                    <a:ext uri="{FF2B5EF4-FFF2-40B4-BE49-F238E27FC236}">
                      <a16:creationId xmlns:a16="http://schemas.microsoft.com/office/drawing/2014/main" id="{A96159EE-FE08-80F1-A7BD-96B3F880B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20" name="Text Box 78">
                  <a:extLst>
                    <a:ext uri="{FF2B5EF4-FFF2-40B4-BE49-F238E27FC236}">
                      <a16:creationId xmlns:a16="http://schemas.microsoft.com/office/drawing/2014/main" id="{AEF9520B-6AAB-37C1-1D61-0C6F93B73C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6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116" name="Group 79">
                <a:extLst>
                  <a:ext uri="{FF2B5EF4-FFF2-40B4-BE49-F238E27FC236}">
                    <a16:creationId xmlns:a16="http://schemas.microsoft.com/office/drawing/2014/main" id="{6867B324-617E-B5AA-034F-005137AB79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" y="1495"/>
                <a:ext cx="150" cy="157"/>
                <a:chOff x="1583" y="826"/>
                <a:chExt cx="150" cy="157"/>
              </a:xfrm>
            </p:grpSpPr>
            <p:sp>
              <p:nvSpPr>
                <p:cNvPr id="39117" name="Oval 80">
                  <a:extLst>
                    <a:ext uri="{FF2B5EF4-FFF2-40B4-BE49-F238E27FC236}">
                      <a16:creationId xmlns:a16="http://schemas.microsoft.com/office/drawing/2014/main" id="{F7DCE309-CBA7-B39C-4FCD-49F7BFB0A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18" name="Text Box 81">
                  <a:extLst>
                    <a:ext uri="{FF2B5EF4-FFF2-40B4-BE49-F238E27FC236}">
                      <a16:creationId xmlns:a16="http://schemas.microsoft.com/office/drawing/2014/main" id="{7873EB8C-C48F-8DDB-EEAD-F2C17DD9A1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3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34" name="Line 82">
              <a:extLst>
                <a:ext uri="{FF2B5EF4-FFF2-40B4-BE49-F238E27FC236}">
                  <a16:creationId xmlns:a16="http://schemas.microsoft.com/office/drawing/2014/main" id="{40D1C35F-6034-F4E9-17F7-486BC193E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2165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5" name="Line 83">
              <a:extLst>
                <a:ext uri="{FF2B5EF4-FFF2-40B4-BE49-F238E27FC236}">
                  <a16:creationId xmlns:a16="http://schemas.microsoft.com/office/drawing/2014/main" id="{5B834BF1-6980-DA9E-5206-D21EECB91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" y="2237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36" name="Group 84">
              <a:extLst>
                <a:ext uri="{FF2B5EF4-FFF2-40B4-BE49-F238E27FC236}">
                  <a16:creationId xmlns:a16="http://schemas.microsoft.com/office/drawing/2014/main" id="{38928318-4005-69CD-858D-0D23261CD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2" y="2087"/>
              <a:ext cx="449" cy="444"/>
              <a:chOff x="502" y="1495"/>
              <a:chExt cx="449" cy="444"/>
            </a:xfrm>
          </p:grpSpPr>
          <p:grpSp>
            <p:nvGrpSpPr>
              <p:cNvPr id="39101" name="Group 85">
                <a:extLst>
                  <a:ext uri="{FF2B5EF4-FFF2-40B4-BE49-F238E27FC236}">
                    <a16:creationId xmlns:a16="http://schemas.microsoft.com/office/drawing/2014/main" id="{ECE082AC-4FCE-55E5-A197-FD0D15E55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111" name="Oval 86">
                  <a:extLst>
                    <a:ext uri="{FF2B5EF4-FFF2-40B4-BE49-F238E27FC236}">
                      <a16:creationId xmlns:a16="http://schemas.microsoft.com/office/drawing/2014/main" id="{92E34D06-2590-D3F1-C86D-F123DBD084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12" name="Text Box 87">
                  <a:extLst>
                    <a:ext uri="{FF2B5EF4-FFF2-40B4-BE49-F238E27FC236}">
                      <a16:creationId xmlns:a16="http://schemas.microsoft.com/office/drawing/2014/main" id="{8C4191E6-1AFF-A0BD-400B-BEC7E7ECA9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3" y="388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102" name="Group 88">
                <a:extLst>
                  <a:ext uri="{FF2B5EF4-FFF2-40B4-BE49-F238E27FC236}">
                    <a16:creationId xmlns:a16="http://schemas.microsoft.com/office/drawing/2014/main" id="{7E7FF121-EADD-F391-F8ED-9DF2BE15E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8" cy="154"/>
                <a:chOff x="685" y="826"/>
                <a:chExt cx="148" cy="154"/>
              </a:xfrm>
            </p:grpSpPr>
            <p:sp>
              <p:nvSpPr>
                <p:cNvPr id="39109" name="Oval 89">
                  <a:extLst>
                    <a:ext uri="{FF2B5EF4-FFF2-40B4-BE49-F238E27FC236}">
                      <a16:creationId xmlns:a16="http://schemas.microsoft.com/office/drawing/2014/main" id="{CDB74F6A-69EE-3430-6AB6-67EAA18E78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10" name="Text Box 90">
                  <a:extLst>
                    <a:ext uri="{FF2B5EF4-FFF2-40B4-BE49-F238E27FC236}">
                      <a16:creationId xmlns:a16="http://schemas.microsoft.com/office/drawing/2014/main" id="{EA036A22-F726-7CC8-FD8E-430284EDCD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9" y="826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103" name="Group 91">
                <a:extLst>
                  <a:ext uri="{FF2B5EF4-FFF2-40B4-BE49-F238E27FC236}">
                    <a16:creationId xmlns:a16="http://schemas.microsoft.com/office/drawing/2014/main" id="{B60571EE-273A-9E61-D74B-E2D266F8F1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8" cy="155"/>
                <a:chOff x="1119" y="826"/>
                <a:chExt cx="148" cy="155"/>
              </a:xfrm>
            </p:grpSpPr>
            <p:sp>
              <p:nvSpPr>
                <p:cNvPr id="39107" name="Oval 92">
                  <a:extLst>
                    <a:ext uri="{FF2B5EF4-FFF2-40B4-BE49-F238E27FC236}">
                      <a16:creationId xmlns:a16="http://schemas.microsoft.com/office/drawing/2014/main" id="{7DC2D9A3-DFD5-7C96-0101-976834B8D9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08" name="Text Box 93">
                  <a:extLst>
                    <a:ext uri="{FF2B5EF4-FFF2-40B4-BE49-F238E27FC236}">
                      <a16:creationId xmlns:a16="http://schemas.microsoft.com/office/drawing/2014/main" id="{01A48927-8789-7650-D5DC-D7331439FF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6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104" name="Group 94">
                <a:extLst>
                  <a:ext uri="{FF2B5EF4-FFF2-40B4-BE49-F238E27FC236}">
                    <a16:creationId xmlns:a16="http://schemas.microsoft.com/office/drawing/2014/main" id="{7AB910F6-1052-5245-0FBF-AAF858B7F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" y="1495"/>
                <a:ext cx="150" cy="157"/>
                <a:chOff x="1583" y="826"/>
                <a:chExt cx="150" cy="157"/>
              </a:xfrm>
            </p:grpSpPr>
            <p:sp>
              <p:nvSpPr>
                <p:cNvPr id="39105" name="Oval 95">
                  <a:extLst>
                    <a:ext uri="{FF2B5EF4-FFF2-40B4-BE49-F238E27FC236}">
                      <a16:creationId xmlns:a16="http://schemas.microsoft.com/office/drawing/2014/main" id="{936E6FEA-E2E0-3B36-3A4C-E8791CE3A2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06" name="Text Box 96">
                  <a:extLst>
                    <a:ext uri="{FF2B5EF4-FFF2-40B4-BE49-F238E27FC236}">
                      <a16:creationId xmlns:a16="http://schemas.microsoft.com/office/drawing/2014/main" id="{99C4A579-EFFA-A5F6-D6D6-0E698003A0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3" y="826"/>
                  <a:ext cx="144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37" name="Line 97">
              <a:extLst>
                <a:ext uri="{FF2B5EF4-FFF2-40B4-BE49-F238E27FC236}">
                  <a16:creationId xmlns:a16="http://schemas.microsoft.com/office/drawing/2014/main" id="{45F41F3A-C3EA-0FF7-EC47-1445B688B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170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8" name="Line 98">
              <a:extLst>
                <a:ext uri="{FF2B5EF4-FFF2-40B4-BE49-F238E27FC236}">
                  <a16:creationId xmlns:a16="http://schemas.microsoft.com/office/drawing/2014/main" id="{2A435891-62DB-7031-2CAE-D62B102A6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242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9" name="Line 99">
              <a:extLst>
                <a:ext uri="{FF2B5EF4-FFF2-40B4-BE49-F238E27FC236}">
                  <a16:creationId xmlns:a16="http://schemas.microsoft.com/office/drawing/2014/main" id="{DC39FC0E-0B6F-5048-E0DB-4E54936CC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2218"/>
              <a:ext cx="18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40" name="Group 100">
              <a:extLst>
                <a:ext uri="{FF2B5EF4-FFF2-40B4-BE49-F238E27FC236}">
                  <a16:creationId xmlns:a16="http://schemas.microsoft.com/office/drawing/2014/main" id="{EB0FE6F0-5908-FAEB-7C36-A378505E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0" y="2087"/>
              <a:ext cx="449" cy="444"/>
              <a:chOff x="502" y="1495"/>
              <a:chExt cx="449" cy="444"/>
            </a:xfrm>
          </p:grpSpPr>
          <p:grpSp>
            <p:nvGrpSpPr>
              <p:cNvPr id="39089" name="Group 101">
                <a:extLst>
                  <a:ext uri="{FF2B5EF4-FFF2-40B4-BE49-F238E27FC236}">
                    <a16:creationId xmlns:a16="http://schemas.microsoft.com/office/drawing/2014/main" id="{B6847BBD-101B-A893-FB89-21C2008F5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099" name="Oval 102">
                  <a:extLst>
                    <a:ext uri="{FF2B5EF4-FFF2-40B4-BE49-F238E27FC236}">
                      <a16:creationId xmlns:a16="http://schemas.microsoft.com/office/drawing/2014/main" id="{9E72839E-5915-4438-91F2-D1EAE9D11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100" name="Text Box 103">
                  <a:extLst>
                    <a:ext uri="{FF2B5EF4-FFF2-40B4-BE49-F238E27FC236}">
                      <a16:creationId xmlns:a16="http://schemas.microsoft.com/office/drawing/2014/main" id="{F6D45117-183A-DFE1-9342-639C380795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4" y="388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090" name="Group 104">
                <a:extLst>
                  <a:ext uri="{FF2B5EF4-FFF2-40B4-BE49-F238E27FC236}">
                    <a16:creationId xmlns:a16="http://schemas.microsoft.com/office/drawing/2014/main" id="{CD9B995A-5F1B-51C9-E40C-4AD29AB3BB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8" cy="154"/>
                <a:chOff x="685" y="826"/>
                <a:chExt cx="148" cy="154"/>
              </a:xfrm>
            </p:grpSpPr>
            <p:sp>
              <p:nvSpPr>
                <p:cNvPr id="39097" name="Oval 105">
                  <a:extLst>
                    <a:ext uri="{FF2B5EF4-FFF2-40B4-BE49-F238E27FC236}">
                      <a16:creationId xmlns:a16="http://schemas.microsoft.com/office/drawing/2014/main" id="{258F97CF-B4C1-795C-E018-136BA3002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98" name="Text Box 106">
                  <a:extLst>
                    <a:ext uri="{FF2B5EF4-FFF2-40B4-BE49-F238E27FC236}">
                      <a16:creationId xmlns:a16="http://schemas.microsoft.com/office/drawing/2014/main" id="{0EEC8D35-FD35-47C6-6030-5F72EF3DA6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9" y="826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091" name="Group 107">
                <a:extLst>
                  <a:ext uri="{FF2B5EF4-FFF2-40B4-BE49-F238E27FC236}">
                    <a16:creationId xmlns:a16="http://schemas.microsoft.com/office/drawing/2014/main" id="{DB76F00E-E89E-4553-6279-CA8429FF96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8" cy="155"/>
                <a:chOff x="1119" y="826"/>
                <a:chExt cx="148" cy="155"/>
              </a:xfrm>
            </p:grpSpPr>
            <p:sp>
              <p:nvSpPr>
                <p:cNvPr id="39095" name="Oval 108">
                  <a:extLst>
                    <a:ext uri="{FF2B5EF4-FFF2-40B4-BE49-F238E27FC236}">
                      <a16:creationId xmlns:a16="http://schemas.microsoft.com/office/drawing/2014/main" id="{ABA393D7-B7D6-8D0B-431B-BF1D09F84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96" name="Text Box 109">
                  <a:extLst>
                    <a:ext uri="{FF2B5EF4-FFF2-40B4-BE49-F238E27FC236}">
                      <a16:creationId xmlns:a16="http://schemas.microsoft.com/office/drawing/2014/main" id="{FDCFA852-0B56-74F0-DB08-F4578E4C64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6"/>
                  <a:ext cx="144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092" name="Group 110">
                <a:extLst>
                  <a:ext uri="{FF2B5EF4-FFF2-40B4-BE49-F238E27FC236}">
                    <a16:creationId xmlns:a16="http://schemas.microsoft.com/office/drawing/2014/main" id="{7C5FFE50-9A74-D192-4B99-F3FE5B0ADB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" y="1495"/>
                <a:ext cx="150" cy="157"/>
                <a:chOff x="1583" y="826"/>
                <a:chExt cx="150" cy="157"/>
              </a:xfrm>
            </p:grpSpPr>
            <p:sp>
              <p:nvSpPr>
                <p:cNvPr id="39093" name="Oval 111">
                  <a:extLst>
                    <a:ext uri="{FF2B5EF4-FFF2-40B4-BE49-F238E27FC236}">
                      <a16:creationId xmlns:a16="http://schemas.microsoft.com/office/drawing/2014/main" id="{D2CDA76B-9A9E-1CB3-83CC-3A65DE42D1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94" name="Text Box 112">
                  <a:extLst>
                    <a:ext uri="{FF2B5EF4-FFF2-40B4-BE49-F238E27FC236}">
                      <a16:creationId xmlns:a16="http://schemas.microsoft.com/office/drawing/2014/main" id="{69D27DA9-22F6-8B70-392C-65D9AC4EF2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3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41" name="Line 113">
              <a:extLst>
                <a:ext uri="{FF2B5EF4-FFF2-40B4-BE49-F238E27FC236}">
                  <a16:creationId xmlns:a16="http://schemas.microsoft.com/office/drawing/2014/main" id="{99C9F7E3-C96E-48C9-98F2-3334A078C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2455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2" name="Line 114">
              <a:extLst>
                <a:ext uri="{FF2B5EF4-FFF2-40B4-BE49-F238E27FC236}">
                  <a16:creationId xmlns:a16="http://schemas.microsoft.com/office/drawing/2014/main" id="{DD27763F-7060-EBD0-9995-55980A7D7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2242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3" name="Line 115">
              <a:extLst>
                <a:ext uri="{FF2B5EF4-FFF2-40B4-BE49-F238E27FC236}">
                  <a16:creationId xmlns:a16="http://schemas.microsoft.com/office/drawing/2014/main" id="{7122D3C0-C10E-4A76-4821-8A0C0EFC3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2224"/>
              <a:ext cx="183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44" name="Group 116">
              <a:extLst>
                <a:ext uri="{FF2B5EF4-FFF2-40B4-BE49-F238E27FC236}">
                  <a16:creationId xmlns:a16="http://schemas.microsoft.com/office/drawing/2014/main" id="{AEFDBB77-2C25-C339-7B72-7B6750839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1" y="2092"/>
              <a:ext cx="449" cy="444"/>
              <a:chOff x="502" y="1495"/>
              <a:chExt cx="449" cy="444"/>
            </a:xfrm>
          </p:grpSpPr>
          <p:grpSp>
            <p:nvGrpSpPr>
              <p:cNvPr id="39077" name="Group 117">
                <a:extLst>
                  <a:ext uri="{FF2B5EF4-FFF2-40B4-BE49-F238E27FC236}">
                    <a16:creationId xmlns:a16="http://schemas.microsoft.com/office/drawing/2014/main" id="{7AD3DB7D-3C3A-5F98-DCBB-1544B11E03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087" name="Oval 118">
                  <a:extLst>
                    <a:ext uri="{FF2B5EF4-FFF2-40B4-BE49-F238E27FC236}">
                      <a16:creationId xmlns:a16="http://schemas.microsoft.com/office/drawing/2014/main" id="{24366D2A-21D6-D6BA-6236-967FE8284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88" name="Text Box 119">
                  <a:extLst>
                    <a:ext uri="{FF2B5EF4-FFF2-40B4-BE49-F238E27FC236}">
                      <a16:creationId xmlns:a16="http://schemas.microsoft.com/office/drawing/2014/main" id="{C042B22E-FC5E-ED23-0A5E-D11820904C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4" y="388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078" name="Group 120">
                <a:extLst>
                  <a:ext uri="{FF2B5EF4-FFF2-40B4-BE49-F238E27FC236}">
                    <a16:creationId xmlns:a16="http://schemas.microsoft.com/office/drawing/2014/main" id="{6613395F-DC21-B4F9-7DB7-CCD7DA6FB5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8" cy="154"/>
                <a:chOff x="685" y="826"/>
                <a:chExt cx="148" cy="154"/>
              </a:xfrm>
            </p:grpSpPr>
            <p:sp>
              <p:nvSpPr>
                <p:cNvPr id="39085" name="Oval 121">
                  <a:extLst>
                    <a:ext uri="{FF2B5EF4-FFF2-40B4-BE49-F238E27FC236}">
                      <a16:creationId xmlns:a16="http://schemas.microsoft.com/office/drawing/2014/main" id="{3C856883-C58A-6327-520F-9BFB5C2EC3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86" name="Text Box 122">
                  <a:extLst>
                    <a:ext uri="{FF2B5EF4-FFF2-40B4-BE49-F238E27FC236}">
                      <a16:creationId xmlns:a16="http://schemas.microsoft.com/office/drawing/2014/main" id="{D8EC32A2-E71F-34E5-47C1-FE2156F5F7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079" name="Group 123">
                <a:extLst>
                  <a:ext uri="{FF2B5EF4-FFF2-40B4-BE49-F238E27FC236}">
                    <a16:creationId xmlns:a16="http://schemas.microsoft.com/office/drawing/2014/main" id="{CA940813-C5E5-3B98-4C0F-1A06283E34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9" cy="155"/>
                <a:chOff x="1119" y="826"/>
                <a:chExt cx="149" cy="155"/>
              </a:xfrm>
            </p:grpSpPr>
            <p:sp>
              <p:nvSpPr>
                <p:cNvPr id="39083" name="Oval 124">
                  <a:extLst>
                    <a:ext uri="{FF2B5EF4-FFF2-40B4-BE49-F238E27FC236}">
                      <a16:creationId xmlns:a16="http://schemas.microsoft.com/office/drawing/2014/main" id="{B76545F0-8FD0-A049-E293-5F5F76BAF5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84" name="Text Box 125">
                  <a:extLst>
                    <a:ext uri="{FF2B5EF4-FFF2-40B4-BE49-F238E27FC236}">
                      <a16:creationId xmlns:a16="http://schemas.microsoft.com/office/drawing/2014/main" id="{AAB3348B-9480-5C1A-6969-9BC191501E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080" name="Group 126">
                <a:extLst>
                  <a:ext uri="{FF2B5EF4-FFF2-40B4-BE49-F238E27FC236}">
                    <a16:creationId xmlns:a16="http://schemas.microsoft.com/office/drawing/2014/main" id="{D82B2942-61CE-8F7C-2B45-97D4E3ECEE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" y="1495"/>
                <a:ext cx="149" cy="157"/>
                <a:chOff x="1584" y="826"/>
                <a:chExt cx="149" cy="157"/>
              </a:xfrm>
            </p:grpSpPr>
            <p:sp>
              <p:nvSpPr>
                <p:cNvPr id="39081" name="Oval 127">
                  <a:extLst>
                    <a:ext uri="{FF2B5EF4-FFF2-40B4-BE49-F238E27FC236}">
                      <a16:creationId xmlns:a16="http://schemas.microsoft.com/office/drawing/2014/main" id="{E9B2A49A-BA4F-9088-75F9-756CFD3AE7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82" name="Text Box 128">
                  <a:extLst>
                    <a:ext uri="{FF2B5EF4-FFF2-40B4-BE49-F238E27FC236}">
                      <a16:creationId xmlns:a16="http://schemas.microsoft.com/office/drawing/2014/main" id="{F2939492-0A45-131E-AC6F-904B758F6E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45" name="Line 129">
              <a:extLst>
                <a:ext uri="{FF2B5EF4-FFF2-40B4-BE49-F238E27FC236}">
                  <a16:creationId xmlns:a16="http://schemas.microsoft.com/office/drawing/2014/main" id="{349B6006-F80E-DBF2-EFDB-B3A559E50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2460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6" name="Line 130">
              <a:extLst>
                <a:ext uri="{FF2B5EF4-FFF2-40B4-BE49-F238E27FC236}">
                  <a16:creationId xmlns:a16="http://schemas.microsoft.com/office/drawing/2014/main" id="{CFBEAB65-8EC6-4F11-CD0D-6F299F293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2247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7" name="Line 131">
              <a:extLst>
                <a:ext uri="{FF2B5EF4-FFF2-40B4-BE49-F238E27FC236}">
                  <a16:creationId xmlns:a16="http://schemas.microsoft.com/office/drawing/2014/main" id="{0432E644-6C69-5184-D75B-3431387FF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9" y="2223"/>
              <a:ext cx="18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48" name="Group 132">
              <a:extLst>
                <a:ext uri="{FF2B5EF4-FFF2-40B4-BE49-F238E27FC236}">
                  <a16:creationId xmlns:a16="http://schemas.microsoft.com/office/drawing/2014/main" id="{85B4ED23-4AAC-B683-008B-E7B43796AD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2664"/>
              <a:ext cx="449" cy="444"/>
              <a:chOff x="502" y="1495"/>
              <a:chExt cx="449" cy="444"/>
            </a:xfrm>
          </p:grpSpPr>
          <p:grpSp>
            <p:nvGrpSpPr>
              <p:cNvPr id="39065" name="Group 133">
                <a:extLst>
                  <a:ext uri="{FF2B5EF4-FFF2-40B4-BE49-F238E27FC236}">
                    <a16:creationId xmlns:a16="http://schemas.microsoft.com/office/drawing/2014/main" id="{D2B9AB38-BBD8-A006-D4DB-DD4BA75BBE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075" name="Oval 134">
                  <a:extLst>
                    <a:ext uri="{FF2B5EF4-FFF2-40B4-BE49-F238E27FC236}">
                      <a16:creationId xmlns:a16="http://schemas.microsoft.com/office/drawing/2014/main" id="{72987657-7AB6-53BE-36CE-7145DF1A2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76" name="Text Box 135">
                  <a:extLst>
                    <a:ext uri="{FF2B5EF4-FFF2-40B4-BE49-F238E27FC236}">
                      <a16:creationId xmlns:a16="http://schemas.microsoft.com/office/drawing/2014/main" id="{95F3AF6A-390A-F424-59E8-AE732B8CBC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3" y="388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066" name="Group 136">
                <a:extLst>
                  <a:ext uri="{FF2B5EF4-FFF2-40B4-BE49-F238E27FC236}">
                    <a16:creationId xmlns:a16="http://schemas.microsoft.com/office/drawing/2014/main" id="{43FC3420-AE2A-27CD-9964-78F972806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8" cy="154"/>
                <a:chOff x="685" y="826"/>
                <a:chExt cx="148" cy="154"/>
              </a:xfrm>
            </p:grpSpPr>
            <p:sp>
              <p:nvSpPr>
                <p:cNvPr id="39073" name="Oval 137">
                  <a:extLst>
                    <a:ext uri="{FF2B5EF4-FFF2-40B4-BE49-F238E27FC236}">
                      <a16:creationId xmlns:a16="http://schemas.microsoft.com/office/drawing/2014/main" id="{0F2A7E69-91A2-902B-3EAF-60B9D776F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74" name="Text Box 138">
                  <a:extLst>
                    <a:ext uri="{FF2B5EF4-FFF2-40B4-BE49-F238E27FC236}">
                      <a16:creationId xmlns:a16="http://schemas.microsoft.com/office/drawing/2014/main" id="{765F1BE6-4AE5-9903-6ADC-C6ACB155CB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9" y="826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067" name="Group 139">
                <a:extLst>
                  <a:ext uri="{FF2B5EF4-FFF2-40B4-BE49-F238E27FC236}">
                    <a16:creationId xmlns:a16="http://schemas.microsoft.com/office/drawing/2014/main" id="{65486F41-6A0F-31E2-6F2D-DF1508A007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8" cy="155"/>
                <a:chOff x="1119" y="826"/>
                <a:chExt cx="148" cy="155"/>
              </a:xfrm>
            </p:grpSpPr>
            <p:sp>
              <p:nvSpPr>
                <p:cNvPr id="39071" name="Oval 140">
                  <a:extLst>
                    <a:ext uri="{FF2B5EF4-FFF2-40B4-BE49-F238E27FC236}">
                      <a16:creationId xmlns:a16="http://schemas.microsoft.com/office/drawing/2014/main" id="{A9F2F8ED-60CA-23E6-13B8-A235D7971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72" name="Text Box 141">
                  <a:extLst>
                    <a:ext uri="{FF2B5EF4-FFF2-40B4-BE49-F238E27FC236}">
                      <a16:creationId xmlns:a16="http://schemas.microsoft.com/office/drawing/2014/main" id="{ED7FF57C-E3BA-8D75-4AE9-83D19DBA14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2" y="826"/>
                  <a:ext cx="144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068" name="Group 142">
                <a:extLst>
                  <a:ext uri="{FF2B5EF4-FFF2-40B4-BE49-F238E27FC236}">
                    <a16:creationId xmlns:a16="http://schemas.microsoft.com/office/drawing/2014/main" id="{751B9F1D-56F4-19E9-842D-038E6A57F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" y="1495"/>
                <a:ext cx="150" cy="157"/>
                <a:chOff x="1583" y="826"/>
                <a:chExt cx="150" cy="157"/>
              </a:xfrm>
            </p:grpSpPr>
            <p:sp>
              <p:nvSpPr>
                <p:cNvPr id="39069" name="Oval 143">
                  <a:extLst>
                    <a:ext uri="{FF2B5EF4-FFF2-40B4-BE49-F238E27FC236}">
                      <a16:creationId xmlns:a16="http://schemas.microsoft.com/office/drawing/2014/main" id="{A1E5D0DC-5757-281B-D046-4AE005C6D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70" name="Text Box 144">
                  <a:extLst>
                    <a:ext uri="{FF2B5EF4-FFF2-40B4-BE49-F238E27FC236}">
                      <a16:creationId xmlns:a16="http://schemas.microsoft.com/office/drawing/2014/main" id="{93C95038-9BEA-DBCF-7068-99656AD9B8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3" y="826"/>
                  <a:ext cx="144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49" name="Line 145">
              <a:extLst>
                <a:ext uri="{FF2B5EF4-FFF2-40B4-BE49-F238E27FC236}">
                  <a16:creationId xmlns:a16="http://schemas.microsoft.com/office/drawing/2014/main" id="{BC5446D7-A20B-3DF2-5ADB-1DDB3EF6F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" y="2747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0" name="Line 146">
              <a:extLst>
                <a:ext uri="{FF2B5EF4-FFF2-40B4-BE49-F238E27FC236}">
                  <a16:creationId xmlns:a16="http://schemas.microsoft.com/office/drawing/2014/main" id="{C1E7F46D-5DC5-2F4E-584D-EE7C67212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3032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1" name="Line 147">
              <a:extLst>
                <a:ext uri="{FF2B5EF4-FFF2-40B4-BE49-F238E27FC236}">
                  <a16:creationId xmlns:a16="http://schemas.microsoft.com/office/drawing/2014/main" id="{C986598D-A598-244E-80EA-6501ACE2A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" y="2795"/>
              <a:ext cx="18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52" name="Group 148">
              <a:extLst>
                <a:ext uri="{FF2B5EF4-FFF2-40B4-BE49-F238E27FC236}">
                  <a16:creationId xmlns:a16="http://schemas.microsoft.com/office/drawing/2014/main" id="{53CD77E7-E312-DE8A-68DE-F407644AA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6" y="2669"/>
              <a:ext cx="449" cy="444"/>
              <a:chOff x="502" y="1495"/>
              <a:chExt cx="449" cy="444"/>
            </a:xfrm>
          </p:grpSpPr>
          <p:grpSp>
            <p:nvGrpSpPr>
              <p:cNvPr id="39053" name="Group 149">
                <a:extLst>
                  <a:ext uri="{FF2B5EF4-FFF2-40B4-BE49-F238E27FC236}">
                    <a16:creationId xmlns:a16="http://schemas.microsoft.com/office/drawing/2014/main" id="{FC07BE1A-E8FB-0F83-B10C-DB24E88D09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063" name="Oval 150">
                  <a:extLst>
                    <a:ext uri="{FF2B5EF4-FFF2-40B4-BE49-F238E27FC236}">
                      <a16:creationId xmlns:a16="http://schemas.microsoft.com/office/drawing/2014/main" id="{845A4CB4-406C-E280-3A0E-A2E5FD36B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64" name="Text Box 151">
                  <a:extLst>
                    <a:ext uri="{FF2B5EF4-FFF2-40B4-BE49-F238E27FC236}">
                      <a16:creationId xmlns:a16="http://schemas.microsoft.com/office/drawing/2014/main" id="{EF5BA01D-B13D-76CB-FA57-CBC1E7F2CC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4" y="388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054" name="Group 152">
                <a:extLst>
                  <a:ext uri="{FF2B5EF4-FFF2-40B4-BE49-F238E27FC236}">
                    <a16:creationId xmlns:a16="http://schemas.microsoft.com/office/drawing/2014/main" id="{B07D8627-A1A0-27F5-5383-607523E940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8" cy="154"/>
                <a:chOff x="685" y="826"/>
                <a:chExt cx="148" cy="154"/>
              </a:xfrm>
            </p:grpSpPr>
            <p:sp>
              <p:nvSpPr>
                <p:cNvPr id="39061" name="Oval 153">
                  <a:extLst>
                    <a:ext uri="{FF2B5EF4-FFF2-40B4-BE49-F238E27FC236}">
                      <a16:creationId xmlns:a16="http://schemas.microsoft.com/office/drawing/2014/main" id="{37A35937-FE04-202A-9458-717EE703F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62" name="Text Box 154">
                  <a:extLst>
                    <a:ext uri="{FF2B5EF4-FFF2-40B4-BE49-F238E27FC236}">
                      <a16:creationId xmlns:a16="http://schemas.microsoft.com/office/drawing/2014/main" id="{1BF13750-AF6A-C6AC-CC79-92E623C0F6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9" y="826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055" name="Group 155">
                <a:extLst>
                  <a:ext uri="{FF2B5EF4-FFF2-40B4-BE49-F238E27FC236}">
                    <a16:creationId xmlns:a16="http://schemas.microsoft.com/office/drawing/2014/main" id="{A42868F9-F704-A332-1155-A4277A93F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8" cy="155"/>
                <a:chOff x="1119" y="826"/>
                <a:chExt cx="148" cy="155"/>
              </a:xfrm>
            </p:grpSpPr>
            <p:sp>
              <p:nvSpPr>
                <p:cNvPr id="39059" name="Oval 156">
                  <a:extLst>
                    <a:ext uri="{FF2B5EF4-FFF2-40B4-BE49-F238E27FC236}">
                      <a16:creationId xmlns:a16="http://schemas.microsoft.com/office/drawing/2014/main" id="{1C6925AF-44F8-EB6D-11F1-23E671356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60" name="Text Box 157">
                  <a:extLst>
                    <a:ext uri="{FF2B5EF4-FFF2-40B4-BE49-F238E27FC236}">
                      <a16:creationId xmlns:a16="http://schemas.microsoft.com/office/drawing/2014/main" id="{7D401C60-94C0-B89B-375F-42E2B3C365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2" y="826"/>
                  <a:ext cx="144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056" name="Group 158">
                <a:extLst>
                  <a:ext uri="{FF2B5EF4-FFF2-40B4-BE49-F238E27FC236}">
                    <a16:creationId xmlns:a16="http://schemas.microsoft.com/office/drawing/2014/main" id="{65559293-0648-9AB2-3890-114A479B9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" y="1495"/>
                <a:ext cx="151" cy="157"/>
                <a:chOff x="1582" y="826"/>
                <a:chExt cx="151" cy="157"/>
              </a:xfrm>
            </p:grpSpPr>
            <p:sp>
              <p:nvSpPr>
                <p:cNvPr id="39057" name="Oval 159">
                  <a:extLst>
                    <a:ext uri="{FF2B5EF4-FFF2-40B4-BE49-F238E27FC236}">
                      <a16:creationId xmlns:a16="http://schemas.microsoft.com/office/drawing/2014/main" id="{3912A135-5B79-55F5-1E83-143F123671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58" name="Text Box 160">
                  <a:extLst>
                    <a:ext uri="{FF2B5EF4-FFF2-40B4-BE49-F238E27FC236}">
                      <a16:creationId xmlns:a16="http://schemas.microsoft.com/office/drawing/2014/main" id="{C48521EF-44B7-9148-A7E7-AB736E90E1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2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53" name="Line 161">
              <a:extLst>
                <a:ext uri="{FF2B5EF4-FFF2-40B4-BE49-F238E27FC236}">
                  <a16:creationId xmlns:a16="http://schemas.microsoft.com/office/drawing/2014/main" id="{BE008CD4-C1C5-4924-5434-C6CBE4682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2752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4" name="Line 162">
              <a:extLst>
                <a:ext uri="{FF2B5EF4-FFF2-40B4-BE49-F238E27FC236}">
                  <a16:creationId xmlns:a16="http://schemas.microsoft.com/office/drawing/2014/main" id="{61ABB0F4-12A9-CCD6-0B52-848A5CE1F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2" y="3037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5" name="Line 163">
              <a:extLst>
                <a:ext uri="{FF2B5EF4-FFF2-40B4-BE49-F238E27FC236}">
                  <a16:creationId xmlns:a16="http://schemas.microsoft.com/office/drawing/2014/main" id="{9023656F-B328-E56A-BBF1-9A08199EF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0" y="2806"/>
              <a:ext cx="183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56" name="Group 164">
              <a:extLst>
                <a:ext uri="{FF2B5EF4-FFF2-40B4-BE49-F238E27FC236}">
                  <a16:creationId xmlns:a16="http://schemas.microsoft.com/office/drawing/2014/main" id="{9F432AC0-DFB6-6955-131C-4814AE316A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4" y="2669"/>
              <a:ext cx="449" cy="444"/>
              <a:chOff x="502" y="1495"/>
              <a:chExt cx="449" cy="444"/>
            </a:xfrm>
          </p:grpSpPr>
          <p:grpSp>
            <p:nvGrpSpPr>
              <p:cNvPr id="39041" name="Group 165">
                <a:extLst>
                  <a:ext uri="{FF2B5EF4-FFF2-40B4-BE49-F238E27FC236}">
                    <a16:creationId xmlns:a16="http://schemas.microsoft.com/office/drawing/2014/main" id="{12673DD1-2828-39C0-3FC8-C45F376461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051" name="Oval 166">
                  <a:extLst>
                    <a:ext uri="{FF2B5EF4-FFF2-40B4-BE49-F238E27FC236}">
                      <a16:creationId xmlns:a16="http://schemas.microsoft.com/office/drawing/2014/main" id="{21D79D1F-5CAF-8D22-3597-8B5784DFFE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52" name="Text Box 167">
                  <a:extLst>
                    <a:ext uri="{FF2B5EF4-FFF2-40B4-BE49-F238E27FC236}">
                      <a16:creationId xmlns:a16="http://schemas.microsoft.com/office/drawing/2014/main" id="{521F5B62-CE54-30B4-ED7C-7519EF8A25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4" y="388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042" name="Group 168">
                <a:extLst>
                  <a:ext uri="{FF2B5EF4-FFF2-40B4-BE49-F238E27FC236}">
                    <a16:creationId xmlns:a16="http://schemas.microsoft.com/office/drawing/2014/main" id="{45C4ADC3-2993-90CD-4D89-1FDFA6917E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8" cy="154"/>
                <a:chOff x="685" y="826"/>
                <a:chExt cx="148" cy="154"/>
              </a:xfrm>
            </p:grpSpPr>
            <p:sp>
              <p:nvSpPr>
                <p:cNvPr id="39049" name="Oval 169">
                  <a:extLst>
                    <a:ext uri="{FF2B5EF4-FFF2-40B4-BE49-F238E27FC236}">
                      <a16:creationId xmlns:a16="http://schemas.microsoft.com/office/drawing/2014/main" id="{850FA4B8-7407-D004-A945-7D360E80CF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50" name="Text Box 170">
                  <a:extLst>
                    <a:ext uri="{FF2B5EF4-FFF2-40B4-BE49-F238E27FC236}">
                      <a16:creationId xmlns:a16="http://schemas.microsoft.com/office/drawing/2014/main" id="{6872C9AB-7D78-51A1-CB02-12D0A0BB8D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9" y="826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043" name="Group 171">
                <a:extLst>
                  <a:ext uri="{FF2B5EF4-FFF2-40B4-BE49-F238E27FC236}">
                    <a16:creationId xmlns:a16="http://schemas.microsoft.com/office/drawing/2014/main" id="{F99C6D78-296F-40C5-417C-22C7B00DD9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8" cy="155"/>
                <a:chOff x="1119" y="826"/>
                <a:chExt cx="148" cy="155"/>
              </a:xfrm>
            </p:grpSpPr>
            <p:sp>
              <p:nvSpPr>
                <p:cNvPr id="39047" name="Oval 172">
                  <a:extLst>
                    <a:ext uri="{FF2B5EF4-FFF2-40B4-BE49-F238E27FC236}">
                      <a16:creationId xmlns:a16="http://schemas.microsoft.com/office/drawing/2014/main" id="{9BB13408-CC5D-BBA4-07BB-8F9F7D62A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48" name="Text Box 173">
                  <a:extLst>
                    <a:ext uri="{FF2B5EF4-FFF2-40B4-BE49-F238E27FC236}">
                      <a16:creationId xmlns:a16="http://schemas.microsoft.com/office/drawing/2014/main" id="{0DF551E2-6BE7-95D9-1FEF-5F71250A93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2" y="826"/>
                  <a:ext cx="144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044" name="Group 174">
                <a:extLst>
                  <a:ext uri="{FF2B5EF4-FFF2-40B4-BE49-F238E27FC236}">
                    <a16:creationId xmlns:a16="http://schemas.microsoft.com/office/drawing/2014/main" id="{1A490563-8D2E-F5E1-E8E8-389FA0F73A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" y="1495"/>
                <a:ext cx="150" cy="157"/>
                <a:chOff x="1583" y="826"/>
                <a:chExt cx="150" cy="157"/>
              </a:xfrm>
            </p:grpSpPr>
            <p:sp>
              <p:nvSpPr>
                <p:cNvPr id="39045" name="Oval 175">
                  <a:extLst>
                    <a:ext uri="{FF2B5EF4-FFF2-40B4-BE49-F238E27FC236}">
                      <a16:creationId xmlns:a16="http://schemas.microsoft.com/office/drawing/2014/main" id="{A33E5356-4FD2-8303-B693-D2D97B07D1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46" name="Text Box 176">
                  <a:extLst>
                    <a:ext uri="{FF2B5EF4-FFF2-40B4-BE49-F238E27FC236}">
                      <a16:creationId xmlns:a16="http://schemas.microsoft.com/office/drawing/2014/main" id="{C6570145-E32E-C957-D377-8E77E91083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3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57" name="Line 177">
              <a:extLst>
                <a:ext uri="{FF2B5EF4-FFF2-40B4-BE49-F238E27FC236}">
                  <a16:creationId xmlns:a16="http://schemas.microsoft.com/office/drawing/2014/main" id="{2EA2855E-E03C-7F0F-050E-D78F76C07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2824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8" name="Line 178">
              <a:extLst>
                <a:ext uri="{FF2B5EF4-FFF2-40B4-BE49-F238E27FC236}">
                  <a16:creationId xmlns:a16="http://schemas.microsoft.com/office/drawing/2014/main" id="{3FF91979-D9C4-4C88-FC0A-3EAF09FAB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2824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9" name="Line 179">
              <a:extLst>
                <a:ext uri="{FF2B5EF4-FFF2-40B4-BE49-F238E27FC236}">
                  <a16:creationId xmlns:a16="http://schemas.microsoft.com/office/drawing/2014/main" id="{5CB110A2-85C5-D480-05DA-3F7B39642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2" y="2800"/>
              <a:ext cx="18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60" name="Group 180">
              <a:extLst>
                <a:ext uri="{FF2B5EF4-FFF2-40B4-BE49-F238E27FC236}">
                  <a16:creationId xmlns:a16="http://schemas.microsoft.com/office/drawing/2014/main" id="{460F9487-273C-B9CC-B3F6-496C5E77A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2674"/>
              <a:ext cx="449" cy="444"/>
              <a:chOff x="502" y="1495"/>
              <a:chExt cx="449" cy="444"/>
            </a:xfrm>
          </p:grpSpPr>
          <p:grpSp>
            <p:nvGrpSpPr>
              <p:cNvPr id="39029" name="Group 181">
                <a:extLst>
                  <a:ext uri="{FF2B5EF4-FFF2-40B4-BE49-F238E27FC236}">
                    <a16:creationId xmlns:a16="http://schemas.microsoft.com/office/drawing/2014/main" id="{A7309894-705D-8C3B-ACFA-8C6BA1E37C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039" name="Oval 182">
                  <a:extLst>
                    <a:ext uri="{FF2B5EF4-FFF2-40B4-BE49-F238E27FC236}">
                      <a16:creationId xmlns:a16="http://schemas.microsoft.com/office/drawing/2014/main" id="{0F8BA48C-A182-9C20-71B6-0651418F7B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40" name="Text Box 183">
                  <a:extLst>
                    <a:ext uri="{FF2B5EF4-FFF2-40B4-BE49-F238E27FC236}">
                      <a16:creationId xmlns:a16="http://schemas.microsoft.com/office/drawing/2014/main" id="{0FC202BB-019B-4105-E8C0-C63B97B097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4" y="388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030" name="Group 184">
                <a:extLst>
                  <a:ext uri="{FF2B5EF4-FFF2-40B4-BE49-F238E27FC236}">
                    <a16:creationId xmlns:a16="http://schemas.microsoft.com/office/drawing/2014/main" id="{E8574132-A7A9-F422-EB68-2E2003C771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8" cy="154"/>
                <a:chOff x="685" y="826"/>
                <a:chExt cx="148" cy="154"/>
              </a:xfrm>
            </p:grpSpPr>
            <p:sp>
              <p:nvSpPr>
                <p:cNvPr id="39037" name="Oval 185">
                  <a:extLst>
                    <a:ext uri="{FF2B5EF4-FFF2-40B4-BE49-F238E27FC236}">
                      <a16:creationId xmlns:a16="http://schemas.microsoft.com/office/drawing/2014/main" id="{BF7FB3D1-05BE-5DEB-E8AF-5C8A36163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38" name="Text Box 186">
                  <a:extLst>
                    <a:ext uri="{FF2B5EF4-FFF2-40B4-BE49-F238E27FC236}">
                      <a16:creationId xmlns:a16="http://schemas.microsoft.com/office/drawing/2014/main" id="{01FF3009-9F75-B615-4246-BA42CF9A08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031" name="Group 187">
                <a:extLst>
                  <a:ext uri="{FF2B5EF4-FFF2-40B4-BE49-F238E27FC236}">
                    <a16:creationId xmlns:a16="http://schemas.microsoft.com/office/drawing/2014/main" id="{E26A5712-993B-6BAB-FFD2-C0457A66AA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9" cy="155"/>
                <a:chOff x="1119" y="826"/>
                <a:chExt cx="149" cy="155"/>
              </a:xfrm>
            </p:grpSpPr>
            <p:sp>
              <p:nvSpPr>
                <p:cNvPr id="39035" name="Oval 188">
                  <a:extLst>
                    <a:ext uri="{FF2B5EF4-FFF2-40B4-BE49-F238E27FC236}">
                      <a16:creationId xmlns:a16="http://schemas.microsoft.com/office/drawing/2014/main" id="{3398CD09-DEE4-D570-6DBD-34314AECAF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36" name="Text Box 189">
                  <a:extLst>
                    <a:ext uri="{FF2B5EF4-FFF2-40B4-BE49-F238E27FC236}">
                      <a16:creationId xmlns:a16="http://schemas.microsoft.com/office/drawing/2014/main" id="{78602D58-8B43-B731-3574-D6DE1EBEAE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032" name="Group 190">
                <a:extLst>
                  <a:ext uri="{FF2B5EF4-FFF2-40B4-BE49-F238E27FC236}">
                    <a16:creationId xmlns:a16="http://schemas.microsoft.com/office/drawing/2014/main" id="{F1388A21-09AA-85E0-0796-C265ECF757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" y="1495"/>
                <a:ext cx="149" cy="157"/>
                <a:chOff x="1584" y="826"/>
                <a:chExt cx="149" cy="157"/>
              </a:xfrm>
            </p:grpSpPr>
            <p:sp>
              <p:nvSpPr>
                <p:cNvPr id="39033" name="Oval 191">
                  <a:extLst>
                    <a:ext uri="{FF2B5EF4-FFF2-40B4-BE49-F238E27FC236}">
                      <a16:creationId xmlns:a16="http://schemas.microsoft.com/office/drawing/2014/main" id="{277EC0B3-E1A9-E0FB-2F33-B0E46915A8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34" name="Text Box 192">
                  <a:extLst>
                    <a:ext uri="{FF2B5EF4-FFF2-40B4-BE49-F238E27FC236}">
                      <a16:creationId xmlns:a16="http://schemas.microsoft.com/office/drawing/2014/main" id="{83560676-37B6-C078-616E-45530B53F4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61" name="Line 193">
              <a:extLst>
                <a:ext uri="{FF2B5EF4-FFF2-40B4-BE49-F238E27FC236}">
                  <a16:creationId xmlns:a16="http://schemas.microsoft.com/office/drawing/2014/main" id="{F86A5167-0719-15E5-3163-6F8500EE0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2829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2" name="Line 194">
              <a:extLst>
                <a:ext uri="{FF2B5EF4-FFF2-40B4-BE49-F238E27FC236}">
                  <a16:creationId xmlns:a16="http://schemas.microsoft.com/office/drawing/2014/main" id="{EAC91D55-2423-6618-93C7-43C7F534D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829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3" name="Line 195">
              <a:extLst>
                <a:ext uri="{FF2B5EF4-FFF2-40B4-BE49-F238E27FC236}">
                  <a16:creationId xmlns:a16="http://schemas.microsoft.com/office/drawing/2014/main" id="{D85BBCD0-6B26-CD4E-34BD-F57B27E89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2811"/>
              <a:ext cx="183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64" name="Group 196">
              <a:extLst>
                <a:ext uri="{FF2B5EF4-FFF2-40B4-BE49-F238E27FC236}">
                  <a16:creationId xmlns:a16="http://schemas.microsoft.com/office/drawing/2014/main" id="{A1FE46A1-776B-4471-A341-78B6FB7B66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" y="3251"/>
              <a:ext cx="449" cy="444"/>
              <a:chOff x="502" y="1495"/>
              <a:chExt cx="449" cy="444"/>
            </a:xfrm>
          </p:grpSpPr>
          <p:grpSp>
            <p:nvGrpSpPr>
              <p:cNvPr id="39017" name="Group 197">
                <a:extLst>
                  <a:ext uri="{FF2B5EF4-FFF2-40B4-BE49-F238E27FC236}">
                    <a16:creationId xmlns:a16="http://schemas.microsoft.com/office/drawing/2014/main" id="{595A42EE-4228-23CC-9958-726E8106B8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027" name="Oval 198">
                  <a:extLst>
                    <a:ext uri="{FF2B5EF4-FFF2-40B4-BE49-F238E27FC236}">
                      <a16:creationId xmlns:a16="http://schemas.microsoft.com/office/drawing/2014/main" id="{30BDFF62-B248-632B-CD2B-124B54F02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28" name="Text Box 199">
                  <a:extLst>
                    <a:ext uri="{FF2B5EF4-FFF2-40B4-BE49-F238E27FC236}">
                      <a16:creationId xmlns:a16="http://schemas.microsoft.com/office/drawing/2014/main" id="{5CAFD822-83D5-E971-EE2C-CC6ABE4A42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4" y="388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018" name="Group 200">
                <a:extLst>
                  <a:ext uri="{FF2B5EF4-FFF2-40B4-BE49-F238E27FC236}">
                    <a16:creationId xmlns:a16="http://schemas.microsoft.com/office/drawing/2014/main" id="{352130CE-D139-1E5E-0116-118D288933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8" cy="154"/>
                <a:chOff x="685" y="826"/>
                <a:chExt cx="148" cy="154"/>
              </a:xfrm>
            </p:grpSpPr>
            <p:sp>
              <p:nvSpPr>
                <p:cNvPr id="39025" name="Oval 201">
                  <a:extLst>
                    <a:ext uri="{FF2B5EF4-FFF2-40B4-BE49-F238E27FC236}">
                      <a16:creationId xmlns:a16="http://schemas.microsoft.com/office/drawing/2014/main" id="{07E73BA5-9341-AB9E-F8CB-881E0E02D5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26" name="Text Box 202">
                  <a:extLst>
                    <a:ext uri="{FF2B5EF4-FFF2-40B4-BE49-F238E27FC236}">
                      <a16:creationId xmlns:a16="http://schemas.microsoft.com/office/drawing/2014/main" id="{07C323DF-8918-7E8C-72E8-913161E0DF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9" y="826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019" name="Group 203">
                <a:extLst>
                  <a:ext uri="{FF2B5EF4-FFF2-40B4-BE49-F238E27FC236}">
                    <a16:creationId xmlns:a16="http://schemas.microsoft.com/office/drawing/2014/main" id="{3DC23103-7CD6-3210-1E0C-1596A4BC76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8" cy="155"/>
                <a:chOff x="1119" y="826"/>
                <a:chExt cx="148" cy="155"/>
              </a:xfrm>
            </p:grpSpPr>
            <p:sp>
              <p:nvSpPr>
                <p:cNvPr id="39023" name="Oval 204">
                  <a:extLst>
                    <a:ext uri="{FF2B5EF4-FFF2-40B4-BE49-F238E27FC236}">
                      <a16:creationId xmlns:a16="http://schemas.microsoft.com/office/drawing/2014/main" id="{6D9A78D4-EDE1-5718-FFEC-D50E6BCAC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24" name="Text Box 205">
                  <a:extLst>
                    <a:ext uri="{FF2B5EF4-FFF2-40B4-BE49-F238E27FC236}">
                      <a16:creationId xmlns:a16="http://schemas.microsoft.com/office/drawing/2014/main" id="{E8B9D4FC-FB6C-8ABF-47FB-5C6FD1FABA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6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020" name="Group 206">
                <a:extLst>
                  <a:ext uri="{FF2B5EF4-FFF2-40B4-BE49-F238E27FC236}">
                    <a16:creationId xmlns:a16="http://schemas.microsoft.com/office/drawing/2014/main" id="{374E3D8A-E83A-0799-43A2-77A9A47934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" y="1495"/>
                <a:ext cx="150" cy="157"/>
                <a:chOff x="1583" y="826"/>
                <a:chExt cx="150" cy="157"/>
              </a:xfrm>
            </p:grpSpPr>
            <p:sp>
              <p:nvSpPr>
                <p:cNvPr id="39021" name="Oval 207">
                  <a:extLst>
                    <a:ext uri="{FF2B5EF4-FFF2-40B4-BE49-F238E27FC236}">
                      <a16:creationId xmlns:a16="http://schemas.microsoft.com/office/drawing/2014/main" id="{CC491316-2459-D213-E569-2D3F0C5DB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22" name="Text Box 208">
                  <a:extLst>
                    <a:ext uri="{FF2B5EF4-FFF2-40B4-BE49-F238E27FC236}">
                      <a16:creationId xmlns:a16="http://schemas.microsoft.com/office/drawing/2014/main" id="{D6588F18-D956-7A2D-5C37-614E791E22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3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65" name="Line 209">
              <a:extLst>
                <a:ext uri="{FF2B5EF4-FFF2-40B4-BE49-F238E27FC236}">
                  <a16:creationId xmlns:a16="http://schemas.microsoft.com/office/drawing/2014/main" id="{30FEC7EF-C0B2-9EBC-9189-0C70BBFE3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" y="3334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6" name="Line 210">
              <a:extLst>
                <a:ext uri="{FF2B5EF4-FFF2-40B4-BE49-F238E27FC236}">
                  <a16:creationId xmlns:a16="http://schemas.microsoft.com/office/drawing/2014/main" id="{F7B6C0A5-8CA0-7510-6B6B-51D35DCB2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" y="3388"/>
              <a:ext cx="183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7" name="Line 211">
              <a:extLst>
                <a:ext uri="{FF2B5EF4-FFF2-40B4-BE49-F238E27FC236}">
                  <a16:creationId xmlns:a16="http://schemas.microsoft.com/office/drawing/2014/main" id="{72C60D92-B294-279C-97AD-2174BF4C3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" y="3382"/>
              <a:ext cx="18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68" name="Group 212">
              <a:extLst>
                <a:ext uri="{FF2B5EF4-FFF2-40B4-BE49-F238E27FC236}">
                  <a16:creationId xmlns:a16="http://schemas.microsoft.com/office/drawing/2014/main" id="{7CEB7C00-ABA9-5109-8CD5-69BDFB287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" y="3256"/>
              <a:ext cx="449" cy="444"/>
              <a:chOff x="502" y="1495"/>
              <a:chExt cx="449" cy="444"/>
            </a:xfrm>
          </p:grpSpPr>
          <p:grpSp>
            <p:nvGrpSpPr>
              <p:cNvPr id="39005" name="Group 213">
                <a:extLst>
                  <a:ext uri="{FF2B5EF4-FFF2-40B4-BE49-F238E27FC236}">
                    <a16:creationId xmlns:a16="http://schemas.microsoft.com/office/drawing/2014/main" id="{0F278539-2008-AC37-7486-4A273A442E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015" name="Oval 214">
                  <a:extLst>
                    <a:ext uri="{FF2B5EF4-FFF2-40B4-BE49-F238E27FC236}">
                      <a16:creationId xmlns:a16="http://schemas.microsoft.com/office/drawing/2014/main" id="{C3253AB3-5DE5-00AB-5C06-DD1E267DE2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16" name="Text Box 215">
                  <a:extLst>
                    <a:ext uri="{FF2B5EF4-FFF2-40B4-BE49-F238E27FC236}">
                      <a16:creationId xmlns:a16="http://schemas.microsoft.com/office/drawing/2014/main" id="{30D6C3BA-674B-21F5-A51A-FBC7304118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4" y="388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9006" name="Group 216">
                <a:extLst>
                  <a:ext uri="{FF2B5EF4-FFF2-40B4-BE49-F238E27FC236}">
                    <a16:creationId xmlns:a16="http://schemas.microsoft.com/office/drawing/2014/main" id="{0ADFE374-1CAC-C8F2-3CDD-4B70C0B4FD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9" cy="154"/>
                <a:chOff x="685" y="826"/>
                <a:chExt cx="149" cy="154"/>
              </a:xfrm>
            </p:grpSpPr>
            <p:sp>
              <p:nvSpPr>
                <p:cNvPr id="39013" name="Oval 217">
                  <a:extLst>
                    <a:ext uri="{FF2B5EF4-FFF2-40B4-BE49-F238E27FC236}">
                      <a16:creationId xmlns:a16="http://schemas.microsoft.com/office/drawing/2014/main" id="{31AA5BDB-89EA-8E75-2A7B-1A64D0A14B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14" name="Text Box 218">
                  <a:extLst>
                    <a:ext uri="{FF2B5EF4-FFF2-40B4-BE49-F238E27FC236}">
                      <a16:creationId xmlns:a16="http://schemas.microsoft.com/office/drawing/2014/main" id="{2D098E6F-CE48-4129-B048-DD9F626182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9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9007" name="Group 219">
                <a:extLst>
                  <a:ext uri="{FF2B5EF4-FFF2-40B4-BE49-F238E27FC236}">
                    <a16:creationId xmlns:a16="http://schemas.microsoft.com/office/drawing/2014/main" id="{996E6954-793C-A799-1BB1-9DE819623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8" cy="155"/>
                <a:chOff x="1119" y="826"/>
                <a:chExt cx="148" cy="155"/>
              </a:xfrm>
            </p:grpSpPr>
            <p:sp>
              <p:nvSpPr>
                <p:cNvPr id="39011" name="Oval 220">
                  <a:extLst>
                    <a:ext uri="{FF2B5EF4-FFF2-40B4-BE49-F238E27FC236}">
                      <a16:creationId xmlns:a16="http://schemas.microsoft.com/office/drawing/2014/main" id="{7352E759-394F-E536-BB3B-BB277A7D3B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12" name="Text Box 221">
                  <a:extLst>
                    <a:ext uri="{FF2B5EF4-FFF2-40B4-BE49-F238E27FC236}">
                      <a16:creationId xmlns:a16="http://schemas.microsoft.com/office/drawing/2014/main" id="{CA2BEE0A-04C4-5E67-00B0-35C96A05FF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2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9008" name="Group 222">
                <a:extLst>
                  <a:ext uri="{FF2B5EF4-FFF2-40B4-BE49-F238E27FC236}">
                    <a16:creationId xmlns:a16="http://schemas.microsoft.com/office/drawing/2014/main" id="{6F7605F0-DF4A-87C7-3426-C1341C3FD7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" y="1495"/>
                <a:ext cx="150" cy="157"/>
                <a:chOff x="1583" y="826"/>
                <a:chExt cx="150" cy="157"/>
              </a:xfrm>
            </p:grpSpPr>
            <p:sp>
              <p:nvSpPr>
                <p:cNvPr id="39009" name="Oval 223">
                  <a:extLst>
                    <a:ext uri="{FF2B5EF4-FFF2-40B4-BE49-F238E27FC236}">
                      <a16:creationId xmlns:a16="http://schemas.microsoft.com/office/drawing/2014/main" id="{8C0CC0B8-05F6-DF7D-C3CE-5D72D8E1E8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10" name="Text Box 224">
                  <a:extLst>
                    <a:ext uri="{FF2B5EF4-FFF2-40B4-BE49-F238E27FC236}">
                      <a16:creationId xmlns:a16="http://schemas.microsoft.com/office/drawing/2014/main" id="{2C8E3A9F-353F-69A3-82A0-B22C0DE7E1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3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69" name="Line 225">
              <a:extLst>
                <a:ext uri="{FF2B5EF4-FFF2-40B4-BE49-F238E27FC236}">
                  <a16:creationId xmlns:a16="http://schemas.microsoft.com/office/drawing/2014/main" id="{CDD14EF1-40D9-392E-F8F5-79A17E081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3411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0" name="Line 226">
              <a:extLst>
                <a:ext uri="{FF2B5EF4-FFF2-40B4-BE49-F238E27FC236}">
                  <a16:creationId xmlns:a16="http://schemas.microsoft.com/office/drawing/2014/main" id="{04007DC5-911B-4A01-2321-264A3623B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3393"/>
              <a:ext cx="183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1" name="Line 227">
              <a:extLst>
                <a:ext uri="{FF2B5EF4-FFF2-40B4-BE49-F238E27FC236}">
                  <a16:creationId xmlns:a16="http://schemas.microsoft.com/office/drawing/2014/main" id="{6C9EB39D-3301-78C9-2CAE-B455EEB11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3" y="3387"/>
              <a:ext cx="18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72" name="Group 228">
              <a:extLst>
                <a:ext uri="{FF2B5EF4-FFF2-40B4-BE49-F238E27FC236}">
                  <a16:creationId xmlns:a16="http://schemas.microsoft.com/office/drawing/2014/main" id="{E77F5ED4-980D-7661-A134-4E27884AC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3256"/>
              <a:ext cx="449" cy="444"/>
              <a:chOff x="502" y="1495"/>
              <a:chExt cx="449" cy="444"/>
            </a:xfrm>
          </p:grpSpPr>
          <p:grpSp>
            <p:nvGrpSpPr>
              <p:cNvPr id="38993" name="Group 229">
                <a:extLst>
                  <a:ext uri="{FF2B5EF4-FFF2-40B4-BE49-F238E27FC236}">
                    <a16:creationId xmlns:a16="http://schemas.microsoft.com/office/drawing/2014/main" id="{1FE1FBC0-E9E1-CF34-ECED-2B7A6EF14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9003" name="Oval 230">
                  <a:extLst>
                    <a:ext uri="{FF2B5EF4-FFF2-40B4-BE49-F238E27FC236}">
                      <a16:creationId xmlns:a16="http://schemas.microsoft.com/office/drawing/2014/main" id="{8B3AB42C-D8F9-3E4D-367F-3299F85090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04" name="Text Box 231">
                  <a:extLst>
                    <a:ext uri="{FF2B5EF4-FFF2-40B4-BE49-F238E27FC236}">
                      <a16:creationId xmlns:a16="http://schemas.microsoft.com/office/drawing/2014/main" id="{51A4174E-3E02-ACAA-CF03-984C2132FE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5" y="388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8994" name="Group 232">
                <a:extLst>
                  <a:ext uri="{FF2B5EF4-FFF2-40B4-BE49-F238E27FC236}">
                    <a16:creationId xmlns:a16="http://schemas.microsoft.com/office/drawing/2014/main" id="{B5906D23-F4E0-B3BB-86A0-FFF1DBF1D2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9" cy="154"/>
                <a:chOff x="685" y="826"/>
                <a:chExt cx="149" cy="154"/>
              </a:xfrm>
            </p:grpSpPr>
            <p:sp>
              <p:nvSpPr>
                <p:cNvPr id="39001" name="Oval 233">
                  <a:extLst>
                    <a:ext uri="{FF2B5EF4-FFF2-40B4-BE49-F238E27FC236}">
                      <a16:creationId xmlns:a16="http://schemas.microsoft.com/office/drawing/2014/main" id="{F227B557-D75E-FE6E-E247-271A2BE84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02" name="Text Box 234">
                  <a:extLst>
                    <a:ext uri="{FF2B5EF4-FFF2-40B4-BE49-F238E27FC236}">
                      <a16:creationId xmlns:a16="http://schemas.microsoft.com/office/drawing/2014/main" id="{2F25D2F0-325A-D74E-767C-5968882A5D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9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8995" name="Group 235">
                <a:extLst>
                  <a:ext uri="{FF2B5EF4-FFF2-40B4-BE49-F238E27FC236}">
                    <a16:creationId xmlns:a16="http://schemas.microsoft.com/office/drawing/2014/main" id="{07B6B5BF-CA0A-B6D4-FF9E-9536719EFD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8" cy="155"/>
                <a:chOff x="1119" y="826"/>
                <a:chExt cx="148" cy="155"/>
              </a:xfrm>
            </p:grpSpPr>
            <p:sp>
              <p:nvSpPr>
                <p:cNvPr id="38999" name="Oval 236">
                  <a:extLst>
                    <a:ext uri="{FF2B5EF4-FFF2-40B4-BE49-F238E27FC236}">
                      <a16:creationId xmlns:a16="http://schemas.microsoft.com/office/drawing/2014/main" id="{EA4EF189-4C4C-4BA0-C8D4-24385BB8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9000" name="Text Box 237">
                  <a:extLst>
                    <a:ext uri="{FF2B5EF4-FFF2-40B4-BE49-F238E27FC236}">
                      <a16:creationId xmlns:a16="http://schemas.microsoft.com/office/drawing/2014/main" id="{33F559B3-EAB9-4D5E-998B-84C02AED4F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2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8996" name="Group 238">
                <a:extLst>
                  <a:ext uri="{FF2B5EF4-FFF2-40B4-BE49-F238E27FC236}">
                    <a16:creationId xmlns:a16="http://schemas.microsoft.com/office/drawing/2014/main" id="{502794F8-81B6-946C-0484-C4213D4D7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" y="1495"/>
                <a:ext cx="150" cy="157"/>
                <a:chOff x="1583" y="826"/>
                <a:chExt cx="150" cy="157"/>
              </a:xfrm>
            </p:grpSpPr>
            <p:sp>
              <p:nvSpPr>
                <p:cNvPr id="38997" name="Oval 239">
                  <a:extLst>
                    <a:ext uri="{FF2B5EF4-FFF2-40B4-BE49-F238E27FC236}">
                      <a16:creationId xmlns:a16="http://schemas.microsoft.com/office/drawing/2014/main" id="{E869C7A8-54C2-CB47-C2A4-F13FFBE99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8998" name="Text Box 240">
                  <a:extLst>
                    <a:ext uri="{FF2B5EF4-FFF2-40B4-BE49-F238E27FC236}">
                      <a16:creationId xmlns:a16="http://schemas.microsoft.com/office/drawing/2014/main" id="{CAA1CAB3-E263-44CB-4B3A-92860887CD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3" y="826"/>
                  <a:ext cx="145" cy="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73" name="Line 241">
              <a:extLst>
                <a:ext uri="{FF2B5EF4-FFF2-40B4-BE49-F238E27FC236}">
                  <a16:creationId xmlns:a16="http://schemas.microsoft.com/office/drawing/2014/main" id="{A498E057-1DB4-1282-6982-7C007B23F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3624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4" name="Line 242">
              <a:extLst>
                <a:ext uri="{FF2B5EF4-FFF2-40B4-BE49-F238E27FC236}">
                  <a16:creationId xmlns:a16="http://schemas.microsoft.com/office/drawing/2014/main" id="{93C232DC-3369-D325-2BE8-D6A9C7DD1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" y="3393"/>
              <a:ext cx="183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5" name="Line 243">
              <a:extLst>
                <a:ext uri="{FF2B5EF4-FFF2-40B4-BE49-F238E27FC236}">
                  <a16:creationId xmlns:a16="http://schemas.microsoft.com/office/drawing/2014/main" id="{85FF8626-8879-DF8C-95F1-7BEDD7BA3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1" y="3387"/>
              <a:ext cx="18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76" name="Group 244">
              <a:extLst>
                <a:ext uri="{FF2B5EF4-FFF2-40B4-BE49-F238E27FC236}">
                  <a16:creationId xmlns:a16="http://schemas.microsoft.com/office/drawing/2014/main" id="{2D8FC1C9-3D97-A50C-74EE-0817F9715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4" y="3261"/>
              <a:ext cx="449" cy="444"/>
              <a:chOff x="502" y="1495"/>
              <a:chExt cx="449" cy="444"/>
            </a:xfrm>
          </p:grpSpPr>
          <p:grpSp>
            <p:nvGrpSpPr>
              <p:cNvPr id="38981" name="Group 245">
                <a:extLst>
                  <a:ext uri="{FF2B5EF4-FFF2-40B4-BE49-F238E27FC236}">
                    <a16:creationId xmlns:a16="http://schemas.microsoft.com/office/drawing/2014/main" id="{558E2101-34CA-DAB9-03A5-CFBA8F9DAF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1495"/>
                <a:ext cx="148" cy="157"/>
                <a:chOff x="1332" y="388"/>
                <a:chExt cx="148" cy="157"/>
              </a:xfrm>
            </p:grpSpPr>
            <p:sp>
              <p:nvSpPr>
                <p:cNvPr id="38991" name="Oval 246">
                  <a:extLst>
                    <a:ext uri="{FF2B5EF4-FFF2-40B4-BE49-F238E27FC236}">
                      <a16:creationId xmlns:a16="http://schemas.microsoft.com/office/drawing/2014/main" id="{6FCD8688-17A6-5BC5-6F56-2BBBF1612F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8992" name="Text Box 247">
                  <a:extLst>
                    <a:ext uri="{FF2B5EF4-FFF2-40B4-BE49-F238E27FC236}">
                      <a16:creationId xmlns:a16="http://schemas.microsoft.com/office/drawing/2014/main" id="{F4AA35E6-2F57-5CDC-90DC-52ADE1EAFA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5" y="388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38982" name="Group 248">
                <a:extLst>
                  <a:ext uri="{FF2B5EF4-FFF2-40B4-BE49-F238E27FC236}">
                    <a16:creationId xmlns:a16="http://schemas.microsoft.com/office/drawing/2014/main" id="{19C3713B-34B9-AD53-5F85-D358E702AB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1784"/>
                <a:ext cx="148" cy="154"/>
                <a:chOff x="685" y="826"/>
                <a:chExt cx="148" cy="154"/>
              </a:xfrm>
            </p:grpSpPr>
            <p:sp>
              <p:nvSpPr>
                <p:cNvPr id="38989" name="Oval 249">
                  <a:extLst>
                    <a:ext uri="{FF2B5EF4-FFF2-40B4-BE49-F238E27FC236}">
                      <a16:creationId xmlns:a16="http://schemas.microsoft.com/office/drawing/2014/main" id="{4FAAD5EB-61D1-C800-7C47-D20485618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8990" name="Text Box 250">
                  <a:extLst>
                    <a:ext uri="{FF2B5EF4-FFF2-40B4-BE49-F238E27FC236}">
                      <a16:creationId xmlns:a16="http://schemas.microsoft.com/office/drawing/2014/main" id="{86128143-3879-41BF-2FDB-7A42081A99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9" y="826"/>
                  <a:ext cx="143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38983" name="Group 251">
                <a:extLst>
                  <a:ext uri="{FF2B5EF4-FFF2-40B4-BE49-F238E27FC236}">
                    <a16:creationId xmlns:a16="http://schemas.microsoft.com/office/drawing/2014/main" id="{3E2373FB-FF96-AE69-C80E-2B3A8856B5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" y="1784"/>
                <a:ext cx="148" cy="155"/>
                <a:chOff x="1119" y="826"/>
                <a:chExt cx="148" cy="155"/>
              </a:xfrm>
            </p:grpSpPr>
            <p:sp>
              <p:nvSpPr>
                <p:cNvPr id="38987" name="Oval 252">
                  <a:extLst>
                    <a:ext uri="{FF2B5EF4-FFF2-40B4-BE49-F238E27FC236}">
                      <a16:creationId xmlns:a16="http://schemas.microsoft.com/office/drawing/2014/main" id="{EEFA5C8A-DBD9-C2A4-2E3E-00FBEA1C5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8988" name="Text Box 253">
                  <a:extLst>
                    <a:ext uri="{FF2B5EF4-FFF2-40B4-BE49-F238E27FC236}">
                      <a16:creationId xmlns:a16="http://schemas.microsoft.com/office/drawing/2014/main" id="{83E4C904-5B16-E700-E295-63D076242D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6"/>
                  <a:ext cx="144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38984" name="Group 254">
                <a:extLst>
                  <a:ext uri="{FF2B5EF4-FFF2-40B4-BE49-F238E27FC236}">
                    <a16:creationId xmlns:a16="http://schemas.microsoft.com/office/drawing/2014/main" id="{3CB0D3AE-E8F4-5ADB-F92B-8E7F0A8717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" y="1495"/>
                <a:ext cx="149" cy="157"/>
                <a:chOff x="1584" y="826"/>
                <a:chExt cx="149" cy="157"/>
              </a:xfrm>
            </p:grpSpPr>
            <p:sp>
              <p:nvSpPr>
                <p:cNvPr id="38985" name="Oval 255">
                  <a:extLst>
                    <a:ext uri="{FF2B5EF4-FFF2-40B4-BE49-F238E27FC236}">
                      <a16:creationId xmlns:a16="http://schemas.microsoft.com/office/drawing/2014/main" id="{8089B47E-0F77-4A1B-6F2C-682C7085D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38986" name="Text Box 256">
                  <a:extLst>
                    <a:ext uri="{FF2B5EF4-FFF2-40B4-BE49-F238E27FC236}">
                      <a16:creationId xmlns:a16="http://schemas.microsoft.com/office/drawing/2014/main" id="{2CEE04E9-BBC8-C6D9-1B73-585A6BDE24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826"/>
                  <a:ext cx="144" cy="1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</p:grpSp>
        <p:sp>
          <p:nvSpPr>
            <p:cNvPr id="38977" name="Line 257">
              <a:extLst>
                <a:ext uri="{FF2B5EF4-FFF2-40B4-BE49-F238E27FC236}">
                  <a16:creationId xmlns:a16="http://schemas.microsoft.com/office/drawing/2014/main" id="{3DFE5B6F-5A3F-F192-DC38-5B394DA09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1" y="3416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8" name="Line 258">
              <a:extLst>
                <a:ext uri="{FF2B5EF4-FFF2-40B4-BE49-F238E27FC236}">
                  <a16:creationId xmlns:a16="http://schemas.microsoft.com/office/drawing/2014/main" id="{1B06ACE5-F951-71C6-DECD-1FC136E9D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3398"/>
              <a:ext cx="183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9" name="Line 259">
              <a:extLst>
                <a:ext uri="{FF2B5EF4-FFF2-40B4-BE49-F238E27FC236}">
                  <a16:creationId xmlns:a16="http://schemas.microsoft.com/office/drawing/2014/main" id="{FB51E495-530D-EAC9-9D41-663B83135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2" y="3392"/>
              <a:ext cx="18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0" name="Line 260">
              <a:extLst>
                <a:ext uri="{FF2B5EF4-FFF2-40B4-BE49-F238E27FC236}">
                  <a16:creationId xmlns:a16="http://schemas.microsoft.com/office/drawing/2014/main" id="{AA8341EB-10BA-3F3D-6C14-EDFA32602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2217"/>
              <a:ext cx="183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E1415C4-E738-EB43-3622-FA8EACA3C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오늘의 주제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–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그래프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1ADEE53-5EB5-F253-7CB7-A576DAC31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그래프란 무엇인가</a:t>
            </a:r>
            <a:r>
              <a:rPr lang="en-US" altLang="ko-KR">
                <a:ea typeface="굴림" panose="020B0600000101010101" pitchFamily="50" charset="-127"/>
              </a:rPr>
              <a:t>?</a:t>
            </a: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그래프의 종류에는 어떤 것들이 있는가</a:t>
            </a:r>
            <a:r>
              <a:rPr lang="en-US" altLang="ko-KR">
                <a:ea typeface="굴림" panose="020B0600000101010101" pitchFamily="50" charset="-127"/>
              </a:rPr>
              <a:t>?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완전 그래프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부분 그래프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비순환 그래프</a:t>
            </a: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그래프에서 사용되는 용어들에는 어떤 것들이 있는가</a:t>
            </a:r>
            <a:r>
              <a:rPr lang="en-US" altLang="ko-KR">
                <a:ea typeface="굴림" panose="020B0600000101010101" pitchFamily="50" charset="-127"/>
              </a:rPr>
              <a:t>?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부속하다</a:t>
            </a:r>
            <a:r>
              <a:rPr lang="en-US" altLang="ko-KR">
                <a:ea typeface="굴림" panose="020B0600000101010101" pitchFamily="50" charset="-127"/>
              </a:rPr>
              <a:t>. </a:t>
            </a:r>
            <a:r>
              <a:rPr lang="ko-KR" altLang="en-US">
                <a:ea typeface="굴림" panose="020B0600000101010101" pitchFamily="50" charset="-127"/>
              </a:rPr>
              <a:t>인접하다</a:t>
            </a:r>
            <a:r>
              <a:rPr lang="en-US" altLang="ko-KR">
                <a:ea typeface="굴림" panose="020B0600000101010101" pitchFamily="50" charset="-127"/>
              </a:rPr>
              <a:t>. </a:t>
            </a:r>
            <a:r>
              <a:rPr lang="ko-KR" altLang="en-US">
                <a:ea typeface="굴림" panose="020B0600000101010101" pitchFamily="50" charset="-127"/>
              </a:rPr>
              <a:t>차수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진입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진출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</a:t>
            </a:r>
            <a:r>
              <a:rPr lang="ko-KR" altLang="en-US">
                <a:ea typeface="굴림" panose="020B0600000101010101" pitchFamily="50" charset="-127"/>
              </a:rPr>
              <a:t>경로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단순경로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경로의 길이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사이클</a:t>
            </a:r>
          </a:p>
          <a:p>
            <a:pPr lvl="1" eaLnBrk="1" hangingPunct="1">
              <a:buFontTx/>
              <a:buNone/>
            </a:pPr>
            <a:r>
              <a:rPr lang="ko-KR" altLang="en-US">
                <a:ea typeface="굴림" panose="020B0600000101010101" pitchFamily="50" charset="-127"/>
              </a:rPr>
              <a:t>  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79EFEA4-9688-89A8-EBD0-42CE01DF2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신장트리의 예</a:t>
            </a:r>
          </a:p>
        </p:txBody>
      </p:sp>
      <p:grpSp>
        <p:nvGrpSpPr>
          <p:cNvPr id="40963" name="Group 3">
            <a:extLst>
              <a:ext uri="{FF2B5EF4-FFF2-40B4-BE49-F238E27FC236}">
                <a16:creationId xmlns:a16="http://schemas.microsoft.com/office/drawing/2014/main" id="{BAA7F0CE-408F-5F6C-79A7-8E5C612AE8F5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981200"/>
            <a:ext cx="7891462" cy="2084388"/>
            <a:chOff x="217" y="1192"/>
            <a:chExt cx="4971" cy="1313"/>
          </a:xfrm>
        </p:grpSpPr>
        <p:grpSp>
          <p:nvGrpSpPr>
            <p:cNvPr id="40964" name="Group 4">
              <a:extLst>
                <a:ext uri="{FF2B5EF4-FFF2-40B4-BE49-F238E27FC236}">
                  <a16:creationId xmlns:a16="http://schemas.microsoft.com/office/drawing/2014/main" id="{02D563E6-2912-AA01-8DFA-2AFD77E31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" y="1630"/>
              <a:ext cx="163" cy="154"/>
              <a:chOff x="679" y="826"/>
              <a:chExt cx="163" cy="154"/>
            </a:xfrm>
          </p:grpSpPr>
          <p:sp>
            <p:nvSpPr>
              <p:cNvPr id="41056" name="Oval 5">
                <a:extLst>
                  <a:ext uri="{FF2B5EF4-FFF2-40B4-BE49-F238E27FC236}">
                    <a16:creationId xmlns:a16="http://schemas.microsoft.com/office/drawing/2014/main" id="{9DF0241A-BAE5-C9DE-BD67-A6A6939BE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057" name="Text Box 6">
                <a:extLst>
                  <a:ext uri="{FF2B5EF4-FFF2-40B4-BE49-F238E27FC236}">
                    <a16:creationId xmlns:a16="http://schemas.microsoft.com/office/drawing/2014/main" id="{5417459C-4F83-63DA-4FF0-B79E2C073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0965" name="Group 7">
              <a:extLst>
                <a:ext uri="{FF2B5EF4-FFF2-40B4-BE49-F238E27FC236}">
                  <a16:creationId xmlns:a16="http://schemas.microsoft.com/office/drawing/2014/main" id="{5EDEBAD6-8B73-5D22-364A-48DD88905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" y="1192"/>
              <a:ext cx="4903" cy="1313"/>
              <a:chOff x="285" y="1192"/>
              <a:chExt cx="4903" cy="1313"/>
            </a:xfrm>
          </p:grpSpPr>
          <p:grpSp>
            <p:nvGrpSpPr>
              <p:cNvPr id="40966" name="Group 8">
                <a:extLst>
                  <a:ext uri="{FF2B5EF4-FFF2-40B4-BE49-F238E27FC236}">
                    <a16:creationId xmlns:a16="http://schemas.microsoft.com/office/drawing/2014/main" id="{D54C30DE-F967-3C3F-6765-C5D222FEBC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" y="1192"/>
                <a:ext cx="163" cy="157"/>
                <a:chOff x="1325" y="388"/>
                <a:chExt cx="163" cy="157"/>
              </a:xfrm>
            </p:grpSpPr>
            <p:sp>
              <p:nvSpPr>
                <p:cNvPr id="41054" name="Oval 9">
                  <a:extLst>
                    <a:ext uri="{FF2B5EF4-FFF2-40B4-BE49-F238E27FC236}">
                      <a16:creationId xmlns:a16="http://schemas.microsoft.com/office/drawing/2014/main" id="{E3BFE944-4AD3-F702-1E69-4D697244B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55" name="Text Box 10">
                  <a:extLst>
                    <a:ext uri="{FF2B5EF4-FFF2-40B4-BE49-F238E27FC236}">
                      <a16:creationId xmlns:a16="http://schemas.microsoft.com/office/drawing/2014/main" id="{5C8F0526-5A8A-D0CD-1CBF-BFCA49B3C6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5" y="388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40967" name="Group 11">
                <a:extLst>
                  <a:ext uri="{FF2B5EF4-FFF2-40B4-BE49-F238E27FC236}">
                    <a16:creationId xmlns:a16="http://schemas.microsoft.com/office/drawing/2014/main" id="{48DA471D-9734-79AF-3FBA-C2654D4ECD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" y="1630"/>
                <a:ext cx="163" cy="155"/>
                <a:chOff x="1113" y="826"/>
                <a:chExt cx="163" cy="155"/>
              </a:xfrm>
            </p:grpSpPr>
            <p:sp>
              <p:nvSpPr>
                <p:cNvPr id="41052" name="Oval 12">
                  <a:extLst>
                    <a:ext uri="{FF2B5EF4-FFF2-40B4-BE49-F238E27FC236}">
                      <a16:creationId xmlns:a16="http://schemas.microsoft.com/office/drawing/2014/main" id="{7DC8E350-3772-72F5-ABE6-E6B4BDAA9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53" name="Text Box 13">
                  <a:extLst>
                    <a:ext uri="{FF2B5EF4-FFF2-40B4-BE49-F238E27FC236}">
                      <a16:creationId xmlns:a16="http://schemas.microsoft.com/office/drawing/2014/main" id="{14E8CFB1-EFAD-16EC-F77C-07D4B701C2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3" y="826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40968" name="Group 14">
                <a:extLst>
                  <a:ext uri="{FF2B5EF4-FFF2-40B4-BE49-F238E27FC236}">
                    <a16:creationId xmlns:a16="http://schemas.microsoft.com/office/drawing/2014/main" id="{BCC2CCC9-92D9-0912-A649-7CB148700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3" y="1630"/>
                <a:ext cx="163" cy="157"/>
                <a:chOff x="1574" y="826"/>
                <a:chExt cx="163" cy="157"/>
              </a:xfrm>
            </p:grpSpPr>
            <p:sp>
              <p:nvSpPr>
                <p:cNvPr id="41050" name="Oval 15">
                  <a:extLst>
                    <a:ext uri="{FF2B5EF4-FFF2-40B4-BE49-F238E27FC236}">
                      <a16:creationId xmlns:a16="http://schemas.microsoft.com/office/drawing/2014/main" id="{25403BFE-8617-270C-60AE-5CFC30C056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51" name="Text Box 16">
                  <a:extLst>
                    <a:ext uri="{FF2B5EF4-FFF2-40B4-BE49-F238E27FC236}">
                      <a16:creationId xmlns:a16="http://schemas.microsoft.com/office/drawing/2014/main" id="{0EFA5BE5-8427-703F-E812-57E19387DD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74" y="826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  <p:grpSp>
            <p:nvGrpSpPr>
              <p:cNvPr id="40969" name="Group 17">
                <a:extLst>
                  <a:ext uri="{FF2B5EF4-FFF2-40B4-BE49-F238E27FC236}">
                    <a16:creationId xmlns:a16="http://schemas.microsoft.com/office/drawing/2014/main" id="{124551ED-6310-1E2B-BEFB-B9CA054B55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6" y="1638"/>
                <a:ext cx="163" cy="157"/>
                <a:chOff x="2038" y="834"/>
                <a:chExt cx="163" cy="157"/>
              </a:xfrm>
            </p:grpSpPr>
            <p:sp>
              <p:nvSpPr>
                <p:cNvPr id="41048" name="Oval 18">
                  <a:extLst>
                    <a:ext uri="{FF2B5EF4-FFF2-40B4-BE49-F238E27FC236}">
                      <a16:creationId xmlns:a16="http://schemas.microsoft.com/office/drawing/2014/main" id="{6FA66E67-DF98-48FC-D5A0-3F64608F0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9" y="84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49" name="Text Box 19">
                  <a:extLst>
                    <a:ext uri="{FF2B5EF4-FFF2-40B4-BE49-F238E27FC236}">
                      <a16:creationId xmlns:a16="http://schemas.microsoft.com/office/drawing/2014/main" id="{B8A1D61A-CCC0-E8ED-8399-CCA1D645E8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38" y="834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5</a:t>
                  </a:r>
                </a:p>
              </p:txBody>
            </p:sp>
          </p:grpSp>
          <p:sp>
            <p:nvSpPr>
              <p:cNvPr id="40970" name="Oval 20">
                <a:extLst>
                  <a:ext uri="{FF2B5EF4-FFF2-40B4-BE49-F238E27FC236}">
                    <a16:creationId xmlns:a16="http://schemas.microsoft.com/office/drawing/2014/main" id="{77917154-2207-CFCD-CCE5-97D30D4E4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" y="2103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971" name="Text Box 21">
                <a:extLst>
                  <a:ext uri="{FF2B5EF4-FFF2-40B4-BE49-F238E27FC236}">
                    <a16:creationId xmlns:a16="http://schemas.microsoft.com/office/drawing/2014/main" id="{E3AB7090-2AEA-C89E-E323-6C5463696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" y="2092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  <p:sp>
            <p:nvSpPr>
              <p:cNvPr id="40972" name="Line 22">
                <a:extLst>
                  <a:ext uri="{FF2B5EF4-FFF2-40B4-BE49-F238E27FC236}">
                    <a16:creationId xmlns:a16="http://schemas.microsoft.com/office/drawing/2014/main" id="{B4BCAD53-0F86-0B81-76C9-087008B96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1" y="1785"/>
                <a:ext cx="171" cy="3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3" name="Line 23">
                <a:extLst>
                  <a:ext uri="{FF2B5EF4-FFF2-40B4-BE49-F238E27FC236}">
                    <a16:creationId xmlns:a16="http://schemas.microsoft.com/office/drawing/2014/main" id="{A2AA19F6-B8EB-0672-CA7F-43E15CDF2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4" y="1348"/>
                <a:ext cx="192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4" name="Line 24">
                <a:extLst>
                  <a:ext uri="{FF2B5EF4-FFF2-40B4-BE49-F238E27FC236}">
                    <a16:creationId xmlns:a16="http://schemas.microsoft.com/office/drawing/2014/main" id="{5EFC2AE4-298F-9791-DC6E-2393503F0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5" y="1348"/>
                <a:ext cx="202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5" name="Line 25">
                <a:extLst>
                  <a:ext uri="{FF2B5EF4-FFF2-40B4-BE49-F238E27FC236}">
                    <a16:creationId xmlns:a16="http://schemas.microsoft.com/office/drawing/2014/main" id="{09B130C6-1ACC-E17D-CC76-C95B5C919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" y="1330"/>
                <a:ext cx="614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6" name="Line 26">
                <a:extLst>
                  <a:ext uri="{FF2B5EF4-FFF2-40B4-BE49-F238E27FC236}">
                    <a16:creationId xmlns:a16="http://schemas.microsoft.com/office/drawing/2014/main" id="{30C2E91B-390E-65E3-0A71-2B93180EF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6" y="1784"/>
                <a:ext cx="208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7" name="Line 27">
                <a:extLst>
                  <a:ext uri="{FF2B5EF4-FFF2-40B4-BE49-F238E27FC236}">
                    <a16:creationId xmlns:a16="http://schemas.microsoft.com/office/drawing/2014/main" id="{727AD1DB-8669-9E0C-CA14-C3D38E86E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" y="1779"/>
                <a:ext cx="192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8" name="Line 28">
                <a:extLst>
                  <a:ext uri="{FF2B5EF4-FFF2-40B4-BE49-F238E27FC236}">
                    <a16:creationId xmlns:a16="http://schemas.microsoft.com/office/drawing/2014/main" id="{37287BBB-4041-9455-4625-ADC718389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9" y="1787"/>
                <a:ext cx="191" cy="3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9" name="Line 29">
                <a:extLst>
                  <a:ext uri="{FF2B5EF4-FFF2-40B4-BE49-F238E27FC236}">
                    <a16:creationId xmlns:a16="http://schemas.microsoft.com/office/drawing/2014/main" id="{9354E004-1A98-DE64-0583-A2F5AE10E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21" y="1323"/>
                <a:ext cx="630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80" name="Line 30">
                <a:extLst>
                  <a:ext uri="{FF2B5EF4-FFF2-40B4-BE49-F238E27FC236}">
                    <a16:creationId xmlns:a16="http://schemas.microsoft.com/office/drawing/2014/main" id="{3E5F0597-CF07-79B7-6636-71AF45111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7" y="1796"/>
                <a:ext cx="174" cy="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0981" name="Group 31">
                <a:extLst>
                  <a:ext uri="{FF2B5EF4-FFF2-40B4-BE49-F238E27FC236}">
                    <a16:creationId xmlns:a16="http://schemas.microsoft.com/office/drawing/2014/main" id="{A42F043E-86CA-642B-BDF9-02A72EE1E4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5" y="2091"/>
                <a:ext cx="163" cy="157"/>
                <a:chOff x="1368" y="1287"/>
                <a:chExt cx="163" cy="157"/>
              </a:xfrm>
            </p:grpSpPr>
            <p:sp>
              <p:nvSpPr>
                <p:cNvPr id="41046" name="Oval 32">
                  <a:extLst>
                    <a:ext uri="{FF2B5EF4-FFF2-40B4-BE49-F238E27FC236}">
                      <a16:creationId xmlns:a16="http://schemas.microsoft.com/office/drawing/2014/main" id="{8FF9BA92-3C08-89CE-9D05-A1028F854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9" y="1298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47" name="Text Box 33">
                  <a:extLst>
                    <a:ext uri="{FF2B5EF4-FFF2-40B4-BE49-F238E27FC236}">
                      <a16:creationId xmlns:a16="http://schemas.microsoft.com/office/drawing/2014/main" id="{507AC6A5-CC5A-9C8D-B885-DA6BEBBC3A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8" y="1287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7</a:t>
                  </a:r>
                </a:p>
              </p:txBody>
            </p:sp>
          </p:grpSp>
          <p:sp>
            <p:nvSpPr>
              <p:cNvPr id="40982" name="Oval 34">
                <a:extLst>
                  <a:ext uri="{FF2B5EF4-FFF2-40B4-BE49-F238E27FC236}">
                    <a16:creationId xmlns:a16="http://schemas.microsoft.com/office/drawing/2014/main" id="{786818A8-C0FF-1950-417E-54A818507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" y="210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983" name="Text Box 35">
                <a:extLst>
                  <a:ext uri="{FF2B5EF4-FFF2-40B4-BE49-F238E27FC236}">
                    <a16:creationId xmlns:a16="http://schemas.microsoft.com/office/drawing/2014/main" id="{A4D2614F-8137-47D3-ACEC-1214353B6F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6" y="2097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8</a:t>
                </a:r>
              </a:p>
            </p:txBody>
          </p:sp>
          <p:sp>
            <p:nvSpPr>
              <p:cNvPr id="40984" name="Line 36">
                <a:extLst>
                  <a:ext uri="{FF2B5EF4-FFF2-40B4-BE49-F238E27FC236}">
                    <a16:creationId xmlns:a16="http://schemas.microsoft.com/office/drawing/2014/main" id="{D5544D32-F657-3FB7-3F2A-CCA73306C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6" y="1780"/>
                <a:ext cx="191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0985" name="Group 37">
                <a:extLst>
                  <a:ext uri="{FF2B5EF4-FFF2-40B4-BE49-F238E27FC236}">
                    <a16:creationId xmlns:a16="http://schemas.microsoft.com/office/drawing/2014/main" id="{83A2D23E-A0FD-25D7-D9AD-5F3888FADD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7" y="1215"/>
                <a:ext cx="163" cy="157"/>
                <a:chOff x="1325" y="388"/>
                <a:chExt cx="163" cy="157"/>
              </a:xfrm>
            </p:grpSpPr>
            <p:sp>
              <p:nvSpPr>
                <p:cNvPr id="41044" name="Oval 38">
                  <a:extLst>
                    <a:ext uri="{FF2B5EF4-FFF2-40B4-BE49-F238E27FC236}">
                      <a16:creationId xmlns:a16="http://schemas.microsoft.com/office/drawing/2014/main" id="{0A01019C-86F1-EC62-4C22-995D1435D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45" name="Text Box 39">
                  <a:extLst>
                    <a:ext uri="{FF2B5EF4-FFF2-40B4-BE49-F238E27FC236}">
                      <a16:creationId xmlns:a16="http://schemas.microsoft.com/office/drawing/2014/main" id="{D68CC7C1-A177-F199-538D-514E4B2F17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5" y="388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40986" name="Group 40">
                <a:extLst>
                  <a:ext uri="{FF2B5EF4-FFF2-40B4-BE49-F238E27FC236}">
                    <a16:creationId xmlns:a16="http://schemas.microsoft.com/office/drawing/2014/main" id="{4935A908-EC11-CC6B-1F04-DDE0BF863D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0" y="1653"/>
                <a:ext cx="163" cy="154"/>
                <a:chOff x="679" y="826"/>
                <a:chExt cx="163" cy="154"/>
              </a:xfrm>
            </p:grpSpPr>
            <p:sp>
              <p:nvSpPr>
                <p:cNvPr id="41042" name="Oval 41">
                  <a:extLst>
                    <a:ext uri="{FF2B5EF4-FFF2-40B4-BE49-F238E27FC236}">
                      <a16:creationId xmlns:a16="http://schemas.microsoft.com/office/drawing/2014/main" id="{DF5D9084-52C8-8975-652A-7B99CCA316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43" name="Text Box 42">
                  <a:extLst>
                    <a:ext uri="{FF2B5EF4-FFF2-40B4-BE49-F238E27FC236}">
                      <a16:creationId xmlns:a16="http://schemas.microsoft.com/office/drawing/2014/main" id="{36986C77-8B23-109D-68FD-F1D400FCD4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9" y="826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40987" name="Group 43">
                <a:extLst>
                  <a:ext uri="{FF2B5EF4-FFF2-40B4-BE49-F238E27FC236}">
                    <a16:creationId xmlns:a16="http://schemas.microsoft.com/office/drawing/2014/main" id="{F9D1948F-25CD-E2FD-31DD-F9661AA900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3" y="1653"/>
                <a:ext cx="163" cy="155"/>
                <a:chOff x="1113" y="826"/>
                <a:chExt cx="163" cy="155"/>
              </a:xfrm>
            </p:grpSpPr>
            <p:sp>
              <p:nvSpPr>
                <p:cNvPr id="41040" name="Oval 44">
                  <a:extLst>
                    <a:ext uri="{FF2B5EF4-FFF2-40B4-BE49-F238E27FC236}">
                      <a16:creationId xmlns:a16="http://schemas.microsoft.com/office/drawing/2014/main" id="{2A118C8F-472F-C22A-5973-9BF30D75B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41" name="Text Box 45">
                  <a:extLst>
                    <a:ext uri="{FF2B5EF4-FFF2-40B4-BE49-F238E27FC236}">
                      <a16:creationId xmlns:a16="http://schemas.microsoft.com/office/drawing/2014/main" id="{6F91EB4A-3A26-3E26-3EC7-BF813B2CC4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3" y="826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40988" name="Group 46">
                <a:extLst>
                  <a:ext uri="{FF2B5EF4-FFF2-40B4-BE49-F238E27FC236}">
                    <a16:creationId xmlns:a16="http://schemas.microsoft.com/office/drawing/2014/main" id="{1695C4B4-F7B3-BB14-A389-BA717AB7F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56" y="1653"/>
                <a:ext cx="163" cy="157"/>
                <a:chOff x="1574" y="826"/>
                <a:chExt cx="163" cy="157"/>
              </a:xfrm>
            </p:grpSpPr>
            <p:sp>
              <p:nvSpPr>
                <p:cNvPr id="41038" name="Oval 47">
                  <a:extLst>
                    <a:ext uri="{FF2B5EF4-FFF2-40B4-BE49-F238E27FC236}">
                      <a16:creationId xmlns:a16="http://schemas.microsoft.com/office/drawing/2014/main" id="{D689D754-076F-97B5-298D-40BEB7265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39" name="Text Box 48">
                  <a:extLst>
                    <a:ext uri="{FF2B5EF4-FFF2-40B4-BE49-F238E27FC236}">
                      <a16:creationId xmlns:a16="http://schemas.microsoft.com/office/drawing/2014/main" id="{324392C8-F286-3305-BC11-979DC0EBB0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74" y="826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  <p:grpSp>
            <p:nvGrpSpPr>
              <p:cNvPr id="40989" name="Group 49">
                <a:extLst>
                  <a:ext uri="{FF2B5EF4-FFF2-40B4-BE49-F238E27FC236}">
                    <a16:creationId xmlns:a16="http://schemas.microsoft.com/office/drawing/2014/main" id="{914F1A4F-DEEF-247A-B93E-F3F87E3F28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9" y="1661"/>
                <a:ext cx="163" cy="157"/>
                <a:chOff x="2038" y="834"/>
                <a:chExt cx="163" cy="157"/>
              </a:xfrm>
            </p:grpSpPr>
            <p:sp>
              <p:nvSpPr>
                <p:cNvPr id="41036" name="Oval 50">
                  <a:extLst>
                    <a:ext uri="{FF2B5EF4-FFF2-40B4-BE49-F238E27FC236}">
                      <a16:creationId xmlns:a16="http://schemas.microsoft.com/office/drawing/2014/main" id="{7D74A206-8DB7-AE22-697E-5263286E4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9" y="84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37" name="Text Box 51">
                  <a:extLst>
                    <a:ext uri="{FF2B5EF4-FFF2-40B4-BE49-F238E27FC236}">
                      <a16:creationId xmlns:a16="http://schemas.microsoft.com/office/drawing/2014/main" id="{690073D2-A9D4-5174-9748-EEF96C5A38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38" y="834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5</a:t>
                  </a:r>
                </a:p>
              </p:txBody>
            </p:sp>
          </p:grpSp>
          <p:sp>
            <p:nvSpPr>
              <p:cNvPr id="40990" name="Oval 52">
                <a:extLst>
                  <a:ext uri="{FF2B5EF4-FFF2-40B4-BE49-F238E27FC236}">
                    <a16:creationId xmlns:a16="http://schemas.microsoft.com/office/drawing/2014/main" id="{985C2ECF-C7C0-DA17-5B56-03D0CFBB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126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991" name="Text Box 53">
                <a:extLst>
                  <a:ext uri="{FF2B5EF4-FFF2-40B4-BE49-F238E27FC236}">
                    <a16:creationId xmlns:a16="http://schemas.microsoft.com/office/drawing/2014/main" id="{C9F3B5A4-D074-578C-8F2B-EC86B159F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7" y="2115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  <p:sp>
            <p:nvSpPr>
              <p:cNvPr id="40992" name="Line 54">
                <a:extLst>
                  <a:ext uri="{FF2B5EF4-FFF2-40B4-BE49-F238E27FC236}">
                    <a16:creationId xmlns:a16="http://schemas.microsoft.com/office/drawing/2014/main" id="{6EC94735-5C00-BD60-462F-41B0899A7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4" y="1808"/>
                <a:ext cx="171" cy="3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93" name="Line 55">
                <a:extLst>
                  <a:ext uri="{FF2B5EF4-FFF2-40B4-BE49-F238E27FC236}">
                    <a16:creationId xmlns:a16="http://schemas.microsoft.com/office/drawing/2014/main" id="{FA700D0A-1004-EC86-99B7-BA31092BC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9" y="1353"/>
                <a:ext cx="614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94" name="Line 56">
                <a:extLst>
                  <a:ext uri="{FF2B5EF4-FFF2-40B4-BE49-F238E27FC236}">
                    <a16:creationId xmlns:a16="http://schemas.microsoft.com/office/drawing/2014/main" id="{5FBA5229-267F-1114-B208-34967D7AA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9" y="1807"/>
                <a:ext cx="208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95" name="Line 57">
                <a:extLst>
                  <a:ext uri="{FF2B5EF4-FFF2-40B4-BE49-F238E27FC236}">
                    <a16:creationId xmlns:a16="http://schemas.microsoft.com/office/drawing/2014/main" id="{999A8F34-3404-AEDF-032D-D1461F895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8" y="1802"/>
                <a:ext cx="192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96" name="Line 58">
                <a:extLst>
                  <a:ext uri="{FF2B5EF4-FFF2-40B4-BE49-F238E27FC236}">
                    <a16:creationId xmlns:a16="http://schemas.microsoft.com/office/drawing/2014/main" id="{3FE4F207-CBAF-184B-5122-1027965DA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2" y="1810"/>
                <a:ext cx="191" cy="3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97" name="Line 59">
                <a:extLst>
                  <a:ext uri="{FF2B5EF4-FFF2-40B4-BE49-F238E27FC236}">
                    <a16:creationId xmlns:a16="http://schemas.microsoft.com/office/drawing/2014/main" id="{82361EDF-5902-B281-D87E-272B5687A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1819"/>
                <a:ext cx="174" cy="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0998" name="Group 60">
                <a:extLst>
                  <a:ext uri="{FF2B5EF4-FFF2-40B4-BE49-F238E27FC236}">
                    <a16:creationId xmlns:a16="http://schemas.microsoft.com/office/drawing/2014/main" id="{07CD9433-15C4-51FA-A0FF-96FF69912B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8" y="2114"/>
                <a:ext cx="163" cy="157"/>
                <a:chOff x="1368" y="1287"/>
                <a:chExt cx="163" cy="157"/>
              </a:xfrm>
            </p:grpSpPr>
            <p:sp>
              <p:nvSpPr>
                <p:cNvPr id="41034" name="Oval 61">
                  <a:extLst>
                    <a:ext uri="{FF2B5EF4-FFF2-40B4-BE49-F238E27FC236}">
                      <a16:creationId xmlns:a16="http://schemas.microsoft.com/office/drawing/2014/main" id="{D6E67DF6-514D-C06A-C4B9-26C6E1AF9A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9" y="1298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35" name="Text Box 62">
                  <a:extLst>
                    <a:ext uri="{FF2B5EF4-FFF2-40B4-BE49-F238E27FC236}">
                      <a16:creationId xmlns:a16="http://schemas.microsoft.com/office/drawing/2014/main" id="{9718AA66-4005-6ADF-346B-5AACEBBB49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8" y="1287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7</a:t>
                  </a:r>
                </a:p>
              </p:txBody>
            </p:sp>
          </p:grpSp>
          <p:sp>
            <p:nvSpPr>
              <p:cNvPr id="40999" name="Oval 63">
                <a:extLst>
                  <a:ext uri="{FF2B5EF4-FFF2-40B4-BE49-F238E27FC236}">
                    <a16:creationId xmlns:a16="http://schemas.microsoft.com/office/drawing/2014/main" id="{CF12EC81-16D2-524C-B318-EBD1E51BB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131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000" name="Text Box 64">
                <a:extLst>
                  <a:ext uri="{FF2B5EF4-FFF2-40B4-BE49-F238E27FC236}">
                    <a16:creationId xmlns:a16="http://schemas.microsoft.com/office/drawing/2014/main" id="{CCD32D71-D1B5-A905-20ED-428FEC0402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9" y="2120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8</a:t>
                </a:r>
              </a:p>
            </p:txBody>
          </p:sp>
          <p:sp>
            <p:nvSpPr>
              <p:cNvPr id="41001" name="Line 65">
                <a:extLst>
                  <a:ext uri="{FF2B5EF4-FFF2-40B4-BE49-F238E27FC236}">
                    <a16:creationId xmlns:a16="http://schemas.microsoft.com/office/drawing/2014/main" id="{AB26603F-715A-1090-AB30-D4A585688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69" y="1803"/>
                <a:ext cx="191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1002" name="Group 66">
                <a:extLst>
                  <a:ext uri="{FF2B5EF4-FFF2-40B4-BE49-F238E27FC236}">
                    <a16:creationId xmlns:a16="http://schemas.microsoft.com/office/drawing/2014/main" id="{30AAC0C4-58D5-BCCF-673C-036065CC58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3" y="1221"/>
                <a:ext cx="163" cy="157"/>
                <a:chOff x="1325" y="388"/>
                <a:chExt cx="163" cy="157"/>
              </a:xfrm>
            </p:grpSpPr>
            <p:sp>
              <p:nvSpPr>
                <p:cNvPr id="41032" name="Oval 67">
                  <a:extLst>
                    <a:ext uri="{FF2B5EF4-FFF2-40B4-BE49-F238E27FC236}">
                      <a16:creationId xmlns:a16="http://schemas.microsoft.com/office/drawing/2014/main" id="{BDC8D40D-38C9-D9CB-AD5D-0A9DCFA03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2" y="399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33" name="Text Box 68">
                  <a:extLst>
                    <a:ext uri="{FF2B5EF4-FFF2-40B4-BE49-F238E27FC236}">
                      <a16:creationId xmlns:a16="http://schemas.microsoft.com/office/drawing/2014/main" id="{310E5D52-0DCD-0E2D-63F8-4E0FAE6727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5" y="388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41003" name="Group 69">
                <a:extLst>
                  <a:ext uri="{FF2B5EF4-FFF2-40B4-BE49-F238E27FC236}">
                    <a16:creationId xmlns:a16="http://schemas.microsoft.com/office/drawing/2014/main" id="{922A3D1B-C0F3-634C-DF55-66B1F6D1A6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6" y="1659"/>
                <a:ext cx="163" cy="154"/>
                <a:chOff x="679" y="826"/>
                <a:chExt cx="163" cy="154"/>
              </a:xfrm>
            </p:grpSpPr>
            <p:sp>
              <p:nvSpPr>
                <p:cNvPr id="41030" name="Oval 70">
                  <a:extLst>
                    <a:ext uri="{FF2B5EF4-FFF2-40B4-BE49-F238E27FC236}">
                      <a16:creationId xmlns:a16="http://schemas.microsoft.com/office/drawing/2014/main" id="{5F0E59F1-AA5C-542B-87C6-9D23691CA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" y="834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31" name="Text Box 71">
                  <a:extLst>
                    <a:ext uri="{FF2B5EF4-FFF2-40B4-BE49-F238E27FC236}">
                      <a16:creationId xmlns:a16="http://schemas.microsoft.com/office/drawing/2014/main" id="{E044ECEB-019D-8240-BABF-04CD76E48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9" y="826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41004" name="Group 72">
                <a:extLst>
                  <a:ext uri="{FF2B5EF4-FFF2-40B4-BE49-F238E27FC236}">
                    <a16:creationId xmlns:a16="http://schemas.microsoft.com/office/drawing/2014/main" id="{0F7BBF7C-4904-9158-8E64-FC68C2B547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19" y="1659"/>
                <a:ext cx="163" cy="155"/>
                <a:chOff x="1113" y="826"/>
                <a:chExt cx="163" cy="155"/>
              </a:xfrm>
            </p:grpSpPr>
            <p:sp>
              <p:nvSpPr>
                <p:cNvPr id="41028" name="Oval 73">
                  <a:extLst>
                    <a:ext uri="{FF2B5EF4-FFF2-40B4-BE49-F238E27FC236}">
                      <a16:creationId xmlns:a16="http://schemas.microsoft.com/office/drawing/2014/main" id="{C21329CB-BAE4-82B0-EDD4-5B80128AA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9" y="83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29" name="Text Box 74">
                  <a:extLst>
                    <a:ext uri="{FF2B5EF4-FFF2-40B4-BE49-F238E27FC236}">
                      <a16:creationId xmlns:a16="http://schemas.microsoft.com/office/drawing/2014/main" id="{7A5A66FE-5C40-D7FF-6B32-E14FE486E5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3" y="826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3</a:t>
                  </a:r>
                </a:p>
              </p:txBody>
            </p:sp>
          </p:grpSp>
          <p:grpSp>
            <p:nvGrpSpPr>
              <p:cNvPr id="41005" name="Group 75">
                <a:extLst>
                  <a:ext uri="{FF2B5EF4-FFF2-40B4-BE49-F238E27FC236}">
                    <a16:creationId xmlns:a16="http://schemas.microsoft.com/office/drawing/2014/main" id="{435DE85D-5F3E-8FF1-1BD6-631B1A5C15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2" y="1659"/>
                <a:ext cx="163" cy="157"/>
                <a:chOff x="1574" y="826"/>
                <a:chExt cx="163" cy="157"/>
              </a:xfrm>
            </p:grpSpPr>
            <p:sp>
              <p:nvSpPr>
                <p:cNvPr id="41026" name="Oval 76">
                  <a:extLst>
                    <a:ext uri="{FF2B5EF4-FFF2-40B4-BE49-F238E27FC236}">
                      <a16:creationId xmlns:a16="http://schemas.microsoft.com/office/drawing/2014/main" id="{49EAAE2C-2DBB-781F-E0D9-664F50675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837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27" name="Text Box 77">
                  <a:extLst>
                    <a:ext uri="{FF2B5EF4-FFF2-40B4-BE49-F238E27FC236}">
                      <a16:creationId xmlns:a16="http://schemas.microsoft.com/office/drawing/2014/main" id="{589DFF9E-B907-5F87-43B5-A6BED98D33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74" y="826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4</a:t>
                  </a:r>
                </a:p>
              </p:txBody>
            </p:sp>
          </p:grpSp>
          <p:grpSp>
            <p:nvGrpSpPr>
              <p:cNvPr id="41006" name="Group 78">
                <a:extLst>
                  <a:ext uri="{FF2B5EF4-FFF2-40B4-BE49-F238E27FC236}">
                    <a16:creationId xmlns:a16="http://schemas.microsoft.com/office/drawing/2014/main" id="{D0AC455B-F7C7-8824-9AC4-CF47F06133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5" y="1667"/>
                <a:ext cx="163" cy="157"/>
                <a:chOff x="2038" y="834"/>
                <a:chExt cx="163" cy="157"/>
              </a:xfrm>
            </p:grpSpPr>
            <p:sp>
              <p:nvSpPr>
                <p:cNvPr id="41024" name="Oval 79">
                  <a:extLst>
                    <a:ext uri="{FF2B5EF4-FFF2-40B4-BE49-F238E27FC236}">
                      <a16:creationId xmlns:a16="http://schemas.microsoft.com/office/drawing/2014/main" id="{CDF3FF05-61E8-2323-71C4-298455913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9" y="845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25" name="Text Box 80">
                  <a:extLst>
                    <a:ext uri="{FF2B5EF4-FFF2-40B4-BE49-F238E27FC236}">
                      <a16:creationId xmlns:a16="http://schemas.microsoft.com/office/drawing/2014/main" id="{12967A5D-44C9-C647-F7EE-33F6C51EC0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38" y="834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5</a:t>
                  </a:r>
                </a:p>
              </p:txBody>
            </p:sp>
          </p:grpSp>
          <p:sp>
            <p:nvSpPr>
              <p:cNvPr id="41007" name="Oval 81">
                <a:extLst>
                  <a:ext uri="{FF2B5EF4-FFF2-40B4-BE49-F238E27FC236}">
                    <a16:creationId xmlns:a16="http://schemas.microsoft.com/office/drawing/2014/main" id="{1BC85D72-2C06-BA05-2672-AE826CFB9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132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008" name="Text Box 82">
                <a:extLst>
                  <a:ext uri="{FF2B5EF4-FFF2-40B4-BE49-F238E27FC236}">
                    <a16:creationId xmlns:a16="http://schemas.microsoft.com/office/drawing/2014/main" id="{A6A7E519-5E50-FF25-563C-61550AC3F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3" y="2121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  <p:sp>
            <p:nvSpPr>
              <p:cNvPr id="41009" name="Line 83">
                <a:extLst>
                  <a:ext uri="{FF2B5EF4-FFF2-40B4-BE49-F238E27FC236}">
                    <a16:creationId xmlns:a16="http://schemas.microsoft.com/office/drawing/2014/main" id="{D097DE0A-841C-093F-61DD-8DBC68D8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0" y="1814"/>
                <a:ext cx="171" cy="3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10" name="Line 84">
                <a:extLst>
                  <a:ext uri="{FF2B5EF4-FFF2-40B4-BE49-F238E27FC236}">
                    <a16:creationId xmlns:a16="http://schemas.microsoft.com/office/drawing/2014/main" id="{30419C88-C1B8-9FFB-D47F-E5D7F3ACA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03" y="1377"/>
                <a:ext cx="192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11" name="Line 85">
                <a:extLst>
                  <a:ext uri="{FF2B5EF4-FFF2-40B4-BE49-F238E27FC236}">
                    <a16:creationId xmlns:a16="http://schemas.microsoft.com/office/drawing/2014/main" id="{830DDCD3-31FD-E8A6-3AA9-27B41DDED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4" y="1377"/>
                <a:ext cx="202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12" name="Line 86">
                <a:extLst>
                  <a:ext uri="{FF2B5EF4-FFF2-40B4-BE49-F238E27FC236}">
                    <a16:creationId xmlns:a16="http://schemas.microsoft.com/office/drawing/2014/main" id="{2349AF52-0169-1501-83D6-184F4A063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5" y="1359"/>
                <a:ext cx="614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13" name="Line 87">
                <a:extLst>
                  <a:ext uri="{FF2B5EF4-FFF2-40B4-BE49-F238E27FC236}">
                    <a16:creationId xmlns:a16="http://schemas.microsoft.com/office/drawing/2014/main" id="{5CD5FBE5-B7CA-BB61-8CF3-F2B6C78F4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5" y="1813"/>
                <a:ext cx="208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14" name="Line 88">
                <a:extLst>
                  <a:ext uri="{FF2B5EF4-FFF2-40B4-BE49-F238E27FC236}">
                    <a16:creationId xmlns:a16="http://schemas.microsoft.com/office/drawing/2014/main" id="{AEF144C9-A43E-3FDD-2978-0A42BB027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8"/>
                <a:ext cx="192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15" name="Line 89">
                <a:extLst>
                  <a:ext uri="{FF2B5EF4-FFF2-40B4-BE49-F238E27FC236}">
                    <a16:creationId xmlns:a16="http://schemas.microsoft.com/office/drawing/2014/main" id="{7DCBB482-391E-CDE8-C674-9C7D0816A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70" y="1352"/>
                <a:ext cx="630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1016" name="Group 90">
                <a:extLst>
                  <a:ext uri="{FF2B5EF4-FFF2-40B4-BE49-F238E27FC236}">
                    <a16:creationId xmlns:a16="http://schemas.microsoft.com/office/drawing/2014/main" id="{692168D2-EFD7-4623-DF70-4EE9D58A10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4" y="2120"/>
                <a:ext cx="163" cy="157"/>
                <a:chOff x="1368" y="1287"/>
                <a:chExt cx="163" cy="157"/>
              </a:xfrm>
            </p:grpSpPr>
            <p:sp>
              <p:nvSpPr>
                <p:cNvPr id="41022" name="Oval 91">
                  <a:extLst>
                    <a:ext uri="{FF2B5EF4-FFF2-40B4-BE49-F238E27FC236}">
                      <a16:creationId xmlns:a16="http://schemas.microsoft.com/office/drawing/2014/main" id="{52AA2086-F689-A2D3-D120-AFEDFE113A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9" y="1298"/>
                  <a:ext cx="148" cy="14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41023" name="Text Box 92">
                  <a:extLst>
                    <a:ext uri="{FF2B5EF4-FFF2-40B4-BE49-F238E27FC236}">
                      <a16:creationId xmlns:a16="http://schemas.microsoft.com/office/drawing/2014/main" id="{A8C8DAD8-3EC8-374F-6810-81031D5F0C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8" y="1287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000" b="1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7</a:t>
                  </a:r>
                </a:p>
              </p:txBody>
            </p:sp>
          </p:grpSp>
          <p:sp>
            <p:nvSpPr>
              <p:cNvPr id="41017" name="Oval 93">
                <a:extLst>
                  <a:ext uri="{FF2B5EF4-FFF2-40B4-BE49-F238E27FC236}">
                    <a16:creationId xmlns:a16="http://schemas.microsoft.com/office/drawing/2014/main" id="{648E2924-AA84-DDE2-E54A-2C9FCE496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21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018" name="Text Box 94">
                <a:extLst>
                  <a:ext uri="{FF2B5EF4-FFF2-40B4-BE49-F238E27FC236}">
                    <a16:creationId xmlns:a16="http://schemas.microsoft.com/office/drawing/2014/main" id="{E1205E67-7146-FD3F-7D4C-45FC93DA7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5" y="21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8</a:t>
                </a:r>
              </a:p>
            </p:txBody>
          </p:sp>
          <p:sp>
            <p:nvSpPr>
              <p:cNvPr id="41019" name="Text Box 95">
                <a:extLst>
                  <a:ext uri="{FF2B5EF4-FFF2-40B4-BE49-F238E27FC236}">
                    <a16:creationId xmlns:a16="http://schemas.microsoft.com/office/drawing/2014/main" id="{40AEA1EE-B188-E0A1-89B5-BA125A17F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" y="2309"/>
                <a:ext cx="59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연결그래프</a:t>
                </a:r>
              </a:p>
            </p:txBody>
          </p:sp>
          <p:sp>
            <p:nvSpPr>
              <p:cNvPr id="41020" name="Text Box 96">
                <a:extLst>
                  <a:ext uri="{FF2B5EF4-FFF2-40B4-BE49-F238E27FC236}">
                    <a16:creationId xmlns:a16="http://schemas.microsoft.com/office/drawing/2014/main" id="{8D8CC6DC-4274-5B40-68FE-7707D5408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8" y="2332"/>
                <a:ext cx="6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DFS </a:t>
                </a:r>
                <a:r>
                  <a:rPr lang="ko-KR" altLang="en-US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신장트리</a:t>
                </a:r>
              </a:p>
            </p:txBody>
          </p:sp>
          <p:sp>
            <p:nvSpPr>
              <p:cNvPr id="41021" name="Text Box 97">
                <a:extLst>
                  <a:ext uri="{FF2B5EF4-FFF2-40B4-BE49-F238E27FC236}">
                    <a16:creationId xmlns:a16="http://schemas.microsoft.com/office/drawing/2014/main" id="{A7B46949-157F-C5B0-A962-8BEB44EBE8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9" y="2332"/>
                <a:ext cx="69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BFS </a:t>
                </a:r>
                <a:r>
                  <a:rPr lang="ko-KR" altLang="en-US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신장트리</a:t>
                </a:r>
              </a:p>
            </p:txBody>
          </p:sp>
        </p:grpSp>
      </p:grp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3632DE5-2B5C-A24D-42F5-E5D38030E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>
                <a:ea typeface="굴림" panose="020B0600000101010101" pitchFamily="50" charset="-127"/>
              </a:rPr>
              <a:t>최소신장트리</a:t>
            </a:r>
            <a:r>
              <a:rPr lang="en-US" altLang="ko-KR" sz="2800">
                <a:ea typeface="굴림" panose="020B0600000101010101" pitchFamily="50" charset="-127"/>
              </a:rPr>
              <a:t>(Minimal Spanning Tree)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E28E7A9-AAB1-DF36-F9E6-DFED2ADF3C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95400"/>
            <a:ext cx="8443912" cy="4724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400" dirty="0">
                <a:ea typeface="굴림" panose="020B0600000101010101" pitchFamily="50" charset="-127"/>
              </a:rPr>
              <a:t>간선에 부여된 가중치의 합이 최소인 </a:t>
            </a:r>
            <a:r>
              <a:rPr lang="ko-KR" altLang="en-US" sz="2400" dirty="0" err="1">
                <a:ea typeface="굴림" panose="020B0600000101010101" pitchFamily="50" charset="-127"/>
              </a:rPr>
              <a:t>신장트리</a:t>
            </a:r>
            <a:endParaRPr lang="ko-KR" altLang="en-US" sz="24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ko-KR" altLang="en-US" sz="2400" dirty="0">
                <a:ea typeface="굴림" panose="020B0600000101010101" pitchFamily="50" charset="-127"/>
              </a:rPr>
              <a:t> </a:t>
            </a:r>
            <a:endParaRPr lang="ko-KR" altLang="en-US" dirty="0">
              <a:ea typeface="굴림" panose="020B0600000101010101" pitchFamily="50" charset="-127"/>
            </a:endParaRPr>
          </a:p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43012" name="그림 2">
            <a:extLst>
              <a:ext uri="{FF2B5EF4-FFF2-40B4-BE49-F238E27FC236}">
                <a16:creationId xmlns:a16="http://schemas.microsoft.com/office/drawing/2014/main" id="{4CDED0B3-81D0-053C-C1AF-C11F3E03B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390683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AA17EF0-9A58-AF34-689D-17A192B62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584200"/>
            <a:ext cx="6934200" cy="563563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최소신장트리 찾는법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                                            - Kruscal</a:t>
            </a:r>
            <a:r>
              <a:rPr lang="ko-KR" altLang="en-US" sz="2400">
                <a:ea typeface="굴림" panose="020B0600000101010101" pitchFamily="50" charset="-127"/>
              </a:rPr>
              <a:t>의 방법</a:t>
            </a:r>
          </a:p>
        </p:txBody>
      </p:sp>
      <p:graphicFrame>
        <p:nvGraphicFramePr>
          <p:cNvPr id="276483" name="Group 3">
            <a:extLst>
              <a:ext uri="{FF2B5EF4-FFF2-40B4-BE49-F238E27FC236}">
                <a16:creationId xmlns:a16="http://schemas.microsoft.com/office/drawing/2014/main" id="{0F4114D9-CE76-80B2-4AFD-D807159F4F0F}"/>
              </a:ext>
            </a:extLst>
          </p:cNvPr>
          <p:cNvGraphicFramePr>
            <a:graphicFrameLocks noGrp="1"/>
          </p:cNvGraphicFramePr>
          <p:nvPr/>
        </p:nvGraphicFramePr>
        <p:xfrm>
          <a:off x="4273550" y="1966913"/>
          <a:ext cx="4768850" cy="3884613"/>
        </p:xfrm>
        <a:graphic>
          <a:graphicData uri="http://schemas.openxmlformats.org/drawingml/2006/table">
            <a:tbl>
              <a:tblPr/>
              <a:tblGrid>
                <a:gridCol w="41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91417" marR="914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17" marR="914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91417" marR="914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17" marR="914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3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91417" marR="914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17" marR="914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91417" marR="914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17" marR="914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91417" marR="914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17" marR="914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L="91417" marR="914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17" marR="914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5081" name="Group 26">
            <a:extLst>
              <a:ext uri="{FF2B5EF4-FFF2-40B4-BE49-F238E27FC236}">
                <a16:creationId xmlns:a16="http://schemas.microsoft.com/office/drawing/2014/main" id="{CAA0C20E-44F1-60E8-8D05-4ACC6D71D384}"/>
              </a:ext>
            </a:extLst>
          </p:cNvPr>
          <p:cNvGrpSpPr>
            <a:grpSpLocks/>
          </p:cNvGrpSpPr>
          <p:nvPr/>
        </p:nvGrpSpPr>
        <p:grpSpPr bwMode="auto">
          <a:xfrm>
            <a:off x="4692650" y="2111375"/>
            <a:ext cx="1698625" cy="1212850"/>
            <a:chOff x="520" y="414"/>
            <a:chExt cx="1556" cy="1110"/>
          </a:xfrm>
        </p:grpSpPr>
        <p:sp>
          <p:nvSpPr>
            <p:cNvPr id="45281" name="Line 27">
              <a:extLst>
                <a:ext uri="{FF2B5EF4-FFF2-40B4-BE49-F238E27FC236}">
                  <a16:creationId xmlns:a16="http://schemas.microsoft.com/office/drawing/2014/main" id="{636E0821-B558-89FE-A199-3806BB0A1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" y="690"/>
              <a:ext cx="94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282" name="Text Box 28">
              <a:extLst>
                <a:ext uri="{FF2B5EF4-FFF2-40B4-BE49-F238E27FC236}">
                  <a16:creationId xmlns:a16="http://schemas.microsoft.com/office/drawing/2014/main" id="{F12D76C4-0BFF-69FC-6F94-27531C7CE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738"/>
              <a:ext cx="23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45283" name="Group 29">
              <a:extLst>
                <a:ext uri="{FF2B5EF4-FFF2-40B4-BE49-F238E27FC236}">
                  <a16:creationId xmlns:a16="http://schemas.microsoft.com/office/drawing/2014/main" id="{E32BB73F-DE91-15F0-CBB0-E17C81A17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" y="562"/>
              <a:ext cx="238" cy="224"/>
              <a:chOff x="1288" y="388"/>
              <a:chExt cx="238" cy="224"/>
            </a:xfrm>
          </p:grpSpPr>
          <p:sp>
            <p:nvSpPr>
              <p:cNvPr id="45302" name="Oval 30">
                <a:extLst>
                  <a:ext uri="{FF2B5EF4-FFF2-40B4-BE49-F238E27FC236}">
                    <a16:creationId xmlns:a16="http://schemas.microsoft.com/office/drawing/2014/main" id="{67AF3D28-9EAC-C0F4-12F9-6E9C47D9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303" name="Text Box 31">
                <a:extLst>
                  <a:ext uri="{FF2B5EF4-FFF2-40B4-BE49-F238E27FC236}">
                    <a16:creationId xmlns:a16="http://schemas.microsoft.com/office/drawing/2014/main" id="{7F74A90F-9E45-002B-0386-21110E4DA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8" y="388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5284" name="Group 32">
              <a:extLst>
                <a:ext uri="{FF2B5EF4-FFF2-40B4-BE49-F238E27FC236}">
                  <a16:creationId xmlns:a16="http://schemas.microsoft.com/office/drawing/2014/main" id="{0052DCA6-4DA8-4D48-5362-F38ECF063D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" y="898"/>
              <a:ext cx="238" cy="224"/>
              <a:chOff x="642" y="826"/>
              <a:chExt cx="238" cy="224"/>
            </a:xfrm>
          </p:grpSpPr>
          <p:sp>
            <p:nvSpPr>
              <p:cNvPr id="45300" name="Oval 33">
                <a:extLst>
                  <a:ext uri="{FF2B5EF4-FFF2-40B4-BE49-F238E27FC236}">
                    <a16:creationId xmlns:a16="http://schemas.microsoft.com/office/drawing/2014/main" id="{8DAF9287-6A3E-B464-6449-A6685AE7F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301" name="Text Box 34">
                <a:extLst>
                  <a:ext uri="{FF2B5EF4-FFF2-40B4-BE49-F238E27FC236}">
                    <a16:creationId xmlns:a16="http://schemas.microsoft.com/office/drawing/2014/main" id="{893301BF-70A4-43CE-7DE4-A7C70A3C1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" y="826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5285" name="Group 35">
              <a:extLst>
                <a:ext uri="{FF2B5EF4-FFF2-40B4-BE49-F238E27FC236}">
                  <a16:creationId xmlns:a16="http://schemas.microsoft.com/office/drawing/2014/main" id="{55C4291C-0237-9B57-C69B-F88177BBE9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3" y="586"/>
              <a:ext cx="238" cy="222"/>
              <a:chOff x="1076" y="826"/>
              <a:chExt cx="238" cy="222"/>
            </a:xfrm>
          </p:grpSpPr>
          <p:sp>
            <p:nvSpPr>
              <p:cNvPr id="45298" name="Oval 36">
                <a:extLst>
                  <a:ext uri="{FF2B5EF4-FFF2-40B4-BE49-F238E27FC236}">
                    <a16:creationId xmlns:a16="http://schemas.microsoft.com/office/drawing/2014/main" id="{79ADE1A0-7FC9-19DB-98D0-2F47A5B38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99" name="Text Box 37">
                <a:extLst>
                  <a:ext uri="{FF2B5EF4-FFF2-40B4-BE49-F238E27FC236}">
                    <a16:creationId xmlns:a16="http://schemas.microsoft.com/office/drawing/2014/main" id="{F6E941B0-4A34-2D7F-28BC-7E37D453E1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6" y="826"/>
                <a:ext cx="238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5286" name="Group 38">
              <a:extLst>
                <a:ext uri="{FF2B5EF4-FFF2-40B4-BE49-F238E27FC236}">
                  <a16:creationId xmlns:a16="http://schemas.microsoft.com/office/drawing/2014/main" id="{824A3633-D083-0709-1942-DB23D9F4B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1120"/>
              <a:ext cx="238" cy="224"/>
              <a:chOff x="1536" y="826"/>
              <a:chExt cx="238" cy="224"/>
            </a:xfrm>
          </p:grpSpPr>
          <p:sp>
            <p:nvSpPr>
              <p:cNvPr id="45296" name="Oval 39">
                <a:extLst>
                  <a:ext uri="{FF2B5EF4-FFF2-40B4-BE49-F238E27FC236}">
                    <a16:creationId xmlns:a16="http://schemas.microsoft.com/office/drawing/2014/main" id="{63AC5B24-A434-9B84-A1DB-0E8D7103B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97" name="Text Box 40">
                <a:extLst>
                  <a:ext uri="{FF2B5EF4-FFF2-40B4-BE49-F238E27FC236}">
                    <a16:creationId xmlns:a16="http://schemas.microsoft.com/office/drawing/2014/main" id="{EF7ED0E3-384A-92BB-B9AA-9F84A56173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826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5287" name="Group 41">
              <a:extLst>
                <a:ext uri="{FF2B5EF4-FFF2-40B4-BE49-F238E27FC236}">
                  <a16:creationId xmlns:a16="http://schemas.microsoft.com/office/drawing/2014/main" id="{B1B0850A-2527-E2AB-FB44-82E0F41AE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7" y="414"/>
              <a:ext cx="238" cy="224"/>
              <a:chOff x="2001" y="834"/>
              <a:chExt cx="238" cy="224"/>
            </a:xfrm>
          </p:grpSpPr>
          <p:sp>
            <p:nvSpPr>
              <p:cNvPr id="45294" name="Oval 42">
                <a:extLst>
                  <a:ext uri="{FF2B5EF4-FFF2-40B4-BE49-F238E27FC236}">
                    <a16:creationId xmlns:a16="http://schemas.microsoft.com/office/drawing/2014/main" id="{E1246C10-2C7C-CF02-4253-02A1B700B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95" name="Text Box 43">
                <a:extLst>
                  <a:ext uri="{FF2B5EF4-FFF2-40B4-BE49-F238E27FC236}">
                    <a16:creationId xmlns:a16="http://schemas.microsoft.com/office/drawing/2014/main" id="{B64AA851-A077-523D-8299-7C4CCF106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834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5288" name="Group 44">
              <a:extLst>
                <a:ext uri="{FF2B5EF4-FFF2-40B4-BE49-F238E27FC236}">
                  <a16:creationId xmlns:a16="http://schemas.microsoft.com/office/drawing/2014/main" id="{B8C40EB7-CB7D-77CE-E40B-F0966AC540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8" y="930"/>
              <a:ext cx="238" cy="224"/>
              <a:chOff x="1331" y="1287"/>
              <a:chExt cx="238" cy="224"/>
            </a:xfrm>
          </p:grpSpPr>
          <p:sp>
            <p:nvSpPr>
              <p:cNvPr id="45292" name="Oval 45">
                <a:extLst>
                  <a:ext uri="{FF2B5EF4-FFF2-40B4-BE49-F238E27FC236}">
                    <a16:creationId xmlns:a16="http://schemas.microsoft.com/office/drawing/2014/main" id="{59C9E39F-794F-BF54-7409-07B3C698E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93" name="Text Box 46">
                <a:extLst>
                  <a:ext uri="{FF2B5EF4-FFF2-40B4-BE49-F238E27FC236}">
                    <a16:creationId xmlns:a16="http://schemas.microsoft.com/office/drawing/2014/main" id="{6F9E57AF-6B47-7205-5116-EFC358150C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" y="1287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5289" name="Group 47">
              <a:extLst>
                <a:ext uri="{FF2B5EF4-FFF2-40B4-BE49-F238E27FC236}">
                  <a16:creationId xmlns:a16="http://schemas.microsoft.com/office/drawing/2014/main" id="{35545B19-08E6-5D43-FD7C-ADC94A691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4" y="1300"/>
              <a:ext cx="238" cy="224"/>
              <a:chOff x="3133" y="1639"/>
              <a:chExt cx="238" cy="224"/>
            </a:xfrm>
          </p:grpSpPr>
          <p:sp>
            <p:nvSpPr>
              <p:cNvPr id="45290" name="Oval 48">
                <a:extLst>
                  <a:ext uri="{FF2B5EF4-FFF2-40B4-BE49-F238E27FC236}">
                    <a16:creationId xmlns:a16="http://schemas.microsoft.com/office/drawing/2014/main" id="{49ED8B2A-FC84-C35A-0D62-956B3F88F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91" name="Text Box 49">
                <a:extLst>
                  <a:ext uri="{FF2B5EF4-FFF2-40B4-BE49-F238E27FC236}">
                    <a16:creationId xmlns:a16="http://schemas.microsoft.com/office/drawing/2014/main" id="{6A2B20B3-5EBD-DB21-60A7-B0DC72125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3" y="1639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</p:grpSp>
      <p:grpSp>
        <p:nvGrpSpPr>
          <p:cNvPr id="45082" name="Group 50">
            <a:extLst>
              <a:ext uri="{FF2B5EF4-FFF2-40B4-BE49-F238E27FC236}">
                <a16:creationId xmlns:a16="http://schemas.microsoft.com/office/drawing/2014/main" id="{F72A67AA-B3D0-413E-C803-E9E5EA062C40}"/>
              </a:ext>
            </a:extLst>
          </p:cNvPr>
          <p:cNvGrpSpPr>
            <a:grpSpLocks/>
          </p:cNvGrpSpPr>
          <p:nvPr/>
        </p:nvGrpSpPr>
        <p:grpSpPr bwMode="auto">
          <a:xfrm>
            <a:off x="7056438" y="2005013"/>
            <a:ext cx="1698625" cy="1212850"/>
            <a:chOff x="555" y="1709"/>
            <a:chExt cx="1556" cy="1110"/>
          </a:xfrm>
        </p:grpSpPr>
        <p:sp>
          <p:nvSpPr>
            <p:cNvPr id="45256" name="Line 51">
              <a:extLst>
                <a:ext uri="{FF2B5EF4-FFF2-40B4-BE49-F238E27FC236}">
                  <a16:creationId xmlns:a16="http://schemas.microsoft.com/office/drawing/2014/main" id="{D7A05646-2182-562D-50CB-89AAAE3A4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1985"/>
              <a:ext cx="94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257" name="Line 52">
              <a:extLst>
                <a:ext uri="{FF2B5EF4-FFF2-40B4-BE49-F238E27FC236}">
                  <a16:creationId xmlns:a16="http://schemas.microsoft.com/office/drawing/2014/main" id="{91D1A3E4-9D35-33BC-3AE1-1844DD176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2537"/>
              <a:ext cx="22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258" name="Text Box 53">
              <a:extLst>
                <a:ext uri="{FF2B5EF4-FFF2-40B4-BE49-F238E27FC236}">
                  <a16:creationId xmlns:a16="http://schemas.microsoft.com/office/drawing/2014/main" id="{F3728084-022B-5D69-AED1-B0B1634F8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" y="2033"/>
              <a:ext cx="23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5259" name="Text Box 54">
              <a:extLst>
                <a:ext uri="{FF2B5EF4-FFF2-40B4-BE49-F238E27FC236}">
                  <a16:creationId xmlns:a16="http://schemas.microsoft.com/office/drawing/2014/main" id="{26EE8BE4-A865-6020-4BCC-10FC9A9B3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5" y="2563"/>
              <a:ext cx="2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grpSp>
          <p:nvGrpSpPr>
            <p:cNvPr id="45260" name="Group 55">
              <a:extLst>
                <a:ext uri="{FF2B5EF4-FFF2-40B4-BE49-F238E27FC236}">
                  <a16:creationId xmlns:a16="http://schemas.microsoft.com/office/drawing/2014/main" id="{EC09288C-3824-03FD-16D7-250E95A1E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4" y="1857"/>
              <a:ext cx="238" cy="224"/>
              <a:chOff x="1288" y="388"/>
              <a:chExt cx="238" cy="224"/>
            </a:xfrm>
          </p:grpSpPr>
          <p:sp>
            <p:nvSpPr>
              <p:cNvPr id="45279" name="Oval 56">
                <a:extLst>
                  <a:ext uri="{FF2B5EF4-FFF2-40B4-BE49-F238E27FC236}">
                    <a16:creationId xmlns:a16="http://schemas.microsoft.com/office/drawing/2014/main" id="{B9167677-9701-B106-4EFE-E9A8A7B8C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80" name="Text Box 57">
                <a:extLst>
                  <a:ext uri="{FF2B5EF4-FFF2-40B4-BE49-F238E27FC236}">
                    <a16:creationId xmlns:a16="http://schemas.microsoft.com/office/drawing/2014/main" id="{1A34AD27-0CEF-64B6-F431-14761204A3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8" y="388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5261" name="Group 58">
              <a:extLst>
                <a:ext uri="{FF2B5EF4-FFF2-40B4-BE49-F238E27FC236}">
                  <a16:creationId xmlns:a16="http://schemas.microsoft.com/office/drawing/2014/main" id="{36FCEBF1-DDE7-85FC-5557-499286FB70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" y="2193"/>
              <a:ext cx="238" cy="224"/>
              <a:chOff x="642" y="826"/>
              <a:chExt cx="238" cy="224"/>
            </a:xfrm>
          </p:grpSpPr>
          <p:sp>
            <p:nvSpPr>
              <p:cNvPr id="45277" name="Oval 59">
                <a:extLst>
                  <a:ext uri="{FF2B5EF4-FFF2-40B4-BE49-F238E27FC236}">
                    <a16:creationId xmlns:a16="http://schemas.microsoft.com/office/drawing/2014/main" id="{0B11E0CF-AB44-7168-FE25-BD66E29BD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78" name="Text Box 60">
                <a:extLst>
                  <a:ext uri="{FF2B5EF4-FFF2-40B4-BE49-F238E27FC236}">
                    <a16:creationId xmlns:a16="http://schemas.microsoft.com/office/drawing/2014/main" id="{12DDA45B-C5F7-1851-4B79-402FE8B2C9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" y="826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5262" name="Group 61">
              <a:extLst>
                <a:ext uri="{FF2B5EF4-FFF2-40B4-BE49-F238E27FC236}">
                  <a16:creationId xmlns:a16="http://schemas.microsoft.com/office/drawing/2014/main" id="{BA5A07A6-ABB9-E6D2-5CF1-6BA6372BB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8" y="1881"/>
              <a:ext cx="238" cy="222"/>
              <a:chOff x="1076" y="826"/>
              <a:chExt cx="238" cy="222"/>
            </a:xfrm>
          </p:grpSpPr>
          <p:sp>
            <p:nvSpPr>
              <p:cNvPr id="45275" name="Oval 62">
                <a:extLst>
                  <a:ext uri="{FF2B5EF4-FFF2-40B4-BE49-F238E27FC236}">
                    <a16:creationId xmlns:a16="http://schemas.microsoft.com/office/drawing/2014/main" id="{A7B4B044-494F-0C6A-F059-1BB7CEB22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76" name="Text Box 63">
                <a:extLst>
                  <a:ext uri="{FF2B5EF4-FFF2-40B4-BE49-F238E27FC236}">
                    <a16:creationId xmlns:a16="http://schemas.microsoft.com/office/drawing/2014/main" id="{4D39CFC5-723E-6B25-E415-2D88275773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6" y="826"/>
                <a:ext cx="238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5263" name="Group 64">
              <a:extLst>
                <a:ext uri="{FF2B5EF4-FFF2-40B4-BE49-F238E27FC236}">
                  <a16:creationId xmlns:a16="http://schemas.microsoft.com/office/drawing/2014/main" id="{5388F2F4-3F42-7B92-CF08-23E36120A5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8" y="2415"/>
              <a:ext cx="238" cy="224"/>
              <a:chOff x="1536" y="826"/>
              <a:chExt cx="238" cy="224"/>
            </a:xfrm>
          </p:grpSpPr>
          <p:sp>
            <p:nvSpPr>
              <p:cNvPr id="45273" name="Oval 65">
                <a:extLst>
                  <a:ext uri="{FF2B5EF4-FFF2-40B4-BE49-F238E27FC236}">
                    <a16:creationId xmlns:a16="http://schemas.microsoft.com/office/drawing/2014/main" id="{58EB187A-943F-BF04-F807-F96A3C29F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74" name="Text Box 66">
                <a:extLst>
                  <a:ext uri="{FF2B5EF4-FFF2-40B4-BE49-F238E27FC236}">
                    <a16:creationId xmlns:a16="http://schemas.microsoft.com/office/drawing/2014/main" id="{FB852D92-A55E-04FC-E738-E47CB5FBB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826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5264" name="Group 67">
              <a:extLst>
                <a:ext uri="{FF2B5EF4-FFF2-40B4-BE49-F238E27FC236}">
                  <a16:creationId xmlns:a16="http://schemas.microsoft.com/office/drawing/2014/main" id="{14E53C74-48E1-3F9A-DE81-CE983D229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2" y="1709"/>
              <a:ext cx="238" cy="224"/>
              <a:chOff x="2001" y="834"/>
              <a:chExt cx="238" cy="224"/>
            </a:xfrm>
          </p:grpSpPr>
          <p:sp>
            <p:nvSpPr>
              <p:cNvPr id="45271" name="Oval 68">
                <a:extLst>
                  <a:ext uri="{FF2B5EF4-FFF2-40B4-BE49-F238E27FC236}">
                    <a16:creationId xmlns:a16="http://schemas.microsoft.com/office/drawing/2014/main" id="{9F35D110-3A97-2726-73A7-B036832A7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72" name="Text Box 69">
                <a:extLst>
                  <a:ext uri="{FF2B5EF4-FFF2-40B4-BE49-F238E27FC236}">
                    <a16:creationId xmlns:a16="http://schemas.microsoft.com/office/drawing/2014/main" id="{4BE1A4E5-595D-3CA6-E620-9F3DB8B05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834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5265" name="Group 70">
              <a:extLst>
                <a:ext uri="{FF2B5EF4-FFF2-40B4-BE49-F238E27FC236}">
                  <a16:creationId xmlns:a16="http://schemas.microsoft.com/office/drawing/2014/main" id="{F7A5C450-F111-4468-C829-C2EC8F9A0C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3" y="2225"/>
              <a:ext cx="238" cy="224"/>
              <a:chOff x="1331" y="1287"/>
              <a:chExt cx="238" cy="224"/>
            </a:xfrm>
          </p:grpSpPr>
          <p:sp>
            <p:nvSpPr>
              <p:cNvPr id="45269" name="Oval 71">
                <a:extLst>
                  <a:ext uri="{FF2B5EF4-FFF2-40B4-BE49-F238E27FC236}">
                    <a16:creationId xmlns:a16="http://schemas.microsoft.com/office/drawing/2014/main" id="{1EC98164-55F6-93BA-7431-72AD78B5D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70" name="Text Box 72">
                <a:extLst>
                  <a:ext uri="{FF2B5EF4-FFF2-40B4-BE49-F238E27FC236}">
                    <a16:creationId xmlns:a16="http://schemas.microsoft.com/office/drawing/2014/main" id="{EC70E1FD-4303-C2CD-474E-F11F0F4C6A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" y="1287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5266" name="Group 73">
              <a:extLst>
                <a:ext uri="{FF2B5EF4-FFF2-40B4-BE49-F238E27FC236}">
                  <a16:creationId xmlns:a16="http://schemas.microsoft.com/office/drawing/2014/main" id="{11B58AE7-E2F6-6657-6E63-D14B6564A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9" y="2595"/>
              <a:ext cx="238" cy="224"/>
              <a:chOff x="3133" y="1639"/>
              <a:chExt cx="238" cy="224"/>
            </a:xfrm>
          </p:grpSpPr>
          <p:sp>
            <p:nvSpPr>
              <p:cNvPr id="45267" name="Oval 74">
                <a:extLst>
                  <a:ext uri="{FF2B5EF4-FFF2-40B4-BE49-F238E27FC236}">
                    <a16:creationId xmlns:a16="http://schemas.microsoft.com/office/drawing/2014/main" id="{145266EC-2BA1-2714-3941-55A3B9598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68" name="Text Box 75">
                <a:extLst>
                  <a:ext uri="{FF2B5EF4-FFF2-40B4-BE49-F238E27FC236}">
                    <a16:creationId xmlns:a16="http://schemas.microsoft.com/office/drawing/2014/main" id="{414DB5ED-2BAC-AABB-74EC-96B721AFF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3" y="1639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</p:grpSp>
      <p:grpSp>
        <p:nvGrpSpPr>
          <p:cNvPr id="45083" name="Group 76">
            <a:extLst>
              <a:ext uri="{FF2B5EF4-FFF2-40B4-BE49-F238E27FC236}">
                <a16:creationId xmlns:a16="http://schemas.microsoft.com/office/drawing/2014/main" id="{771E9D39-3F00-2CF6-3AF4-CE4FD2380121}"/>
              </a:ext>
            </a:extLst>
          </p:cNvPr>
          <p:cNvGrpSpPr>
            <a:grpSpLocks/>
          </p:cNvGrpSpPr>
          <p:nvPr/>
        </p:nvGrpSpPr>
        <p:grpSpPr bwMode="auto">
          <a:xfrm>
            <a:off x="7113588" y="3281363"/>
            <a:ext cx="1697037" cy="1212850"/>
            <a:chOff x="2793" y="407"/>
            <a:chExt cx="1556" cy="1110"/>
          </a:xfrm>
        </p:grpSpPr>
        <p:sp>
          <p:nvSpPr>
            <p:cNvPr id="45227" name="Line 77">
              <a:extLst>
                <a:ext uri="{FF2B5EF4-FFF2-40B4-BE49-F238E27FC236}">
                  <a16:creationId xmlns:a16="http://schemas.microsoft.com/office/drawing/2014/main" id="{00C24547-0BBC-1929-8F0B-FFCEB3EC5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0" y="683"/>
              <a:ext cx="94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228" name="Line 78">
              <a:extLst>
                <a:ext uri="{FF2B5EF4-FFF2-40B4-BE49-F238E27FC236}">
                  <a16:creationId xmlns:a16="http://schemas.microsoft.com/office/drawing/2014/main" id="{C9FB38C2-D1FD-7DE4-B03C-0889AE333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85" y="716"/>
              <a:ext cx="106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229" name="Line 79">
              <a:extLst>
                <a:ext uri="{FF2B5EF4-FFF2-40B4-BE49-F238E27FC236}">
                  <a16:creationId xmlns:a16="http://schemas.microsoft.com/office/drawing/2014/main" id="{8B1688BB-7E91-3609-4963-474E300FF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35"/>
              <a:ext cx="22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230" name="Line 80">
              <a:extLst>
                <a:ext uri="{FF2B5EF4-FFF2-40B4-BE49-F238E27FC236}">
                  <a16:creationId xmlns:a16="http://schemas.microsoft.com/office/drawing/2014/main" id="{41D453D8-CD59-02C6-B4C5-4191EBF8C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3" y="700"/>
              <a:ext cx="34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231" name="Text Box 81">
              <a:extLst>
                <a:ext uri="{FF2B5EF4-FFF2-40B4-BE49-F238E27FC236}">
                  <a16:creationId xmlns:a16="http://schemas.microsoft.com/office/drawing/2014/main" id="{F0E284CD-0D2D-8358-8C1C-8425E4ABD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820"/>
              <a:ext cx="30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5232" name="Text Box 82">
              <a:extLst>
                <a:ext uri="{FF2B5EF4-FFF2-40B4-BE49-F238E27FC236}">
                  <a16:creationId xmlns:a16="http://schemas.microsoft.com/office/drawing/2014/main" id="{8F6F9909-E805-F24C-8600-66A510CD2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" y="695"/>
              <a:ext cx="30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5233" name="Text Box 83">
              <a:extLst>
                <a:ext uri="{FF2B5EF4-FFF2-40B4-BE49-F238E27FC236}">
                  <a16:creationId xmlns:a16="http://schemas.microsoft.com/office/drawing/2014/main" id="{15762C4E-AA18-BDD5-F7A2-1F98D1315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" y="731"/>
              <a:ext cx="23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5234" name="Text Box 84">
              <a:extLst>
                <a:ext uri="{FF2B5EF4-FFF2-40B4-BE49-F238E27FC236}">
                  <a16:creationId xmlns:a16="http://schemas.microsoft.com/office/drawing/2014/main" id="{78D6F041-4F37-32D5-9D89-0B76F4556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3" y="1261"/>
              <a:ext cx="2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grpSp>
          <p:nvGrpSpPr>
            <p:cNvPr id="45235" name="Group 85">
              <a:extLst>
                <a:ext uri="{FF2B5EF4-FFF2-40B4-BE49-F238E27FC236}">
                  <a16:creationId xmlns:a16="http://schemas.microsoft.com/office/drawing/2014/main" id="{FF858A94-A81E-3C8D-1BEB-540F75599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555"/>
              <a:ext cx="238" cy="224"/>
              <a:chOff x="1288" y="388"/>
              <a:chExt cx="238" cy="224"/>
            </a:xfrm>
          </p:grpSpPr>
          <p:sp>
            <p:nvSpPr>
              <p:cNvPr id="45254" name="Oval 86">
                <a:extLst>
                  <a:ext uri="{FF2B5EF4-FFF2-40B4-BE49-F238E27FC236}">
                    <a16:creationId xmlns:a16="http://schemas.microsoft.com/office/drawing/2014/main" id="{A80D2331-5B2E-4460-2700-E1D0FE219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55" name="Text Box 87">
                <a:extLst>
                  <a:ext uri="{FF2B5EF4-FFF2-40B4-BE49-F238E27FC236}">
                    <a16:creationId xmlns:a16="http://schemas.microsoft.com/office/drawing/2014/main" id="{B6E9317D-0D52-8B59-520B-F935B1E78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8" y="388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5236" name="Group 88">
              <a:extLst>
                <a:ext uri="{FF2B5EF4-FFF2-40B4-BE49-F238E27FC236}">
                  <a16:creationId xmlns:a16="http://schemas.microsoft.com/office/drawing/2014/main" id="{CCA416E1-A8D0-1FD3-8679-C7BA99C3D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5" y="891"/>
              <a:ext cx="238" cy="224"/>
              <a:chOff x="642" y="826"/>
              <a:chExt cx="238" cy="224"/>
            </a:xfrm>
          </p:grpSpPr>
          <p:sp>
            <p:nvSpPr>
              <p:cNvPr id="45252" name="Oval 89">
                <a:extLst>
                  <a:ext uri="{FF2B5EF4-FFF2-40B4-BE49-F238E27FC236}">
                    <a16:creationId xmlns:a16="http://schemas.microsoft.com/office/drawing/2014/main" id="{851321C6-58FE-8C7E-1A20-95E756D50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53" name="Text Box 90">
                <a:extLst>
                  <a:ext uri="{FF2B5EF4-FFF2-40B4-BE49-F238E27FC236}">
                    <a16:creationId xmlns:a16="http://schemas.microsoft.com/office/drawing/2014/main" id="{DDC323F2-0A86-E7C1-1E5B-4166D7899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" y="826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5237" name="Group 91">
              <a:extLst>
                <a:ext uri="{FF2B5EF4-FFF2-40B4-BE49-F238E27FC236}">
                  <a16:creationId xmlns:a16="http://schemas.microsoft.com/office/drawing/2014/main" id="{2B3F48EB-3505-CB7F-B735-2D3FECD1D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6" y="579"/>
              <a:ext cx="238" cy="222"/>
              <a:chOff x="1076" y="826"/>
              <a:chExt cx="238" cy="222"/>
            </a:xfrm>
          </p:grpSpPr>
          <p:sp>
            <p:nvSpPr>
              <p:cNvPr id="45250" name="Oval 92">
                <a:extLst>
                  <a:ext uri="{FF2B5EF4-FFF2-40B4-BE49-F238E27FC236}">
                    <a16:creationId xmlns:a16="http://schemas.microsoft.com/office/drawing/2014/main" id="{0DD4D857-E269-0C54-3A22-E99AA2F51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51" name="Text Box 93">
                <a:extLst>
                  <a:ext uri="{FF2B5EF4-FFF2-40B4-BE49-F238E27FC236}">
                    <a16:creationId xmlns:a16="http://schemas.microsoft.com/office/drawing/2014/main" id="{C87B4654-6503-702E-A824-71F45F2F6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6" y="826"/>
                <a:ext cx="238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5238" name="Group 94">
              <a:extLst>
                <a:ext uri="{FF2B5EF4-FFF2-40B4-BE49-F238E27FC236}">
                  <a16:creationId xmlns:a16="http://schemas.microsoft.com/office/drawing/2014/main" id="{361D5F19-E204-9D32-0EA8-CD59270FF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" y="1113"/>
              <a:ext cx="238" cy="224"/>
              <a:chOff x="1536" y="826"/>
              <a:chExt cx="238" cy="224"/>
            </a:xfrm>
          </p:grpSpPr>
          <p:sp>
            <p:nvSpPr>
              <p:cNvPr id="45248" name="Oval 95">
                <a:extLst>
                  <a:ext uri="{FF2B5EF4-FFF2-40B4-BE49-F238E27FC236}">
                    <a16:creationId xmlns:a16="http://schemas.microsoft.com/office/drawing/2014/main" id="{B277C5F9-D88C-2E63-71DC-BCF0E5E8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49" name="Text Box 96">
                <a:extLst>
                  <a:ext uri="{FF2B5EF4-FFF2-40B4-BE49-F238E27FC236}">
                    <a16:creationId xmlns:a16="http://schemas.microsoft.com/office/drawing/2014/main" id="{14E56F4C-037F-C1FC-D725-B76ADE568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826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5239" name="Group 97">
              <a:extLst>
                <a:ext uri="{FF2B5EF4-FFF2-40B4-BE49-F238E27FC236}">
                  <a16:creationId xmlns:a16="http://schemas.microsoft.com/office/drawing/2014/main" id="{C5F3BA2B-B08B-0D8E-ED8E-C37E5DA2E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407"/>
              <a:ext cx="238" cy="224"/>
              <a:chOff x="2001" y="834"/>
              <a:chExt cx="238" cy="224"/>
            </a:xfrm>
          </p:grpSpPr>
          <p:sp>
            <p:nvSpPr>
              <p:cNvPr id="45246" name="Oval 98">
                <a:extLst>
                  <a:ext uri="{FF2B5EF4-FFF2-40B4-BE49-F238E27FC236}">
                    <a16:creationId xmlns:a16="http://schemas.microsoft.com/office/drawing/2014/main" id="{F7CC5F9F-E6B6-1138-F819-4D02ED696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47" name="Text Box 99">
                <a:extLst>
                  <a:ext uri="{FF2B5EF4-FFF2-40B4-BE49-F238E27FC236}">
                    <a16:creationId xmlns:a16="http://schemas.microsoft.com/office/drawing/2014/main" id="{242A4B68-FE13-824B-9CD0-96F971B459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834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5240" name="Group 100">
              <a:extLst>
                <a:ext uri="{FF2B5EF4-FFF2-40B4-BE49-F238E27FC236}">
                  <a16:creationId xmlns:a16="http://schemas.microsoft.com/office/drawing/2014/main" id="{EB524AB9-4A01-51EF-8D7D-0FB640D654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1" y="923"/>
              <a:ext cx="238" cy="224"/>
              <a:chOff x="1331" y="1287"/>
              <a:chExt cx="238" cy="224"/>
            </a:xfrm>
          </p:grpSpPr>
          <p:sp>
            <p:nvSpPr>
              <p:cNvPr id="45244" name="Oval 101">
                <a:extLst>
                  <a:ext uri="{FF2B5EF4-FFF2-40B4-BE49-F238E27FC236}">
                    <a16:creationId xmlns:a16="http://schemas.microsoft.com/office/drawing/2014/main" id="{27F2B20A-C3FD-302C-5EB6-9AA6DC713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45" name="Text Box 102">
                <a:extLst>
                  <a:ext uri="{FF2B5EF4-FFF2-40B4-BE49-F238E27FC236}">
                    <a16:creationId xmlns:a16="http://schemas.microsoft.com/office/drawing/2014/main" id="{66443AAC-04EE-FD6A-EEA1-6AC177C9CE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" y="1287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5241" name="Group 103">
              <a:extLst>
                <a:ext uri="{FF2B5EF4-FFF2-40B4-BE49-F238E27FC236}">
                  <a16:creationId xmlns:a16="http://schemas.microsoft.com/office/drawing/2014/main" id="{B58E0133-E226-A012-66D9-CBB06C6200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7" y="1293"/>
              <a:ext cx="238" cy="224"/>
              <a:chOff x="3133" y="1639"/>
              <a:chExt cx="238" cy="224"/>
            </a:xfrm>
          </p:grpSpPr>
          <p:sp>
            <p:nvSpPr>
              <p:cNvPr id="45242" name="Oval 104">
                <a:extLst>
                  <a:ext uri="{FF2B5EF4-FFF2-40B4-BE49-F238E27FC236}">
                    <a16:creationId xmlns:a16="http://schemas.microsoft.com/office/drawing/2014/main" id="{2D5F5332-DD20-DC2A-2AE4-B5BB9EF17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43" name="Text Box 105">
                <a:extLst>
                  <a:ext uri="{FF2B5EF4-FFF2-40B4-BE49-F238E27FC236}">
                    <a16:creationId xmlns:a16="http://schemas.microsoft.com/office/drawing/2014/main" id="{39B09267-7D2B-0A49-17D4-7729035DB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3" y="1639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</p:grpSp>
      <p:grpSp>
        <p:nvGrpSpPr>
          <p:cNvPr id="45084" name="Group 106">
            <a:extLst>
              <a:ext uri="{FF2B5EF4-FFF2-40B4-BE49-F238E27FC236}">
                <a16:creationId xmlns:a16="http://schemas.microsoft.com/office/drawing/2014/main" id="{644633B9-C7F2-39A4-5065-92533D9C6B12}"/>
              </a:ext>
            </a:extLst>
          </p:cNvPr>
          <p:cNvGrpSpPr>
            <a:grpSpLocks/>
          </p:cNvGrpSpPr>
          <p:nvPr/>
        </p:nvGrpSpPr>
        <p:grpSpPr bwMode="auto">
          <a:xfrm>
            <a:off x="4743450" y="3295650"/>
            <a:ext cx="1698625" cy="1214438"/>
            <a:chOff x="543" y="2945"/>
            <a:chExt cx="1556" cy="1110"/>
          </a:xfrm>
        </p:grpSpPr>
        <p:sp>
          <p:nvSpPr>
            <p:cNvPr id="45200" name="Line 107">
              <a:extLst>
                <a:ext uri="{FF2B5EF4-FFF2-40B4-BE49-F238E27FC236}">
                  <a16:creationId xmlns:a16="http://schemas.microsoft.com/office/drawing/2014/main" id="{39E96EA8-2E39-903E-1324-9FF1CA25C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3221"/>
              <a:ext cx="94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201" name="Line 108">
              <a:extLst>
                <a:ext uri="{FF2B5EF4-FFF2-40B4-BE49-F238E27FC236}">
                  <a16:creationId xmlns:a16="http://schemas.microsoft.com/office/drawing/2014/main" id="{23850FAC-2122-4F6A-AB70-D244EDDC5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" y="3773"/>
              <a:ext cx="22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202" name="Line 109">
              <a:extLst>
                <a:ext uri="{FF2B5EF4-FFF2-40B4-BE49-F238E27FC236}">
                  <a16:creationId xmlns:a16="http://schemas.microsoft.com/office/drawing/2014/main" id="{12A74A06-07C7-A857-18A0-051E014A4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" y="3238"/>
              <a:ext cx="34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203" name="Text Box 110">
              <a:extLst>
                <a:ext uri="{FF2B5EF4-FFF2-40B4-BE49-F238E27FC236}">
                  <a16:creationId xmlns:a16="http://schemas.microsoft.com/office/drawing/2014/main" id="{5AE04F91-3C5C-CBAB-F88A-892860C4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3233"/>
              <a:ext cx="30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5204" name="Text Box 111">
              <a:extLst>
                <a:ext uri="{FF2B5EF4-FFF2-40B4-BE49-F238E27FC236}">
                  <a16:creationId xmlns:a16="http://schemas.microsoft.com/office/drawing/2014/main" id="{0CE25D2A-212E-D389-B078-4BCAE774C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" y="3269"/>
              <a:ext cx="23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5205" name="Text Box 112">
              <a:extLst>
                <a:ext uri="{FF2B5EF4-FFF2-40B4-BE49-F238E27FC236}">
                  <a16:creationId xmlns:a16="http://schemas.microsoft.com/office/drawing/2014/main" id="{AE374EA1-05C0-3333-AA60-755E3460B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3799"/>
              <a:ext cx="2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grpSp>
          <p:nvGrpSpPr>
            <p:cNvPr id="45206" name="Group 113">
              <a:extLst>
                <a:ext uri="{FF2B5EF4-FFF2-40B4-BE49-F238E27FC236}">
                  <a16:creationId xmlns:a16="http://schemas.microsoft.com/office/drawing/2014/main" id="{AC8EDD54-97E6-6249-B7F3-3638F7C9FD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" y="3093"/>
              <a:ext cx="238" cy="224"/>
              <a:chOff x="1288" y="388"/>
              <a:chExt cx="238" cy="224"/>
            </a:xfrm>
          </p:grpSpPr>
          <p:sp>
            <p:nvSpPr>
              <p:cNvPr id="45225" name="Oval 114">
                <a:extLst>
                  <a:ext uri="{FF2B5EF4-FFF2-40B4-BE49-F238E27FC236}">
                    <a16:creationId xmlns:a16="http://schemas.microsoft.com/office/drawing/2014/main" id="{052124D8-3DD5-E6D2-8963-E92CAA3C4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26" name="Text Box 115">
                <a:extLst>
                  <a:ext uri="{FF2B5EF4-FFF2-40B4-BE49-F238E27FC236}">
                    <a16:creationId xmlns:a16="http://schemas.microsoft.com/office/drawing/2014/main" id="{96C6E225-7CB4-98D2-2F95-B917A3D375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8" y="388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5207" name="Group 116">
              <a:extLst>
                <a:ext uri="{FF2B5EF4-FFF2-40B4-BE49-F238E27FC236}">
                  <a16:creationId xmlns:a16="http://schemas.microsoft.com/office/drawing/2014/main" id="{A9EE8C3D-2B3D-F777-3BA1-BAE9542D9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" y="3429"/>
              <a:ext cx="238" cy="224"/>
              <a:chOff x="642" y="826"/>
              <a:chExt cx="238" cy="224"/>
            </a:xfrm>
          </p:grpSpPr>
          <p:sp>
            <p:nvSpPr>
              <p:cNvPr id="45223" name="Oval 117">
                <a:extLst>
                  <a:ext uri="{FF2B5EF4-FFF2-40B4-BE49-F238E27FC236}">
                    <a16:creationId xmlns:a16="http://schemas.microsoft.com/office/drawing/2014/main" id="{AE6A3A72-380A-248A-BBD1-6A1FBC304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24" name="Text Box 118">
                <a:extLst>
                  <a:ext uri="{FF2B5EF4-FFF2-40B4-BE49-F238E27FC236}">
                    <a16:creationId xmlns:a16="http://schemas.microsoft.com/office/drawing/2014/main" id="{75219632-8BBC-0EC3-4CBD-15F49A4014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" y="826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5208" name="Group 119">
              <a:extLst>
                <a:ext uri="{FF2B5EF4-FFF2-40B4-BE49-F238E27FC236}">
                  <a16:creationId xmlns:a16="http://schemas.microsoft.com/office/drawing/2014/main" id="{8F7F578B-1432-3A3D-F84C-72A4E7E5F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6" y="3117"/>
              <a:ext cx="238" cy="222"/>
              <a:chOff x="1076" y="826"/>
              <a:chExt cx="238" cy="222"/>
            </a:xfrm>
          </p:grpSpPr>
          <p:sp>
            <p:nvSpPr>
              <p:cNvPr id="45221" name="Oval 120">
                <a:extLst>
                  <a:ext uri="{FF2B5EF4-FFF2-40B4-BE49-F238E27FC236}">
                    <a16:creationId xmlns:a16="http://schemas.microsoft.com/office/drawing/2014/main" id="{B9549237-5111-E78E-9EA7-88FA84D7D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22" name="Text Box 121">
                <a:extLst>
                  <a:ext uri="{FF2B5EF4-FFF2-40B4-BE49-F238E27FC236}">
                    <a16:creationId xmlns:a16="http://schemas.microsoft.com/office/drawing/2014/main" id="{8145E064-C51B-4AD5-3B9F-9C5972590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6" y="826"/>
                <a:ext cx="238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5209" name="Group 122">
              <a:extLst>
                <a:ext uri="{FF2B5EF4-FFF2-40B4-BE49-F238E27FC236}">
                  <a16:creationId xmlns:a16="http://schemas.microsoft.com/office/drawing/2014/main" id="{097BD6F3-5D09-7FA3-EC65-35C059F9C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6" y="3651"/>
              <a:ext cx="238" cy="224"/>
              <a:chOff x="1536" y="826"/>
              <a:chExt cx="238" cy="224"/>
            </a:xfrm>
          </p:grpSpPr>
          <p:sp>
            <p:nvSpPr>
              <p:cNvPr id="45219" name="Oval 123">
                <a:extLst>
                  <a:ext uri="{FF2B5EF4-FFF2-40B4-BE49-F238E27FC236}">
                    <a16:creationId xmlns:a16="http://schemas.microsoft.com/office/drawing/2014/main" id="{C079E880-8D44-1859-FE39-23A67B143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20" name="Text Box 124">
                <a:extLst>
                  <a:ext uri="{FF2B5EF4-FFF2-40B4-BE49-F238E27FC236}">
                    <a16:creationId xmlns:a16="http://schemas.microsoft.com/office/drawing/2014/main" id="{2F6B11C1-273B-1301-7A73-F6FDDFFB6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826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5210" name="Group 125">
              <a:extLst>
                <a:ext uri="{FF2B5EF4-FFF2-40B4-BE49-F238E27FC236}">
                  <a16:creationId xmlns:a16="http://schemas.microsoft.com/office/drawing/2014/main" id="{37C278B8-E320-EC9E-696C-35337870A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0" y="2945"/>
              <a:ext cx="238" cy="224"/>
              <a:chOff x="2001" y="834"/>
              <a:chExt cx="238" cy="224"/>
            </a:xfrm>
          </p:grpSpPr>
          <p:sp>
            <p:nvSpPr>
              <p:cNvPr id="45217" name="Oval 126">
                <a:extLst>
                  <a:ext uri="{FF2B5EF4-FFF2-40B4-BE49-F238E27FC236}">
                    <a16:creationId xmlns:a16="http://schemas.microsoft.com/office/drawing/2014/main" id="{1A8518F3-C655-AC91-2BCE-FCF85E726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18" name="Text Box 127">
                <a:extLst>
                  <a:ext uri="{FF2B5EF4-FFF2-40B4-BE49-F238E27FC236}">
                    <a16:creationId xmlns:a16="http://schemas.microsoft.com/office/drawing/2014/main" id="{812AD0BF-7FB8-EF5F-341B-9B0882D724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834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5211" name="Group 128">
              <a:extLst>
                <a:ext uri="{FF2B5EF4-FFF2-40B4-BE49-F238E27FC236}">
                  <a16:creationId xmlns:a16="http://schemas.microsoft.com/office/drawing/2014/main" id="{953329B6-E672-646E-7F4A-B3F6EA74A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1" y="3461"/>
              <a:ext cx="238" cy="224"/>
              <a:chOff x="1331" y="1287"/>
              <a:chExt cx="238" cy="224"/>
            </a:xfrm>
          </p:grpSpPr>
          <p:sp>
            <p:nvSpPr>
              <p:cNvPr id="45215" name="Oval 129">
                <a:extLst>
                  <a:ext uri="{FF2B5EF4-FFF2-40B4-BE49-F238E27FC236}">
                    <a16:creationId xmlns:a16="http://schemas.microsoft.com/office/drawing/2014/main" id="{F494A6D9-C4D3-48AD-8680-FF183846D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16" name="Text Box 130">
                <a:extLst>
                  <a:ext uri="{FF2B5EF4-FFF2-40B4-BE49-F238E27FC236}">
                    <a16:creationId xmlns:a16="http://schemas.microsoft.com/office/drawing/2014/main" id="{5EE045A0-E86C-D0D9-5838-C60E82FA3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" y="1287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5212" name="Group 131">
              <a:extLst>
                <a:ext uri="{FF2B5EF4-FFF2-40B4-BE49-F238E27FC236}">
                  <a16:creationId xmlns:a16="http://schemas.microsoft.com/office/drawing/2014/main" id="{624132E7-3715-D964-9CEE-BB651829F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7" y="3831"/>
              <a:ext cx="238" cy="224"/>
              <a:chOff x="3133" y="1639"/>
              <a:chExt cx="238" cy="224"/>
            </a:xfrm>
          </p:grpSpPr>
          <p:sp>
            <p:nvSpPr>
              <p:cNvPr id="45213" name="Oval 132">
                <a:extLst>
                  <a:ext uri="{FF2B5EF4-FFF2-40B4-BE49-F238E27FC236}">
                    <a16:creationId xmlns:a16="http://schemas.microsoft.com/office/drawing/2014/main" id="{D7AF9C13-886C-89D4-6E22-0A575A59C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214" name="Text Box 133">
                <a:extLst>
                  <a:ext uri="{FF2B5EF4-FFF2-40B4-BE49-F238E27FC236}">
                    <a16:creationId xmlns:a16="http://schemas.microsoft.com/office/drawing/2014/main" id="{4F6FFFE0-C454-28FA-CF1F-F33124296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3" y="1639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</p:grpSp>
      <p:grpSp>
        <p:nvGrpSpPr>
          <p:cNvPr id="45085" name="Group 134">
            <a:extLst>
              <a:ext uri="{FF2B5EF4-FFF2-40B4-BE49-F238E27FC236}">
                <a16:creationId xmlns:a16="http://schemas.microsoft.com/office/drawing/2014/main" id="{5409EC9A-B840-6964-23F0-9A66C8E2BBE8}"/>
              </a:ext>
            </a:extLst>
          </p:cNvPr>
          <p:cNvGrpSpPr>
            <a:grpSpLocks/>
          </p:cNvGrpSpPr>
          <p:nvPr/>
        </p:nvGrpSpPr>
        <p:grpSpPr bwMode="auto">
          <a:xfrm>
            <a:off x="7013575" y="4643438"/>
            <a:ext cx="1698625" cy="1212850"/>
            <a:chOff x="2816" y="2938"/>
            <a:chExt cx="1556" cy="1110"/>
          </a:xfrm>
        </p:grpSpPr>
        <p:sp>
          <p:nvSpPr>
            <p:cNvPr id="45167" name="Line 135">
              <a:extLst>
                <a:ext uri="{FF2B5EF4-FFF2-40B4-BE49-F238E27FC236}">
                  <a16:creationId xmlns:a16="http://schemas.microsoft.com/office/drawing/2014/main" id="{CC7314BF-8EE7-999D-9007-29CB688EB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3" y="3214"/>
              <a:ext cx="94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68" name="Line 136">
              <a:extLst>
                <a:ext uri="{FF2B5EF4-FFF2-40B4-BE49-F238E27FC236}">
                  <a16:creationId xmlns:a16="http://schemas.microsoft.com/office/drawing/2014/main" id="{2D13B024-DC1B-601D-FB24-5657E5FEC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8" y="3247"/>
              <a:ext cx="106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69" name="Line 137">
              <a:extLst>
                <a:ext uri="{FF2B5EF4-FFF2-40B4-BE49-F238E27FC236}">
                  <a16:creationId xmlns:a16="http://schemas.microsoft.com/office/drawing/2014/main" id="{DD6C6B0B-0344-094C-9D1E-6D60CD2EB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9" y="3033"/>
              <a:ext cx="299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70" name="Line 138">
              <a:extLst>
                <a:ext uri="{FF2B5EF4-FFF2-40B4-BE49-F238E27FC236}">
                  <a16:creationId xmlns:a16="http://schemas.microsoft.com/office/drawing/2014/main" id="{27667987-8F36-01EF-5625-5F34E1CF4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3766"/>
              <a:ext cx="22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71" name="Line 139">
              <a:extLst>
                <a:ext uri="{FF2B5EF4-FFF2-40B4-BE49-F238E27FC236}">
                  <a16:creationId xmlns:a16="http://schemas.microsoft.com/office/drawing/2014/main" id="{EDF44B41-9972-3D41-2F0F-19373B8EB0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3581"/>
              <a:ext cx="22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72" name="Line 140">
              <a:extLst>
                <a:ext uri="{FF2B5EF4-FFF2-40B4-BE49-F238E27FC236}">
                  <a16:creationId xmlns:a16="http://schemas.microsoft.com/office/drawing/2014/main" id="{75B94EF8-72FE-6543-77A6-8369CECBF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6" y="3231"/>
              <a:ext cx="34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73" name="Text Box 141">
              <a:extLst>
                <a:ext uri="{FF2B5EF4-FFF2-40B4-BE49-F238E27FC236}">
                  <a16:creationId xmlns:a16="http://schemas.microsoft.com/office/drawing/2014/main" id="{AEE77ADE-1302-FF11-D9FF-387D9FA05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2966"/>
              <a:ext cx="30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45174" name="Text Box 142">
              <a:extLst>
                <a:ext uri="{FF2B5EF4-FFF2-40B4-BE49-F238E27FC236}">
                  <a16:creationId xmlns:a16="http://schemas.microsoft.com/office/drawing/2014/main" id="{B6CBD81A-C825-14AA-4454-8F6BD3FD4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3672"/>
              <a:ext cx="3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45175" name="Text Box 143">
              <a:extLst>
                <a:ext uri="{FF2B5EF4-FFF2-40B4-BE49-F238E27FC236}">
                  <a16:creationId xmlns:a16="http://schemas.microsoft.com/office/drawing/2014/main" id="{C5CAAA2E-5DE4-C517-6254-B4BC138D2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3351"/>
              <a:ext cx="30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5176" name="Text Box 144">
              <a:extLst>
                <a:ext uri="{FF2B5EF4-FFF2-40B4-BE49-F238E27FC236}">
                  <a16:creationId xmlns:a16="http://schemas.microsoft.com/office/drawing/2014/main" id="{B1AED594-2F2E-5742-384C-82A854B1E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" y="3226"/>
              <a:ext cx="30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5177" name="Text Box 145">
              <a:extLst>
                <a:ext uri="{FF2B5EF4-FFF2-40B4-BE49-F238E27FC236}">
                  <a16:creationId xmlns:a16="http://schemas.microsoft.com/office/drawing/2014/main" id="{E1FF36C9-7964-E1F8-A755-2B80DAA2A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3262"/>
              <a:ext cx="23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5178" name="Text Box 146">
              <a:extLst>
                <a:ext uri="{FF2B5EF4-FFF2-40B4-BE49-F238E27FC236}">
                  <a16:creationId xmlns:a16="http://schemas.microsoft.com/office/drawing/2014/main" id="{15B84E2F-D273-644F-A799-DC9000D17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" y="3792"/>
              <a:ext cx="2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grpSp>
          <p:nvGrpSpPr>
            <p:cNvPr id="45179" name="Group 147">
              <a:extLst>
                <a:ext uri="{FF2B5EF4-FFF2-40B4-BE49-F238E27FC236}">
                  <a16:creationId xmlns:a16="http://schemas.microsoft.com/office/drawing/2014/main" id="{E1D6AED5-FCAD-1D33-55E2-77914920B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5" y="3086"/>
              <a:ext cx="238" cy="224"/>
              <a:chOff x="1288" y="388"/>
              <a:chExt cx="238" cy="224"/>
            </a:xfrm>
          </p:grpSpPr>
          <p:sp>
            <p:nvSpPr>
              <p:cNvPr id="45198" name="Oval 148">
                <a:extLst>
                  <a:ext uri="{FF2B5EF4-FFF2-40B4-BE49-F238E27FC236}">
                    <a16:creationId xmlns:a16="http://schemas.microsoft.com/office/drawing/2014/main" id="{950DF70C-04A1-7CE4-5710-267EA8D2B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99" name="Text Box 149">
                <a:extLst>
                  <a:ext uri="{FF2B5EF4-FFF2-40B4-BE49-F238E27FC236}">
                    <a16:creationId xmlns:a16="http://schemas.microsoft.com/office/drawing/2014/main" id="{100AE829-1BF8-8A12-6344-DFF4C47A4D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8" y="388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5180" name="Group 150">
              <a:extLst>
                <a:ext uri="{FF2B5EF4-FFF2-40B4-BE49-F238E27FC236}">
                  <a16:creationId xmlns:a16="http://schemas.microsoft.com/office/drawing/2014/main" id="{16C5F65D-D807-BA76-6CAA-2B50A5C7B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" y="3422"/>
              <a:ext cx="238" cy="224"/>
              <a:chOff x="642" y="826"/>
              <a:chExt cx="238" cy="224"/>
            </a:xfrm>
          </p:grpSpPr>
          <p:sp>
            <p:nvSpPr>
              <p:cNvPr id="45196" name="Oval 151">
                <a:extLst>
                  <a:ext uri="{FF2B5EF4-FFF2-40B4-BE49-F238E27FC236}">
                    <a16:creationId xmlns:a16="http://schemas.microsoft.com/office/drawing/2014/main" id="{45B46743-6817-81A0-7DA8-2E911A6A2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97" name="Text Box 152">
                <a:extLst>
                  <a:ext uri="{FF2B5EF4-FFF2-40B4-BE49-F238E27FC236}">
                    <a16:creationId xmlns:a16="http://schemas.microsoft.com/office/drawing/2014/main" id="{CD325F8C-D645-B72C-0CE5-67A9C73184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" y="826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5181" name="Group 153">
              <a:extLst>
                <a:ext uri="{FF2B5EF4-FFF2-40B4-BE49-F238E27FC236}">
                  <a16:creationId xmlns:a16="http://schemas.microsoft.com/office/drawing/2014/main" id="{FD74E144-095A-DD00-423C-1CDD42F83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3110"/>
              <a:ext cx="238" cy="222"/>
              <a:chOff x="1076" y="826"/>
              <a:chExt cx="238" cy="222"/>
            </a:xfrm>
          </p:grpSpPr>
          <p:sp>
            <p:nvSpPr>
              <p:cNvPr id="45194" name="Oval 154">
                <a:extLst>
                  <a:ext uri="{FF2B5EF4-FFF2-40B4-BE49-F238E27FC236}">
                    <a16:creationId xmlns:a16="http://schemas.microsoft.com/office/drawing/2014/main" id="{B15A422D-65CD-01D7-CC0C-C0BBBC783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95" name="Text Box 155">
                <a:extLst>
                  <a:ext uri="{FF2B5EF4-FFF2-40B4-BE49-F238E27FC236}">
                    <a16:creationId xmlns:a16="http://schemas.microsoft.com/office/drawing/2014/main" id="{809F121D-3E37-44C2-3B7C-9E3B5F70A4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6" y="826"/>
                <a:ext cx="238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5182" name="Group 156">
              <a:extLst>
                <a:ext uri="{FF2B5EF4-FFF2-40B4-BE49-F238E27FC236}">
                  <a16:creationId xmlns:a16="http://schemas.microsoft.com/office/drawing/2014/main" id="{FC1BCDA9-9961-9B55-88C8-25FBEC419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9" y="3644"/>
              <a:ext cx="238" cy="224"/>
              <a:chOff x="1536" y="826"/>
              <a:chExt cx="238" cy="224"/>
            </a:xfrm>
          </p:grpSpPr>
          <p:sp>
            <p:nvSpPr>
              <p:cNvPr id="45192" name="Oval 157">
                <a:extLst>
                  <a:ext uri="{FF2B5EF4-FFF2-40B4-BE49-F238E27FC236}">
                    <a16:creationId xmlns:a16="http://schemas.microsoft.com/office/drawing/2014/main" id="{879E8D3E-2770-C753-45B0-77C3ADE7E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93" name="Text Box 158">
                <a:extLst>
                  <a:ext uri="{FF2B5EF4-FFF2-40B4-BE49-F238E27FC236}">
                    <a16:creationId xmlns:a16="http://schemas.microsoft.com/office/drawing/2014/main" id="{9DECCF3E-1549-F2E1-9CEA-FB07C658F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826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5183" name="Group 159">
              <a:extLst>
                <a:ext uri="{FF2B5EF4-FFF2-40B4-BE49-F238E27FC236}">
                  <a16:creationId xmlns:a16="http://schemas.microsoft.com/office/drawing/2014/main" id="{2D13D6F3-F112-20D4-DC67-00E04B3FB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3" y="2938"/>
              <a:ext cx="238" cy="224"/>
              <a:chOff x="2001" y="834"/>
              <a:chExt cx="238" cy="224"/>
            </a:xfrm>
          </p:grpSpPr>
          <p:sp>
            <p:nvSpPr>
              <p:cNvPr id="45190" name="Oval 160">
                <a:extLst>
                  <a:ext uri="{FF2B5EF4-FFF2-40B4-BE49-F238E27FC236}">
                    <a16:creationId xmlns:a16="http://schemas.microsoft.com/office/drawing/2014/main" id="{88705E58-5356-C63F-1708-9BFCC83D3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91" name="Text Box 161">
                <a:extLst>
                  <a:ext uri="{FF2B5EF4-FFF2-40B4-BE49-F238E27FC236}">
                    <a16:creationId xmlns:a16="http://schemas.microsoft.com/office/drawing/2014/main" id="{C6123179-A54A-1F43-889E-C6CA73F23A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834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5184" name="Group 162">
              <a:extLst>
                <a:ext uri="{FF2B5EF4-FFF2-40B4-BE49-F238E27FC236}">
                  <a16:creationId xmlns:a16="http://schemas.microsoft.com/office/drawing/2014/main" id="{A5C10F7D-CD0B-31E7-5A3A-0A13BBD76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4" y="3454"/>
              <a:ext cx="238" cy="224"/>
              <a:chOff x="1331" y="1287"/>
              <a:chExt cx="238" cy="224"/>
            </a:xfrm>
          </p:grpSpPr>
          <p:sp>
            <p:nvSpPr>
              <p:cNvPr id="45188" name="Oval 163">
                <a:extLst>
                  <a:ext uri="{FF2B5EF4-FFF2-40B4-BE49-F238E27FC236}">
                    <a16:creationId xmlns:a16="http://schemas.microsoft.com/office/drawing/2014/main" id="{65DFE917-8238-100D-9C69-3F0E9FCD2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89" name="Text Box 164">
                <a:extLst>
                  <a:ext uri="{FF2B5EF4-FFF2-40B4-BE49-F238E27FC236}">
                    <a16:creationId xmlns:a16="http://schemas.microsoft.com/office/drawing/2014/main" id="{585F69DF-1281-527E-DDEC-537423BB4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" y="1287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5185" name="Group 165">
              <a:extLst>
                <a:ext uri="{FF2B5EF4-FFF2-40B4-BE49-F238E27FC236}">
                  <a16:creationId xmlns:a16="http://schemas.microsoft.com/office/drawing/2014/main" id="{6E0A540E-27A2-B6EE-BEB6-28B8842B4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" y="3824"/>
              <a:ext cx="238" cy="224"/>
              <a:chOff x="3133" y="1639"/>
              <a:chExt cx="238" cy="224"/>
            </a:xfrm>
          </p:grpSpPr>
          <p:sp>
            <p:nvSpPr>
              <p:cNvPr id="45186" name="Oval 166">
                <a:extLst>
                  <a:ext uri="{FF2B5EF4-FFF2-40B4-BE49-F238E27FC236}">
                    <a16:creationId xmlns:a16="http://schemas.microsoft.com/office/drawing/2014/main" id="{10DC7BB3-7B2D-1D48-71CF-BC4927CE0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87" name="Text Box 167">
                <a:extLst>
                  <a:ext uri="{FF2B5EF4-FFF2-40B4-BE49-F238E27FC236}">
                    <a16:creationId xmlns:a16="http://schemas.microsoft.com/office/drawing/2014/main" id="{0C08BAFB-CEBB-B6B9-94EE-AD39495B3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3" y="1639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</p:grpSp>
      <p:grpSp>
        <p:nvGrpSpPr>
          <p:cNvPr id="45086" name="Group 168">
            <a:extLst>
              <a:ext uri="{FF2B5EF4-FFF2-40B4-BE49-F238E27FC236}">
                <a16:creationId xmlns:a16="http://schemas.microsoft.com/office/drawing/2014/main" id="{88425F4C-FDB1-76CB-23CE-F637F5F2A3B5}"/>
              </a:ext>
            </a:extLst>
          </p:cNvPr>
          <p:cNvGrpSpPr>
            <a:grpSpLocks/>
          </p:cNvGrpSpPr>
          <p:nvPr/>
        </p:nvGrpSpPr>
        <p:grpSpPr bwMode="auto">
          <a:xfrm>
            <a:off x="4743450" y="4662488"/>
            <a:ext cx="1698625" cy="1212850"/>
            <a:chOff x="2810" y="1678"/>
            <a:chExt cx="1556" cy="1110"/>
          </a:xfrm>
        </p:grpSpPr>
        <p:sp>
          <p:nvSpPr>
            <p:cNvPr id="45136" name="Line 169">
              <a:extLst>
                <a:ext uri="{FF2B5EF4-FFF2-40B4-BE49-F238E27FC236}">
                  <a16:creationId xmlns:a16="http://schemas.microsoft.com/office/drawing/2014/main" id="{842E5F40-EC67-22AC-C389-3BAB84AE5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" y="1954"/>
              <a:ext cx="94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37" name="Line 170">
              <a:extLst>
                <a:ext uri="{FF2B5EF4-FFF2-40B4-BE49-F238E27FC236}">
                  <a16:creationId xmlns:a16="http://schemas.microsoft.com/office/drawing/2014/main" id="{DB48FFE0-D186-1BBD-9843-18EC2CE45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2" y="1987"/>
              <a:ext cx="106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38" name="Line 171">
              <a:extLst>
                <a:ext uri="{FF2B5EF4-FFF2-40B4-BE49-F238E27FC236}">
                  <a16:creationId xmlns:a16="http://schemas.microsoft.com/office/drawing/2014/main" id="{ABDCC8D9-DC1E-C52F-C154-994AEC8F0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" y="1773"/>
              <a:ext cx="299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39" name="Line 172">
              <a:extLst>
                <a:ext uri="{FF2B5EF4-FFF2-40B4-BE49-F238E27FC236}">
                  <a16:creationId xmlns:a16="http://schemas.microsoft.com/office/drawing/2014/main" id="{4A824F2D-791F-E618-3EC8-992EF5EF3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5" y="2506"/>
              <a:ext cx="22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40" name="Line 173">
              <a:extLst>
                <a:ext uri="{FF2B5EF4-FFF2-40B4-BE49-F238E27FC236}">
                  <a16:creationId xmlns:a16="http://schemas.microsoft.com/office/drawing/2014/main" id="{DFD81788-D145-9003-2AD8-5BC969D51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0" y="1971"/>
              <a:ext cx="34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41" name="Text Box 174">
              <a:extLst>
                <a:ext uri="{FF2B5EF4-FFF2-40B4-BE49-F238E27FC236}">
                  <a16:creationId xmlns:a16="http://schemas.microsoft.com/office/drawing/2014/main" id="{B50B42FC-8794-9DD9-2618-A495DE951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1706"/>
              <a:ext cx="30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45142" name="Text Box 175">
              <a:extLst>
                <a:ext uri="{FF2B5EF4-FFF2-40B4-BE49-F238E27FC236}">
                  <a16:creationId xmlns:a16="http://schemas.microsoft.com/office/drawing/2014/main" id="{F3A12D36-479E-430E-DBDA-CC0F4C48E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2091"/>
              <a:ext cx="30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5143" name="Text Box 176">
              <a:extLst>
                <a:ext uri="{FF2B5EF4-FFF2-40B4-BE49-F238E27FC236}">
                  <a16:creationId xmlns:a16="http://schemas.microsoft.com/office/drawing/2014/main" id="{9C597246-DC12-CB96-8C10-613C49379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966"/>
              <a:ext cx="30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5144" name="Text Box 177">
              <a:extLst>
                <a:ext uri="{FF2B5EF4-FFF2-40B4-BE49-F238E27FC236}">
                  <a16:creationId xmlns:a16="http://schemas.microsoft.com/office/drawing/2014/main" id="{77FC53D4-9122-D4B2-E20F-3446FE119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002"/>
              <a:ext cx="23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5145" name="Text Box 178">
              <a:extLst>
                <a:ext uri="{FF2B5EF4-FFF2-40B4-BE49-F238E27FC236}">
                  <a16:creationId xmlns:a16="http://schemas.microsoft.com/office/drawing/2014/main" id="{FC8DB329-B305-1DC5-5D6D-3805089E8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0" y="2532"/>
              <a:ext cx="2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grpSp>
          <p:nvGrpSpPr>
            <p:cNvPr id="45146" name="Group 179">
              <a:extLst>
                <a:ext uri="{FF2B5EF4-FFF2-40B4-BE49-F238E27FC236}">
                  <a16:creationId xmlns:a16="http://schemas.microsoft.com/office/drawing/2014/main" id="{0F3ABD32-FFD9-029F-712C-4FB497B1C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" y="1826"/>
              <a:ext cx="238" cy="224"/>
              <a:chOff x="1288" y="388"/>
              <a:chExt cx="238" cy="224"/>
            </a:xfrm>
          </p:grpSpPr>
          <p:sp>
            <p:nvSpPr>
              <p:cNvPr id="45165" name="Oval 180">
                <a:extLst>
                  <a:ext uri="{FF2B5EF4-FFF2-40B4-BE49-F238E27FC236}">
                    <a16:creationId xmlns:a16="http://schemas.microsoft.com/office/drawing/2014/main" id="{5A90FB42-B763-9A65-6EF6-25EE58B91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66" name="Text Box 181">
                <a:extLst>
                  <a:ext uri="{FF2B5EF4-FFF2-40B4-BE49-F238E27FC236}">
                    <a16:creationId xmlns:a16="http://schemas.microsoft.com/office/drawing/2014/main" id="{FD171B96-93D6-A86C-80A4-9277B50AF2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8" y="388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5147" name="Group 182">
              <a:extLst>
                <a:ext uri="{FF2B5EF4-FFF2-40B4-BE49-F238E27FC236}">
                  <a16:creationId xmlns:a16="http://schemas.microsoft.com/office/drawing/2014/main" id="{E8490B5C-D8EC-4460-83D3-12F782E39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2" y="2162"/>
              <a:ext cx="238" cy="224"/>
              <a:chOff x="642" y="826"/>
              <a:chExt cx="238" cy="224"/>
            </a:xfrm>
          </p:grpSpPr>
          <p:sp>
            <p:nvSpPr>
              <p:cNvPr id="45163" name="Oval 183">
                <a:extLst>
                  <a:ext uri="{FF2B5EF4-FFF2-40B4-BE49-F238E27FC236}">
                    <a16:creationId xmlns:a16="http://schemas.microsoft.com/office/drawing/2014/main" id="{19C81F3E-4986-C421-C2B4-BC54A3B89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64" name="Text Box 184">
                <a:extLst>
                  <a:ext uri="{FF2B5EF4-FFF2-40B4-BE49-F238E27FC236}">
                    <a16:creationId xmlns:a16="http://schemas.microsoft.com/office/drawing/2014/main" id="{88759517-45F7-AFA8-F109-5915AA1280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" y="826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5148" name="Group 185">
              <a:extLst>
                <a:ext uri="{FF2B5EF4-FFF2-40B4-BE49-F238E27FC236}">
                  <a16:creationId xmlns:a16="http://schemas.microsoft.com/office/drawing/2014/main" id="{01D2B14E-CC04-E834-9DDD-8E669300CF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3" y="1850"/>
              <a:ext cx="238" cy="222"/>
              <a:chOff x="1076" y="826"/>
              <a:chExt cx="238" cy="222"/>
            </a:xfrm>
          </p:grpSpPr>
          <p:sp>
            <p:nvSpPr>
              <p:cNvPr id="45161" name="Oval 186">
                <a:extLst>
                  <a:ext uri="{FF2B5EF4-FFF2-40B4-BE49-F238E27FC236}">
                    <a16:creationId xmlns:a16="http://schemas.microsoft.com/office/drawing/2014/main" id="{55E5C68F-5830-8FB2-A029-42E70950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62" name="Text Box 187">
                <a:extLst>
                  <a:ext uri="{FF2B5EF4-FFF2-40B4-BE49-F238E27FC236}">
                    <a16:creationId xmlns:a16="http://schemas.microsoft.com/office/drawing/2014/main" id="{70CD4C89-06A5-D814-9DC8-55E73F6906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6" y="826"/>
                <a:ext cx="238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5149" name="Group 188">
              <a:extLst>
                <a:ext uri="{FF2B5EF4-FFF2-40B4-BE49-F238E27FC236}">
                  <a16:creationId xmlns:a16="http://schemas.microsoft.com/office/drawing/2014/main" id="{CA294EB2-683A-09DF-39A1-815D9B97B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2384"/>
              <a:ext cx="238" cy="224"/>
              <a:chOff x="1536" y="826"/>
              <a:chExt cx="238" cy="224"/>
            </a:xfrm>
          </p:grpSpPr>
          <p:sp>
            <p:nvSpPr>
              <p:cNvPr id="45159" name="Oval 189">
                <a:extLst>
                  <a:ext uri="{FF2B5EF4-FFF2-40B4-BE49-F238E27FC236}">
                    <a16:creationId xmlns:a16="http://schemas.microsoft.com/office/drawing/2014/main" id="{64FEFD14-28E0-5AAC-2FA5-46BD72BEE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60" name="Text Box 190">
                <a:extLst>
                  <a:ext uri="{FF2B5EF4-FFF2-40B4-BE49-F238E27FC236}">
                    <a16:creationId xmlns:a16="http://schemas.microsoft.com/office/drawing/2014/main" id="{C9251EE9-696E-6D03-6651-7B73AF52E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826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5150" name="Group 191">
              <a:extLst>
                <a:ext uri="{FF2B5EF4-FFF2-40B4-BE49-F238E27FC236}">
                  <a16:creationId xmlns:a16="http://schemas.microsoft.com/office/drawing/2014/main" id="{5788BF4D-9D66-F199-F5CC-C27E66472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1678"/>
              <a:ext cx="238" cy="224"/>
              <a:chOff x="2001" y="834"/>
              <a:chExt cx="238" cy="224"/>
            </a:xfrm>
          </p:grpSpPr>
          <p:sp>
            <p:nvSpPr>
              <p:cNvPr id="45157" name="Oval 192">
                <a:extLst>
                  <a:ext uri="{FF2B5EF4-FFF2-40B4-BE49-F238E27FC236}">
                    <a16:creationId xmlns:a16="http://schemas.microsoft.com/office/drawing/2014/main" id="{66AACB93-413E-CDDA-6F1B-6C4EE9D30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58" name="Text Box 193">
                <a:extLst>
                  <a:ext uri="{FF2B5EF4-FFF2-40B4-BE49-F238E27FC236}">
                    <a16:creationId xmlns:a16="http://schemas.microsoft.com/office/drawing/2014/main" id="{03AE78AD-1290-105C-3744-5DA0378BA4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834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5151" name="Group 194">
              <a:extLst>
                <a:ext uri="{FF2B5EF4-FFF2-40B4-BE49-F238E27FC236}">
                  <a16:creationId xmlns:a16="http://schemas.microsoft.com/office/drawing/2014/main" id="{C2E97C12-14FB-D7A3-B7CA-8B3F43828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194"/>
              <a:ext cx="238" cy="224"/>
              <a:chOff x="1331" y="1287"/>
              <a:chExt cx="238" cy="224"/>
            </a:xfrm>
          </p:grpSpPr>
          <p:sp>
            <p:nvSpPr>
              <p:cNvPr id="45155" name="Oval 195">
                <a:extLst>
                  <a:ext uri="{FF2B5EF4-FFF2-40B4-BE49-F238E27FC236}">
                    <a16:creationId xmlns:a16="http://schemas.microsoft.com/office/drawing/2014/main" id="{D0AB72FE-1232-5C3E-EDE6-1544C7127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56" name="Text Box 196">
                <a:extLst>
                  <a:ext uri="{FF2B5EF4-FFF2-40B4-BE49-F238E27FC236}">
                    <a16:creationId xmlns:a16="http://schemas.microsoft.com/office/drawing/2014/main" id="{94407F8E-FB73-2B17-5204-2D2CECE375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" y="1287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5152" name="Group 197">
              <a:extLst>
                <a:ext uri="{FF2B5EF4-FFF2-40B4-BE49-F238E27FC236}">
                  <a16:creationId xmlns:a16="http://schemas.microsoft.com/office/drawing/2014/main" id="{414DDF10-10B0-51F3-3D46-60A363858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4" y="2564"/>
              <a:ext cx="238" cy="224"/>
              <a:chOff x="3133" y="1639"/>
              <a:chExt cx="238" cy="224"/>
            </a:xfrm>
          </p:grpSpPr>
          <p:sp>
            <p:nvSpPr>
              <p:cNvPr id="45153" name="Oval 198">
                <a:extLst>
                  <a:ext uri="{FF2B5EF4-FFF2-40B4-BE49-F238E27FC236}">
                    <a16:creationId xmlns:a16="http://schemas.microsoft.com/office/drawing/2014/main" id="{7E50958C-1629-2D76-9CB0-7EB3811AC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54" name="Text Box 199">
                <a:extLst>
                  <a:ext uri="{FF2B5EF4-FFF2-40B4-BE49-F238E27FC236}">
                    <a16:creationId xmlns:a16="http://schemas.microsoft.com/office/drawing/2014/main" id="{76D37492-FCDB-F890-EEFC-5C21E405E8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3" y="1639"/>
                <a:ext cx="23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</p:grpSp>
      <p:grpSp>
        <p:nvGrpSpPr>
          <p:cNvPr id="45087" name="Group 200">
            <a:extLst>
              <a:ext uri="{FF2B5EF4-FFF2-40B4-BE49-F238E27FC236}">
                <a16:creationId xmlns:a16="http://schemas.microsoft.com/office/drawing/2014/main" id="{4AEE3618-DE3C-235A-453B-EFF692CFEC18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3455988"/>
            <a:ext cx="3003550" cy="2071687"/>
            <a:chOff x="566" y="414"/>
            <a:chExt cx="1892" cy="1305"/>
          </a:xfrm>
        </p:grpSpPr>
        <p:grpSp>
          <p:nvGrpSpPr>
            <p:cNvPr id="45093" name="Group 201">
              <a:extLst>
                <a:ext uri="{FF2B5EF4-FFF2-40B4-BE49-F238E27FC236}">
                  <a16:creationId xmlns:a16="http://schemas.microsoft.com/office/drawing/2014/main" id="{58385962-0565-FD5C-D668-10BA4A099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610"/>
              <a:ext cx="163" cy="157"/>
              <a:chOff x="1325" y="388"/>
              <a:chExt cx="163" cy="157"/>
            </a:xfrm>
          </p:grpSpPr>
          <p:sp>
            <p:nvSpPr>
              <p:cNvPr id="45134" name="Oval 202">
                <a:extLst>
                  <a:ext uri="{FF2B5EF4-FFF2-40B4-BE49-F238E27FC236}">
                    <a16:creationId xmlns:a16="http://schemas.microsoft.com/office/drawing/2014/main" id="{1DA1CF2A-A0E1-77E6-D9CE-6C1764305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35" name="Text Box 203">
                <a:extLst>
                  <a:ext uri="{FF2B5EF4-FFF2-40B4-BE49-F238E27FC236}">
                    <a16:creationId xmlns:a16="http://schemas.microsoft.com/office/drawing/2014/main" id="{1D4238B2-81FF-7565-94D9-FFAB59705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" y="388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5094" name="Group 204">
              <a:extLst>
                <a:ext uri="{FF2B5EF4-FFF2-40B4-BE49-F238E27FC236}">
                  <a16:creationId xmlns:a16="http://schemas.microsoft.com/office/drawing/2014/main" id="{EFC98D9A-9C30-D3E9-8D59-EE79A8AD8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" y="1072"/>
              <a:ext cx="163" cy="154"/>
              <a:chOff x="679" y="826"/>
              <a:chExt cx="163" cy="154"/>
            </a:xfrm>
          </p:grpSpPr>
          <p:sp>
            <p:nvSpPr>
              <p:cNvPr id="45132" name="Oval 205">
                <a:extLst>
                  <a:ext uri="{FF2B5EF4-FFF2-40B4-BE49-F238E27FC236}">
                    <a16:creationId xmlns:a16="http://schemas.microsoft.com/office/drawing/2014/main" id="{15684D0C-169F-8796-6D61-BBDE10134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33" name="Text Box 206">
                <a:extLst>
                  <a:ext uri="{FF2B5EF4-FFF2-40B4-BE49-F238E27FC236}">
                    <a16:creationId xmlns:a16="http://schemas.microsoft.com/office/drawing/2014/main" id="{3871670F-F307-8F78-57B8-9B83BB18D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5095" name="Group 207">
              <a:extLst>
                <a:ext uri="{FF2B5EF4-FFF2-40B4-BE49-F238E27FC236}">
                  <a16:creationId xmlns:a16="http://schemas.microsoft.com/office/drawing/2014/main" id="{A1B9E4C6-215A-4EC3-1A8A-CC74BC715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8" y="652"/>
              <a:ext cx="163" cy="155"/>
              <a:chOff x="1113" y="826"/>
              <a:chExt cx="163" cy="155"/>
            </a:xfrm>
          </p:grpSpPr>
          <p:sp>
            <p:nvSpPr>
              <p:cNvPr id="45130" name="Oval 208">
                <a:extLst>
                  <a:ext uri="{FF2B5EF4-FFF2-40B4-BE49-F238E27FC236}">
                    <a16:creationId xmlns:a16="http://schemas.microsoft.com/office/drawing/2014/main" id="{44217B30-851F-655E-5068-4A81930CE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31" name="Text Box 209">
                <a:extLst>
                  <a:ext uri="{FF2B5EF4-FFF2-40B4-BE49-F238E27FC236}">
                    <a16:creationId xmlns:a16="http://schemas.microsoft.com/office/drawing/2014/main" id="{B85912F8-A37C-E509-F8D2-D4D184D38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5096" name="Group 210">
              <a:extLst>
                <a:ext uri="{FF2B5EF4-FFF2-40B4-BE49-F238E27FC236}">
                  <a16:creationId xmlns:a16="http://schemas.microsoft.com/office/drawing/2014/main" id="{F00C2AB1-747B-3CB6-E0D3-3C0D9C8A1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7" y="1330"/>
              <a:ext cx="163" cy="157"/>
              <a:chOff x="1574" y="826"/>
              <a:chExt cx="163" cy="157"/>
            </a:xfrm>
          </p:grpSpPr>
          <p:sp>
            <p:nvSpPr>
              <p:cNvPr id="45128" name="Oval 211">
                <a:extLst>
                  <a:ext uri="{FF2B5EF4-FFF2-40B4-BE49-F238E27FC236}">
                    <a16:creationId xmlns:a16="http://schemas.microsoft.com/office/drawing/2014/main" id="{B9AA9DEE-21A8-0FEB-D990-71C0A581F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29" name="Text Box 212">
                <a:extLst>
                  <a:ext uri="{FF2B5EF4-FFF2-40B4-BE49-F238E27FC236}">
                    <a16:creationId xmlns:a16="http://schemas.microsoft.com/office/drawing/2014/main" id="{0F0DEC21-7FC0-322F-6719-A0D01F769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5097" name="Group 213">
              <a:extLst>
                <a:ext uri="{FF2B5EF4-FFF2-40B4-BE49-F238E27FC236}">
                  <a16:creationId xmlns:a16="http://schemas.microsoft.com/office/drawing/2014/main" id="{EC85DA5E-43A3-57D3-C5CE-1BB41626B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0" y="414"/>
              <a:ext cx="163" cy="157"/>
              <a:chOff x="2038" y="834"/>
              <a:chExt cx="163" cy="157"/>
            </a:xfrm>
          </p:grpSpPr>
          <p:sp>
            <p:nvSpPr>
              <p:cNvPr id="45126" name="Oval 214">
                <a:extLst>
                  <a:ext uri="{FF2B5EF4-FFF2-40B4-BE49-F238E27FC236}">
                    <a16:creationId xmlns:a16="http://schemas.microsoft.com/office/drawing/2014/main" id="{1AE324E3-5F40-3D86-C49D-599D02760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27" name="Text Box 215">
                <a:extLst>
                  <a:ext uri="{FF2B5EF4-FFF2-40B4-BE49-F238E27FC236}">
                    <a16:creationId xmlns:a16="http://schemas.microsoft.com/office/drawing/2014/main" id="{D5093CA7-BE33-27E3-1C46-7815D0F2D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" y="834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5098" name="Group 216">
              <a:extLst>
                <a:ext uri="{FF2B5EF4-FFF2-40B4-BE49-F238E27FC236}">
                  <a16:creationId xmlns:a16="http://schemas.microsoft.com/office/drawing/2014/main" id="{59DC1E91-31C8-8DEA-EBCB-95554018B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5" y="1080"/>
              <a:ext cx="163" cy="157"/>
              <a:chOff x="1368" y="1287"/>
              <a:chExt cx="163" cy="157"/>
            </a:xfrm>
          </p:grpSpPr>
          <p:sp>
            <p:nvSpPr>
              <p:cNvPr id="45124" name="Oval 217">
                <a:extLst>
                  <a:ext uri="{FF2B5EF4-FFF2-40B4-BE49-F238E27FC236}">
                    <a16:creationId xmlns:a16="http://schemas.microsoft.com/office/drawing/2014/main" id="{E363A3F0-0F75-9439-9D23-6BCCA1E21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25" name="Text Box 218">
                <a:extLst>
                  <a:ext uri="{FF2B5EF4-FFF2-40B4-BE49-F238E27FC236}">
                    <a16:creationId xmlns:a16="http://schemas.microsoft.com/office/drawing/2014/main" id="{DD43E154-FFDD-F2D3-26C3-FB4E055D1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1287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5099" name="Group 219">
              <a:extLst>
                <a:ext uri="{FF2B5EF4-FFF2-40B4-BE49-F238E27FC236}">
                  <a16:creationId xmlns:a16="http://schemas.microsoft.com/office/drawing/2014/main" id="{DB809B04-8259-7EF9-B287-BE9AAE6B7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7" y="1565"/>
              <a:ext cx="164" cy="154"/>
              <a:chOff x="3170" y="1640"/>
              <a:chExt cx="164" cy="154"/>
            </a:xfrm>
          </p:grpSpPr>
          <p:sp>
            <p:nvSpPr>
              <p:cNvPr id="45122" name="Oval 220">
                <a:extLst>
                  <a:ext uri="{FF2B5EF4-FFF2-40B4-BE49-F238E27FC236}">
                    <a16:creationId xmlns:a16="http://schemas.microsoft.com/office/drawing/2014/main" id="{CBCBE5D5-75F6-3544-395B-5415F00CF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5123" name="Text Box 221">
                <a:extLst>
                  <a:ext uri="{FF2B5EF4-FFF2-40B4-BE49-F238E27FC236}">
                    <a16:creationId xmlns:a16="http://schemas.microsoft.com/office/drawing/2014/main" id="{08469D1B-CC2C-1669-44ED-12A571118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0" y="1640"/>
                <a:ext cx="16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  <p:sp>
          <p:nvSpPr>
            <p:cNvPr id="45100" name="Line 222">
              <a:extLst>
                <a:ext uri="{FF2B5EF4-FFF2-40B4-BE49-F238E27FC236}">
                  <a16:creationId xmlns:a16="http://schemas.microsoft.com/office/drawing/2014/main" id="{2BD4B42A-9D69-AA22-3920-8D8DE117A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762"/>
              <a:ext cx="123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01" name="Line 223">
              <a:extLst>
                <a:ext uri="{FF2B5EF4-FFF2-40B4-BE49-F238E27FC236}">
                  <a16:creationId xmlns:a16="http://schemas.microsoft.com/office/drawing/2014/main" id="{9CA5A1CE-C6CF-359E-D434-42C250EC3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696"/>
              <a:ext cx="603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02" name="Line 224">
              <a:extLst>
                <a:ext uri="{FF2B5EF4-FFF2-40B4-BE49-F238E27FC236}">
                  <a16:creationId xmlns:a16="http://schemas.microsoft.com/office/drawing/2014/main" id="{7D50D8D5-7C18-2ECB-EF2B-FDB7FB171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1191"/>
              <a:ext cx="603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03" name="Line 225">
              <a:extLst>
                <a:ext uri="{FF2B5EF4-FFF2-40B4-BE49-F238E27FC236}">
                  <a16:creationId xmlns:a16="http://schemas.microsoft.com/office/drawing/2014/main" id="{A525EE9F-3054-5A77-4216-CED4A7ED2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0" y="804"/>
              <a:ext cx="13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04" name="Line 226">
              <a:extLst>
                <a:ext uri="{FF2B5EF4-FFF2-40B4-BE49-F238E27FC236}">
                  <a16:creationId xmlns:a16="http://schemas.microsoft.com/office/drawing/2014/main" id="{A45B4A22-8B2B-FEFD-45EC-F4364485E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4" y="534"/>
              <a:ext cx="39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05" name="Line 227">
              <a:extLst>
                <a:ext uri="{FF2B5EF4-FFF2-40B4-BE49-F238E27FC236}">
                  <a16:creationId xmlns:a16="http://schemas.microsoft.com/office/drawing/2014/main" id="{7438AB02-D718-6CF4-A9B6-72C28E444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458"/>
              <a:ext cx="294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06" name="Line 228">
              <a:extLst>
                <a:ext uri="{FF2B5EF4-FFF2-40B4-BE49-F238E27FC236}">
                  <a16:creationId xmlns:a16="http://schemas.microsoft.com/office/drawing/2014/main" id="{46129955-1FDB-B512-C0C4-F11EF1F41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573"/>
              <a:ext cx="42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07" name="Line 229">
              <a:extLst>
                <a:ext uri="{FF2B5EF4-FFF2-40B4-BE49-F238E27FC236}">
                  <a16:creationId xmlns:a16="http://schemas.microsoft.com/office/drawing/2014/main" id="{30277C4F-21AC-48B6-589B-5319A34C1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540"/>
              <a:ext cx="354" cy="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08" name="Line 230">
              <a:extLst>
                <a:ext uri="{FF2B5EF4-FFF2-40B4-BE49-F238E27FC236}">
                  <a16:creationId xmlns:a16="http://schemas.microsoft.com/office/drawing/2014/main" id="{05BB2D32-D1A2-B89B-2F23-06D0AB06B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3" y="1224"/>
              <a:ext cx="288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09" name="Line 231">
              <a:extLst>
                <a:ext uri="{FF2B5EF4-FFF2-40B4-BE49-F238E27FC236}">
                  <a16:creationId xmlns:a16="http://schemas.microsoft.com/office/drawing/2014/main" id="{F70CE445-5ABC-D8C9-2ABF-021EF9C94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5" y="783"/>
              <a:ext cx="453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10" name="Line 232">
              <a:extLst>
                <a:ext uri="{FF2B5EF4-FFF2-40B4-BE49-F238E27FC236}">
                  <a16:creationId xmlns:a16="http://schemas.microsoft.com/office/drawing/2014/main" id="{31326BA7-045E-B819-0087-071269215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774"/>
              <a:ext cx="48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11" name="Text Box 233">
              <a:extLst>
                <a:ext uri="{FF2B5EF4-FFF2-40B4-BE49-F238E27FC236}">
                  <a16:creationId xmlns:a16="http://schemas.microsoft.com/office/drawing/2014/main" id="{2DEBEA36-5EB8-5D09-F0B1-7EA54D5A5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" y="55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45112" name="Text Box 234">
              <a:extLst>
                <a:ext uri="{FF2B5EF4-FFF2-40B4-BE49-F238E27FC236}">
                  <a16:creationId xmlns:a16="http://schemas.microsoft.com/office/drawing/2014/main" id="{6A7E76AC-8D6D-C94A-B30E-653F52681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46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45113" name="Text Box 235">
              <a:extLst>
                <a:ext uri="{FF2B5EF4-FFF2-40B4-BE49-F238E27FC236}">
                  <a16:creationId xmlns:a16="http://schemas.microsoft.com/office/drawing/2014/main" id="{142572C3-E3DA-67DC-B1DD-334552E70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" y="676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45114" name="Text Box 236">
              <a:extLst>
                <a:ext uri="{FF2B5EF4-FFF2-40B4-BE49-F238E27FC236}">
                  <a16:creationId xmlns:a16="http://schemas.microsoft.com/office/drawing/2014/main" id="{337F4129-F436-966C-2E07-2F7B86484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1" y="133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45115" name="Text Box 237">
              <a:extLst>
                <a:ext uri="{FF2B5EF4-FFF2-40B4-BE49-F238E27FC236}">
                  <a16:creationId xmlns:a16="http://schemas.microsoft.com/office/drawing/2014/main" id="{7D0005A9-EA4E-746A-C48F-6D0DBBE41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955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45116" name="Text Box 238">
              <a:extLst>
                <a:ext uri="{FF2B5EF4-FFF2-40B4-BE49-F238E27FC236}">
                  <a16:creationId xmlns:a16="http://schemas.microsoft.com/office/drawing/2014/main" id="{17FC4572-A850-6221-7719-4ECEA57CC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100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45117" name="Text Box 239">
              <a:extLst>
                <a:ext uri="{FF2B5EF4-FFF2-40B4-BE49-F238E27FC236}">
                  <a16:creationId xmlns:a16="http://schemas.microsoft.com/office/drawing/2014/main" id="{3F2C8F24-6DC9-6C54-EA3A-7E03C87AB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" y="934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5118" name="Text Box 240">
              <a:extLst>
                <a:ext uri="{FF2B5EF4-FFF2-40B4-BE49-F238E27FC236}">
                  <a16:creationId xmlns:a16="http://schemas.microsoft.com/office/drawing/2014/main" id="{EF1AE3B5-4D83-FEC0-5205-494999861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82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5119" name="Text Box 241">
              <a:extLst>
                <a:ext uri="{FF2B5EF4-FFF2-40B4-BE49-F238E27FC236}">
                  <a16:creationId xmlns:a16="http://schemas.microsoft.com/office/drawing/2014/main" id="{E153851C-D8E8-EE31-5657-FC061C1D2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823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5120" name="Text Box 242">
              <a:extLst>
                <a:ext uri="{FF2B5EF4-FFF2-40B4-BE49-F238E27FC236}">
                  <a16:creationId xmlns:a16="http://schemas.microsoft.com/office/drawing/2014/main" id="{40C2976E-70C8-35EE-D8E9-0497F712E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" y="126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45121" name="Text Box 243">
              <a:extLst>
                <a:ext uri="{FF2B5EF4-FFF2-40B4-BE49-F238E27FC236}">
                  <a16:creationId xmlns:a16="http://schemas.microsoft.com/office/drawing/2014/main" id="{B5B4D96E-F2EB-2FD7-1993-8BB472EE3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149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45088" name="TextBox 1">
            <a:extLst>
              <a:ext uri="{FF2B5EF4-FFF2-40B4-BE49-F238E27FC236}">
                <a16:creationId xmlns:a16="http://schemas.microsoft.com/office/drawing/2014/main" id="{D277DF6D-83B6-3253-D749-4BC8AB860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2052638"/>
            <a:ext cx="42386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1.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</a:rPr>
              <a:t>간선들을 가중치의 오름차순으로 정리</a:t>
            </a:r>
            <a:endParaRPr lang="en-US" altLang="ko-KR" sz="160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2.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</a:rPr>
              <a:t>가중치가 가장 작은 간선이 편입되어도</a:t>
            </a:r>
            <a:endParaRPr lang="en-US" altLang="ko-KR" sz="160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</a:rPr>
              <a:t>    사이클이 생기지 않으면 편입</a:t>
            </a:r>
            <a:endParaRPr lang="en-US" altLang="ko-KR" sz="160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3.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</a:rPr>
              <a:t>모든 정점이 연결될 때까지 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1,2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</a:rPr>
              <a:t>단계 반복</a:t>
            </a:r>
            <a:endParaRPr lang="en-US" altLang="ko-KR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A6A288-B4EE-4976-A74E-EBE26B1849B7}"/>
              </a:ext>
            </a:extLst>
          </p:cNvPr>
          <p:cNvGrpSpPr>
            <a:grpSpLocks/>
          </p:cNvGrpSpPr>
          <p:nvPr/>
        </p:nvGrpSpPr>
        <p:grpSpPr bwMode="auto">
          <a:xfrm>
            <a:off x="598488" y="5838825"/>
            <a:ext cx="3900487" cy="858838"/>
            <a:chOff x="599034" y="5839022"/>
            <a:chExt cx="3899782" cy="858838"/>
          </a:xfrm>
        </p:grpSpPr>
        <p:sp>
          <p:nvSpPr>
            <p:cNvPr id="45091" name="TextBox 2">
              <a:extLst>
                <a:ext uri="{FF2B5EF4-FFF2-40B4-BE49-F238E27FC236}">
                  <a16:creationId xmlns:a16="http://schemas.microsoft.com/office/drawing/2014/main" id="{9B74FBA3-B378-A82D-34CF-B29048E69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034" y="5839022"/>
              <a:ext cx="16850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굴림" panose="020B0600000101010101" pitchFamily="50" charset="-127"/>
                </a:rPr>
                <a:t>O(E log E)</a:t>
              </a:r>
              <a:endParaRPr lang="ko-KR" altLang="en-US" sz="2400">
                <a:solidFill>
                  <a:schemeClr val="tx1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45092" name="TextBox 3">
              <a:extLst>
                <a:ext uri="{FF2B5EF4-FFF2-40B4-BE49-F238E27FC236}">
                  <a16:creationId xmlns:a16="http://schemas.microsoft.com/office/drawing/2014/main" id="{9B1F3FD4-4F0E-A12E-42B5-BA8EDF80C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130" y="6236195"/>
              <a:ext cx="22236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굴림" panose="020B0600000101010101" pitchFamily="50" charset="-127"/>
                </a:rPr>
                <a:t>E: </a:t>
              </a:r>
              <a:r>
                <a:rPr lang="ko-KR" altLang="en-US" sz="2400">
                  <a:solidFill>
                    <a:schemeClr val="tx1"/>
                  </a:solidFill>
                  <a:latin typeface="굴림" panose="020B0600000101010101" pitchFamily="50" charset="-127"/>
                </a:rPr>
                <a:t>간선의 개수</a:t>
              </a:r>
            </a:p>
          </p:txBody>
        </p:sp>
      </p:grpSp>
      <p:sp>
        <p:nvSpPr>
          <p:cNvPr id="226" name="모서리가 둥근 직사각형 225">
            <a:extLst>
              <a:ext uri="{FF2B5EF4-FFF2-40B4-BE49-F238E27FC236}">
                <a16:creationId xmlns:a16="http://schemas.microsoft.com/office/drawing/2014/main" id="{FFAF2927-6045-F9FB-FBF1-0D3FC95CC136}"/>
              </a:ext>
            </a:extLst>
          </p:cNvPr>
          <p:cNvSpPr/>
          <p:nvPr/>
        </p:nvSpPr>
        <p:spPr>
          <a:xfrm>
            <a:off x="4644008" y="6117505"/>
            <a:ext cx="4278138" cy="437763"/>
          </a:xfrm>
          <a:prstGeom prst="roundRect">
            <a:avLst/>
          </a:prstGeom>
          <a:solidFill>
            <a:srgbClr val="FF66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시간복잡도가 간선의 개수에 종속된다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C983D27-74F9-41FD-9C6F-C58BD1FA5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4038" y="585788"/>
            <a:ext cx="6934200" cy="563562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최소신장트리 찾는법 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                               </a:t>
            </a:r>
            <a:r>
              <a:rPr lang="en-US" altLang="ko-KR" sz="2400">
                <a:ea typeface="굴림" panose="020B0600000101010101" pitchFamily="50" charset="-127"/>
              </a:rPr>
              <a:t>- Prim</a:t>
            </a:r>
            <a:r>
              <a:rPr lang="ko-KR" altLang="en-US" sz="2400">
                <a:ea typeface="굴림" panose="020B0600000101010101" pitchFamily="50" charset="-127"/>
              </a:rPr>
              <a:t>의 방법</a:t>
            </a:r>
          </a:p>
        </p:txBody>
      </p:sp>
      <p:graphicFrame>
        <p:nvGraphicFramePr>
          <p:cNvPr id="278531" name="Group 3">
            <a:extLst>
              <a:ext uri="{FF2B5EF4-FFF2-40B4-BE49-F238E27FC236}">
                <a16:creationId xmlns:a16="http://schemas.microsoft.com/office/drawing/2014/main" id="{484816A8-5FF4-8C6F-0A28-FEFA7CA2EF38}"/>
              </a:ext>
            </a:extLst>
          </p:cNvPr>
          <p:cNvGraphicFramePr>
            <a:graphicFrameLocks noGrp="1"/>
          </p:cNvGraphicFramePr>
          <p:nvPr/>
        </p:nvGraphicFramePr>
        <p:xfrm>
          <a:off x="3990975" y="1368425"/>
          <a:ext cx="5048250" cy="4733925"/>
        </p:xfrm>
        <a:graphic>
          <a:graphicData uri="http://schemas.openxmlformats.org/drawingml/2006/table">
            <a:tbl>
              <a:tblPr/>
              <a:tblGrid>
                <a:gridCol w="2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91424" marR="914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91424" marR="914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91424" marR="914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91424" marR="914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91424" marR="914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L="91424" marR="914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7129" name="Group 26">
            <a:extLst>
              <a:ext uri="{FF2B5EF4-FFF2-40B4-BE49-F238E27FC236}">
                <a16:creationId xmlns:a16="http://schemas.microsoft.com/office/drawing/2014/main" id="{033BE5B2-F425-2F80-51E0-4A532C9727BE}"/>
              </a:ext>
            </a:extLst>
          </p:cNvPr>
          <p:cNvGrpSpPr>
            <a:grpSpLocks/>
          </p:cNvGrpSpPr>
          <p:nvPr/>
        </p:nvGrpSpPr>
        <p:grpSpPr bwMode="auto">
          <a:xfrm>
            <a:off x="7004050" y="4618038"/>
            <a:ext cx="2017713" cy="1430337"/>
            <a:chOff x="2839" y="2938"/>
            <a:chExt cx="1510" cy="1069"/>
          </a:xfrm>
        </p:grpSpPr>
        <p:sp>
          <p:nvSpPr>
            <p:cNvPr id="47321" name="Line 27">
              <a:extLst>
                <a:ext uri="{FF2B5EF4-FFF2-40B4-BE49-F238E27FC236}">
                  <a16:creationId xmlns:a16="http://schemas.microsoft.com/office/drawing/2014/main" id="{0296FFD9-4E82-3CCC-6715-E04D25E9B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3" y="3214"/>
              <a:ext cx="94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2" name="Line 28">
              <a:extLst>
                <a:ext uri="{FF2B5EF4-FFF2-40B4-BE49-F238E27FC236}">
                  <a16:creationId xmlns:a16="http://schemas.microsoft.com/office/drawing/2014/main" id="{6E48B73C-7D65-2EC1-E059-67B73323F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8" y="3247"/>
              <a:ext cx="106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3" name="Line 29">
              <a:extLst>
                <a:ext uri="{FF2B5EF4-FFF2-40B4-BE49-F238E27FC236}">
                  <a16:creationId xmlns:a16="http://schemas.microsoft.com/office/drawing/2014/main" id="{E96E96AE-A9CE-3348-2F91-605196CECB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9" y="3033"/>
              <a:ext cx="299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4" name="Line 30">
              <a:extLst>
                <a:ext uri="{FF2B5EF4-FFF2-40B4-BE49-F238E27FC236}">
                  <a16:creationId xmlns:a16="http://schemas.microsoft.com/office/drawing/2014/main" id="{FB887CA6-6C49-B2EA-E82F-056C7398B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3766"/>
              <a:ext cx="22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5" name="Line 31">
              <a:extLst>
                <a:ext uri="{FF2B5EF4-FFF2-40B4-BE49-F238E27FC236}">
                  <a16:creationId xmlns:a16="http://schemas.microsoft.com/office/drawing/2014/main" id="{474BD762-C5E2-CEBE-497B-F27F8DA41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3581"/>
              <a:ext cx="22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6" name="Line 32">
              <a:extLst>
                <a:ext uri="{FF2B5EF4-FFF2-40B4-BE49-F238E27FC236}">
                  <a16:creationId xmlns:a16="http://schemas.microsoft.com/office/drawing/2014/main" id="{1C245907-238A-7D98-50E2-9592345CC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6" y="3231"/>
              <a:ext cx="34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327" name="Text Box 33">
              <a:extLst>
                <a:ext uri="{FF2B5EF4-FFF2-40B4-BE49-F238E27FC236}">
                  <a16:creationId xmlns:a16="http://schemas.microsoft.com/office/drawing/2014/main" id="{1454A886-B1AC-D018-4E02-A4D71BF21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2964"/>
              <a:ext cx="252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47328" name="Text Box 34">
              <a:extLst>
                <a:ext uri="{FF2B5EF4-FFF2-40B4-BE49-F238E27FC236}">
                  <a16:creationId xmlns:a16="http://schemas.microsoft.com/office/drawing/2014/main" id="{08320246-272C-4439-740F-5664565C3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" y="3672"/>
              <a:ext cx="252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47329" name="Text Box 35">
              <a:extLst>
                <a:ext uri="{FF2B5EF4-FFF2-40B4-BE49-F238E27FC236}">
                  <a16:creationId xmlns:a16="http://schemas.microsoft.com/office/drawing/2014/main" id="{B9C0508A-8777-A924-497B-5F8D53C51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5" y="3351"/>
              <a:ext cx="251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7330" name="Text Box 36">
              <a:extLst>
                <a:ext uri="{FF2B5EF4-FFF2-40B4-BE49-F238E27FC236}">
                  <a16:creationId xmlns:a16="http://schemas.microsoft.com/office/drawing/2014/main" id="{37156F0A-2028-6475-A9E8-69D086134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226"/>
              <a:ext cx="25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7331" name="Text Box 37">
              <a:extLst>
                <a:ext uri="{FF2B5EF4-FFF2-40B4-BE49-F238E27FC236}">
                  <a16:creationId xmlns:a16="http://schemas.microsoft.com/office/drawing/2014/main" id="{9DDD5F4C-0109-812A-8329-9EC913494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" y="3262"/>
              <a:ext cx="195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332" name="Text Box 38">
              <a:extLst>
                <a:ext uri="{FF2B5EF4-FFF2-40B4-BE49-F238E27FC236}">
                  <a16:creationId xmlns:a16="http://schemas.microsoft.com/office/drawing/2014/main" id="{9ED42767-DC75-215E-00F6-51E59F9CA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3793"/>
              <a:ext cx="195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grpSp>
          <p:nvGrpSpPr>
            <p:cNvPr id="47333" name="Group 39">
              <a:extLst>
                <a:ext uri="{FF2B5EF4-FFF2-40B4-BE49-F238E27FC236}">
                  <a16:creationId xmlns:a16="http://schemas.microsoft.com/office/drawing/2014/main" id="{FA713AF1-BDB5-AA28-D9E4-836179624F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7" y="3086"/>
              <a:ext cx="194" cy="183"/>
              <a:chOff x="1310" y="388"/>
              <a:chExt cx="194" cy="183"/>
            </a:xfrm>
          </p:grpSpPr>
          <p:sp>
            <p:nvSpPr>
              <p:cNvPr id="47352" name="Oval 40">
                <a:extLst>
                  <a:ext uri="{FF2B5EF4-FFF2-40B4-BE49-F238E27FC236}">
                    <a16:creationId xmlns:a16="http://schemas.microsoft.com/office/drawing/2014/main" id="{68334269-705B-A9BB-B6EC-04F0D6BB7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53" name="Text Box 41">
                <a:extLst>
                  <a:ext uri="{FF2B5EF4-FFF2-40B4-BE49-F238E27FC236}">
                    <a16:creationId xmlns:a16="http://schemas.microsoft.com/office/drawing/2014/main" id="{CE96B1E3-356D-3AE1-8A09-6B09F3C67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0" y="388"/>
                <a:ext cx="19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7334" name="Group 42">
              <a:extLst>
                <a:ext uri="{FF2B5EF4-FFF2-40B4-BE49-F238E27FC236}">
                  <a16:creationId xmlns:a16="http://schemas.microsoft.com/office/drawing/2014/main" id="{6A7474C2-90E4-C8EE-E274-1469AEF77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0" y="3422"/>
              <a:ext cx="194" cy="183"/>
              <a:chOff x="664" y="826"/>
              <a:chExt cx="194" cy="183"/>
            </a:xfrm>
          </p:grpSpPr>
          <p:sp>
            <p:nvSpPr>
              <p:cNvPr id="47350" name="Oval 43">
                <a:extLst>
                  <a:ext uri="{FF2B5EF4-FFF2-40B4-BE49-F238E27FC236}">
                    <a16:creationId xmlns:a16="http://schemas.microsoft.com/office/drawing/2014/main" id="{8F8D4CD2-0723-9265-76C0-772B5C78E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51" name="Text Box 44">
                <a:extLst>
                  <a:ext uri="{FF2B5EF4-FFF2-40B4-BE49-F238E27FC236}">
                    <a16:creationId xmlns:a16="http://schemas.microsoft.com/office/drawing/2014/main" id="{0A63E082-292D-0D62-D649-9B41BD0ED8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" y="826"/>
                <a:ext cx="19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7335" name="Group 45">
              <a:extLst>
                <a:ext uri="{FF2B5EF4-FFF2-40B4-BE49-F238E27FC236}">
                  <a16:creationId xmlns:a16="http://schemas.microsoft.com/office/drawing/2014/main" id="{60E4978C-7C90-3F26-310E-5ACB61B5D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3" y="3110"/>
              <a:ext cx="193" cy="182"/>
              <a:chOff x="1100" y="826"/>
              <a:chExt cx="193" cy="182"/>
            </a:xfrm>
          </p:grpSpPr>
          <p:sp>
            <p:nvSpPr>
              <p:cNvPr id="47348" name="Oval 46">
                <a:extLst>
                  <a:ext uri="{FF2B5EF4-FFF2-40B4-BE49-F238E27FC236}">
                    <a16:creationId xmlns:a16="http://schemas.microsoft.com/office/drawing/2014/main" id="{E8A569DC-9650-319B-718B-B4E7D9C20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49" name="Text Box 47">
                <a:extLst>
                  <a:ext uri="{FF2B5EF4-FFF2-40B4-BE49-F238E27FC236}">
                    <a16:creationId xmlns:a16="http://schemas.microsoft.com/office/drawing/2014/main" id="{7C648922-7353-5F64-E1A0-7109EEA6A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826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7336" name="Group 48">
              <a:extLst>
                <a:ext uri="{FF2B5EF4-FFF2-40B4-BE49-F238E27FC236}">
                  <a16:creationId xmlns:a16="http://schemas.microsoft.com/office/drawing/2014/main" id="{F1B057BC-AC02-F0CE-B801-EAF24CC9F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2" y="3644"/>
              <a:ext cx="193" cy="183"/>
              <a:chOff x="1559" y="826"/>
              <a:chExt cx="193" cy="183"/>
            </a:xfrm>
          </p:grpSpPr>
          <p:sp>
            <p:nvSpPr>
              <p:cNvPr id="47346" name="Oval 49">
                <a:extLst>
                  <a:ext uri="{FF2B5EF4-FFF2-40B4-BE49-F238E27FC236}">
                    <a16:creationId xmlns:a16="http://schemas.microsoft.com/office/drawing/2014/main" id="{951F718D-39DB-B19F-CD88-C2742B293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47" name="Text Box 50">
                <a:extLst>
                  <a:ext uri="{FF2B5EF4-FFF2-40B4-BE49-F238E27FC236}">
                    <a16:creationId xmlns:a16="http://schemas.microsoft.com/office/drawing/2014/main" id="{5C98807F-7C3E-CEA4-0AA3-45FC110505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9" y="826"/>
                <a:ext cx="193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7337" name="Group 51">
              <a:extLst>
                <a:ext uri="{FF2B5EF4-FFF2-40B4-BE49-F238E27FC236}">
                  <a16:creationId xmlns:a16="http://schemas.microsoft.com/office/drawing/2014/main" id="{4E2DBDD1-0693-BE58-7FD2-344F41318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5" y="2938"/>
              <a:ext cx="193" cy="182"/>
              <a:chOff x="2023" y="834"/>
              <a:chExt cx="193" cy="182"/>
            </a:xfrm>
          </p:grpSpPr>
          <p:sp>
            <p:nvSpPr>
              <p:cNvPr id="47344" name="Oval 52">
                <a:extLst>
                  <a:ext uri="{FF2B5EF4-FFF2-40B4-BE49-F238E27FC236}">
                    <a16:creationId xmlns:a16="http://schemas.microsoft.com/office/drawing/2014/main" id="{CF87EA5C-340A-D581-711A-8A27F15F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45" name="Text Box 53">
                <a:extLst>
                  <a:ext uri="{FF2B5EF4-FFF2-40B4-BE49-F238E27FC236}">
                    <a16:creationId xmlns:a16="http://schemas.microsoft.com/office/drawing/2014/main" id="{11D665D8-0172-3458-5C5D-FEFC63F33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3" y="834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7338" name="Group 54">
              <a:extLst>
                <a:ext uri="{FF2B5EF4-FFF2-40B4-BE49-F238E27FC236}">
                  <a16:creationId xmlns:a16="http://schemas.microsoft.com/office/drawing/2014/main" id="{A448444D-D75B-1EE0-8957-5BCF4F9D9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6" y="3454"/>
              <a:ext cx="193" cy="182"/>
              <a:chOff x="1353" y="1287"/>
              <a:chExt cx="193" cy="182"/>
            </a:xfrm>
          </p:grpSpPr>
          <p:sp>
            <p:nvSpPr>
              <p:cNvPr id="47342" name="Oval 55">
                <a:extLst>
                  <a:ext uri="{FF2B5EF4-FFF2-40B4-BE49-F238E27FC236}">
                    <a16:creationId xmlns:a16="http://schemas.microsoft.com/office/drawing/2014/main" id="{62678C36-9D88-C919-A1DB-1CC93055C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43" name="Text Box 56">
                <a:extLst>
                  <a:ext uri="{FF2B5EF4-FFF2-40B4-BE49-F238E27FC236}">
                    <a16:creationId xmlns:a16="http://schemas.microsoft.com/office/drawing/2014/main" id="{A2E6843B-34AA-AF68-F29F-83170E8E6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3" y="1287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7339" name="Group 57">
              <a:extLst>
                <a:ext uri="{FF2B5EF4-FFF2-40B4-BE49-F238E27FC236}">
                  <a16:creationId xmlns:a16="http://schemas.microsoft.com/office/drawing/2014/main" id="{266B8EDE-578B-CA7E-D44A-57D0957BE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3" y="3825"/>
              <a:ext cx="193" cy="182"/>
              <a:chOff x="3156" y="1640"/>
              <a:chExt cx="193" cy="182"/>
            </a:xfrm>
          </p:grpSpPr>
          <p:sp>
            <p:nvSpPr>
              <p:cNvPr id="47340" name="Oval 58">
                <a:extLst>
                  <a:ext uri="{FF2B5EF4-FFF2-40B4-BE49-F238E27FC236}">
                    <a16:creationId xmlns:a16="http://schemas.microsoft.com/office/drawing/2014/main" id="{E9646D8C-AEF4-4BB6-8F94-1AB5FCF0D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41" name="Text Box 59">
                <a:extLst>
                  <a:ext uri="{FF2B5EF4-FFF2-40B4-BE49-F238E27FC236}">
                    <a16:creationId xmlns:a16="http://schemas.microsoft.com/office/drawing/2014/main" id="{A469EF2C-2543-B86C-C0F5-94AFC3C8AC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6" y="1640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</p:grpSp>
      <p:grpSp>
        <p:nvGrpSpPr>
          <p:cNvPr id="47130" name="Group 60">
            <a:extLst>
              <a:ext uri="{FF2B5EF4-FFF2-40B4-BE49-F238E27FC236}">
                <a16:creationId xmlns:a16="http://schemas.microsoft.com/office/drawing/2014/main" id="{1C1BAE6D-F372-2685-0550-0BC0EAFB96F2}"/>
              </a:ext>
            </a:extLst>
          </p:cNvPr>
          <p:cNvGrpSpPr>
            <a:grpSpLocks/>
          </p:cNvGrpSpPr>
          <p:nvPr/>
        </p:nvGrpSpPr>
        <p:grpSpPr bwMode="auto">
          <a:xfrm>
            <a:off x="4321175" y="4613275"/>
            <a:ext cx="2017713" cy="1430338"/>
            <a:chOff x="618" y="2961"/>
            <a:chExt cx="1510" cy="1069"/>
          </a:xfrm>
        </p:grpSpPr>
        <p:sp>
          <p:nvSpPr>
            <p:cNvPr id="47290" name="Line 61">
              <a:extLst>
                <a:ext uri="{FF2B5EF4-FFF2-40B4-BE49-F238E27FC236}">
                  <a16:creationId xmlns:a16="http://schemas.microsoft.com/office/drawing/2014/main" id="{6DA49DB1-ABC7-F5C8-F1E4-4DC8A7EED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" y="3237"/>
              <a:ext cx="94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91" name="Line 62">
              <a:extLst>
                <a:ext uri="{FF2B5EF4-FFF2-40B4-BE49-F238E27FC236}">
                  <a16:creationId xmlns:a16="http://schemas.microsoft.com/office/drawing/2014/main" id="{5CD61E3D-F673-71AC-9369-4D5E59306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7" y="3270"/>
              <a:ext cx="106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92" name="Line 63">
              <a:extLst>
                <a:ext uri="{FF2B5EF4-FFF2-40B4-BE49-F238E27FC236}">
                  <a16:creationId xmlns:a16="http://schemas.microsoft.com/office/drawing/2014/main" id="{4FCB6540-5EEF-67F9-9759-A774F7B43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8" y="3056"/>
              <a:ext cx="299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93" name="Line 64">
              <a:extLst>
                <a:ext uri="{FF2B5EF4-FFF2-40B4-BE49-F238E27FC236}">
                  <a16:creationId xmlns:a16="http://schemas.microsoft.com/office/drawing/2014/main" id="{4B310012-7100-8708-316F-24ABDBA8A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3789"/>
              <a:ext cx="22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94" name="Line 65">
              <a:extLst>
                <a:ext uri="{FF2B5EF4-FFF2-40B4-BE49-F238E27FC236}">
                  <a16:creationId xmlns:a16="http://schemas.microsoft.com/office/drawing/2014/main" id="{F19FFDA2-0420-3BD8-9FDD-DA4960A5F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5" y="3254"/>
              <a:ext cx="34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95" name="Text Box 66">
              <a:extLst>
                <a:ext uri="{FF2B5EF4-FFF2-40B4-BE49-F238E27FC236}">
                  <a16:creationId xmlns:a16="http://schemas.microsoft.com/office/drawing/2014/main" id="{91C7C910-D85A-7508-683C-04C1C6610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987"/>
              <a:ext cx="252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47296" name="Text Box 67">
              <a:extLst>
                <a:ext uri="{FF2B5EF4-FFF2-40B4-BE49-F238E27FC236}">
                  <a16:creationId xmlns:a16="http://schemas.microsoft.com/office/drawing/2014/main" id="{DC81671B-E641-816E-C7C0-F5048D239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3374"/>
              <a:ext cx="251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7297" name="Text Box 68">
              <a:extLst>
                <a:ext uri="{FF2B5EF4-FFF2-40B4-BE49-F238E27FC236}">
                  <a16:creationId xmlns:a16="http://schemas.microsoft.com/office/drawing/2014/main" id="{6E9506A9-BCA6-442A-E640-9044458AB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" y="3249"/>
              <a:ext cx="25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7298" name="Text Box 69">
              <a:extLst>
                <a:ext uri="{FF2B5EF4-FFF2-40B4-BE49-F238E27FC236}">
                  <a16:creationId xmlns:a16="http://schemas.microsoft.com/office/drawing/2014/main" id="{3D49D3F1-28E6-45F4-0481-36A727D1E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3285"/>
              <a:ext cx="195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299" name="Text Box 70">
              <a:extLst>
                <a:ext uri="{FF2B5EF4-FFF2-40B4-BE49-F238E27FC236}">
                  <a16:creationId xmlns:a16="http://schemas.microsoft.com/office/drawing/2014/main" id="{B9E20968-F507-E3C7-B39E-FA6212124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" y="3816"/>
              <a:ext cx="195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grpSp>
          <p:nvGrpSpPr>
            <p:cNvPr id="47300" name="Group 71">
              <a:extLst>
                <a:ext uri="{FF2B5EF4-FFF2-40B4-BE49-F238E27FC236}">
                  <a16:creationId xmlns:a16="http://schemas.microsoft.com/office/drawing/2014/main" id="{9A532F69-0221-E3E8-1D4E-38F243F53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6" y="3109"/>
              <a:ext cx="194" cy="183"/>
              <a:chOff x="1310" y="388"/>
              <a:chExt cx="194" cy="183"/>
            </a:xfrm>
          </p:grpSpPr>
          <p:sp>
            <p:nvSpPr>
              <p:cNvPr id="47319" name="Oval 72">
                <a:extLst>
                  <a:ext uri="{FF2B5EF4-FFF2-40B4-BE49-F238E27FC236}">
                    <a16:creationId xmlns:a16="http://schemas.microsoft.com/office/drawing/2014/main" id="{55A926FB-50F2-B094-491A-1CD5AB3C7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20" name="Text Box 73">
                <a:extLst>
                  <a:ext uri="{FF2B5EF4-FFF2-40B4-BE49-F238E27FC236}">
                    <a16:creationId xmlns:a16="http://schemas.microsoft.com/office/drawing/2014/main" id="{8C47AEAF-53D9-BA47-792C-7ECF5F6EFE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0" y="388"/>
                <a:ext cx="19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7301" name="Group 74">
              <a:extLst>
                <a:ext uri="{FF2B5EF4-FFF2-40B4-BE49-F238E27FC236}">
                  <a16:creationId xmlns:a16="http://schemas.microsoft.com/office/drawing/2014/main" id="{CAD6256C-C4F7-C3DA-377F-E38B44A0B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" y="3445"/>
              <a:ext cx="194" cy="183"/>
              <a:chOff x="664" y="826"/>
              <a:chExt cx="194" cy="183"/>
            </a:xfrm>
          </p:grpSpPr>
          <p:sp>
            <p:nvSpPr>
              <p:cNvPr id="47317" name="Oval 75">
                <a:extLst>
                  <a:ext uri="{FF2B5EF4-FFF2-40B4-BE49-F238E27FC236}">
                    <a16:creationId xmlns:a16="http://schemas.microsoft.com/office/drawing/2014/main" id="{CEDE7CEC-80ED-AD97-2404-30E772C9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18" name="Text Box 76">
                <a:extLst>
                  <a:ext uri="{FF2B5EF4-FFF2-40B4-BE49-F238E27FC236}">
                    <a16:creationId xmlns:a16="http://schemas.microsoft.com/office/drawing/2014/main" id="{2AD7DA20-70B9-EB0E-2C49-DACBE138BA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" y="826"/>
                <a:ext cx="19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7302" name="Group 77">
              <a:extLst>
                <a:ext uri="{FF2B5EF4-FFF2-40B4-BE49-F238E27FC236}">
                  <a16:creationId xmlns:a16="http://schemas.microsoft.com/office/drawing/2014/main" id="{3E70422A-626E-A2DE-14A3-5369D3079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2" y="3133"/>
              <a:ext cx="193" cy="182"/>
              <a:chOff x="1100" y="826"/>
              <a:chExt cx="193" cy="182"/>
            </a:xfrm>
          </p:grpSpPr>
          <p:sp>
            <p:nvSpPr>
              <p:cNvPr id="47315" name="Oval 78">
                <a:extLst>
                  <a:ext uri="{FF2B5EF4-FFF2-40B4-BE49-F238E27FC236}">
                    <a16:creationId xmlns:a16="http://schemas.microsoft.com/office/drawing/2014/main" id="{9BD12F6F-1721-105C-AE56-416DC90C3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16" name="Text Box 79">
                <a:extLst>
                  <a:ext uri="{FF2B5EF4-FFF2-40B4-BE49-F238E27FC236}">
                    <a16:creationId xmlns:a16="http://schemas.microsoft.com/office/drawing/2014/main" id="{A6C997A6-4395-F85B-CE86-44ACEAD29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826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7303" name="Group 80">
              <a:extLst>
                <a:ext uri="{FF2B5EF4-FFF2-40B4-BE49-F238E27FC236}">
                  <a16:creationId xmlns:a16="http://schemas.microsoft.com/office/drawing/2014/main" id="{7355EF87-2CA2-8D0E-DF43-FC14B1FC0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1" y="3667"/>
              <a:ext cx="193" cy="183"/>
              <a:chOff x="1559" y="826"/>
              <a:chExt cx="193" cy="183"/>
            </a:xfrm>
          </p:grpSpPr>
          <p:sp>
            <p:nvSpPr>
              <p:cNvPr id="47313" name="Oval 81">
                <a:extLst>
                  <a:ext uri="{FF2B5EF4-FFF2-40B4-BE49-F238E27FC236}">
                    <a16:creationId xmlns:a16="http://schemas.microsoft.com/office/drawing/2014/main" id="{4EDE3C2B-C38C-D524-7525-B6DEE848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14" name="Text Box 82">
                <a:extLst>
                  <a:ext uri="{FF2B5EF4-FFF2-40B4-BE49-F238E27FC236}">
                    <a16:creationId xmlns:a16="http://schemas.microsoft.com/office/drawing/2014/main" id="{8A500686-84D8-7603-2778-FFD3CCA79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9" y="826"/>
                <a:ext cx="193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7304" name="Group 83">
              <a:extLst>
                <a:ext uri="{FF2B5EF4-FFF2-40B4-BE49-F238E27FC236}">
                  <a16:creationId xmlns:a16="http://schemas.microsoft.com/office/drawing/2014/main" id="{2450F0BA-24A5-89AC-3343-3D39F92C8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4" y="2961"/>
              <a:ext cx="193" cy="182"/>
              <a:chOff x="2023" y="834"/>
              <a:chExt cx="193" cy="182"/>
            </a:xfrm>
          </p:grpSpPr>
          <p:sp>
            <p:nvSpPr>
              <p:cNvPr id="47311" name="Oval 84">
                <a:extLst>
                  <a:ext uri="{FF2B5EF4-FFF2-40B4-BE49-F238E27FC236}">
                    <a16:creationId xmlns:a16="http://schemas.microsoft.com/office/drawing/2014/main" id="{1E5EA936-5D33-B9E1-0644-57B74C6EF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12" name="Text Box 85">
                <a:extLst>
                  <a:ext uri="{FF2B5EF4-FFF2-40B4-BE49-F238E27FC236}">
                    <a16:creationId xmlns:a16="http://schemas.microsoft.com/office/drawing/2014/main" id="{4ABF282C-500E-B58F-470A-0269F333F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3" y="834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7305" name="Group 86">
              <a:extLst>
                <a:ext uri="{FF2B5EF4-FFF2-40B4-BE49-F238E27FC236}">
                  <a16:creationId xmlns:a16="http://schemas.microsoft.com/office/drawing/2014/main" id="{2A572414-BEF5-B0D7-827D-E05ED1EF1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5" y="3477"/>
              <a:ext cx="193" cy="182"/>
              <a:chOff x="1353" y="1287"/>
              <a:chExt cx="193" cy="182"/>
            </a:xfrm>
          </p:grpSpPr>
          <p:sp>
            <p:nvSpPr>
              <p:cNvPr id="47309" name="Oval 87">
                <a:extLst>
                  <a:ext uri="{FF2B5EF4-FFF2-40B4-BE49-F238E27FC236}">
                    <a16:creationId xmlns:a16="http://schemas.microsoft.com/office/drawing/2014/main" id="{5337730C-71D0-0036-9CB5-49A154292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10" name="Text Box 88">
                <a:extLst>
                  <a:ext uri="{FF2B5EF4-FFF2-40B4-BE49-F238E27FC236}">
                    <a16:creationId xmlns:a16="http://schemas.microsoft.com/office/drawing/2014/main" id="{12DF5595-C66E-792C-4597-D68DB25579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3" y="1287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7306" name="Group 89">
              <a:extLst>
                <a:ext uri="{FF2B5EF4-FFF2-40B4-BE49-F238E27FC236}">
                  <a16:creationId xmlns:a16="http://schemas.microsoft.com/office/drawing/2014/main" id="{AF66F066-CC81-1AB3-65D7-2ECF5BA5C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848"/>
              <a:ext cx="193" cy="182"/>
              <a:chOff x="3156" y="1640"/>
              <a:chExt cx="193" cy="182"/>
            </a:xfrm>
          </p:grpSpPr>
          <p:sp>
            <p:nvSpPr>
              <p:cNvPr id="47307" name="Oval 90">
                <a:extLst>
                  <a:ext uri="{FF2B5EF4-FFF2-40B4-BE49-F238E27FC236}">
                    <a16:creationId xmlns:a16="http://schemas.microsoft.com/office/drawing/2014/main" id="{1DA3B5C1-EB13-C8A0-4503-8AAB46DB3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308" name="Text Box 91">
                <a:extLst>
                  <a:ext uri="{FF2B5EF4-FFF2-40B4-BE49-F238E27FC236}">
                    <a16:creationId xmlns:a16="http://schemas.microsoft.com/office/drawing/2014/main" id="{02F257B7-2B0B-0383-6DF0-2AE962615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6" y="1640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</p:grpSp>
      <p:grpSp>
        <p:nvGrpSpPr>
          <p:cNvPr id="47131" name="Group 92">
            <a:extLst>
              <a:ext uri="{FF2B5EF4-FFF2-40B4-BE49-F238E27FC236}">
                <a16:creationId xmlns:a16="http://schemas.microsoft.com/office/drawing/2014/main" id="{12A37056-CA1A-05D3-1595-674ACBFE7A2B}"/>
              </a:ext>
            </a:extLst>
          </p:cNvPr>
          <p:cNvGrpSpPr>
            <a:grpSpLocks/>
          </p:cNvGrpSpPr>
          <p:nvPr/>
        </p:nvGrpSpPr>
        <p:grpSpPr bwMode="auto">
          <a:xfrm>
            <a:off x="7004050" y="2995613"/>
            <a:ext cx="2017713" cy="1430337"/>
            <a:chOff x="2766" y="1665"/>
            <a:chExt cx="1510" cy="1069"/>
          </a:xfrm>
        </p:grpSpPr>
        <p:sp>
          <p:nvSpPr>
            <p:cNvPr id="47261" name="Line 93">
              <a:extLst>
                <a:ext uri="{FF2B5EF4-FFF2-40B4-BE49-F238E27FC236}">
                  <a16:creationId xmlns:a16="http://schemas.microsoft.com/office/drawing/2014/main" id="{CFDC871E-D5ED-7EE8-A1AF-0B53CF5D5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1941"/>
              <a:ext cx="94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62" name="Line 94">
              <a:extLst>
                <a:ext uri="{FF2B5EF4-FFF2-40B4-BE49-F238E27FC236}">
                  <a16:creationId xmlns:a16="http://schemas.microsoft.com/office/drawing/2014/main" id="{CA371B8D-0B11-2459-C136-1AE600A01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35" y="1974"/>
              <a:ext cx="106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63" name="Line 95">
              <a:extLst>
                <a:ext uri="{FF2B5EF4-FFF2-40B4-BE49-F238E27FC236}">
                  <a16:creationId xmlns:a16="http://schemas.microsoft.com/office/drawing/2014/main" id="{8F62A358-1754-4792-3ABB-09AE57408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" y="2493"/>
              <a:ext cx="22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64" name="Line 96">
              <a:extLst>
                <a:ext uri="{FF2B5EF4-FFF2-40B4-BE49-F238E27FC236}">
                  <a16:creationId xmlns:a16="http://schemas.microsoft.com/office/drawing/2014/main" id="{F93CAE2A-0FD0-A8F2-4420-5695B0126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3" y="1958"/>
              <a:ext cx="34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65" name="Text Box 97">
              <a:extLst>
                <a:ext uri="{FF2B5EF4-FFF2-40B4-BE49-F238E27FC236}">
                  <a16:creationId xmlns:a16="http://schemas.microsoft.com/office/drawing/2014/main" id="{2DF125FF-F412-9954-65C1-784629BFA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" y="2078"/>
              <a:ext cx="251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7266" name="Text Box 98">
              <a:extLst>
                <a:ext uri="{FF2B5EF4-FFF2-40B4-BE49-F238E27FC236}">
                  <a16:creationId xmlns:a16="http://schemas.microsoft.com/office/drawing/2014/main" id="{766ED8A5-046D-E702-9ED2-190A6F2CB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1953"/>
              <a:ext cx="25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7267" name="Text Box 99">
              <a:extLst>
                <a:ext uri="{FF2B5EF4-FFF2-40B4-BE49-F238E27FC236}">
                  <a16:creationId xmlns:a16="http://schemas.microsoft.com/office/drawing/2014/main" id="{929CA6ED-8CFC-412E-6C41-6F38E17C1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" y="1989"/>
              <a:ext cx="195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268" name="Text Box 100">
              <a:extLst>
                <a:ext uri="{FF2B5EF4-FFF2-40B4-BE49-F238E27FC236}">
                  <a16:creationId xmlns:a16="http://schemas.microsoft.com/office/drawing/2014/main" id="{9EF2151E-921C-79F3-5EBB-263D22931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2520"/>
              <a:ext cx="195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grpSp>
          <p:nvGrpSpPr>
            <p:cNvPr id="47269" name="Group 101">
              <a:extLst>
                <a:ext uri="{FF2B5EF4-FFF2-40B4-BE49-F238E27FC236}">
                  <a16:creationId xmlns:a16="http://schemas.microsoft.com/office/drawing/2014/main" id="{643DFCDA-F460-2F22-CFD1-86F1123BE1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4" y="1813"/>
              <a:ext cx="194" cy="183"/>
              <a:chOff x="1310" y="388"/>
              <a:chExt cx="194" cy="183"/>
            </a:xfrm>
          </p:grpSpPr>
          <p:sp>
            <p:nvSpPr>
              <p:cNvPr id="47288" name="Oval 102">
                <a:extLst>
                  <a:ext uri="{FF2B5EF4-FFF2-40B4-BE49-F238E27FC236}">
                    <a16:creationId xmlns:a16="http://schemas.microsoft.com/office/drawing/2014/main" id="{32BBA738-17B0-A210-4AC2-A2B107C97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89" name="Text Box 103">
                <a:extLst>
                  <a:ext uri="{FF2B5EF4-FFF2-40B4-BE49-F238E27FC236}">
                    <a16:creationId xmlns:a16="http://schemas.microsoft.com/office/drawing/2014/main" id="{089583E4-5E60-1369-D221-3CFE713632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0" y="388"/>
                <a:ext cx="19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7270" name="Group 104">
              <a:extLst>
                <a:ext uri="{FF2B5EF4-FFF2-40B4-BE49-F238E27FC236}">
                  <a16:creationId xmlns:a16="http://schemas.microsoft.com/office/drawing/2014/main" id="{E2F33C27-27CC-4B02-40FC-94FDF3338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7" y="2149"/>
              <a:ext cx="194" cy="183"/>
              <a:chOff x="664" y="826"/>
              <a:chExt cx="194" cy="183"/>
            </a:xfrm>
          </p:grpSpPr>
          <p:sp>
            <p:nvSpPr>
              <p:cNvPr id="47286" name="Oval 105">
                <a:extLst>
                  <a:ext uri="{FF2B5EF4-FFF2-40B4-BE49-F238E27FC236}">
                    <a16:creationId xmlns:a16="http://schemas.microsoft.com/office/drawing/2014/main" id="{D5266A5B-AD7E-5A53-ACFF-4721D57E0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87" name="Text Box 106">
                <a:extLst>
                  <a:ext uri="{FF2B5EF4-FFF2-40B4-BE49-F238E27FC236}">
                    <a16:creationId xmlns:a16="http://schemas.microsoft.com/office/drawing/2014/main" id="{039EF1D0-36D8-5FCB-038D-5803787EC0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" y="826"/>
                <a:ext cx="19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7271" name="Group 107">
              <a:extLst>
                <a:ext uri="{FF2B5EF4-FFF2-40B4-BE49-F238E27FC236}">
                  <a16:creationId xmlns:a16="http://schemas.microsoft.com/office/drawing/2014/main" id="{5039148E-4C7F-9861-3776-1159FA5EC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0" y="1837"/>
              <a:ext cx="193" cy="182"/>
              <a:chOff x="1100" y="826"/>
              <a:chExt cx="193" cy="182"/>
            </a:xfrm>
          </p:grpSpPr>
          <p:sp>
            <p:nvSpPr>
              <p:cNvPr id="47284" name="Oval 108">
                <a:extLst>
                  <a:ext uri="{FF2B5EF4-FFF2-40B4-BE49-F238E27FC236}">
                    <a16:creationId xmlns:a16="http://schemas.microsoft.com/office/drawing/2014/main" id="{CC6FCDBF-36F7-7215-DFCD-28F03B976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85" name="Text Box 109">
                <a:extLst>
                  <a:ext uri="{FF2B5EF4-FFF2-40B4-BE49-F238E27FC236}">
                    <a16:creationId xmlns:a16="http://schemas.microsoft.com/office/drawing/2014/main" id="{C18008A9-FE48-48E9-74F6-132FD65DD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826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7272" name="Group 110">
              <a:extLst>
                <a:ext uri="{FF2B5EF4-FFF2-40B4-BE49-F238E27FC236}">
                  <a16:creationId xmlns:a16="http://schemas.microsoft.com/office/drawing/2014/main" id="{A124B868-D50B-E19B-50C2-C8260E1C8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9" y="2371"/>
              <a:ext cx="193" cy="183"/>
              <a:chOff x="1559" y="826"/>
              <a:chExt cx="193" cy="183"/>
            </a:xfrm>
          </p:grpSpPr>
          <p:sp>
            <p:nvSpPr>
              <p:cNvPr id="47282" name="Oval 111">
                <a:extLst>
                  <a:ext uri="{FF2B5EF4-FFF2-40B4-BE49-F238E27FC236}">
                    <a16:creationId xmlns:a16="http://schemas.microsoft.com/office/drawing/2014/main" id="{727ED026-95AA-7C4B-192C-29BD3F310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83" name="Text Box 112">
                <a:extLst>
                  <a:ext uri="{FF2B5EF4-FFF2-40B4-BE49-F238E27FC236}">
                    <a16:creationId xmlns:a16="http://schemas.microsoft.com/office/drawing/2014/main" id="{95BDD404-68F7-A40A-2D2A-6094F8D6E3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9" y="826"/>
                <a:ext cx="193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7273" name="Group 113">
              <a:extLst>
                <a:ext uri="{FF2B5EF4-FFF2-40B4-BE49-F238E27FC236}">
                  <a16:creationId xmlns:a16="http://schemas.microsoft.com/office/drawing/2014/main" id="{93C6D0E5-ED2D-2F7D-5E80-CB1066FF2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1665"/>
              <a:ext cx="193" cy="182"/>
              <a:chOff x="2023" y="834"/>
              <a:chExt cx="193" cy="182"/>
            </a:xfrm>
          </p:grpSpPr>
          <p:sp>
            <p:nvSpPr>
              <p:cNvPr id="47280" name="Oval 114">
                <a:extLst>
                  <a:ext uri="{FF2B5EF4-FFF2-40B4-BE49-F238E27FC236}">
                    <a16:creationId xmlns:a16="http://schemas.microsoft.com/office/drawing/2014/main" id="{C660730B-D4F7-66F8-6846-4D213E715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81" name="Text Box 115">
                <a:extLst>
                  <a:ext uri="{FF2B5EF4-FFF2-40B4-BE49-F238E27FC236}">
                    <a16:creationId xmlns:a16="http://schemas.microsoft.com/office/drawing/2014/main" id="{26E50EE7-93EC-FE72-5F5A-9937B4FF7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3" y="834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7274" name="Group 116">
              <a:extLst>
                <a:ext uri="{FF2B5EF4-FFF2-40B4-BE49-F238E27FC236}">
                  <a16:creationId xmlns:a16="http://schemas.microsoft.com/office/drawing/2014/main" id="{F321BBFD-9BBB-3664-D89B-0B09AB50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3" y="2181"/>
              <a:ext cx="193" cy="182"/>
              <a:chOff x="1353" y="1287"/>
              <a:chExt cx="193" cy="182"/>
            </a:xfrm>
          </p:grpSpPr>
          <p:sp>
            <p:nvSpPr>
              <p:cNvPr id="47278" name="Oval 117">
                <a:extLst>
                  <a:ext uri="{FF2B5EF4-FFF2-40B4-BE49-F238E27FC236}">
                    <a16:creationId xmlns:a16="http://schemas.microsoft.com/office/drawing/2014/main" id="{028DBC2F-DB8D-B7B5-885E-C30DE2630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79" name="Text Box 118">
                <a:extLst>
                  <a:ext uri="{FF2B5EF4-FFF2-40B4-BE49-F238E27FC236}">
                    <a16:creationId xmlns:a16="http://schemas.microsoft.com/office/drawing/2014/main" id="{91F4A250-B956-6E74-1BBF-BDC88DA9D3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3" y="1287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7275" name="Group 119">
              <a:extLst>
                <a:ext uri="{FF2B5EF4-FFF2-40B4-BE49-F238E27FC236}">
                  <a16:creationId xmlns:a16="http://schemas.microsoft.com/office/drawing/2014/main" id="{B9174B35-73A4-9EA3-B0EF-6694052D1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0" y="2552"/>
              <a:ext cx="193" cy="182"/>
              <a:chOff x="3156" y="1640"/>
              <a:chExt cx="193" cy="182"/>
            </a:xfrm>
          </p:grpSpPr>
          <p:sp>
            <p:nvSpPr>
              <p:cNvPr id="47276" name="Oval 120">
                <a:extLst>
                  <a:ext uri="{FF2B5EF4-FFF2-40B4-BE49-F238E27FC236}">
                    <a16:creationId xmlns:a16="http://schemas.microsoft.com/office/drawing/2014/main" id="{6EEE8788-E96B-9732-0FCF-A7EC9949E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77" name="Text Box 121">
                <a:extLst>
                  <a:ext uri="{FF2B5EF4-FFF2-40B4-BE49-F238E27FC236}">
                    <a16:creationId xmlns:a16="http://schemas.microsoft.com/office/drawing/2014/main" id="{685A6E8C-914B-FD6D-E836-5D67411D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6" y="1640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</p:grpSp>
      <p:grpSp>
        <p:nvGrpSpPr>
          <p:cNvPr id="47132" name="Group 122">
            <a:extLst>
              <a:ext uri="{FF2B5EF4-FFF2-40B4-BE49-F238E27FC236}">
                <a16:creationId xmlns:a16="http://schemas.microsoft.com/office/drawing/2014/main" id="{030791C3-CF98-F84E-297F-425E7DA40A68}"/>
              </a:ext>
            </a:extLst>
          </p:cNvPr>
          <p:cNvGrpSpPr>
            <a:grpSpLocks/>
          </p:cNvGrpSpPr>
          <p:nvPr/>
        </p:nvGrpSpPr>
        <p:grpSpPr bwMode="auto">
          <a:xfrm>
            <a:off x="4321175" y="2998788"/>
            <a:ext cx="2017713" cy="1430337"/>
            <a:chOff x="545" y="1688"/>
            <a:chExt cx="1510" cy="1069"/>
          </a:xfrm>
        </p:grpSpPr>
        <p:sp>
          <p:nvSpPr>
            <p:cNvPr id="47234" name="Line 123">
              <a:extLst>
                <a:ext uri="{FF2B5EF4-FFF2-40B4-BE49-F238E27FC236}">
                  <a16:creationId xmlns:a16="http://schemas.microsoft.com/office/drawing/2014/main" id="{71BF6C54-7A75-3304-4132-2D7CB1725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" y="1964"/>
              <a:ext cx="94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35" name="Line 124">
              <a:extLst>
                <a:ext uri="{FF2B5EF4-FFF2-40B4-BE49-F238E27FC236}">
                  <a16:creationId xmlns:a16="http://schemas.microsoft.com/office/drawing/2014/main" id="{46C2DE84-2EFA-113C-7A38-049D19916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14" y="1997"/>
              <a:ext cx="106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36" name="Line 125">
              <a:extLst>
                <a:ext uri="{FF2B5EF4-FFF2-40B4-BE49-F238E27FC236}">
                  <a16:creationId xmlns:a16="http://schemas.microsoft.com/office/drawing/2014/main" id="{223BCDE3-DBA4-28C4-B10F-DB8468FFD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" y="1981"/>
              <a:ext cx="34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37" name="Text Box 126">
              <a:extLst>
                <a:ext uri="{FF2B5EF4-FFF2-40B4-BE49-F238E27FC236}">
                  <a16:creationId xmlns:a16="http://schemas.microsoft.com/office/drawing/2014/main" id="{F53CFEBD-EA40-3351-A128-082C327BD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1" y="2101"/>
              <a:ext cx="251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7238" name="Text Box 127">
              <a:extLst>
                <a:ext uri="{FF2B5EF4-FFF2-40B4-BE49-F238E27FC236}">
                  <a16:creationId xmlns:a16="http://schemas.microsoft.com/office/drawing/2014/main" id="{0D8F7A58-1536-EA28-F2C0-D6B10438D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976"/>
              <a:ext cx="25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7239" name="Text Box 128">
              <a:extLst>
                <a:ext uri="{FF2B5EF4-FFF2-40B4-BE49-F238E27FC236}">
                  <a16:creationId xmlns:a16="http://schemas.microsoft.com/office/drawing/2014/main" id="{BD784932-2BD5-190A-CCD1-7CA3259D5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" y="2012"/>
              <a:ext cx="195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47240" name="Group 129">
              <a:extLst>
                <a:ext uri="{FF2B5EF4-FFF2-40B4-BE49-F238E27FC236}">
                  <a16:creationId xmlns:a16="http://schemas.microsoft.com/office/drawing/2014/main" id="{E4A9C1EA-B661-9E25-5DFC-5970136DB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" y="1836"/>
              <a:ext cx="194" cy="183"/>
              <a:chOff x="1310" y="388"/>
              <a:chExt cx="194" cy="183"/>
            </a:xfrm>
          </p:grpSpPr>
          <p:sp>
            <p:nvSpPr>
              <p:cNvPr id="47259" name="Oval 130">
                <a:extLst>
                  <a:ext uri="{FF2B5EF4-FFF2-40B4-BE49-F238E27FC236}">
                    <a16:creationId xmlns:a16="http://schemas.microsoft.com/office/drawing/2014/main" id="{8B7BFEFC-8B04-374E-533B-7753545BF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60" name="Text Box 131">
                <a:extLst>
                  <a:ext uri="{FF2B5EF4-FFF2-40B4-BE49-F238E27FC236}">
                    <a16:creationId xmlns:a16="http://schemas.microsoft.com/office/drawing/2014/main" id="{EAF678CF-6F57-3D9C-45D6-B5DAD12C3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0" y="388"/>
                <a:ext cx="19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7241" name="Group 132">
              <a:extLst>
                <a:ext uri="{FF2B5EF4-FFF2-40B4-BE49-F238E27FC236}">
                  <a16:creationId xmlns:a16="http://schemas.microsoft.com/office/drawing/2014/main" id="{E9184657-6D47-0DED-7441-4729FA25FC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" y="2172"/>
              <a:ext cx="194" cy="183"/>
              <a:chOff x="664" y="826"/>
              <a:chExt cx="194" cy="183"/>
            </a:xfrm>
          </p:grpSpPr>
          <p:sp>
            <p:nvSpPr>
              <p:cNvPr id="47257" name="Oval 133">
                <a:extLst>
                  <a:ext uri="{FF2B5EF4-FFF2-40B4-BE49-F238E27FC236}">
                    <a16:creationId xmlns:a16="http://schemas.microsoft.com/office/drawing/2014/main" id="{31CDF062-3DA1-279C-1AE5-34066E798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58" name="Text Box 134">
                <a:extLst>
                  <a:ext uri="{FF2B5EF4-FFF2-40B4-BE49-F238E27FC236}">
                    <a16:creationId xmlns:a16="http://schemas.microsoft.com/office/drawing/2014/main" id="{E5C7975C-FB63-E67D-37EA-E0ACAC0E9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" y="826"/>
                <a:ext cx="19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7242" name="Group 135">
              <a:extLst>
                <a:ext uri="{FF2B5EF4-FFF2-40B4-BE49-F238E27FC236}">
                  <a16:creationId xmlns:a16="http://schemas.microsoft.com/office/drawing/2014/main" id="{6CD1509A-D902-B8C7-EE0A-F22003925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60"/>
              <a:ext cx="193" cy="182"/>
              <a:chOff x="1100" y="826"/>
              <a:chExt cx="193" cy="182"/>
            </a:xfrm>
          </p:grpSpPr>
          <p:sp>
            <p:nvSpPr>
              <p:cNvPr id="47255" name="Oval 136">
                <a:extLst>
                  <a:ext uri="{FF2B5EF4-FFF2-40B4-BE49-F238E27FC236}">
                    <a16:creationId xmlns:a16="http://schemas.microsoft.com/office/drawing/2014/main" id="{AB6F378F-1618-855F-11A2-E4D654323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56" name="Text Box 137">
                <a:extLst>
                  <a:ext uri="{FF2B5EF4-FFF2-40B4-BE49-F238E27FC236}">
                    <a16:creationId xmlns:a16="http://schemas.microsoft.com/office/drawing/2014/main" id="{F87C5716-CF0F-CB16-8B77-F6E7138F39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826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7243" name="Group 138">
              <a:extLst>
                <a:ext uri="{FF2B5EF4-FFF2-40B4-BE49-F238E27FC236}">
                  <a16:creationId xmlns:a16="http://schemas.microsoft.com/office/drawing/2014/main" id="{C68B9CDA-A325-6F4A-E041-22C6226B5E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8" y="2394"/>
              <a:ext cx="193" cy="183"/>
              <a:chOff x="1559" y="826"/>
              <a:chExt cx="193" cy="183"/>
            </a:xfrm>
          </p:grpSpPr>
          <p:sp>
            <p:nvSpPr>
              <p:cNvPr id="47253" name="Oval 139">
                <a:extLst>
                  <a:ext uri="{FF2B5EF4-FFF2-40B4-BE49-F238E27FC236}">
                    <a16:creationId xmlns:a16="http://schemas.microsoft.com/office/drawing/2014/main" id="{C526917D-446F-3607-06E2-20E079FB2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54" name="Text Box 140">
                <a:extLst>
                  <a:ext uri="{FF2B5EF4-FFF2-40B4-BE49-F238E27FC236}">
                    <a16:creationId xmlns:a16="http://schemas.microsoft.com/office/drawing/2014/main" id="{F3652F24-DAF5-CCD7-8D10-EE39C96C0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9" y="826"/>
                <a:ext cx="193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7244" name="Group 141">
              <a:extLst>
                <a:ext uri="{FF2B5EF4-FFF2-40B4-BE49-F238E27FC236}">
                  <a16:creationId xmlns:a16="http://schemas.microsoft.com/office/drawing/2014/main" id="{CE16B744-20F7-388B-F269-DBB6D1C1C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1" y="1688"/>
              <a:ext cx="193" cy="182"/>
              <a:chOff x="2023" y="834"/>
              <a:chExt cx="193" cy="182"/>
            </a:xfrm>
          </p:grpSpPr>
          <p:sp>
            <p:nvSpPr>
              <p:cNvPr id="47251" name="Oval 142">
                <a:extLst>
                  <a:ext uri="{FF2B5EF4-FFF2-40B4-BE49-F238E27FC236}">
                    <a16:creationId xmlns:a16="http://schemas.microsoft.com/office/drawing/2014/main" id="{5077496E-1CC5-BAB2-C866-A6D59E511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52" name="Text Box 143">
                <a:extLst>
                  <a:ext uri="{FF2B5EF4-FFF2-40B4-BE49-F238E27FC236}">
                    <a16:creationId xmlns:a16="http://schemas.microsoft.com/office/drawing/2014/main" id="{82753355-9D5A-A3FF-9FBC-F4E33DD05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3" y="834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7245" name="Group 144">
              <a:extLst>
                <a:ext uri="{FF2B5EF4-FFF2-40B4-BE49-F238E27FC236}">
                  <a16:creationId xmlns:a16="http://schemas.microsoft.com/office/drawing/2014/main" id="{F1E1B766-8147-B675-D48B-245DEF517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2" y="2204"/>
              <a:ext cx="193" cy="182"/>
              <a:chOff x="1353" y="1287"/>
              <a:chExt cx="193" cy="182"/>
            </a:xfrm>
          </p:grpSpPr>
          <p:sp>
            <p:nvSpPr>
              <p:cNvPr id="47249" name="Oval 145">
                <a:extLst>
                  <a:ext uri="{FF2B5EF4-FFF2-40B4-BE49-F238E27FC236}">
                    <a16:creationId xmlns:a16="http://schemas.microsoft.com/office/drawing/2014/main" id="{15349673-A384-4AE3-D25A-04D57E639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50" name="Text Box 146">
                <a:extLst>
                  <a:ext uri="{FF2B5EF4-FFF2-40B4-BE49-F238E27FC236}">
                    <a16:creationId xmlns:a16="http://schemas.microsoft.com/office/drawing/2014/main" id="{2F3155CF-F823-0F13-3CAA-CBCE3BC31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3" y="1287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7246" name="Group 147">
              <a:extLst>
                <a:ext uri="{FF2B5EF4-FFF2-40B4-BE49-F238E27FC236}">
                  <a16:creationId xmlns:a16="http://schemas.microsoft.com/office/drawing/2014/main" id="{12CB1F2E-5632-EAF2-8EB0-827A3915B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" y="2575"/>
              <a:ext cx="193" cy="182"/>
              <a:chOff x="3156" y="1640"/>
              <a:chExt cx="193" cy="182"/>
            </a:xfrm>
          </p:grpSpPr>
          <p:sp>
            <p:nvSpPr>
              <p:cNvPr id="47247" name="Oval 148">
                <a:extLst>
                  <a:ext uri="{FF2B5EF4-FFF2-40B4-BE49-F238E27FC236}">
                    <a16:creationId xmlns:a16="http://schemas.microsoft.com/office/drawing/2014/main" id="{A0ADDE91-490C-7779-2A9E-5686B34EB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48" name="Text Box 149">
                <a:extLst>
                  <a:ext uri="{FF2B5EF4-FFF2-40B4-BE49-F238E27FC236}">
                    <a16:creationId xmlns:a16="http://schemas.microsoft.com/office/drawing/2014/main" id="{205AC749-2D91-F523-544B-0F11D8E75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6" y="1640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</p:grpSp>
      <p:grpSp>
        <p:nvGrpSpPr>
          <p:cNvPr id="47133" name="Group 150">
            <a:extLst>
              <a:ext uri="{FF2B5EF4-FFF2-40B4-BE49-F238E27FC236}">
                <a16:creationId xmlns:a16="http://schemas.microsoft.com/office/drawing/2014/main" id="{CD213607-D116-1A22-8CF2-4B2950E68231}"/>
              </a:ext>
            </a:extLst>
          </p:cNvPr>
          <p:cNvGrpSpPr>
            <a:grpSpLocks/>
          </p:cNvGrpSpPr>
          <p:nvPr/>
        </p:nvGrpSpPr>
        <p:grpSpPr bwMode="auto">
          <a:xfrm>
            <a:off x="6970713" y="1450975"/>
            <a:ext cx="2016125" cy="1430338"/>
            <a:chOff x="2706" y="441"/>
            <a:chExt cx="1510" cy="1069"/>
          </a:xfrm>
        </p:grpSpPr>
        <p:sp>
          <p:nvSpPr>
            <p:cNvPr id="47209" name="Line 151">
              <a:extLst>
                <a:ext uri="{FF2B5EF4-FFF2-40B4-BE49-F238E27FC236}">
                  <a16:creationId xmlns:a16="http://schemas.microsoft.com/office/drawing/2014/main" id="{2AC262F0-6486-A111-5D68-1745A6D12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717"/>
              <a:ext cx="94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10" name="Line 152">
              <a:extLst>
                <a:ext uri="{FF2B5EF4-FFF2-40B4-BE49-F238E27FC236}">
                  <a16:creationId xmlns:a16="http://schemas.microsoft.com/office/drawing/2014/main" id="{E6A69880-318A-8E49-8AA4-B4966344E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3" y="734"/>
              <a:ext cx="34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211" name="Text Box 153">
              <a:extLst>
                <a:ext uri="{FF2B5EF4-FFF2-40B4-BE49-F238E27FC236}">
                  <a16:creationId xmlns:a16="http://schemas.microsoft.com/office/drawing/2014/main" id="{98557F7E-3FE1-E38F-95CA-628ECBE3B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728"/>
              <a:ext cx="252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7212" name="Text Box 154">
              <a:extLst>
                <a:ext uri="{FF2B5EF4-FFF2-40B4-BE49-F238E27FC236}">
                  <a16:creationId xmlns:a16="http://schemas.microsoft.com/office/drawing/2014/main" id="{12ABE8C1-3C53-6305-EBC2-9B597BE85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765"/>
              <a:ext cx="195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47213" name="Group 155">
              <a:extLst>
                <a:ext uri="{FF2B5EF4-FFF2-40B4-BE49-F238E27FC236}">
                  <a16:creationId xmlns:a16="http://schemas.microsoft.com/office/drawing/2014/main" id="{5F016E03-DA2B-5A90-2C87-A8292628C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" y="589"/>
              <a:ext cx="194" cy="183"/>
              <a:chOff x="1310" y="388"/>
              <a:chExt cx="194" cy="183"/>
            </a:xfrm>
          </p:grpSpPr>
          <p:sp>
            <p:nvSpPr>
              <p:cNvPr id="47232" name="Oval 156">
                <a:extLst>
                  <a:ext uri="{FF2B5EF4-FFF2-40B4-BE49-F238E27FC236}">
                    <a16:creationId xmlns:a16="http://schemas.microsoft.com/office/drawing/2014/main" id="{D76F15E3-70CB-0A46-334E-D58A6C6B0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33" name="Text Box 157">
                <a:extLst>
                  <a:ext uri="{FF2B5EF4-FFF2-40B4-BE49-F238E27FC236}">
                    <a16:creationId xmlns:a16="http://schemas.microsoft.com/office/drawing/2014/main" id="{DE095C11-F793-CC39-F0FB-0753A44FA0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0" y="388"/>
                <a:ext cx="19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7214" name="Group 158">
              <a:extLst>
                <a:ext uri="{FF2B5EF4-FFF2-40B4-BE49-F238E27FC236}">
                  <a16:creationId xmlns:a16="http://schemas.microsoft.com/office/drawing/2014/main" id="{A0A203EF-271F-9FD9-7805-325E9E38F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7" y="925"/>
              <a:ext cx="194" cy="182"/>
              <a:chOff x="664" y="826"/>
              <a:chExt cx="194" cy="182"/>
            </a:xfrm>
          </p:grpSpPr>
          <p:sp>
            <p:nvSpPr>
              <p:cNvPr id="47230" name="Oval 159">
                <a:extLst>
                  <a:ext uri="{FF2B5EF4-FFF2-40B4-BE49-F238E27FC236}">
                    <a16:creationId xmlns:a16="http://schemas.microsoft.com/office/drawing/2014/main" id="{83A89F53-346D-0B63-9904-15040D649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31" name="Text Box 160">
                <a:extLst>
                  <a:ext uri="{FF2B5EF4-FFF2-40B4-BE49-F238E27FC236}">
                    <a16:creationId xmlns:a16="http://schemas.microsoft.com/office/drawing/2014/main" id="{EA895F86-2DD1-2ADC-BBFA-2B2543EB5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" y="826"/>
                <a:ext cx="194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7215" name="Group 161">
              <a:extLst>
                <a:ext uri="{FF2B5EF4-FFF2-40B4-BE49-F238E27FC236}">
                  <a16:creationId xmlns:a16="http://schemas.microsoft.com/office/drawing/2014/main" id="{F033D8B3-EFA2-D45D-A537-55827A4673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0" y="613"/>
              <a:ext cx="193" cy="183"/>
              <a:chOff x="1100" y="826"/>
              <a:chExt cx="193" cy="183"/>
            </a:xfrm>
          </p:grpSpPr>
          <p:sp>
            <p:nvSpPr>
              <p:cNvPr id="47228" name="Oval 162">
                <a:extLst>
                  <a:ext uri="{FF2B5EF4-FFF2-40B4-BE49-F238E27FC236}">
                    <a16:creationId xmlns:a16="http://schemas.microsoft.com/office/drawing/2014/main" id="{930E7355-A5FD-D0B3-CF65-D8ED323A4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29" name="Text Box 163">
                <a:extLst>
                  <a:ext uri="{FF2B5EF4-FFF2-40B4-BE49-F238E27FC236}">
                    <a16:creationId xmlns:a16="http://schemas.microsoft.com/office/drawing/2014/main" id="{FA2BE61D-77B7-3550-1775-195298102E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826"/>
                <a:ext cx="193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7216" name="Group 164">
              <a:extLst>
                <a:ext uri="{FF2B5EF4-FFF2-40B4-BE49-F238E27FC236}">
                  <a16:creationId xmlns:a16="http://schemas.microsoft.com/office/drawing/2014/main" id="{0A208560-6178-9E43-588E-86E1F3C2A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1147"/>
              <a:ext cx="193" cy="182"/>
              <a:chOff x="1559" y="826"/>
              <a:chExt cx="193" cy="182"/>
            </a:xfrm>
          </p:grpSpPr>
          <p:sp>
            <p:nvSpPr>
              <p:cNvPr id="47226" name="Oval 165">
                <a:extLst>
                  <a:ext uri="{FF2B5EF4-FFF2-40B4-BE49-F238E27FC236}">
                    <a16:creationId xmlns:a16="http://schemas.microsoft.com/office/drawing/2014/main" id="{7C59DFA2-A728-D944-DCD3-20E49AEC5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27" name="Text Box 166">
                <a:extLst>
                  <a:ext uri="{FF2B5EF4-FFF2-40B4-BE49-F238E27FC236}">
                    <a16:creationId xmlns:a16="http://schemas.microsoft.com/office/drawing/2014/main" id="{368E1F14-AD32-00A6-6A98-F13B481F0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9" y="826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7217" name="Group 167">
              <a:extLst>
                <a:ext uri="{FF2B5EF4-FFF2-40B4-BE49-F238E27FC236}">
                  <a16:creationId xmlns:a16="http://schemas.microsoft.com/office/drawing/2014/main" id="{1F2DB683-29CD-E1FC-268B-F38858F8E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2" y="441"/>
              <a:ext cx="193" cy="183"/>
              <a:chOff x="2023" y="834"/>
              <a:chExt cx="193" cy="183"/>
            </a:xfrm>
          </p:grpSpPr>
          <p:sp>
            <p:nvSpPr>
              <p:cNvPr id="47224" name="Oval 168">
                <a:extLst>
                  <a:ext uri="{FF2B5EF4-FFF2-40B4-BE49-F238E27FC236}">
                    <a16:creationId xmlns:a16="http://schemas.microsoft.com/office/drawing/2014/main" id="{8F1A0125-449A-CA94-19C3-97BD274A7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25" name="Text Box 169">
                <a:extLst>
                  <a:ext uri="{FF2B5EF4-FFF2-40B4-BE49-F238E27FC236}">
                    <a16:creationId xmlns:a16="http://schemas.microsoft.com/office/drawing/2014/main" id="{E42527BB-4C37-02BC-5A95-A7C7B1C96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3" y="834"/>
                <a:ext cx="193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7218" name="Group 170">
              <a:extLst>
                <a:ext uri="{FF2B5EF4-FFF2-40B4-BE49-F238E27FC236}">
                  <a16:creationId xmlns:a16="http://schemas.microsoft.com/office/drawing/2014/main" id="{2DA62DE5-E12F-3DFC-A4DF-49D6954D2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3" y="957"/>
              <a:ext cx="193" cy="182"/>
              <a:chOff x="1353" y="1287"/>
              <a:chExt cx="193" cy="182"/>
            </a:xfrm>
          </p:grpSpPr>
          <p:sp>
            <p:nvSpPr>
              <p:cNvPr id="47222" name="Oval 171">
                <a:extLst>
                  <a:ext uri="{FF2B5EF4-FFF2-40B4-BE49-F238E27FC236}">
                    <a16:creationId xmlns:a16="http://schemas.microsoft.com/office/drawing/2014/main" id="{539D038E-4848-8B74-8185-D1FA937EC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23" name="Text Box 172">
                <a:extLst>
                  <a:ext uri="{FF2B5EF4-FFF2-40B4-BE49-F238E27FC236}">
                    <a16:creationId xmlns:a16="http://schemas.microsoft.com/office/drawing/2014/main" id="{F75BF724-118B-F4E5-E7BB-BE0B857F2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3" y="1287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7219" name="Group 173">
              <a:extLst>
                <a:ext uri="{FF2B5EF4-FFF2-40B4-BE49-F238E27FC236}">
                  <a16:creationId xmlns:a16="http://schemas.microsoft.com/office/drawing/2014/main" id="{8029A562-6F67-FD30-F2A0-B9F9569FD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0" y="1328"/>
              <a:ext cx="193" cy="182"/>
              <a:chOff x="3156" y="1640"/>
              <a:chExt cx="193" cy="182"/>
            </a:xfrm>
          </p:grpSpPr>
          <p:sp>
            <p:nvSpPr>
              <p:cNvPr id="47220" name="Oval 174">
                <a:extLst>
                  <a:ext uri="{FF2B5EF4-FFF2-40B4-BE49-F238E27FC236}">
                    <a16:creationId xmlns:a16="http://schemas.microsoft.com/office/drawing/2014/main" id="{9B2D6C88-5B09-55BE-B40D-2EA68B90C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21" name="Text Box 175">
                <a:extLst>
                  <a:ext uri="{FF2B5EF4-FFF2-40B4-BE49-F238E27FC236}">
                    <a16:creationId xmlns:a16="http://schemas.microsoft.com/office/drawing/2014/main" id="{347DDC58-2CBD-BF16-2653-9B6DD3801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6" y="1640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</p:grpSp>
      <p:grpSp>
        <p:nvGrpSpPr>
          <p:cNvPr id="47134" name="Group 176">
            <a:extLst>
              <a:ext uri="{FF2B5EF4-FFF2-40B4-BE49-F238E27FC236}">
                <a16:creationId xmlns:a16="http://schemas.microsoft.com/office/drawing/2014/main" id="{D42F67C1-0B11-7B36-3CD1-520DB1F062FA}"/>
              </a:ext>
            </a:extLst>
          </p:cNvPr>
          <p:cNvGrpSpPr>
            <a:grpSpLocks/>
          </p:cNvGrpSpPr>
          <p:nvPr/>
        </p:nvGrpSpPr>
        <p:grpSpPr bwMode="auto">
          <a:xfrm>
            <a:off x="4311650" y="1425575"/>
            <a:ext cx="2017713" cy="1430338"/>
            <a:chOff x="485" y="464"/>
            <a:chExt cx="1510" cy="1069"/>
          </a:xfrm>
        </p:grpSpPr>
        <p:sp>
          <p:nvSpPr>
            <p:cNvPr id="47186" name="Line 177">
              <a:extLst>
                <a:ext uri="{FF2B5EF4-FFF2-40B4-BE49-F238E27FC236}">
                  <a16:creationId xmlns:a16="http://schemas.microsoft.com/office/drawing/2014/main" id="{3B113C6D-2232-107C-0871-F2C69F20E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" y="740"/>
              <a:ext cx="94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87" name="Text Box 178">
              <a:extLst>
                <a:ext uri="{FF2B5EF4-FFF2-40B4-BE49-F238E27FC236}">
                  <a16:creationId xmlns:a16="http://schemas.microsoft.com/office/drawing/2014/main" id="{152B22EF-5CCB-D3BB-CDCA-3E5F210AA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788"/>
              <a:ext cx="195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47188" name="Group 179">
              <a:extLst>
                <a:ext uri="{FF2B5EF4-FFF2-40B4-BE49-F238E27FC236}">
                  <a16:creationId xmlns:a16="http://schemas.microsoft.com/office/drawing/2014/main" id="{898F67DB-87DD-6203-0671-C6DA7947E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" y="612"/>
              <a:ext cx="194" cy="183"/>
              <a:chOff x="1310" y="388"/>
              <a:chExt cx="194" cy="183"/>
            </a:xfrm>
          </p:grpSpPr>
          <p:sp>
            <p:nvSpPr>
              <p:cNvPr id="47207" name="Oval 180">
                <a:extLst>
                  <a:ext uri="{FF2B5EF4-FFF2-40B4-BE49-F238E27FC236}">
                    <a16:creationId xmlns:a16="http://schemas.microsoft.com/office/drawing/2014/main" id="{F11B268B-670B-B12E-3180-F71723DF7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08" name="Text Box 181">
                <a:extLst>
                  <a:ext uri="{FF2B5EF4-FFF2-40B4-BE49-F238E27FC236}">
                    <a16:creationId xmlns:a16="http://schemas.microsoft.com/office/drawing/2014/main" id="{B93C9267-1888-1E2A-EC36-C7F955821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0" y="388"/>
                <a:ext cx="19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7189" name="Group 182">
              <a:extLst>
                <a:ext uri="{FF2B5EF4-FFF2-40B4-BE49-F238E27FC236}">
                  <a16:creationId xmlns:a16="http://schemas.microsoft.com/office/drawing/2014/main" id="{210B8A4B-B6BF-2A25-02D4-8E4BCE036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" y="948"/>
              <a:ext cx="194" cy="183"/>
              <a:chOff x="664" y="826"/>
              <a:chExt cx="194" cy="183"/>
            </a:xfrm>
          </p:grpSpPr>
          <p:sp>
            <p:nvSpPr>
              <p:cNvPr id="47205" name="Oval 183">
                <a:extLst>
                  <a:ext uri="{FF2B5EF4-FFF2-40B4-BE49-F238E27FC236}">
                    <a16:creationId xmlns:a16="http://schemas.microsoft.com/office/drawing/2014/main" id="{ADC8488C-532C-BEAE-964D-3C07D500B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06" name="Text Box 184">
                <a:extLst>
                  <a:ext uri="{FF2B5EF4-FFF2-40B4-BE49-F238E27FC236}">
                    <a16:creationId xmlns:a16="http://schemas.microsoft.com/office/drawing/2014/main" id="{B3A800F1-97FE-5FEC-ABED-FA02D1292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" y="826"/>
                <a:ext cx="19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7190" name="Group 185">
              <a:extLst>
                <a:ext uri="{FF2B5EF4-FFF2-40B4-BE49-F238E27FC236}">
                  <a16:creationId xmlns:a16="http://schemas.microsoft.com/office/drawing/2014/main" id="{74C250FA-455F-BA66-9BB6-D9C023282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9" y="636"/>
              <a:ext cx="193" cy="182"/>
              <a:chOff x="1100" y="826"/>
              <a:chExt cx="193" cy="182"/>
            </a:xfrm>
          </p:grpSpPr>
          <p:sp>
            <p:nvSpPr>
              <p:cNvPr id="47203" name="Oval 186">
                <a:extLst>
                  <a:ext uri="{FF2B5EF4-FFF2-40B4-BE49-F238E27FC236}">
                    <a16:creationId xmlns:a16="http://schemas.microsoft.com/office/drawing/2014/main" id="{4F40A374-479E-E953-8644-B5A2291E4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04" name="Text Box 187">
                <a:extLst>
                  <a:ext uri="{FF2B5EF4-FFF2-40B4-BE49-F238E27FC236}">
                    <a16:creationId xmlns:a16="http://schemas.microsoft.com/office/drawing/2014/main" id="{7BAC1DC6-D7AC-3E22-8843-F25C64B4D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826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7191" name="Group 188">
              <a:extLst>
                <a:ext uri="{FF2B5EF4-FFF2-40B4-BE49-F238E27FC236}">
                  <a16:creationId xmlns:a16="http://schemas.microsoft.com/office/drawing/2014/main" id="{AED03387-DD5C-35A4-910D-9B2E1BCF0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8" y="1170"/>
              <a:ext cx="193" cy="183"/>
              <a:chOff x="1559" y="826"/>
              <a:chExt cx="193" cy="183"/>
            </a:xfrm>
          </p:grpSpPr>
          <p:sp>
            <p:nvSpPr>
              <p:cNvPr id="47201" name="Oval 189">
                <a:extLst>
                  <a:ext uri="{FF2B5EF4-FFF2-40B4-BE49-F238E27FC236}">
                    <a16:creationId xmlns:a16="http://schemas.microsoft.com/office/drawing/2014/main" id="{5026BCFA-383C-8C00-9AB6-0F461D207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02" name="Text Box 190">
                <a:extLst>
                  <a:ext uri="{FF2B5EF4-FFF2-40B4-BE49-F238E27FC236}">
                    <a16:creationId xmlns:a16="http://schemas.microsoft.com/office/drawing/2014/main" id="{A45601C8-9F6C-AB64-6AF8-A23F946A2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9" y="826"/>
                <a:ext cx="193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7192" name="Group 191">
              <a:extLst>
                <a:ext uri="{FF2B5EF4-FFF2-40B4-BE49-F238E27FC236}">
                  <a16:creationId xmlns:a16="http://schemas.microsoft.com/office/drawing/2014/main" id="{6A474E70-1834-60CC-6E60-904F6981B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1" y="464"/>
              <a:ext cx="193" cy="182"/>
              <a:chOff x="2023" y="834"/>
              <a:chExt cx="193" cy="182"/>
            </a:xfrm>
          </p:grpSpPr>
          <p:sp>
            <p:nvSpPr>
              <p:cNvPr id="47199" name="Oval 192">
                <a:extLst>
                  <a:ext uri="{FF2B5EF4-FFF2-40B4-BE49-F238E27FC236}">
                    <a16:creationId xmlns:a16="http://schemas.microsoft.com/office/drawing/2014/main" id="{5C12A745-BCFF-C3F5-54F2-CF12F250B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200" name="Text Box 193">
                <a:extLst>
                  <a:ext uri="{FF2B5EF4-FFF2-40B4-BE49-F238E27FC236}">
                    <a16:creationId xmlns:a16="http://schemas.microsoft.com/office/drawing/2014/main" id="{D0782315-F470-2E0F-B7EE-9BEB373E50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3" y="834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7193" name="Group 194">
              <a:extLst>
                <a:ext uri="{FF2B5EF4-FFF2-40B4-BE49-F238E27FC236}">
                  <a16:creationId xmlns:a16="http://schemas.microsoft.com/office/drawing/2014/main" id="{035CFC0D-089A-8892-7063-C0A08EC84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2" y="980"/>
              <a:ext cx="193" cy="182"/>
              <a:chOff x="1353" y="1287"/>
              <a:chExt cx="193" cy="182"/>
            </a:xfrm>
          </p:grpSpPr>
          <p:sp>
            <p:nvSpPr>
              <p:cNvPr id="47197" name="Oval 195">
                <a:extLst>
                  <a:ext uri="{FF2B5EF4-FFF2-40B4-BE49-F238E27FC236}">
                    <a16:creationId xmlns:a16="http://schemas.microsoft.com/office/drawing/2014/main" id="{A0702BE7-2B13-3247-0ED9-6FDE676C8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198" name="Text Box 196">
                <a:extLst>
                  <a:ext uri="{FF2B5EF4-FFF2-40B4-BE49-F238E27FC236}">
                    <a16:creationId xmlns:a16="http://schemas.microsoft.com/office/drawing/2014/main" id="{021282F2-FD12-0E7E-3C06-E11088629C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3" y="1287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7194" name="Group 197">
              <a:extLst>
                <a:ext uri="{FF2B5EF4-FFF2-40B4-BE49-F238E27FC236}">
                  <a16:creationId xmlns:a16="http://schemas.microsoft.com/office/drawing/2014/main" id="{FEA449CC-3A44-D13A-84DA-CAC216722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9" y="1351"/>
              <a:ext cx="193" cy="182"/>
              <a:chOff x="3156" y="1640"/>
              <a:chExt cx="193" cy="182"/>
            </a:xfrm>
          </p:grpSpPr>
          <p:sp>
            <p:nvSpPr>
              <p:cNvPr id="47195" name="Oval 198">
                <a:extLst>
                  <a:ext uri="{FF2B5EF4-FFF2-40B4-BE49-F238E27FC236}">
                    <a16:creationId xmlns:a16="http://schemas.microsoft.com/office/drawing/2014/main" id="{756A55EE-DDB5-0C3C-6C6C-D165AE981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196" name="Text Box 199">
                <a:extLst>
                  <a:ext uri="{FF2B5EF4-FFF2-40B4-BE49-F238E27FC236}">
                    <a16:creationId xmlns:a16="http://schemas.microsoft.com/office/drawing/2014/main" id="{56CE23EC-7B9D-E4A4-82DD-F704957C2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6" y="1640"/>
                <a:ext cx="19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</p:grpSp>
      <p:grpSp>
        <p:nvGrpSpPr>
          <p:cNvPr id="47135" name="Group 200">
            <a:extLst>
              <a:ext uri="{FF2B5EF4-FFF2-40B4-BE49-F238E27FC236}">
                <a16:creationId xmlns:a16="http://schemas.microsoft.com/office/drawing/2014/main" id="{6E438ACE-C687-9231-917D-8A5F840166D6}"/>
              </a:ext>
            </a:extLst>
          </p:cNvPr>
          <p:cNvGrpSpPr>
            <a:grpSpLocks/>
          </p:cNvGrpSpPr>
          <p:nvPr/>
        </p:nvGrpSpPr>
        <p:grpSpPr bwMode="auto">
          <a:xfrm>
            <a:off x="546100" y="3382963"/>
            <a:ext cx="3003550" cy="2071687"/>
            <a:chOff x="566" y="414"/>
            <a:chExt cx="1892" cy="1305"/>
          </a:xfrm>
        </p:grpSpPr>
        <p:grpSp>
          <p:nvGrpSpPr>
            <p:cNvPr id="47143" name="Group 201">
              <a:extLst>
                <a:ext uri="{FF2B5EF4-FFF2-40B4-BE49-F238E27FC236}">
                  <a16:creationId xmlns:a16="http://schemas.microsoft.com/office/drawing/2014/main" id="{4942C365-F536-162B-AC7B-07BDDE48E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610"/>
              <a:ext cx="163" cy="157"/>
              <a:chOff x="1325" y="388"/>
              <a:chExt cx="163" cy="157"/>
            </a:xfrm>
          </p:grpSpPr>
          <p:sp>
            <p:nvSpPr>
              <p:cNvPr id="47184" name="Oval 202">
                <a:extLst>
                  <a:ext uri="{FF2B5EF4-FFF2-40B4-BE49-F238E27FC236}">
                    <a16:creationId xmlns:a16="http://schemas.microsoft.com/office/drawing/2014/main" id="{1F86724E-118C-1A35-CDB0-3149E201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399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185" name="Text Box 203">
                <a:extLst>
                  <a:ext uri="{FF2B5EF4-FFF2-40B4-BE49-F238E27FC236}">
                    <a16:creationId xmlns:a16="http://schemas.microsoft.com/office/drawing/2014/main" id="{EC7C0653-D3F7-4558-778A-3E72270E8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" y="388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</p:grpSp>
        <p:grpSp>
          <p:nvGrpSpPr>
            <p:cNvPr id="47144" name="Group 204">
              <a:extLst>
                <a:ext uri="{FF2B5EF4-FFF2-40B4-BE49-F238E27FC236}">
                  <a16:creationId xmlns:a16="http://schemas.microsoft.com/office/drawing/2014/main" id="{9057AB9C-B17C-A23C-0715-B86517FBC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" y="1072"/>
              <a:ext cx="163" cy="154"/>
              <a:chOff x="679" y="826"/>
              <a:chExt cx="163" cy="154"/>
            </a:xfrm>
          </p:grpSpPr>
          <p:sp>
            <p:nvSpPr>
              <p:cNvPr id="47182" name="Oval 205">
                <a:extLst>
                  <a:ext uri="{FF2B5EF4-FFF2-40B4-BE49-F238E27FC236}">
                    <a16:creationId xmlns:a16="http://schemas.microsoft.com/office/drawing/2014/main" id="{E9BEE873-76A6-9592-2E2B-C085A941C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834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183" name="Text Box 206">
                <a:extLst>
                  <a:ext uri="{FF2B5EF4-FFF2-40B4-BE49-F238E27FC236}">
                    <a16:creationId xmlns:a16="http://schemas.microsoft.com/office/drawing/2014/main" id="{316D9CC0-4B31-B30C-772E-61BD0F99E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</p:grpSp>
        <p:grpSp>
          <p:nvGrpSpPr>
            <p:cNvPr id="47145" name="Group 207">
              <a:extLst>
                <a:ext uri="{FF2B5EF4-FFF2-40B4-BE49-F238E27FC236}">
                  <a16:creationId xmlns:a16="http://schemas.microsoft.com/office/drawing/2014/main" id="{BD332FAB-DA78-A78D-2ED3-30A09F035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8" y="652"/>
              <a:ext cx="163" cy="155"/>
              <a:chOff x="1113" y="826"/>
              <a:chExt cx="163" cy="155"/>
            </a:xfrm>
          </p:grpSpPr>
          <p:sp>
            <p:nvSpPr>
              <p:cNvPr id="47180" name="Oval 208">
                <a:extLst>
                  <a:ext uri="{FF2B5EF4-FFF2-40B4-BE49-F238E27FC236}">
                    <a16:creationId xmlns:a16="http://schemas.microsoft.com/office/drawing/2014/main" id="{61985D2F-DEE9-A970-2615-B9C1989E9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" y="83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181" name="Text Box 209">
                <a:extLst>
                  <a:ext uri="{FF2B5EF4-FFF2-40B4-BE49-F238E27FC236}">
                    <a16:creationId xmlns:a16="http://schemas.microsoft.com/office/drawing/2014/main" id="{416C4350-B281-C850-C027-6574EE8D2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3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grpSp>
          <p:nvGrpSpPr>
            <p:cNvPr id="47146" name="Group 210">
              <a:extLst>
                <a:ext uri="{FF2B5EF4-FFF2-40B4-BE49-F238E27FC236}">
                  <a16:creationId xmlns:a16="http://schemas.microsoft.com/office/drawing/2014/main" id="{8D9384BA-F938-5D78-B9F8-9817A351E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7" y="1330"/>
              <a:ext cx="163" cy="157"/>
              <a:chOff x="1574" y="826"/>
              <a:chExt cx="163" cy="157"/>
            </a:xfrm>
          </p:grpSpPr>
          <p:sp>
            <p:nvSpPr>
              <p:cNvPr id="47178" name="Oval 211">
                <a:extLst>
                  <a:ext uri="{FF2B5EF4-FFF2-40B4-BE49-F238E27FC236}">
                    <a16:creationId xmlns:a16="http://schemas.microsoft.com/office/drawing/2014/main" id="{8211EAF5-0911-C789-21AE-782CC8C79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83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179" name="Text Box 212">
                <a:extLst>
                  <a:ext uri="{FF2B5EF4-FFF2-40B4-BE49-F238E27FC236}">
                    <a16:creationId xmlns:a16="http://schemas.microsoft.com/office/drawing/2014/main" id="{237990DC-C427-91D3-7412-7761DABBF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826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</p:grpSp>
        <p:grpSp>
          <p:nvGrpSpPr>
            <p:cNvPr id="47147" name="Group 213">
              <a:extLst>
                <a:ext uri="{FF2B5EF4-FFF2-40B4-BE49-F238E27FC236}">
                  <a16:creationId xmlns:a16="http://schemas.microsoft.com/office/drawing/2014/main" id="{5DE769F9-4143-2830-0A64-6F5E2BFF1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0" y="414"/>
              <a:ext cx="163" cy="157"/>
              <a:chOff x="2038" y="834"/>
              <a:chExt cx="163" cy="157"/>
            </a:xfrm>
          </p:grpSpPr>
          <p:sp>
            <p:nvSpPr>
              <p:cNvPr id="47176" name="Oval 214">
                <a:extLst>
                  <a:ext uri="{FF2B5EF4-FFF2-40B4-BE49-F238E27FC236}">
                    <a16:creationId xmlns:a16="http://schemas.microsoft.com/office/drawing/2014/main" id="{4B48B9C2-5FFB-445E-3B2D-FBDEB256E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845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177" name="Text Box 215">
                <a:extLst>
                  <a:ext uri="{FF2B5EF4-FFF2-40B4-BE49-F238E27FC236}">
                    <a16:creationId xmlns:a16="http://schemas.microsoft.com/office/drawing/2014/main" id="{F8C32957-289F-CCEB-C113-D20611E22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" y="834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</p:grpSp>
        <p:grpSp>
          <p:nvGrpSpPr>
            <p:cNvPr id="47148" name="Group 216">
              <a:extLst>
                <a:ext uri="{FF2B5EF4-FFF2-40B4-BE49-F238E27FC236}">
                  <a16:creationId xmlns:a16="http://schemas.microsoft.com/office/drawing/2014/main" id="{C6717F67-B553-427C-0CAC-BFC910B68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5" y="1080"/>
              <a:ext cx="163" cy="157"/>
              <a:chOff x="1368" y="1287"/>
              <a:chExt cx="163" cy="157"/>
            </a:xfrm>
          </p:grpSpPr>
          <p:sp>
            <p:nvSpPr>
              <p:cNvPr id="47174" name="Oval 217">
                <a:extLst>
                  <a:ext uri="{FF2B5EF4-FFF2-40B4-BE49-F238E27FC236}">
                    <a16:creationId xmlns:a16="http://schemas.microsoft.com/office/drawing/2014/main" id="{A968818D-9DB6-945E-C37F-3DC8652DD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98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175" name="Text Box 218">
                <a:extLst>
                  <a:ext uri="{FF2B5EF4-FFF2-40B4-BE49-F238E27FC236}">
                    <a16:creationId xmlns:a16="http://schemas.microsoft.com/office/drawing/2014/main" id="{9F3199EE-03F6-1873-9BB2-9402E029B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1287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</p:grpSp>
        <p:grpSp>
          <p:nvGrpSpPr>
            <p:cNvPr id="47149" name="Group 219">
              <a:extLst>
                <a:ext uri="{FF2B5EF4-FFF2-40B4-BE49-F238E27FC236}">
                  <a16:creationId xmlns:a16="http://schemas.microsoft.com/office/drawing/2014/main" id="{AC0FE46A-3A6B-F21E-3F20-A299AE7AD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7" y="1565"/>
              <a:ext cx="164" cy="154"/>
              <a:chOff x="3170" y="1640"/>
              <a:chExt cx="164" cy="154"/>
            </a:xfrm>
          </p:grpSpPr>
          <p:sp>
            <p:nvSpPr>
              <p:cNvPr id="47172" name="Oval 220">
                <a:extLst>
                  <a:ext uri="{FF2B5EF4-FFF2-40B4-BE49-F238E27FC236}">
                    <a16:creationId xmlns:a16="http://schemas.microsoft.com/office/drawing/2014/main" id="{6F3D74A0-8FE4-AE09-8BDD-FA2D55F92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47"/>
                <a:ext cx="148" cy="14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1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173" name="Text Box 221">
                <a:extLst>
                  <a:ext uri="{FF2B5EF4-FFF2-40B4-BE49-F238E27FC236}">
                    <a16:creationId xmlns:a16="http://schemas.microsoft.com/office/drawing/2014/main" id="{7F9994C2-642E-BB54-47B6-501DBC263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0" y="1640"/>
                <a:ext cx="16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000" b="1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</p:grpSp>
        <p:sp>
          <p:nvSpPr>
            <p:cNvPr id="47150" name="Line 222">
              <a:extLst>
                <a:ext uri="{FF2B5EF4-FFF2-40B4-BE49-F238E27FC236}">
                  <a16:creationId xmlns:a16="http://schemas.microsoft.com/office/drawing/2014/main" id="{F33DC154-D2A0-E824-7EC6-DAE8B253E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762"/>
              <a:ext cx="123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1" name="Line 223">
              <a:extLst>
                <a:ext uri="{FF2B5EF4-FFF2-40B4-BE49-F238E27FC236}">
                  <a16:creationId xmlns:a16="http://schemas.microsoft.com/office/drawing/2014/main" id="{DD81BB98-F2BA-DEB8-3350-DE9B9A9B3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696"/>
              <a:ext cx="603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2" name="Line 224">
              <a:extLst>
                <a:ext uri="{FF2B5EF4-FFF2-40B4-BE49-F238E27FC236}">
                  <a16:creationId xmlns:a16="http://schemas.microsoft.com/office/drawing/2014/main" id="{293D0FF8-B25B-1830-C549-63A955F7B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1191"/>
              <a:ext cx="603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3" name="Line 225">
              <a:extLst>
                <a:ext uri="{FF2B5EF4-FFF2-40B4-BE49-F238E27FC236}">
                  <a16:creationId xmlns:a16="http://schemas.microsoft.com/office/drawing/2014/main" id="{DE249A02-1187-9AC6-A660-0EFAC9712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0" y="804"/>
              <a:ext cx="13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4" name="Line 226">
              <a:extLst>
                <a:ext uri="{FF2B5EF4-FFF2-40B4-BE49-F238E27FC236}">
                  <a16:creationId xmlns:a16="http://schemas.microsoft.com/office/drawing/2014/main" id="{1BE925AD-8F21-9593-2676-B0BF16810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4" y="534"/>
              <a:ext cx="39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5" name="Line 227">
              <a:extLst>
                <a:ext uri="{FF2B5EF4-FFF2-40B4-BE49-F238E27FC236}">
                  <a16:creationId xmlns:a16="http://schemas.microsoft.com/office/drawing/2014/main" id="{AF654604-3E39-60DD-683E-F205E43A2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458"/>
              <a:ext cx="294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6" name="Line 228">
              <a:extLst>
                <a:ext uri="{FF2B5EF4-FFF2-40B4-BE49-F238E27FC236}">
                  <a16:creationId xmlns:a16="http://schemas.microsoft.com/office/drawing/2014/main" id="{A45B6B10-3102-422D-D46F-6A78F948F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573"/>
              <a:ext cx="42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7" name="Line 229">
              <a:extLst>
                <a:ext uri="{FF2B5EF4-FFF2-40B4-BE49-F238E27FC236}">
                  <a16:creationId xmlns:a16="http://schemas.microsoft.com/office/drawing/2014/main" id="{455B129F-A7F9-C5A8-65D0-97CD6CC77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540"/>
              <a:ext cx="354" cy="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8" name="Line 230">
              <a:extLst>
                <a:ext uri="{FF2B5EF4-FFF2-40B4-BE49-F238E27FC236}">
                  <a16:creationId xmlns:a16="http://schemas.microsoft.com/office/drawing/2014/main" id="{A8F25A5E-9287-795A-F10E-118C26AE4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3" y="1224"/>
              <a:ext cx="288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9" name="Line 231">
              <a:extLst>
                <a:ext uri="{FF2B5EF4-FFF2-40B4-BE49-F238E27FC236}">
                  <a16:creationId xmlns:a16="http://schemas.microsoft.com/office/drawing/2014/main" id="{BE8C259C-685E-FDFC-75BB-031136062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5" y="783"/>
              <a:ext cx="453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60" name="Line 232">
              <a:extLst>
                <a:ext uri="{FF2B5EF4-FFF2-40B4-BE49-F238E27FC236}">
                  <a16:creationId xmlns:a16="http://schemas.microsoft.com/office/drawing/2014/main" id="{FED9C675-3B97-CA95-C839-F1B965C3E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774"/>
              <a:ext cx="48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61" name="Text Box 233">
              <a:extLst>
                <a:ext uri="{FF2B5EF4-FFF2-40B4-BE49-F238E27FC236}">
                  <a16:creationId xmlns:a16="http://schemas.microsoft.com/office/drawing/2014/main" id="{02CCEEFD-5BAA-13CA-1F3B-36E7DA895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" y="55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47162" name="Text Box 234">
              <a:extLst>
                <a:ext uri="{FF2B5EF4-FFF2-40B4-BE49-F238E27FC236}">
                  <a16:creationId xmlns:a16="http://schemas.microsoft.com/office/drawing/2014/main" id="{D770B1CD-6121-05EA-6114-E4EEC5766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46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47163" name="Text Box 235">
              <a:extLst>
                <a:ext uri="{FF2B5EF4-FFF2-40B4-BE49-F238E27FC236}">
                  <a16:creationId xmlns:a16="http://schemas.microsoft.com/office/drawing/2014/main" id="{F447EB84-C7C3-EFB3-29C6-BFACE6733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" y="676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47164" name="Text Box 236">
              <a:extLst>
                <a:ext uri="{FF2B5EF4-FFF2-40B4-BE49-F238E27FC236}">
                  <a16:creationId xmlns:a16="http://schemas.microsoft.com/office/drawing/2014/main" id="{399465DF-F4C0-5616-FEDB-DF80511E5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1" y="133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47165" name="Text Box 237">
              <a:extLst>
                <a:ext uri="{FF2B5EF4-FFF2-40B4-BE49-F238E27FC236}">
                  <a16:creationId xmlns:a16="http://schemas.microsoft.com/office/drawing/2014/main" id="{7470129E-3B23-5965-9657-1830660CA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955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47166" name="Text Box 238">
              <a:extLst>
                <a:ext uri="{FF2B5EF4-FFF2-40B4-BE49-F238E27FC236}">
                  <a16:creationId xmlns:a16="http://schemas.microsoft.com/office/drawing/2014/main" id="{73907089-A96C-5B2B-B6A3-86E484780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100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47167" name="Text Box 239">
              <a:extLst>
                <a:ext uri="{FF2B5EF4-FFF2-40B4-BE49-F238E27FC236}">
                  <a16:creationId xmlns:a16="http://schemas.microsoft.com/office/drawing/2014/main" id="{9E1C12CA-1FFA-18C6-CB8B-821B6EEE0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" y="934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7168" name="Text Box 240">
              <a:extLst>
                <a:ext uri="{FF2B5EF4-FFF2-40B4-BE49-F238E27FC236}">
                  <a16:creationId xmlns:a16="http://schemas.microsoft.com/office/drawing/2014/main" id="{7CDCF5ED-2139-AA96-2335-086F206C1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82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7169" name="Text Box 241">
              <a:extLst>
                <a:ext uri="{FF2B5EF4-FFF2-40B4-BE49-F238E27FC236}">
                  <a16:creationId xmlns:a16="http://schemas.microsoft.com/office/drawing/2014/main" id="{5CEA8673-5475-DA07-A3B4-735C8E929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823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170" name="Text Box 242">
              <a:extLst>
                <a:ext uri="{FF2B5EF4-FFF2-40B4-BE49-F238E27FC236}">
                  <a16:creationId xmlns:a16="http://schemas.microsoft.com/office/drawing/2014/main" id="{93CD7FF5-E95D-29F9-3470-FB6D8AF09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" y="126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47171" name="Text Box 243">
              <a:extLst>
                <a:ext uri="{FF2B5EF4-FFF2-40B4-BE49-F238E27FC236}">
                  <a16:creationId xmlns:a16="http://schemas.microsoft.com/office/drawing/2014/main" id="{B5D78813-8D8D-63F3-9D02-29BFF743F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149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47136" name="TextBox 222">
            <a:extLst>
              <a:ext uri="{FF2B5EF4-FFF2-40B4-BE49-F238E27FC236}">
                <a16:creationId xmlns:a16="http://schemas.microsoft.com/office/drawing/2014/main" id="{AC871093-4E77-1F50-ABE7-EFF7195D8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423988"/>
            <a:ext cx="39989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1.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</a:rPr>
              <a:t>시작 정점을 선택</a:t>
            </a:r>
            <a:endParaRPr lang="en-US" altLang="ko-KR" sz="160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2.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</a:rPr>
              <a:t>형성된 연결그래프에 부속된 간선들 중</a:t>
            </a:r>
            <a:endParaRPr lang="en-US" altLang="ko-KR" sz="160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   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</a:rPr>
              <a:t>사이클을 형성하지 않으면서 </a:t>
            </a:r>
            <a:endParaRPr lang="en-US" altLang="ko-KR" sz="160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   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</a:rPr>
              <a:t>가중치가 최소인 간선을 편입</a:t>
            </a:r>
            <a:endParaRPr lang="en-US" altLang="ko-KR" sz="160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3.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</a:rPr>
              <a:t>모든 정점이 연결될 때까지</a:t>
            </a:r>
            <a:endParaRPr lang="en-US" altLang="ko-KR" sz="160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    2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</a:rPr>
              <a:t>단계를 반복</a:t>
            </a:r>
            <a:endParaRPr lang="en-US" altLang="ko-KR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47137" name="아래쪽 화살표 1">
            <a:extLst>
              <a:ext uri="{FF2B5EF4-FFF2-40B4-BE49-F238E27FC236}">
                <a16:creationId xmlns:a16="http://schemas.microsoft.com/office/drawing/2014/main" id="{60A910F6-77F2-EE5A-67B0-A269EBCFB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3497263"/>
            <a:ext cx="150812" cy="139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solidFill>
                <a:schemeClr val="tx1"/>
              </a:solidFill>
            </a:endParaRPr>
          </a:p>
        </p:txBody>
      </p:sp>
      <p:sp>
        <p:nvSpPr>
          <p:cNvPr id="47138" name="TextBox 3">
            <a:extLst>
              <a:ext uri="{FF2B5EF4-FFF2-40B4-BE49-F238E27FC236}">
                <a16:creationId xmlns:a16="http://schemas.microsoft.com/office/drawing/2014/main" id="{4C786281-B61F-56B1-3BD0-627B5C058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314700"/>
            <a:ext cx="388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800">
                <a:solidFill>
                  <a:schemeClr val="tx1"/>
                </a:solidFill>
                <a:latin typeface="굴림" panose="020B0600000101010101" pitchFamily="50" charset="-127"/>
              </a:rPr>
              <a:t>시작</a:t>
            </a: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EE012D59-230B-E86F-228E-0250731D6ACE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664200"/>
            <a:ext cx="3208338" cy="847725"/>
            <a:chOff x="599034" y="5839022"/>
            <a:chExt cx="3208505" cy="846846"/>
          </a:xfrm>
        </p:grpSpPr>
        <p:sp>
          <p:nvSpPr>
            <p:cNvPr id="47141" name="TextBox 227">
              <a:extLst>
                <a:ext uri="{FF2B5EF4-FFF2-40B4-BE49-F238E27FC236}">
                  <a16:creationId xmlns:a16="http://schemas.microsoft.com/office/drawing/2014/main" id="{DBD12D5A-20AC-2961-5029-20B2A4298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034" y="5839022"/>
              <a:ext cx="9557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굴림" panose="020B0600000101010101" pitchFamily="50" charset="-127"/>
                </a:rPr>
                <a:t>O(V</a:t>
              </a:r>
              <a:r>
                <a:rPr lang="en-US" altLang="ko-KR" sz="2400" baseline="50000">
                  <a:solidFill>
                    <a:schemeClr val="tx1"/>
                  </a:solidFill>
                  <a:latin typeface="굴림" panose="020B0600000101010101" pitchFamily="50" charset="-127"/>
                </a:rPr>
                <a:t>2</a:t>
              </a:r>
              <a:r>
                <a:rPr lang="en-US" altLang="ko-KR" sz="2400">
                  <a:solidFill>
                    <a:schemeClr val="tx1"/>
                  </a:solidFill>
                  <a:latin typeface="굴림" panose="020B0600000101010101" pitchFamily="50" charset="-127"/>
                </a:rPr>
                <a:t>)</a:t>
              </a:r>
              <a:endParaRPr lang="ko-KR" altLang="en-US" sz="2400">
                <a:solidFill>
                  <a:schemeClr val="tx1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47142" name="TextBox 228">
              <a:extLst>
                <a:ext uri="{FF2B5EF4-FFF2-40B4-BE49-F238E27FC236}">
                  <a16:creationId xmlns:a16="http://schemas.microsoft.com/office/drawing/2014/main" id="{5AA7DA05-2CC8-02D3-C309-55CA5A6EF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868" y="6224203"/>
              <a:ext cx="22156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굴림" panose="020B0600000101010101" pitchFamily="50" charset="-127"/>
                </a:rPr>
                <a:t>V: </a:t>
              </a:r>
              <a:r>
                <a:rPr lang="ko-KR" altLang="en-US" sz="2400">
                  <a:solidFill>
                    <a:schemeClr val="tx1"/>
                  </a:solidFill>
                  <a:latin typeface="굴림" panose="020B0600000101010101" pitchFamily="50" charset="-127"/>
                </a:rPr>
                <a:t>정점의 개수</a:t>
              </a:r>
            </a:p>
          </p:txBody>
        </p:sp>
      </p:grpSp>
      <p:sp>
        <p:nvSpPr>
          <p:cNvPr id="230" name="모서리가 둥근 직사각형 229">
            <a:extLst>
              <a:ext uri="{FF2B5EF4-FFF2-40B4-BE49-F238E27FC236}">
                <a16:creationId xmlns:a16="http://schemas.microsoft.com/office/drawing/2014/main" id="{11E407BE-1086-12F2-0C3A-A8E629506CB4}"/>
              </a:ext>
            </a:extLst>
          </p:cNvPr>
          <p:cNvSpPr/>
          <p:nvPr/>
        </p:nvSpPr>
        <p:spPr>
          <a:xfrm>
            <a:off x="3591059" y="6255867"/>
            <a:ext cx="4278138" cy="437763"/>
          </a:xfrm>
          <a:prstGeom prst="roundRect">
            <a:avLst/>
          </a:prstGeom>
          <a:solidFill>
            <a:srgbClr val="FF66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Kruscal</a:t>
            </a:r>
            <a:r>
              <a: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의 방법보다 좋은가</a:t>
            </a:r>
            <a:r>
              <a:rPr lang="en-US" altLang="ko-KR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ko-KR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78E61D1-29CA-D641-0B74-8DF64E539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다음주에 준비해 올 내용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C049377-734F-A096-6E69-FAB0AD3F5F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정렬에 대해 공부해 올 것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정렬의 종류에는 어떤 것들이 있는가</a:t>
            </a:r>
            <a:r>
              <a:rPr lang="en-US" altLang="ko-KR">
                <a:ea typeface="굴림" panose="020B0600000101010101" pitchFamily="50" charset="-127"/>
              </a:rPr>
              <a:t>?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각 방법의 시간 복잡도는</a:t>
            </a:r>
            <a:r>
              <a:rPr lang="en-US" altLang="ko-KR">
                <a:ea typeface="굴림" panose="020B0600000101010101" pitchFamily="50" charset="-127"/>
              </a:rPr>
              <a:t>?</a:t>
            </a:r>
          </a:p>
          <a:p>
            <a:pPr lvl="1" eaLnBrk="1" hangingPunct="1"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EE54E2E-66ED-15F6-FE80-12DD152B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실습 문제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798B605-21A6-6C29-AAD1-ABBA1509A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44675"/>
            <a:ext cx="8134350" cy="4251325"/>
          </a:xfrm>
        </p:spPr>
        <p:txBody>
          <a:bodyPr/>
          <a:lstStyle/>
          <a:p>
            <a:pPr marL="990600" lvl="1" indent="-533400" eaLnBrk="1" hangingPunct="1">
              <a:buFontTx/>
              <a:buNone/>
            </a:pPr>
            <a:r>
              <a:rPr lang="ko-KR" altLang="en-US" dirty="0">
                <a:ea typeface="굴림" panose="020B0600000101010101" pitchFamily="50" charset="-127"/>
              </a:rPr>
              <a:t>오목 </a:t>
            </a:r>
            <a:r>
              <a:rPr lang="ko-KR" altLang="en-US" dirty="0" err="1">
                <a:ea typeface="굴림" panose="020B0600000101010101" pitchFamily="50" charset="-127"/>
              </a:rPr>
              <a:t>텀</a:t>
            </a:r>
            <a:r>
              <a:rPr lang="ko-KR" altLang="en-US" dirty="0">
                <a:ea typeface="굴림" panose="020B0600000101010101" pitchFamily="50" charset="-127"/>
              </a:rPr>
              <a:t> 프로젝트를 수행하고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</a:p>
          <a:p>
            <a:pPr marL="990600" lvl="1" indent="-533400" eaLnBrk="1" hangingPunct="1">
              <a:buFontTx/>
              <a:buNone/>
            </a:pPr>
            <a:r>
              <a:rPr lang="ko-KR" altLang="en-US" dirty="0">
                <a:ea typeface="굴림" panose="020B0600000101010101" pitchFamily="50" charset="-127"/>
              </a:rPr>
              <a:t>미 완성이라도 개발 중인 소스코드를 제출하라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990600" lvl="1" indent="-533400" eaLnBrk="1" hangingPunct="1">
              <a:buFontTx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990600" lvl="1" indent="-533400" eaLnBrk="1" hangingPunct="1">
              <a:buFontTx/>
              <a:buNone/>
            </a:pPr>
            <a:r>
              <a:rPr lang="ko-KR" altLang="en-US" dirty="0">
                <a:ea typeface="굴림" panose="020B0600000101010101" pitchFamily="50" charset="-127"/>
              </a:rPr>
              <a:t>오목 </a:t>
            </a:r>
            <a:r>
              <a:rPr lang="ko-KR" altLang="en-US" dirty="0" err="1">
                <a:ea typeface="굴림" panose="020B0600000101010101" pitchFamily="50" charset="-127"/>
              </a:rPr>
              <a:t>텀프로젝트</a:t>
            </a:r>
            <a:r>
              <a:rPr lang="ko-KR" altLang="en-US" dirty="0">
                <a:ea typeface="굴림" panose="020B0600000101010101" pitchFamily="50" charset="-127"/>
              </a:rPr>
              <a:t> 제출 일정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990600" lvl="1" indent="-533400" eaLnBrk="1" hangingPunct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 - </a:t>
            </a:r>
            <a:r>
              <a:rPr lang="ko-KR" altLang="en-US" dirty="0">
                <a:ea typeface="굴림" panose="020B0600000101010101" pitchFamily="50" charset="-127"/>
              </a:rPr>
              <a:t>개인별 </a:t>
            </a:r>
            <a:r>
              <a:rPr lang="ko-KR" altLang="en-US" dirty="0" err="1">
                <a:ea typeface="굴림" panose="020B0600000101010101" pitchFamily="50" charset="-127"/>
              </a:rPr>
              <a:t>배틀수행결과보고서</a:t>
            </a:r>
            <a:r>
              <a:rPr lang="ko-KR" altLang="en-US" dirty="0">
                <a:ea typeface="굴림" panose="020B0600000101010101" pitchFamily="50" charset="-127"/>
              </a:rPr>
              <a:t> 조장에게 제출 </a:t>
            </a:r>
            <a:r>
              <a:rPr lang="en-US" altLang="ko-KR" dirty="0">
                <a:ea typeface="굴림" panose="020B0600000101010101" pitchFamily="50" charset="-127"/>
              </a:rPr>
              <a:t>: 6</a:t>
            </a:r>
            <a:r>
              <a:rPr lang="ko-KR" altLang="en-US" dirty="0">
                <a:ea typeface="굴림" panose="020B0600000101010101" pitchFamily="50" charset="-127"/>
              </a:rPr>
              <a:t>월 </a:t>
            </a:r>
            <a:r>
              <a:rPr lang="en-US" altLang="ko-KR" dirty="0">
                <a:ea typeface="굴림" panose="020B0600000101010101" pitchFamily="50" charset="-127"/>
              </a:rPr>
              <a:t>22</a:t>
            </a:r>
            <a:r>
              <a:rPr lang="ko-KR" altLang="en-US" dirty="0">
                <a:ea typeface="굴림" panose="020B0600000101010101" pitchFamily="50" charset="-127"/>
              </a:rPr>
              <a:t>일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990600" lvl="1" indent="-533400" eaLnBrk="1" hangingPunct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 - </a:t>
            </a:r>
            <a:r>
              <a:rPr lang="ko-KR" altLang="en-US" dirty="0">
                <a:ea typeface="굴림" panose="020B0600000101010101" pitchFamily="50" charset="-127"/>
              </a:rPr>
              <a:t>조별 </a:t>
            </a:r>
            <a:r>
              <a:rPr lang="ko-KR" altLang="en-US" dirty="0" err="1">
                <a:ea typeface="굴림" panose="020B0600000101010101" pitchFamily="50" charset="-127"/>
              </a:rPr>
              <a:t>배틀수행결과보고서</a:t>
            </a:r>
            <a:r>
              <a:rPr lang="ko-KR" altLang="en-US" dirty="0">
                <a:ea typeface="굴림" panose="020B0600000101010101" pitchFamily="50" charset="-127"/>
              </a:rPr>
              <a:t> 제출 </a:t>
            </a:r>
            <a:r>
              <a:rPr lang="en-US" altLang="ko-KR" dirty="0">
                <a:ea typeface="굴림" panose="020B0600000101010101" pitchFamily="50" charset="-127"/>
              </a:rPr>
              <a:t>: 6</a:t>
            </a:r>
            <a:r>
              <a:rPr lang="ko-KR" altLang="en-US" dirty="0">
                <a:ea typeface="굴림" panose="020B0600000101010101" pitchFamily="50" charset="-127"/>
              </a:rPr>
              <a:t>월 </a:t>
            </a:r>
            <a:r>
              <a:rPr lang="en-US" altLang="ko-KR" dirty="0">
                <a:ea typeface="굴림" panose="020B0600000101010101" pitchFamily="50" charset="-127"/>
              </a:rPr>
              <a:t>23</a:t>
            </a:r>
            <a:r>
              <a:rPr lang="ko-KR" altLang="en-US" dirty="0">
                <a:ea typeface="굴림" panose="020B0600000101010101" pitchFamily="50" charset="-127"/>
              </a:rPr>
              <a:t>일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990600" lvl="1" indent="-533400" eaLnBrk="1" hangingPunct="1">
              <a:buFontTx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990600" lvl="1" indent="-533400" eaLnBrk="1" hangingPunct="1">
              <a:buFontTx/>
              <a:buNone/>
            </a:pPr>
            <a:r>
              <a:rPr lang="ko-KR" altLang="en-US" dirty="0">
                <a:ea typeface="굴림" panose="020B0600000101010101" pitchFamily="50" charset="-127"/>
              </a:rPr>
              <a:t>중간고사에서 연결리스트 또는 트리 문제를 </a:t>
            </a:r>
            <a:r>
              <a:rPr lang="en-US" altLang="ko-KR" dirty="0">
                <a:ea typeface="굴림" panose="020B0600000101010101" pitchFamily="50" charset="-127"/>
              </a:rPr>
              <a:t>1</a:t>
            </a:r>
            <a:r>
              <a:rPr lang="ko-KR" altLang="en-US" dirty="0">
                <a:ea typeface="굴림" panose="020B0600000101010101" pitchFamily="50" charset="-127"/>
              </a:rPr>
              <a:t>문제 이하로 해결한 학생은 </a:t>
            </a:r>
            <a:r>
              <a:rPr lang="en-US" altLang="ko-KR" dirty="0">
                <a:ea typeface="굴림" panose="020B0600000101010101" pitchFamily="50" charset="-127"/>
              </a:rPr>
              <a:t>F</a:t>
            </a:r>
            <a:r>
              <a:rPr lang="ko-KR" altLang="en-US" dirty="0">
                <a:ea typeface="굴림" panose="020B0600000101010101" pitchFamily="50" charset="-127"/>
              </a:rPr>
              <a:t>구제 시험에 </a:t>
            </a:r>
            <a:r>
              <a:rPr lang="ko-KR" altLang="en-US" dirty="0" err="1">
                <a:ea typeface="굴림" panose="020B0600000101010101" pitchFamily="50" charset="-127"/>
              </a:rPr>
              <a:t>참여하시오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4CE98C7-AA72-1C80-1396-040A2445E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그래프의 정의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D73589C-E3E1-2427-8BAF-6FE6AB01F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정의</a:t>
            </a:r>
          </a:p>
          <a:p>
            <a:pPr lvl="1" algn="just" eaLnBrk="1" hangingPunct="1"/>
            <a:r>
              <a:rPr lang="en-US" altLang="ko-KR">
                <a:latin typeface="░▀╕φ┴╢" charset="0"/>
                <a:ea typeface="굴림" panose="020B0600000101010101" pitchFamily="50" charset="-127"/>
              </a:rPr>
              <a:t>Graph   G = (V, E)</a:t>
            </a: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r>
              <a:rPr lang="en-US" altLang="ko-KR">
                <a:latin typeface="신명조" charset="-127"/>
                <a:ea typeface="신명조" charset="-127"/>
              </a:rPr>
              <a:t>V(G) : </a:t>
            </a:r>
            <a:r>
              <a:rPr lang="ko-KR" altLang="en-US">
                <a:latin typeface="신명조" charset="-127"/>
                <a:ea typeface="신명조" charset="-127"/>
              </a:rPr>
              <a:t>공집합이 아닌 정점</a:t>
            </a:r>
            <a:r>
              <a:rPr lang="en-US" altLang="ko-KR">
                <a:latin typeface="╜┼╕φ┴╢" charset="0"/>
                <a:ea typeface="신명조" charset="-127"/>
              </a:rPr>
              <a:t>(vertex)</a:t>
            </a:r>
            <a:r>
              <a:rPr lang="ko-KR" altLang="en-US">
                <a:latin typeface="신명조" charset="-127"/>
                <a:ea typeface="신명조" charset="-127"/>
              </a:rPr>
              <a:t>들의 유한집합</a:t>
            </a: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r>
              <a:rPr lang="en-US" altLang="ko-KR">
                <a:latin typeface="╜┼╕φ┴╢" charset="0"/>
                <a:ea typeface="신명조" charset="-127"/>
              </a:rPr>
              <a:t>E(G) : </a:t>
            </a:r>
            <a:r>
              <a:rPr lang="ko-KR" altLang="en-US">
                <a:latin typeface="신명조" charset="-127"/>
                <a:ea typeface="신명조" charset="-127"/>
              </a:rPr>
              <a:t>간선</a:t>
            </a:r>
            <a:r>
              <a:rPr lang="en-US" altLang="ko-KR">
                <a:latin typeface="╜┼╕φ┴╢" charset="0"/>
                <a:ea typeface="신명조" charset="-127"/>
              </a:rPr>
              <a:t>(edge)</a:t>
            </a:r>
            <a:r>
              <a:rPr lang="ko-KR" altLang="en-US">
                <a:latin typeface="신명조" charset="-127"/>
                <a:ea typeface="신명조" charset="-127"/>
              </a:rPr>
              <a:t>의 집합</a:t>
            </a:r>
            <a:r>
              <a:rPr lang="en-US" altLang="ko-KR">
                <a:latin typeface="╜┼╕φ┴╢" charset="0"/>
                <a:ea typeface="신명조" charset="-127"/>
              </a:rPr>
              <a:t>(</a:t>
            </a:r>
            <a:r>
              <a:rPr lang="ko-KR" altLang="en-US">
                <a:latin typeface="신명조" charset="-127"/>
                <a:ea typeface="신명조" charset="-127"/>
              </a:rPr>
              <a:t>정점의 쌍으로 표현</a:t>
            </a:r>
            <a:r>
              <a:rPr lang="en-US" altLang="ko-KR">
                <a:latin typeface="╜┼╕φ┴╢" charset="0"/>
                <a:ea typeface="신명조" charset="-127"/>
              </a:rPr>
              <a:t>)</a:t>
            </a: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endParaRPr lang="en-US" altLang="ko-KR">
              <a:latin typeface="╜┼╕φ┴╢" charset="0"/>
              <a:ea typeface="신명조" charset="-127"/>
            </a:endParaRP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무방향성 그래프 </a:t>
            </a:r>
            <a:r>
              <a:rPr lang="en-US" altLang="ko-KR">
                <a:ea typeface="굴림" panose="020B0600000101010101" pitchFamily="50" charset="-127"/>
              </a:rPr>
              <a:t>(Undirected Graph)</a:t>
            </a:r>
          </a:p>
          <a:p>
            <a:pPr lvl="1" algn="just" eaLnBrk="1" hangingPunct="1"/>
            <a:endParaRPr lang="en-US" altLang="ko-KR">
              <a:latin typeface="░▀╕φ┴╢" charset="0"/>
              <a:ea typeface="굴림" panose="020B0600000101010101" pitchFamily="50" charset="-127"/>
            </a:endParaRPr>
          </a:p>
          <a:p>
            <a:pPr lvl="1" algn="just" eaLnBrk="1" hangingPunct="1"/>
            <a:endParaRPr lang="ko-KR" altLang="en-US">
              <a:latin typeface="░▀╕φ┴╢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>
                <a:ea typeface="굴림" panose="020B0600000101010101" pitchFamily="50" charset="-127"/>
              </a:rPr>
              <a:t>방향성 그래프 </a:t>
            </a:r>
            <a:r>
              <a:rPr lang="en-US" altLang="ko-KR">
                <a:ea typeface="굴림" panose="020B0600000101010101" pitchFamily="50" charset="-127"/>
              </a:rPr>
              <a:t>(Directed Graph)</a:t>
            </a:r>
          </a:p>
          <a:p>
            <a:pPr lvl="1" algn="just" eaLnBrk="1" hangingPunct="1"/>
            <a:endParaRPr lang="en-US" altLang="ko-KR">
              <a:latin typeface="╜┼╕φ┴╢" charset="0"/>
              <a:ea typeface="신명조" charset="-127"/>
            </a:endParaRPr>
          </a:p>
        </p:txBody>
      </p:sp>
      <p:sp>
        <p:nvSpPr>
          <p:cNvPr id="9220" name="타원 4">
            <a:extLst>
              <a:ext uri="{FF2B5EF4-FFF2-40B4-BE49-F238E27FC236}">
                <a16:creationId xmlns:a16="http://schemas.microsoft.com/office/drawing/2014/main" id="{8C344A95-9AAE-3F1F-21E6-4358ECCE1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933825"/>
            <a:ext cx="287337" cy="287338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A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sp>
        <p:nvSpPr>
          <p:cNvPr id="9221" name="타원 5">
            <a:extLst>
              <a:ext uri="{FF2B5EF4-FFF2-40B4-BE49-F238E27FC236}">
                <a16:creationId xmlns:a16="http://schemas.microsoft.com/office/drawing/2014/main" id="{EC0EC6AD-88DF-9836-0B12-632F2C683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3933825"/>
            <a:ext cx="288925" cy="287338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B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cxnSp>
        <p:nvCxnSpPr>
          <p:cNvPr id="9222" name="직선 연결선 6">
            <a:extLst>
              <a:ext uri="{FF2B5EF4-FFF2-40B4-BE49-F238E27FC236}">
                <a16:creationId xmlns:a16="http://schemas.microsoft.com/office/drawing/2014/main" id="{5F15EA81-5A01-57F7-786A-7D6DD1E5B222}"/>
              </a:ext>
            </a:extLst>
          </p:cNvPr>
          <p:cNvCxnSpPr>
            <a:cxnSpLocks noChangeShapeType="1"/>
            <a:stCxn id="9220" idx="6"/>
            <a:endCxn id="9221" idx="2"/>
          </p:cNvCxnSpPr>
          <p:nvPr/>
        </p:nvCxnSpPr>
        <p:spPr bwMode="auto">
          <a:xfrm>
            <a:off x="1828800" y="4076700"/>
            <a:ext cx="7286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3" name="타원 8">
            <a:extLst>
              <a:ext uri="{FF2B5EF4-FFF2-40B4-BE49-F238E27FC236}">
                <a16:creationId xmlns:a16="http://schemas.microsoft.com/office/drawing/2014/main" id="{D96400C8-8FB5-63AF-B872-138CB55E2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5373688"/>
            <a:ext cx="288925" cy="287337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A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sp>
        <p:nvSpPr>
          <p:cNvPr id="9224" name="타원 9">
            <a:extLst>
              <a:ext uri="{FF2B5EF4-FFF2-40B4-BE49-F238E27FC236}">
                <a16:creationId xmlns:a16="http://schemas.microsoft.com/office/drawing/2014/main" id="{324A80AF-4F31-3F79-F62E-F25ADD43F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5373688"/>
            <a:ext cx="288925" cy="287337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B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cxnSp>
        <p:nvCxnSpPr>
          <p:cNvPr id="9225" name="직선 연결선 10">
            <a:extLst>
              <a:ext uri="{FF2B5EF4-FFF2-40B4-BE49-F238E27FC236}">
                <a16:creationId xmlns:a16="http://schemas.microsoft.com/office/drawing/2014/main" id="{4372FA65-5114-9325-A359-47AF305BCD01}"/>
              </a:ext>
            </a:extLst>
          </p:cNvPr>
          <p:cNvCxnSpPr>
            <a:cxnSpLocks noChangeShapeType="1"/>
            <a:stCxn id="9223" idx="6"/>
            <a:endCxn id="9224" idx="2"/>
          </p:cNvCxnSpPr>
          <p:nvPr/>
        </p:nvCxnSpPr>
        <p:spPr bwMode="auto">
          <a:xfrm>
            <a:off x="1843088" y="5516563"/>
            <a:ext cx="728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6" name="TextBox 15">
            <a:extLst>
              <a:ext uri="{FF2B5EF4-FFF2-40B4-BE49-F238E27FC236}">
                <a16:creationId xmlns:a16="http://schemas.microsoft.com/office/drawing/2014/main" id="{D8C2DA5E-D25A-2F79-ED7A-0F15F9C20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3908425"/>
            <a:ext cx="747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(A, B)</a:t>
            </a:r>
            <a:endParaRPr lang="ko-KR" altLang="en-US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9227" name="TextBox 16">
            <a:extLst>
              <a:ext uri="{FF2B5EF4-FFF2-40B4-BE49-F238E27FC236}">
                <a16:creationId xmlns:a16="http://schemas.microsoft.com/office/drawing/2014/main" id="{06B9D754-F490-56A5-6A57-A6E93308C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5322888"/>
            <a:ext cx="850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&lt;A, B&gt;</a:t>
            </a:r>
            <a:endParaRPr lang="ko-KR" altLang="en-US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9228" name="직사각형 2">
            <a:extLst>
              <a:ext uri="{FF2B5EF4-FFF2-40B4-BE49-F238E27FC236}">
                <a16:creationId xmlns:a16="http://schemas.microsoft.com/office/drawing/2014/main" id="{811598F8-6A46-D3E3-69FD-203210B3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531177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2400">
                <a:latin typeface="╜┼╕φ┴╢" charset="0"/>
                <a:ea typeface="신명조" charset="-127"/>
              </a:rPr>
              <a:t>A : tail</a:t>
            </a:r>
          </a:p>
          <a:p>
            <a:pPr lvl="2"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2400">
                <a:latin typeface="╜┼╕φ┴╢" charset="0"/>
                <a:ea typeface="신명조" charset="-127"/>
              </a:rPr>
              <a:t>B : head</a:t>
            </a:r>
            <a:endParaRPr lang="ko-KR" altLang="en-US" sz="24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B06EF50B-1714-BC6D-E324-091DF90CB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무방향성 그래프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5669C2-9B4A-40E1-48CD-DBE410359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/>
            <a:r>
              <a:rPr lang="en-US" altLang="ko-KR">
                <a:latin typeface="░▀╕φ┴╢" charset="0"/>
                <a:ea typeface="굴림" panose="020B0600000101010101" pitchFamily="50" charset="-127"/>
              </a:rPr>
              <a:t>(v</a:t>
            </a:r>
            <a:r>
              <a:rPr lang="en-US" altLang="ko-KR" baseline="-25000">
                <a:latin typeface="░▀╕φ┴╢" charset="0"/>
                <a:ea typeface="굴림" panose="020B0600000101010101" pitchFamily="50" charset="-127"/>
              </a:rPr>
              <a:t>1</a:t>
            </a:r>
            <a:r>
              <a:rPr lang="en-US" altLang="ko-KR">
                <a:latin typeface="░▀╕φ┴╢" charset="0"/>
                <a:ea typeface="굴림" panose="020B0600000101010101" pitchFamily="50" charset="-127"/>
              </a:rPr>
              <a:t>, v</a:t>
            </a:r>
            <a:r>
              <a:rPr lang="en-US" altLang="ko-KR" baseline="-25000">
                <a:latin typeface="░▀╕φ┴╢" charset="0"/>
                <a:ea typeface="굴림" panose="020B0600000101010101" pitchFamily="50" charset="-127"/>
              </a:rPr>
              <a:t>2</a:t>
            </a:r>
            <a:r>
              <a:rPr lang="en-US" altLang="ko-KR">
                <a:latin typeface="░▀╕φ┴╢" charset="0"/>
                <a:ea typeface="굴림" panose="020B0600000101010101" pitchFamily="50" charset="-127"/>
              </a:rPr>
              <a:t>) = (v</a:t>
            </a:r>
            <a:r>
              <a:rPr lang="en-US" altLang="ko-KR" baseline="-25000">
                <a:latin typeface="░▀╕φ┴╢" charset="0"/>
                <a:ea typeface="굴림" panose="020B0600000101010101" pitchFamily="50" charset="-127"/>
              </a:rPr>
              <a:t>2</a:t>
            </a:r>
            <a:r>
              <a:rPr lang="en-US" altLang="ko-KR">
                <a:latin typeface="░▀╕φ┴╢" charset="0"/>
                <a:ea typeface="굴림" panose="020B0600000101010101" pitchFamily="50" charset="-127"/>
              </a:rPr>
              <a:t>, v</a:t>
            </a:r>
            <a:r>
              <a:rPr lang="en-US" altLang="ko-KR" baseline="-25000">
                <a:latin typeface="░▀╕φ┴╢" charset="0"/>
                <a:ea typeface="굴림" panose="020B0600000101010101" pitchFamily="50" charset="-127"/>
              </a:rPr>
              <a:t>1</a:t>
            </a:r>
            <a:r>
              <a:rPr lang="en-US" altLang="ko-KR">
                <a:latin typeface="░▀╕φ┴╢" charset="0"/>
                <a:ea typeface="굴림" panose="020B0600000101010101" pitchFamily="50" charset="-127"/>
              </a:rPr>
              <a:t>) : </a:t>
            </a:r>
            <a:r>
              <a:rPr lang="ko-KR" altLang="en-US">
                <a:latin typeface="░▀╕φ┴╢" charset="0"/>
                <a:ea typeface="굴림" panose="020B0600000101010101" pitchFamily="50" charset="-127"/>
              </a:rPr>
              <a:t>무순서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6DE36C4A-D3F6-19B4-2702-F74AF08F2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98675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en-US" altLang="ko-KR" sz="2400">
              <a:solidFill>
                <a:schemeClr val="tx1"/>
              </a:solidFill>
            </a:endParaRPr>
          </a:p>
          <a:p>
            <a:pPr lvl="1" latinLnBrk="0">
              <a:spcBef>
                <a:spcPct val="0"/>
              </a:spcBef>
              <a:buClrTx/>
              <a:buFontTx/>
              <a:buNone/>
            </a:pPr>
            <a:endParaRPr kumimoji="0" lang="en-US" altLang="ko-KR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1DD9701A-88FD-0DAF-6D47-376E69EF4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3325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en-US" altLang="ko-KR" sz="2400">
              <a:solidFill>
                <a:schemeClr val="tx1"/>
              </a:solidFill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2400">
              <a:solidFill>
                <a:schemeClr val="tx1"/>
              </a:solidFill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D62ECA06-1862-DAFA-ECEF-A94AD181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266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11271" name="Picture 7" descr="UNI00000fa00017">
            <a:extLst>
              <a:ext uri="{FF2B5EF4-FFF2-40B4-BE49-F238E27FC236}">
                <a16:creationId xmlns:a16="http://schemas.microsoft.com/office/drawing/2014/main" id="{ABC7E7DF-A33A-C422-95EA-34A995EA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2852738"/>
            <a:ext cx="2390775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 Box 8">
            <a:extLst>
              <a:ext uri="{FF2B5EF4-FFF2-40B4-BE49-F238E27FC236}">
                <a16:creationId xmlns:a16="http://schemas.microsoft.com/office/drawing/2014/main" id="{0FA0C170-1789-DCFE-5C2F-120024BD1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65750"/>
            <a:ext cx="6248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굴림" panose="020B0600000101010101" pitchFamily="50" charset="-127"/>
              </a:rPr>
              <a:t>V(G</a:t>
            </a:r>
            <a:r>
              <a:rPr lang="en-US" altLang="ko-KR" sz="1800" baseline="-25000">
                <a:solidFill>
                  <a:schemeClr val="tx1"/>
                </a:solidFill>
                <a:latin typeface="굴림" panose="020B0600000101010101" pitchFamily="50" charset="-127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50" charset="-127"/>
              </a:rPr>
              <a:t>) = {1, 2, 3, 4, 5, 6}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굴림" panose="020B0600000101010101" pitchFamily="50" charset="-127"/>
              </a:rPr>
              <a:t>E(G</a:t>
            </a:r>
            <a:r>
              <a:rPr lang="en-US" altLang="ko-KR" sz="1800" baseline="-25000">
                <a:solidFill>
                  <a:schemeClr val="tx1"/>
                </a:solidFill>
                <a:latin typeface="굴림" panose="020B0600000101010101" pitchFamily="50" charset="-127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50" charset="-127"/>
              </a:rPr>
              <a:t>) = {(1, 2), (1, 3), (2, 4), (2, 5), (3, 5), (3, 6)}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E40E97CE-75AC-7E49-5817-06B5E190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266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1274" name="타원 9">
            <a:extLst>
              <a:ext uri="{FF2B5EF4-FFF2-40B4-BE49-F238E27FC236}">
                <a16:creationId xmlns:a16="http://schemas.microsoft.com/office/drawing/2014/main" id="{F9843C31-6F42-D336-B493-C5C22EB8D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1933575"/>
            <a:ext cx="288925" cy="287338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A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sp>
        <p:nvSpPr>
          <p:cNvPr id="11275" name="타원 10">
            <a:extLst>
              <a:ext uri="{FF2B5EF4-FFF2-40B4-BE49-F238E27FC236}">
                <a16:creationId xmlns:a16="http://schemas.microsoft.com/office/drawing/2014/main" id="{682F9861-147A-4591-27DC-BEF7D187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1933575"/>
            <a:ext cx="288925" cy="287338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B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cxnSp>
        <p:nvCxnSpPr>
          <p:cNvPr id="11276" name="직선 연결선 11">
            <a:extLst>
              <a:ext uri="{FF2B5EF4-FFF2-40B4-BE49-F238E27FC236}">
                <a16:creationId xmlns:a16="http://schemas.microsoft.com/office/drawing/2014/main" id="{ACDA54BF-02C7-4782-0A62-7A7BAA040F86}"/>
              </a:ext>
            </a:extLst>
          </p:cNvPr>
          <p:cNvCxnSpPr>
            <a:cxnSpLocks noChangeShapeType="1"/>
            <a:stCxn id="11274" idx="6"/>
            <a:endCxn id="11275" idx="2"/>
          </p:cNvCxnSpPr>
          <p:nvPr/>
        </p:nvCxnSpPr>
        <p:spPr bwMode="auto">
          <a:xfrm>
            <a:off x="2141538" y="2076450"/>
            <a:ext cx="728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7" name="TextBox 12">
            <a:extLst>
              <a:ext uri="{FF2B5EF4-FFF2-40B4-BE49-F238E27FC236}">
                <a16:creationId xmlns:a16="http://schemas.microsoft.com/office/drawing/2014/main" id="{5B482A48-F07E-96DB-EC0F-3E2DF89A8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1955800"/>
            <a:ext cx="1862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(A, B)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</a:rPr>
              <a:t>또는 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(B, A)</a:t>
            </a:r>
            <a:endParaRPr lang="ko-KR" altLang="en-US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1C5444D4-8C2A-20A2-CF46-084BE5354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방향성 그래프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84C31A2-AA8F-B46B-D86F-8130533E04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/>
            <a:r>
              <a:rPr lang="en-US" altLang="ko-KR">
                <a:latin typeface="╜┼╕φ┴╢" charset="0"/>
                <a:ea typeface="신명조" charset="-127"/>
              </a:rPr>
              <a:t>&lt; </a:t>
            </a:r>
            <a:r>
              <a:rPr lang="en-US" altLang="ko-KR">
                <a:latin typeface="░▀╕φ┴╢" charset="0"/>
                <a:ea typeface="굴림" panose="020B0600000101010101" pitchFamily="50" charset="-127"/>
              </a:rPr>
              <a:t>v</a:t>
            </a:r>
            <a:r>
              <a:rPr lang="en-US" altLang="ko-KR" baseline="-25000">
                <a:latin typeface="░▀╕φ┴╢" charset="0"/>
                <a:ea typeface="굴림" panose="020B0600000101010101" pitchFamily="50" charset="-127"/>
              </a:rPr>
              <a:t>1</a:t>
            </a:r>
            <a:r>
              <a:rPr lang="en-US" altLang="ko-KR">
                <a:latin typeface="░▀╕φ┴╢" charset="0"/>
                <a:ea typeface="굴림" panose="020B0600000101010101" pitchFamily="50" charset="-127"/>
              </a:rPr>
              <a:t>, v</a:t>
            </a:r>
            <a:r>
              <a:rPr lang="en-US" altLang="ko-KR" baseline="-25000">
                <a:latin typeface="░▀╕φ┴╢" charset="0"/>
                <a:ea typeface="굴림" panose="020B0600000101010101" pitchFamily="50" charset="-127"/>
              </a:rPr>
              <a:t>2</a:t>
            </a:r>
            <a:r>
              <a:rPr lang="en-US" altLang="ko-KR">
                <a:latin typeface="░▀╕φ┴╢" charset="0"/>
                <a:ea typeface="굴림" panose="020B0600000101010101" pitchFamily="50" charset="-127"/>
              </a:rPr>
              <a:t> &gt; !=</a:t>
            </a:r>
            <a:r>
              <a:rPr lang="en-US" altLang="ko-KR">
                <a:latin typeface="╜┼╕φ┴╢" charset="0"/>
                <a:ea typeface="신명조" charset="-127"/>
              </a:rPr>
              <a:t>  &lt; </a:t>
            </a:r>
            <a:r>
              <a:rPr lang="en-US" altLang="ko-KR">
                <a:latin typeface="░▀╕φ┴╢" charset="0"/>
                <a:ea typeface="굴림" panose="020B0600000101010101" pitchFamily="50" charset="-127"/>
              </a:rPr>
              <a:t>v</a:t>
            </a:r>
            <a:r>
              <a:rPr lang="en-US" altLang="ko-KR" baseline="-25000">
                <a:latin typeface="░▀╕φ┴╢" charset="0"/>
                <a:ea typeface="굴림" panose="020B0600000101010101" pitchFamily="50" charset="-127"/>
              </a:rPr>
              <a:t>2</a:t>
            </a:r>
            <a:r>
              <a:rPr lang="en-US" altLang="ko-KR">
                <a:latin typeface="░▀╕φ┴╢" charset="0"/>
                <a:ea typeface="굴림" panose="020B0600000101010101" pitchFamily="50" charset="-127"/>
              </a:rPr>
              <a:t>, v</a:t>
            </a:r>
            <a:r>
              <a:rPr lang="en-US" altLang="ko-KR" baseline="-25000">
                <a:latin typeface="░▀╕φ┴╢" charset="0"/>
                <a:ea typeface="굴림" panose="020B0600000101010101" pitchFamily="50" charset="-127"/>
              </a:rPr>
              <a:t>1</a:t>
            </a:r>
            <a:r>
              <a:rPr lang="en-US" altLang="ko-KR">
                <a:latin typeface="╜┼╕φ┴╢" charset="0"/>
                <a:ea typeface="신명조" charset="-127"/>
              </a:rPr>
              <a:t> &gt; : </a:t>
            </a:r>
            <a:r>
              <a:rPr lang="ko-KR" altLang="en-US">
                <a:latin typeface="╜┼╕φ┴╢" charset="0"/>
                <a:ea typeface="신명조" charset="-127"/>
              </a:rPr>
              <a:t>순서</a:t>
            </a:r>
          </a:p>
          <a:p>
            <a:pPr lvl="2" algn="just" eaLnBrk="1" hangingPunct="1"/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B34D599-8427-2E40-88A3-E6F2497BD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98675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en-US" altLang="ko-KR" sz="2400">
              <a:solidFill>
                <a:schemeClr val="tx1"/>
              </a:solidFill>
            </a:endParaRPr>
          </a:p>
          <a:p>
            <a:pPr lvl="1" latinLnBrk="0">
              <a:spcBef>
                <a:spcPct val="0"/>
              </a:spcBef>
              <a:buClrTx/>
              <a:buFontTx/>
              <a:buNone/>
            </a:pPr>
            <a:endParaRPr kumimoji="0" lang="en-US" altLang="ko-KR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31774ED5-7842-1DBC-4556-D1658F34A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3325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en-US" altLang="ko-KR" sz="2400">
              <a:solidFill>
                <a:schemeClr val="tx1"/>
              </a:solidFill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2400">
              <a:solidFill>
                <a:schemeClr val="tx1"/>
              </a:solidFill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26929CEE-A986-7A64-B8D6-09F631F3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266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13319" name="Picture 7" descr="UNI00000fa00026">
            <a:extLst>
              <a:ext uri="{FF2B5EF4-FFF2-40B4-BE49-F238E27FC236}">
                <a16:creationId xmlns:a16="http://schemas.microsoft.com/office/drawing/2014/main" id="{CC7B3C16-404F-DB8A-CC82-80AE6EE5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078163"/>
            <a:ext cx="2513013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8">
            <a:extLst>
              <a:ext uri="{FF2B5EF4-FFF2-40B4-BE49-F238E27FC236}">
                <a16:creationId xmlns:a16="http://schemas.microsoft.com/office/drawing/2014/main" id="{65AEF5DA-0FAD-4DD0-71EA-6D1C577DF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26113"/>
            <a:ext cx="7010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굴림" panose="020B0600000101010101" pitchFamily="50" charset="-127"/>
              </a:rPr>
              <a:t>V(G</a:t>
            </a:r>
            <a:r>
              <a:rPr lang="en-US" altLang="ko-KR" sz="1800" baseline="-25000">
                <a:solidFill>
                  <a:schemeClr val="tx1"/>
                </a:solidFill>
                <a:latin typeface="굴림" panose="020B0600000101010101" pitchFamily="50" charset="-127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50" charset="-127"/>
              </a:rPr>
              <a:t> ) = {1, 2, 3, 4, 5, 6}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굴림" panose="020B0600000101010101" pitchFamily="50" charset="-127"/>
              </a:rPr>
              <a:t>E(G</a:t>
            </a:r>
            <a:r>
              <a:rPr lang="en-US" altLang="ko-KR" sz="1800" baseline="-25000">
                <a:solidFill>
                  <a:schemeClr val="tx1"/>
                </a:solidFill>
                <a:latin typeface="굴림" panose="020B0600000101010101" pitchFamily="50" charset="-127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50" charset="-127"/>
              </a:rPr>
              <a:t>) = {&lt;1, 2&gt;, &lt;3, 1&gt;, &lt;2, 4&gt;, &lt; 2, 5&gt;, &lt;5, 3&gt;, &lt;6, 3&gt;}</a:t>
            </a:r>
          </a:p>
        </p:txBody>
      </p:sp>
      <p:sp>
        <p:nvSpPr>
          <p:cNvPr id="13321" name="타원 9">
            <a:extLst>
              <a:ext uri="{FF2B5EF4-FFF2-40B4-BE49-F238E27FC236}">
                <a16:creationId xmlns:a16="http://schemas.microsoft.com/office/drawing/2014/main" id="{B35BFFB8-A570-15F8-304C-DB5D8454F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574800"/>
            <a:ext cx="288925" cy="288925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A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sp>
        <p:nvSpPr>
          <p:cNvPr id="13322" name="타원 10">
            <a:extLst>
              <a:ext uri="{FF2B5EF4-FFF2-40B4-BE49-F238E27FC236}">
                <a16:creationId xmlns:a16="http://schemas.microsoft.com/office/drawing/2014/main" id="{283FA911-B098-840E-8A6B-57129DBEC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1574800"/>
            <a:ext cx="287338" cy="288925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B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cxnSp>
        <p:nvCxnSpPr>
          <p:cNvPr id="13323" name="직선 연결선 11">
            <a:extLst>
              <a:ext uri="{FF2B5EF4-FFF2-40B4-BE49-F238E27FC236}">
                <a16:creationId xmlns:a16="http://schemas.microsoft.com/office/drawing/2014/main" id="{658A5BFC-6EC9-D63D-8BD8-37F97408706E}"/>
              </a:ext>
            </a:extLst>
          </p:cNvPr>
          <p:cNvCxnSpPr>
            <a:cxnSpLocks noChangeShapeType="1"/>
            <a:stCxn id="13321" idx="6"/>
            <a:endCxn id="13322" idx="2"/>
          </p:cNvCxnSpPr>
          <p:nvPr/>
        </p:nvCxnSpPr>
        <p:spPr bwMode="auto">
          <a:xfrm>
            <a:off x="6084888" y="1719263"/>
            <a:ext cx="728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4" name="TextBox 12">
            <a:extLst>
              <a:ext uri="{FF2B5EF4-FFF2-40B4-BE49-F238E27FC236}">
                <a16:creationId xmlns:a16="http://schemas.microsoft.com/office/drawing/2014/main" id="{9B5FDC3A-54E0-DA6F-C580-BB717C4C2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0" y="1454150"/>
            <a:ext cx="9318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굴림" panose="020B0600000101010101" pitchFamily="50" charset="-127"/>
              </a:rPr>
              <a:t>&lt;A, B&gt;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굴림" panose="020B0600000101010101" pitchFamily="50" charset="-127"/>
              </a:rPr>
              <a:t>&lt;B, A&gt;</a:t>
            </a: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325" name="타원 13">
            <a:extLst>
              <a:ext uri="{FF2B5EF4-FFF2-40B4-BE49-F238E27FC236}">
                <a16:creationId xmlns:a16="http://schemas.microsoft.com/office/drawing/2014/main" id="{97297187-7F67-1D35-91F5-1E2BA6DAA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966913"/>
            <a:ext cx="288925" cy="288925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A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sp>
        <p:nvSpPr>
          <p:cNvPr id="13326" name="타원 14">
            <a:extLst>
              <a:ext uri="{FF2B5EF4-FFF2-40B4-BE49-F238E27FC236}">
                <a16:creationId xmlns:a16="http://schemas.microsoft.com/office/drawing/2014/main" id="{6FEAB3FB-94B1-37D8-CE3C-4BFFBB555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1966913"/>
            <a:ext cx="287338" cy="288925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B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cxnSp>
        <p:nvCxnSpPr>
          <p:cNvPr id="13327" name="직선 연결선 15">
            <a:extLst>
              <a:ext uri="{FF2B5EF4-FFF2-40B4-BE49-F238E27FC236}">
                <a16:creationId xmlns:a16="http://schemas.microsoft.com/office/drawing/2014/main" id="{7245800C-9134-BA63-A366-8476C35A3844}"/>
              </a:ext>
            </a:extLst>
          </p:cNvPr>
          <p:cNvCxnSpPr>
            <a:cxnSpLocks noChangeShapeType="1"/>
            <a:stCxn id="13325" idx="6"/>
            <a:endCxn id="13326" idx="2"/>
          </p:cNvCxnSpPr>
          <p:nvPr/>
        </p:nvCxnSpPr>
        <p:spPr bwMode="auto">
          <a:xfrm>
            <a:off x="6084888" y="2111375"/>
            <a:ext cx="728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0A9F9BC-4FDE-9268-B3B6-8D573BA10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그래프의 기본용어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4161016-7E73-4BF7-F284-5EB938C2E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인접하다</a:t>
            </a:r>
            <a:r>
              <a:rPr lang="en-US" altLang="ko-KR">
                <a:ea typeface="굴림" panose="020B0600000101010101" pitchFamily="50" charset="-127"/>
              </a:rPr>
              <a:t>(adjacent)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정점에서 간선으로 연결된 다른 정점</a:t>
            </a: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부속하다</a:t>
            </a:r>
            <a:r>
              <a:rPr lang="en-US" altLang="ko-KR">
                <a:ea typeface="굴림" panose="020B0600000101010101" pitchFamily="50" charset="-127"/>
              </a:rPr>
              <a:t>(incident)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정점에 연결된 간선 </a:t>
            </a: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차수</a:t>
            </a:r>
            <a:r>
              <a:rPr lang="en-US" altLang="ko-KR">
                <a:ea typeface="굴림" panose="020B0600000101010101" pitchFamily="50" charset="-127"/>
              </a:rPr>
              <a:t>(degree)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정점에 부속되어 있는 간선의 개수</a:t>
            </a:r>
          </a:p>
          <a:p>
            <a:pPr lvl="2" eaLnBrk="1" hangingPunct="1"/>
            <a:r>
              <a:rPr lang="ko-KR" altLang="en-US">
                <a:ea typeface="굴림" panose="020B0600000101010101" pitchFamily="50" charset="-127"/>
              </a:rPr>
              <a:t>진입차수 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ko-KR" altLang="en-US">
                <a:ea typeface="굴림" panose="020B0600000101010101" pitchFamily="50" charset="-127"/>
              </a:rPr>
              <a:t>정점이 머리가 되는 간선의 수</a:t>
            </a:r>
          </a:p>
          <a:p>
            <a:pPr lvl="2" eaLnBrk="1" hangingPunct="1"/>
            <a:r>
              <a:rPr lang="ko-KR" altLang="en-US">
                <a:ea typeface="굴림" panose="020B0600000101010101" pitchFamily="50" charset="-127"/>
              </a:rPr>
              <a:t>진출차수 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ko-KR" altLang="en-US">
                <a:ea typeface="굴림" panose="020B0600000101010101" pitchFamily="50" charset="-127"/>
              </a:rPr>
              <a:t>정점이 꼬리가 되는 간선의 수</a:t>
            </a:r>
          </a:p>
        </p:txBody>
      </p:sp>
      <p:sp>
        <p:nvSpPr>
          <p:cNvPr id="15364" name="타원 1">
            <a:extLst>
              <a:ext uri="{FF2B5EF4-FFF2-40B4-BE49-F238E27FC236}">
                <a16:creationId xmlns:a16="http://schemas.microsoft.com/office/drawing/2014/main" id="{F496430B-B2E2-D4B6-291B-0F23BBACB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1773238"/>
            <a:ext cx="287338" cy="287337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A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sp>
        <p:nvSpPr>
          <p:cNvPr id="15365" name="타원 4">
            <a:extLst>
              <a:ext uri="{FF2B5EF4-FFF2-40B4-BE49-F238E27FC236}">
                <a16:creationId xmlns:a16="http://schemas.microsoft.com/office/drawing/2014/main" id="{4B6C8701-3952-0C70-EE84-FE2FB2A2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1773238"/>
            <a:ext cx="287337" cy="287337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B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cxnSp>
        <p:nvCxnSpPr>
          <p:cNvPr id="15366" name="직선 연결선 3">
            <a:extLst>
              <a:ext uri="{FF2B5EF4-FFF2-40B4-BE49-F238E27FC236}">
                <a16:creationId xmlns:a16="http://schemas.microsoft.com/office/drawing/2014/main" id="{5A040861-D695-1DEB-EBC2-EF902B0567B6}"/>
              </a:ext>
            </a:extLst>
          </p:cNvPr>
          <p:cNvCxnSpPr>
            <a:cxnSpLocks noChangeShapeType="1"/>
            <a:stCxn id="15364" idx="6"/>
            <a:endCxn id="15365" idx="2"/>
          </p:cNvCxnSpPr>
          <p:nvPr/>
        </p:nvCxnSpPr>
        <p:spPr bwMode="auto">
          <a:xfrm>
            <a:off x="6875463" y="1916113"/>
            <a:ext cx="7302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7" name="타원 9">
            <a:extLst>
              <a:ext uri="{FF2B5EF4-FFF2-40B4-BE49-F238E27FC236}">
                <a16:creationId xmlns:a16="http://schemas.microsoft.com/office/drawing/2014/main" id="{C123401C-CC82-2099-B673-D9C15200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2711450"/>
            <a:ext cx="287337" cy="288925"/>
          </a:xfrm>
          <a:prstGeom prst="ellipse">
            <a:avLst/>
          </a:prstGeom>
          <a:solidFill>
            <a:schemeClr val="tx1"/>
          </a:solidFill>
          <a:ln w="31750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A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sp>
        <p:nvSpPr>
          <p:cNvPr id="15368" name="타원 10">
            <a:extLst>
              <a:ext uri="{FF2B5EF4-FFF2-40B4-BE49-F238E27FC236}">
                <a16:creationId xmlns:a16="http://schemas.microsoft.com/office/drawing/2014/main" id="{4AD340CB-F0DE-CAB5-1677-97621756D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88" y="2711450"/>
            <a:ext cx="288925" cy="288925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100">
                <a:solidFill>
                  <a:schemeClr val="bg1"/>
                </a:solidFill>
              </a:rPr>
              <a:t>B</a:t>
            </a:r>
            <a:endParaRPr kumimoji="0" lang="ko-KR" altLang="en-US" sz="1800">
              <a:solidFill>
                <a:schemeClr val="bg1"/>
              </a:solidFill>
            </a:endParaRPr>
          </a:p>
        </p:txBody>
      </p:sp>
      <p:cxnSp>
        <p:nvCxnSpPr>
          <p:cNvPr id="15369" name="직선 연결선 11">
            <a:extLst>
              <a:ext uri="{FF2B5EF4-FFF2-40B4-BE49-F238E27FC236}">
                <a16:creationId xmlns:a16="http://schemas.microsoft.com/office/drawing/2014/main" id="{3D8DAEED-5A5C-DB70-4C94-56D7CCF735DF}"/>
              </a:ext>
            </a:extLst>
          </p:cNvPr>
          <p:cNvCxnSpPr>
            <a:cxnSpLocks noChangeShapeType="1"/>
            <a:stCxn id="15367" idx="6"/>
            <a:endCxn id="15368" idx="2"/>
          </p:cNvCxnSpPr>
          <p:nvPr/>
        </p:nvCxnSpPr>
        <p:spPr bwMode="auto">
          <a:xfrm>
            <a:off x="6892925" y="2855913"/>
            <a:ext cx="728663" cy="0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0" name="TextBox 12">
            <a:extLst>
              <a:ext uri="{FF2B5EF4-FFF2-40B4-BE49-F238E27FC236}">
                <a16:creationId xmlns:a16="http://schemas.microsoft.com/office/drawing/2014/main" id="{695E559A-7480-53E2-50DE-A7621BB96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288" y="2609850"/>
            <a:ext cx="271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굴림" panose="020B0600000101010101" pitchFamily="50" charset="-127"/>
              </a:rPr>
              <a:t>e</a:t>
            </a:r>
            <a:endParaRPr lang="ko-KR" altLang="en-US" sz="12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FF4D08D-4C25-50B2-66C5-F85BB044A2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정점에 부속되어 있는 간선의 개수</a:t>
            </a:r>
          </a:p>
          <a:p>
            <a:pPr lvl="2" eaLnBrk="1" hangingPunct="1"/>
            <a:r>
              <a:rPr lang="ko-KR" altLang="en-US">
                <a:ea typeface="굴림" panose="020B0600000101010101" pitchFamily="50" charset="-127"/>
              </a:rPr>
              <a:t>진입차수 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ko-KR" altLang="en-US">
                <a:ea typeface="굴림" panose="020B0600000101010101" pitchFamily="50" charset="-127"/>
              </a:rPr>
              <a:t>정점이 머리가 되는 간선의 수</a:t>
            </a:r>
          </a:p>
          <a:p>
            <a:pPr lvl="2" eaLnBrk="1" hangingPunct="1"/>
            <a:r>
              <a:rPr lang="ko-KR" altLang="en-US">
                <a:ea typeface="굴림" panose="020B0600000101010101" pitchFamily="50" charset="-127"/>
              </a:rPr>
              <a:t>진출차수 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ko-KR" altLang="en-US">
                <a:ea typeface="굴림" panose="020B0600000101010101" pitchFamily="50" charset="-127"/>
              </a:rPr>
              <a:t>정점이 꼬리가 되는 간선의 수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4EE840C-75E9-E72D-F40A-C5938D654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그래프에서의 차수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5499487-BB59-12F3-71F1-72C5C2A5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266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17413" name="Picture 4" descr="UNI000002b80034">
            <a:extLst>
              <a:ext uri="{FF2B5EF4-FFF2-40B4-BE49-F238E27FC236}">
                <a16:creationId xmlns:a16="http://schemas.microsoft.com/office/drawing/2014/main" id="{BB5B85AB-47DD-1DF7-D884-28ECA3A86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2565400"/>
            <a:ext cx="16605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UNI000002b80036">
            <a:extLst>
              <a:ext uri="{FF2B5EF4-FFF2-40B4-BE49-F238E27FC236}">
                <a16:creationId xmlns:a16="http://schemas.microsoft.com/office/drawing/2014/main" id="{A5C0AAAE-3907-8171-C361-7C1996A3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565400"/>
            <a:ext cx="16478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6">
            <a:extLst>
              <a:ext uri="{FF2B5EF4-FFF2-40B4-BE49-F238E27FC236}">
                <a16:creationId xmlns:a16="http://schemas.microsoft.com/office/drawing/2014/main" id="{0D70541A-3C07-402E-810F-AD25C14F4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-124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72FD7B9C-32C0-795D-5682-48462A8EA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-124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DA78B4EA-85C7-79AB-DCB7-43CC3739D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8107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7418" name="Rectangle 9">
            <a:extLst>
              <a:ext uri="{FF2B5EF4-FFF2-40B4-BE49-F238E27FC236}">
                <a16:creationId xmlns:a16="http://schemas.microsoft.com/office/drawing/2014/main" id="{149032CD-A3E9-FCB7-0B79-4386FD65D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8107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0826" name="Group 10">
            <a:extLst>
              <a:ext uri="{FF2B5EF4-FFF2-40B4-BE49-F238E27FC236}">
                <a16:creationId xmlns:a16="http://schemas.microsoft.com/office/drawing/2014/main" id="{A99C8A89-7763-4C3B-9D28-0CE6E5D7A301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4135438"/>
          <a:ext cx="7162800" cy="2682872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T="45739" marB="457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0E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무방향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그래프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</a:t>
                      </a:r>
                      <a:r>
                        <a:rPr kumimoji="1" lang="en-US" altLang="ko-KR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차수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0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방향성 그래프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</a:t>
                      </a:r>
                      <a:r>
                        <a:rPr kumimoji="1" lang="en-US" altLang="ko-KR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차수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0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진입차수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0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진출차수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T="45739" marB="457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T="45739" marB="457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T="45739" marB="457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T="45739" marB="457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T="45739" marB="457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T="45739" marB="457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463" name="TextBox 3">
            <a:extLst>
              <a:ext uri="{FF2B5EF4-FFF2-40B4-BE49-F238E27FC236}">
                <a16:creationId xmlns:a16="http://schemas.microsoft.com/office/drawing/2014/main" id="{64F533AF-427B-0625-54BE-4DF4FC0E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248443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</a:t>
            </a:r>
            <a:r>
              <a:rPr lang="en-US" altLang="ko-KR" sz="2400" b="1" baseline="-30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7464" name="TextBox 14">
            <a:extLst>
              <a:ext uri="{FF2B5EF4-FFF2-40B4-BE49-F238E27FC236}">
                <a16:creationId xmlns:a16="http://schemas.microsoft.com/office/drawing/2014/main" id="{67158AD2-40A2-55FE-49A4-F39DE5FD2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2492375"/>
            <a:ext cx="5635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</a:t>
            </a:r>
            <a:r>
              <a:rPr lang="en-US" altLang="ko-KR" sz="2400" b="1" baseline="-30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DF9C6E9-E2A4-AACD-DCF7-B2CF78AB8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기타 그래프 용어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A1DC4C3-07D3-51B9-0AEC-7468B82E0C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4988" y="1412875"/>
            <a:ext cx="8134350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>
                <a:ea typeface="굴림" panose="020B0600000101010101" pitchFamily="50" charset="-127"/>
              </a:rPr>
              <a:t>경로</a:t>
            </a:r>
            <a:r>
              <a:rPr lang="en-US" altLang="ko-KR" sz="2400">
                <a:ea typeface="굴림" panose="020B0600000101010101" pitchFamily="50" charset="-127"/>
              </a:rPr>
              <a:t>(path)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임의의 정점으로부터 다른 정점 까지 이르는 간선들의 집합</a:t>
            </a:r>
            <a:endParaRPr lang="en-US" altLang="ko-KR" sz="2000"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  </a:t>
            </a:r>
            <a:r>
              <a:rPr lang="ko-KR" altLang="en-US" sz="1800">
                <a:ea typeface="굴림" panose="020B0600000101010101" pitchFamily="50" charset="-127"/>
              </a:rPr>
              <a:t>예</a:t>
            </a:r>
            <a:r>
              <a:rPr lang="en-US" altLang="ko-KR" sz="1800">
                <a:ea typeface="굴림" panose="020B0600000101010101" pitchFamily="50" charset="-127"/>
              </a:rPr>
              <a:t>) </a:t>
            </a:r>
            <a:r>
              <a:rPr lang="ko-KR" altLang="en-US" sz="1800">
                <a:ea typeface="굴림" panose="020B0600000101010101" pitchFamily="50" charset="-127"/>
              </a:rPr>
              <a:t>정점 </a:t>
            </a:r>
            <a:r>
              <a:rPr lang="en-US" altLang="ko-KR" sz="1800">
                <a:ea typeface="굴림" panose="020B0600000101010101" pitchFamily="50" charset="-127"/>
              </a:rPr>
              <a:t>1</a:t>
            </a:r>
            <a:r>
              <a:rPr lang="ko-KR" altLang="en-US" sz="1800">
                <a:ea typeface="굴림" panose="020B0600000101010101" pitchFamily="50" charset="-127"/>
              </a:rPr>
              <a:t>에서 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ko-KR" altLang="en-US" sz="1800">
                <a:ea typeface="굴림" panose="020B0600000101010101" pitchFamily="50" charset="-127"/>
              </a:rPr>
              <a:t>까지의 경로</a:t>
            </a:r>
            <a:endParaRPr lang="en-US" altLang="ko-KR" sz="1800"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     {(1,2), (2,5)}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800"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  </a:t>
            </a:r>
            <a:r>
              <a:rPr lang="ko-KR" altLang="en-US" sz="1800">
                <a:ea typeface="굴림" panose="020B0600000101010101" pitchFamily="50" charset="-127"/>
              </a:rPr>
              <a:t>문제</a:t>
            </a:r>
            <a:r>
              <a:rPr lang="en-US" altLang="ko-KR" sz="1800">
                <a:ea typeface="굴림" panose="020B0600000101010101" pitchFamily="50" charset="-127"/>
              </a:rPr>
              <a:t>) </a:t>
            </a:r>
            <a:r>
              <a:rPr lang="ko-KR" altLang="en-US" sz="1800">
                <a:ea typeface="굴림" panose="020B0600000101010101" pitchFamily="50" charset="-127"/>
              </a:rPr>
              <a:t>정점 </a:t>
            </a:r>
            <a:r>
              <a:rPr lang="en-US" altLang="ko-KR" sz="1800">
                <a:ea typeface="굴림" panose="020B0600000101010101" pitchFamily="50" charset="-127"/>
              </a:rPr>
              <a:t>1</a:t>
            </a:r>
            <a:r>
              <a:rPr lang="ko-KR" altLang="en-US" sz="1800">
                <a:ea typeface="굴림" panose="020B0600000101010101" pitchFamily="50" charset="-127"/>
              </a:rPr>
              <a:t>에서 </a:t>
            </a:r>
            <a:r>
              <a:rPr lang="en-US" altLang="ko-KR" sz="1800">
                <a:ea typeface="굴림" panose="020B0600000101010101" pitchFamily="50" charset="-127"/>
              </a:rPr>
              <a:t>6</a:t>
            </a:r>
            <a:r>
              <a:rPr lang="ko-KR" altLang="en-US" sz="1800">
                <a:ea typeface="굴림" panose="020B0600000101010101" pitchFamily="50" charset="-127"/>
              </a:rPr>
              <a:t>까지의 경로의 개수는 몇 개인가</a:t>
            </a:r>
            <a:r>
              <a:rPr lang="en-US" altLang="ko-KR" sz="1800">
                <a:ea typeface="굴림" panose="020B0600000101010101" pitchFamily="50" charset="-127"/>
              </a:rPr>
              <a:t>?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ko-KR" altLang="en-US" sz="18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>
                <a:ea typeface="굴림" panose="020B0600000101010101" pitchFamily="50" charset="-127"/>
              </a:rPr>
              <a:t>경로의 길이</a:t>
            </a:r>
            <a:r>
              <a:rPr lang="en-US" altLang="ko-KR" sz="2400">
                <a:ea typeface="굴림" panose="020B0600000101010101" pitchFamily="50" charset="-127"/>
              </a:rPr>
              <a:t>(length of path)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>
                <a:ea typeface="굴림" panose="020B0600000101010101" pitchFamily="50" charset="-127"/>
              </a:rPr>
              <a:t>경로 상에 존재하는 간선의 수</a:t>
            </a:r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19460" name="Picture 5" descr="UNI000002b80036">
            <a:extLst>
              <a:ext uri="{FF2B5EF4-FFF2-40B4-BE49-F238E27FC236}">
                <a16:creationId xmlns:a16="http://schemas.microsoft.com/office/drawing/2014/main" id="{5E504104-7610-8F77-2271-BEB59CDE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276475"/>
            <a:ext cx="1649413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B0E2DB3-2EDF-17B3-271F-547571283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4449763"/>
            <a:ext cx="799782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ko-KR" altLang="en-US" sz="2400"/>
              <a:t>단순 경로</a:t>
            </a:r>
            <a:r>
              <a:rPr kumimoji="0" lang="en-US" altLang="ko-KR" sz="2400"/>
              <a:t>(simple path)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/>
              <a:t>처음과 끝 정점을 제외하고 중복된 정점이 없는 경로</a:t>
            </a:r>
          </a:p>
          <a:p>
            <a:pPr eaLnBrk="1" hangingPunct="1">
              <a:lnSpc>
                <a:spcPct val="90000"/>
              </a:lnSpc>
            </a:pPr>
            <a:r>
              <a:rPr kumimoji="0" lang="ko-KR" altLang="en-US" sz="2400"/>
              <a:t>사이클</a:t>
            </a:r>
            <a:r>
              <a:rPr kumimoji="0" lang="en-US" altLang="ko-KR" sz="2400"/>
              <a:t>(cycle)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ko-KR" altLang="en-US" sz="2000"/>
              <a:t>처음과 끝 정점이 동일한 단순 경로</a:t>
            </a:r>
            <a:endParaRPr kumimoji="0" lang="ko-KR" altLang="en-US"/>
          </a:p>
          <a:p>
            <a:pPr eaLnBrk="1" hangingPunct="1">
              <a:lnSpc>
                <a:spcPct val="90000"/>
              </a:lnSpc>
            </a:pPr>
            <a:r>
              <a:rPr kumimoji="0" lang="ko-KR" altLang="en-US" sz="2400"/>
              <a:t>비순환 그래프</a:t>
            </a:r>
            <a:r>
              <a:rPr kumimoji="0" lang="en-US" altLang="ko-KR" sz="2400"/>
              <a:t>(acyclic graph)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ko-KR" altLang="en-US" sz="2000"/>
              <a:t>사이클을 포함하지 않는 그래프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A263E4CA-E8B6-D8D5-18D6-57D39C970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완전 그래프</a:t>
            </a:r>
            <a:r>
              <a:rPr lang="en-US" altLang="ko-KR">
                <a:ea typeface="굴림" panose="020B0600000101010101" pitchFamily="50" charset="-127"/>
              </a:rPr>
              <a:t>(Complete Graph)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24A4D9A-570E-00CD-211F-6E85BA80F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924800" cy="2616200"/>
          </a:xfrm>
        </p:spPr>
        <p:txBody>
          <a:bodyPr/>
          <a:lstStyle/>
          <a:p>
            <a:pPr eaLnBrk="1" hangingPunct="1"/>
            <a:r>
              <a:rPr lang="ko-KR" altLang="en-US" sz="2000" dirty="0">
                <a:ea typeface="굴림" panose="020B0600000101010101" pitchFamily="50" charset="-127"/>
              </a:rPr>
              <a:t>서로 다른 두 개의 정점이 반드시 하나의 간선으로 연결된 그래프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/>
            <a:r>
              <a:rPr lang="ko-KR" altLang="en-US" sz="2000" dirty="0">
                <a:latin typeface="╜┼╕φ┴╢" charset="0"/>
                <a:ea typeface="굴림" panose="020B0600000101010101" pitchFamily="50" charset="-127"/>
              </a:rPr>
              <a:t>무방향성 완전그래프</a:t>
            </a:r>
          </a:p>
          <a:p>
            <a:pPr lvl="2" eaLnBrk="1" hangingPunct="1"/>
            <a:r>
              <a:rPr lang="ko-KR" altLang="en-US" sz="1800" dirty="0" err="1">
                <a:latin typeface="╜┼╕φ┴╢" charset="0"/>
                <a:ea typeface="굴림" panose="020B0600000101010101" pitchFamily="50" charset="-127"/>
              </a:rPr>
              <a:t>정점의수</a:t>
            </a:r>
            <a:r>
              <a:rPr lang="ko-KR" altLang="en-US" sz="1800" dirty="0">
                <a:latin typeface="╜┼╕φ┴╢" charset="0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╜┼╕φ┴╢" charset="0"/>
                <a:ea typeface="굴림" panose="020B0600000101010101" pitchFamily="50" charset="-127"/>
              </a:rPr>
              <a:t>: </a:t>
            </a:r>
            <a:r>
              <a:rPr lang="en-US" altLang="ko-KR" sz="2400" dirty="0">
                <a:latin typeface="╜┼╕φ┴╢" charset="0"/>
                <a:ea typeface="굴림" panose="020B0600000101010101" pitchFamily="50" charset="-127"/>
              </a:rPr>
              <a:t>n</a:t>
            </a:r>
          </a:p>
          <a:p>
            <a:pPr lvl="2" eaLnBrk="1" hangingPunct="1"/>
            <a:r>
              <a:rPr lang="ko-KR" altLang="en-US" sz="1800" dirty="0">
                <a:latin typeface="╜┼╕φ┴╢" charset="0"/>
                <a:ea typeface="굴림" panose="020B0600000101010101" pitchFamily="50" charset="-127"/>
              </a:rPr>
              <a:t>간선의 수 </a:t>
            </a:r>
            <a:r>
              <a:rPr lang="en-US" altLang="ko-KR" sz="1800" dirty="0">
                <a:latin typeface="╜┼╕φ┴╢" charset="0"/>
                <a:ea typeface="굴림" panose="020B0600000101010101" pitchFamily="50" charset="-127"/>
              </a:rPr>
              <a:t>: </a:t>
            </a:r>
            <a:r>
              <a:rPr lang="en-US" altLang="ko-KR" sz="1100" dirty="0">
                <a:latin typeface="╜┼╕φ┴╢" charset="0"/>
                <a:ea typeface="굴림" panose="020B0600000101010101" pitchFamily="50" charset="-127"/>
              </a:rPr>
              <a:t>n</a:t>
            </a:r>
            <a:r>
              <a:rPr lang="en-US" altLang="ko-KR" sz="1800" dirty="0">
                <a:latin typeface="╜┼╕φ┴╢" charset="0"/>
                <a:ea typeface="굴림" panose="020B0600000101010101" pitchFamily="50" charset="-127"/>
              </a:rPr>
              <a:t>C</a:t>
            </a:r>
            <a:r>
              <a:rPr lang="en-US" altLang="ko-KR" sz="1100" dirty="0">
                <a:latin typeface="╜┼╕φ┴╢" charset="0"/>
                <a:ea typeface="굴림" panose="020B0600000101010101" pitchFamily="50" charset="-127"/>
              </a:rPr>
              <a:t>2</a:t>
            </a:r>
            <a:r>
              <a:rPr lang="en-US" altLang="ko-KR" sz="1800" dirty="0">
                <a:latin typeface="╜┼╕φ┴╢" charset="0"/>
                <a:ea typeface="굴림" panose="020B0600000101010101" pitchFamily="50" charset="-127"/>
              </a:rPr>
              <a:t> = </a:t>
            </a:r>
            <a:r>
              <a:rPr lang="en-US" altLang="ko-KR" sz="2400" dirty="0">
                <a:latin typeface="╜┼╕φ┴╢" charset="0"/>
                <a:ea typeface="굴림" panose="020B0600000101010101" pitchFamily="50" charset="-127"/>
              </a:rPr>
              <a:t>n(n-1)/2</a:t>
            </a:r>
          </a:p>
          <a:p>
            <a:pPr lvl="1" eaLnBrk="1" hangingPunct="1"/>
            <a:r>
              <a:rPr lang="ko-KR" altLang="en-US" sz="2000" dirty="0">
                <a:latin typeface="╜┼╕φ┴╢" charset="0"/>
                <a:ea typeface="굴림" panose="020B0600000101010101" pitchFamily="50" charset="-127"/>
              </a:rPr>
              <a:t>방향성 완전그래프</a:t>
            </a:r>
          </a:p>
          <a:p>
            <a:pPr lvl="2" eaLnBrk="1" hangingPunct="1"/>
            <a:r>
              <a:rPr lang="ko-KR" altLang="en-US" sz="1800" dirty="0">
                <a:latin typeface="╜┼╕φ┴╢" charset="0"/>
                <a:ea typeface="굴림" panose="020B0600000101010101" pitchFamily="50" charset="-127"/>
              </a:rPr>
              <a:t>전체 </a:t>
            </a:r>
            <a:r>
              <a:rPr lang="ko-KR" altLang="en-US" sz="1800" dirty="0" err="1">
                <a:latin typeface="╜┼╕φ┴╢" charset="0"/>
                <a:ea typeface="굴림" panose="020B0600000101010101" pitchFamily="50" charset="-127"/>
              </a:rPr>
              <a:t>간선의수</a:t>
            </a:r>
            <a:r>
              <a:rPr lang="ko-KR" altLang="en-US" sz="1800" dirty="0">
                <a:latin typeface="╜┼╕φ┴╢" charset="0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╜┼╕φ┴╢" charset="0"/>
                <a:ea typeface="굴림" panose="020B0600000101010101" pitchFamily="50" charset="-127"/>
              </a:rPr>
              <a:t>: </a:t>
            </a:r>
            <a:r>
              <a:rPr lang="en-US" altLang="ko-KR" sz="1100" dirty="0">
                <a:latin typeface="╜┼╕φ┴╢" charset="0"/>
                <a:ea typeface="굴림" panose="020B0600000101010101" pitchFamily="50" charset="-127"/>
              </a:rPr>
              <a:t>n</a:t>
            </a:r>
            <a:r>
              <a:rPr lang="en-US" altLang="ko-KR" sz="1800" dirty="0">
                <a:latin typeface="╜┼╕φ┴╢" charset="0"/>
                <a:ea typeface="굴림" panose="020B0600000101010101" pitchFamily="50" charset="-127"/>
              </a:rPr>
              <a:t>P</a:t>
            </a:r>
            <a:r>
              <a:rPr lang="en-US" altLang="ko-KR" sz="1100" dirty="0">
                <a:latin typeface="╜┼╕φ┴╢" charset="0"/>
                <a:ea typeface="굴림" panose="020B0600000101010101" pitchFamily="50" charset="-127"/>
              </a:rPr>
              <a:t>2</a:t>
            </a:r>
            <a:r>
              <a:rPr lang="en-US" altLang="ko-KR" sz="1800" dirty="0">
                <a:latin typeface="╜┼╕φ┴╢" charset="0"/>
                <a:ea typeface="굴림" panose="020B0600000101010101" pitchFamily="50" charset="-127"/>
              </a:rPr>
              <a:t> = </a:t>
            </a:r>
            <a:r>
              <a:rPr lang="en-US" altLang="ko-KR" sz="2400" dirty="0">
                <a:latin typeface="╜┼╕φ┴╢" charset="0"/>
                <a:ea typeface="굴림" panose="020B0600000101010101" pitchFamily="50" charset="-127"/>
              </a:rPr>
              <a:t>n(n-1)</a:t>
            </a:r>
            <a:endParaRPr lang="en-US" altLang="ko-KR" dirty="0">
              <a:latin typeface="╜┼╕φ┴╢" charset="0"/>
              <a:ea typeface="굴림" panose="020B0600000101010101" pitchFamily="50" charset="-127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D8F85878-EF05-F94E-5AE5-2ACF18AA3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1509" name="Picture 5" descr="UNI000002b80029">
            <a:extLst>
              <a:ext uri="{FF2B5EF4-FFF2-40B4-BE49-F238E27FC236}">
                <a16:creationId xmlns:a16="http://schemas.microsoft.com/office/drawing/2014/main" id="{4001EEE3-6723-A33C-49A8-A28D1DC0A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138613"/>
            <a:ext cx="6316662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6">
            <a:extLst>
              <a:ext uri="{FF2B5EF4-FFF2-40B4-BE49-F238E27FC236}">
                <a16:creationId xmlns:a16="http://schemas.microsoft.com/office/drawing/2014/main" id="{C33DE7CE-C83D-18AB-6092-8DACAEF70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|21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|7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0.9|3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0.2|38.6"/>
</p:tagLst>
</file>

<file path=ppt/theme/theme1.xml><?xml version="1.0" encoding="utf-8"?>
<a:theme xmlns:a="http://schemas.openxmlformats.org/drawingml/2006/main" name="테마1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F530F538-1293-4F1C-AF07-6B08DEA69A26}" vid="{3F8FC5DF-D37F-49F3-84FC-2E1FCAE83D07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1841</TotalTime>
  <Words>1640</Words>
  <Application>Microsoft Office PowerPoint</Application>
  <PresentationFormat>화면 슬라이드 쇼(4:3)</PresentationFormat>
  <Paragraphs>891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╜┼╕φ┴╢</vt:lpstr>
      <vt:lpstr>░▀╕φ┴╢</vt:lpstr>
      <vt:lpstr>HY견고딕</vt:lpstr>
      <vt:lpstr>MD솔체</vt:lpstr>
      <vt:lpstr>굴림</vt:lpstr>
      <vt:lpstr>돋움</vt:lpstr>
      <vt:lpstr>맑은 고딕</vt:lpstr>
      <vt:lpstr>바탕</vt:lpstr>
      <vt:lpstr>신명조</vt:lpstr>
      <vt:lpstr>Arial</vt:lpstr>
      <vt:lpstr>Times New Roman</vt:lpstr>
      <vt:lpstr>Wingdings</vt:lpstr>
      <vt:lpstr>테마1</vt:lpstr>
      <vt:lpstr>그래프</vt:lpstr>
      <vt:lpstr>오늘의 주제 – 그래프</vt:lpstr>
      <vt:lpstr>그래프의 정의</vt:lpstr>
      <vt:lpstr>무방향성 그래프</vt:lpstr>
      <vt:lpstr>방향성 그래프</vt:lpstr>
      <vt:lpstr>그래프의 기본용어</vt:lpstr>
      <vt:lpstr>그래프에서의 차수</vt:lpstr>
      <vt:lpstr>기타 그래프 용어</vt:lpstr>
      <vt:lpstr>완전 그래프(Complete Graph)</vt:lpstr>
      <vt:lpstr>부분 그래프</vt:lpstr>
      <vt:lpstr>그래프의 구현방법</vt:lpstr>
      <vt:lpstr>그래프의 표현 방법                             -인접행렬과 인접리스트</vt:lpstr>
      <vt:lpstr>인접 리스트</vt:lpstr>
      <vt:lpstr>인접행렬 및 인접리스트 연습</vt:lpstr>
      <vt:lpstr>그래프의 운행</vt:lpstr>
      <vt:lpstr>깊이 우선 탐색(DFS: Depth First Search)</vt:lpstr>
      <vt:lpstr>너비 우선 탐색(BFS:Breadth First Search)</vt:lpstr>
      <vt:lpstr>신장트리(Spanning Tree)</vt:lpstr>
      <vt:lpstr>신장트리의 예</vt:lpstr>
      <vt:lpstr>신장트리의 예</vt:lpstr>
      <vt:lpstr>최소신장트리(Minimal Spanning Tree)</vt:lpstr>
      <vt:lpstr>최소신장트리 찾는법                                             - Kruscal의 방법</vt:lpstr>
      <vt:lpstr>최소신장트리 찾는법                                 - Prim의 방법</vt:lpstr>
      <vt:lpstr>다음주에 준비해 올 내용</vt:lpstr>
      <vt:lpstr>실습 문제</vt:lpstr>
    </vt:vector>
  </TitlesOfParts>
  <Company>한국산업기술대학교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1교시</dc:title>
  <dc:creator>장지웅</dc:creator>
  <cp:lastModifiedBy>장지웅(A0072)</cp:lastModifiedBy>
  <cp:revision>81</cp:revision>
  <dcterms:created xsi:type="dcterms:W3CDTF">2008-03-24T04:29:05Z</dcterms:created>
  <dcterms:modified xsi:type="dcterms:W3CDTF">2023-05-25T07:41:32Z</dcterms:modified>
</cp:coreProperties>
</file>