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33A-1E3A-426F-A380-96364357D298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5E7E-0C47-4308-B4B0-36F8C07F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76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33A-1E3A-426F-A380-96364357D298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5E7E-0C47-4308-B4B0-36F8C07F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60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33A-1E3A-426F-A380-96364357D298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5E7E-0C47-4308-B4B0-36F8C07F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6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33A-1E3A-426F-A380-96364357D298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5E7E-0C47-4308-B4B0-36F8C07F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21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33A-1E3A-426F-A380-96364357D298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5E7E-0C47-4308-B4B0-36F8C07F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553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33A-1E3A-426F-A380-96364357D298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5E7E-0C47-4308-B4B0-36F8C07F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2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33A-1E3A-426F-A380-96364357D298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5E7E-0C47-4308-B4B0-36F8C07F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64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33A-1E3A-426F-A380-96364357D298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5E7E-0C47-4308-B4B0-36F8C07F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1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33A-1E3A-426F-A380-96364357D298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5E7E-0C47-4308-B4B0-36F8C07F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8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33A-1E3A-426F-A380-96364357D298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5E7E-0C47-4308-B4B0-36F8C07F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4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33A-1E3A-426F-A380-96364357D298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5E7E-0C47-4308-B4B0-36F8C07F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8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33A-1E3A-426F-A380-96364357D298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5E7E-0C47-4308-B4B0-36F8C07F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51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33A-1E3A-426F-A380-96364357D298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5E7E-0C47-4308-B4B0-36F8C07F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99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C07933A-1E3A-426F-A380-96364357D298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76F5E7E-0C47-4308-B4B0-36F8C07F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47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C07933A-1E3A-426F-A380-96364357D298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76F5E7E-0C47-4308-B4B0-36F8C07F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16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/>
              <a:t>Survival </a:t>
            </a:r>
            <a:r>
              <a:rPr lang="en-US" altLang="ko-KR" b="0" dirty="0" smtClean="0"/>
              <a:t>Island</a:t>
            </a:r>
            <a:r>
              <a:rPr lang="en-US" altLang="ko-KR" b="0" dirty="0"/>
              <a:t/>
            </a:r>
            <a:br>
              <a:rPr lang="en-US" altLang="ko-KR" b="0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2020182028 </a:t>
            </a:r>
            <a:r>
              <a:rPr lang="ko-KR" altLang="en-US" dirty="0" smtClean="0"/>
              <a:t>이규원</a:t>
            </a:r>
            <a:r>
              <a:rPr lang="en-US" altLang="ko-KR" dirty="0" smtClean="0"/>
              <a:t>_2020180044 </a:t>
            </a:r>
            <a:r>
              <a:rPr lang="ko-KR" altLang="en-US" dirty="0" err="1" smtClean="0"/>
              <a:t>현대윤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95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0000" y="2530018"/>
            <a:ext cx="10554574" cy="3636511"/>
          </a:xfrm>
        </p:spPr>
        <p:txBody>
          <a:bodyPr/>
          <a:lstStyle/>
          <a:p>
            <a:r>
              <a:rPr lang="ko-KR" altLang="en-US" dirty="0" smtClean="0"/>
              <a:t>오브젝트들을 피해 오래</a:t>
            </a:r>
            <a:r>
              <a:rPr lang="ko-KR" altLang="en-US" dirty="0"/>
              <a:t> 살아남아야 하는 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.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r>
              <a:rPr lang="ko-KR" altLang="en-US" dirty="0" smtClean="0"/>
              <a:t>플레이어가</a:t>
            </a:r>
            <a:r>
              <a:rPr lang="ko-KR" altLang="en-US" dirty="0"/>
              <a:t> </a:t>
            </a:r>
            <a:r>
              <a:rPr lang="ko-KR" altLang="en-US" dirty="0" smtClean="0"/>
              <a:t>오브젝트들 </a:t>
            </a:r>
            <a:r>
              <a:rPr lang="ko-KR" altLang="en-US" dirty="0" err="1" smtClean="0"/>
              <a:t>맞을시</a:t>
            </a:r>
            <a:r>
              <a:rPr lang="ko-KR" altLang="en-US" dirty="0"/>
              <a:t> </a:t>
            </a:r>
            <a:r>
              <a:rPr lang="ko-KR" altLang="en-US" dirty="0" smtClean="0"/>
              <a:t>게임오버</a:t>
            </a:r>
            <a:r>
              <a:rPr lang="en-US" altLang="ko-KR" dirty="0" smtClean="0"/>
              <a:t>.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r>
              <a:rPr lang="ko-KR" altLang="en-US" dirty="0" smtClean="0"/>
              <a:t>일정 시간 동안 살아남게 되면 </a:t>
            </a:r>
            <a:r>
              <a:rPr lang="ko-KR" altLang="en-US" dirty="0" err="1" smtClean="0"/>
              <a:t>클리어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fontAlgn="base"/>
            <a:r>
              <a:rPr lang="en-US" altLang="ko-KR" dirty="0" err="1"/>
              <a:t>Wasd</a:t>
            </a:r>
            <a:r>
              <a:rPr lang="en-US" altLang="ko-KR" dirty="0"/>
              <a:t> : </a:t>
            </a:r>
            <a:r>
              <a:rPr lang="ko-KR" altLang="en-US" dirty="0"/>
              <a:t>이동</a:t>
            </a:r>
          </a:p>
          <a:p>
            <a:pPr fontAlgn="base"/>
            <a:r>
              <a:rPr lang="en-US" altLang="ko-KR" dirty="0"/>
              <a:t>J : </a:t>
            </a:r>
            <a:r>
              <a:rPr lang="ko-KR" altLang="en-US" dirty="0"/>
              <a:t>점프</a:t>
            </a:r>
          </a:p>
          <a:p>
            <a:pPr fontAlgn="base"/>
            <a:r>
              <a:rPr lang="en-US" altLang="ko-KR" smtClean="0"/>
              <a:t>Space bar:</a:t>
            </a:r>
            <a:r>
              <a:rPr lang="en-US" altLang="ko-KR" dirty="0"/>
              <a:t> </a:t>
            </a:r>
            <a:r>
              <a:rPr lang="ko-KR" altLang="en-US" dirty="0" err="1"/>
              <a:t>재시작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7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 장면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0000" y="2310423"/>
            <a:ext cx="6892062" cy="400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77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13</TotalTime>
  <Words>8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Survival Island </vt:lpstr>
      <vt:lpstr>게임소개</vt:lpstr>
      <vt:lpstr>플레이 장면</vt:lpstr>
    </vt:vector>
  </TitlesOfParts>
  <Company>대한산업안전협회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 Island</dc:title>
  <dc:creator>y540-15</dc:creator>
  <cp:lastModifiedBy>y540-15</cp:lastModifiedBy>
  <cp:revision>3</cp:revision>
  <dcterms:created xsi:type="dcterms:W3CDTF">2023-12-14T05:25:37Z</dcterms:created>
  <dcterms:modified xsi:type="dcterms:W3CDTF">2023-12-14T07:21:42Z</dcterms:modified>
</cp:coreProperties>
</file>