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2" autoAdjust="0"/>
    <p:restoredTop sz="94660"/>
  </p:normalViewPr>
  <p:slideViewPr>
    <p:cSldViewPr snapToGrid="0">
      <p:cViewPr varScale="1">
        <p:scale>
          <a:sx n="76" d="100"/>
          <a:sy n="76" d="100"/>
        </p:scale>
        <p:origin x="4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933A-1E3A-426F-A380-96364357D298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5E7E-0C47-4308-B4B0-36F8C07F9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76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933A-1E3A-426F-A380-96364357D298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5E7E-0C47-4308-B4B0-36F8C07F9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60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933A-1E3A-426F-A380-96364357D298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5E7E-0C47-4308-B4B0-36F8C07F9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960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933A-1E3A-426F-A380-96364357D298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5E7E-0C47-4308-B4B0-36F8C07F9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21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933A-1E3A-426F-A380-96364357D298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5E7E-0C47-4308-B4B0-36F8C07F9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553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933A-1E3A-426F-A380-96364357D298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5E7E-0C47-4308-B4B0-36F8C07F9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92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933A-1E3A-426F-A380-96364357D298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5E7E-0C47-4308-B4B0-36F8C07F9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64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933A-1E3A-426F-A380-96364357D298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5E7E-0C47-4308-B4B0-36F8C07F9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71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933A-1E3A-426F-A380-96364357D298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5E7E-0C47-4308-B4B0-36F8C07F9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78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933A-1E3A-426F-A380-96364357D298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5E7E-0C47-4308-B4B0-36F8C07F9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43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933A-1E3A-426F-A380-96364357D298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5E7E-0C47-4308-B4B0-36F8C07F9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78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933A-1E3A-426F-A380-96364357D298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5E7E-0C47-4308-B4B0-36F8C07F9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51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933A-1E3A-426F-A380-96364357D298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5E7E-0C47-4308-B4B0-36F8C07F9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99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C07933A-1E3A-426F-A380-96364357D298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76F5E7E-0C47-4308-B4B0-36F8C07F9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476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C07933A-1E3A-426F-A380-96364357D298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76F5E7E-0C47-4308-B4B0-36F8C07F9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816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chemeClr val="bg1"/>
                </a:solidFill>
              </a:rPr>
              <a:t>Survival Island</a:t>
            </a:r>
            <a:br>
              <a:rPr lang="en-US" altLang="ko-KR" b="0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2020182028 </a:t>
            </a:r>
            <a:r>
              <a:rPr lang="ko-KR" altLang="en-US" dirty="0"/>
              <a:t>이규원</a:t>
            </a:r>
            <a:r>
              <a:rPr lang="en-US" altLang="ko-KR" dirty="0"/>
              <a:t>_2020180044 </a:t>
            </a:r>
            <a:r>
              <a:rPr lang="ko-KR" altLang="en-US" dirty="0" err="1"/>
              <a:t>현대윤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95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0000" y="2530018"/>
            <a:ext cx="10554574" cy="3636511"/>
          </a:xfrm>
        </p:spPr>
        <p:txBody>
          <a:bodyPr/>
          <a:lstStyle/>
          <a:p>
            <a:r>
              <a:rPr lang="ko-KR" altLang="en-US" dirty="0"/>
              <a:t>오브젝트들을 피해 오래 살아남아야 하는 게임</a:t>
            </a:r>
            <a:r>
              <a:rPr lang="en-US" altLang="ko-KR" dirty="0"/>
              <a:t>. </a:t>
            </a:r>
          </a:p>
          <a:p>
            <a:r>
              <a:rPr lang="ko-KR" altLang="en-US" dirty="0"/>
              <a:t>플레이어가 오브젝트들 </a:t>
            </a:r>
            <a:r>
              <a:rPr lang="ko-KR" altLang="en-US" dirty="0" err="1"/>
              <a:t>맞을시</a:t>
            </a:r>
            <a:r>
              <a:rPr lang="ko-KR" altLang="en-US" dirty="0"/>
              <a:t> 게임오버</a:t>
            </a:r>
            <a:r>
              <a:rPr lang="en-US" altLang="ko-KR" dirty="0"/>
              <a:t>. </a:t>
            </a:r>
          </a:p>
          <a:p>
            <a:r>
              <a:rPr lang="ko-KR" altLang="en-US" dirty="0"/>
              <a:t>일정 시간 동안 살아남게 되면 </a:t>
            </a:r>
            <a:r>
              <a:rPr lang="ko-KR" altLang="en-US" dirty="0" err="1"/>
              <a:t>클리어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fontAlgn="base"/>
            <a:r>
              <a:rPr lang="en-US" altLang="ko-KR" dirty="0" err="1"/>
              <a:t>Wasd</a:t>
            </a:r>
            <a:r>
              <a:rPr lang="en-US" altLang="ko-KR" dirty="0"/>
              <a:t> : </a:t>
            </a:r>
            <a:r>
              <a:rPr lang="ko-KR" altLang="en-US" dirty="0"/>
              <a:t>이동</a:t>
            </a:r>
          </a:p>
          <a:p>
            <a:pPr fontAlgn="base"/>
            <a:r>
              <a:rPr lang="en-US" altLang="ko-KR" dirty="0"/>
              <a:t>Space : </a:t>
            </a:r>
            <a:r>
              <a:rPr lang="ko-KR" altLang="en-US" dirty="0"/>
              <a:t>점프</a:t>
            </a:r>
          </a:p>
          <a:p>
            <a:pPr fontAlgn="base"/>
            <a:r>
              <a:rPr lang="en-US" altLang="ko-KR" dirty="0"/>
              <a:t>r: </a:t>
            </a:r>
            <a:r>
              <a:rPr lang="ko-KR" altLang="en-US" dirty="0" err="1"/>
              <a:t>재시작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78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플레이 장면</a:t>
            </a:r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16973" y="2335590"/>
            <a:ext cx="4986792" cy="400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677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명언</Template>
  <TotalTime>13</TotalTime>
  <Words>39</Words>
  <Application>Microsoft Office PowerPoint</Application>
  <PresentationFormat>와이드스크린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Century Gothic</vt:lpstr>
      <vt:lpstr>Wingdings 2</vt:lpstr>
      <vt:lpstr>명언</vt:lpstr>
      <vt:lpstr>Survival Island </vt:lpstr>
      <vt:lpstr>게임소개</vt:lpstr>
      <vt:lpstr>플레이 장면</vt:lpstr>
    </vt:vector>
  </TitlesOfParts>
  <Company>대한산업안전협회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Survival Island</dc:title>
  <dc:creator>y540-15</dc:creator>
  <cp:lastModifiedBy>이규원(2020182028)</cp:lastModifiedBy>
  <cp:revision>6</cp:revision>
  <dcterms:created xsi:type="dcterms:W3CDTF">2023-12-14T05:25:37Z</dcterms:created>
  <dcterms:modified xsi:type="dcterms:W3CDTF">2023-12-14T07:31:13Z</dcterms:modified>
</cp:coreProperties>
</file>