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8"/>
  </p:notesMasterIdLst>
  <p:sldIdLst>
    <p:sldId id="258" r:id="rId2"/>
    <p:sldId id="259" r:id="rId3"/>
    <p:sldId id="260" r:id="rId4"/>
    <p:sldId id="266" r:id="rId5"/>
    <p:sldId id="267" r:id="rId6"/>
    <p:sldId id="268" r:id="rId7"/>
  </p:sldIdLst>
  <p:sldSz cx="9144000" cy="6858000" type="screen4x3"/>
  <p:notesSz cx="6796088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08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55AD21-19C0-49A3-8C7F-3EE70D30FEBF}" type="datetimeFigureOut">
              <a:rPr lang="ko-KR" altLang="en-US"/>
              <a:pPr>
                <a:defRPr/>
              </a:pPr>
              <a:t>2024-02-26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71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4812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F8CEB46D-9B0E-47D1-8684-1DB50B81E07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99BD248-42D7-44D8-991C-BF0E4233C8AD}" type="slidenum">
              <a:rPr lang="ko-KR" altLang="en-US"/>
              <a:pPr>
                <a:spcBef>
                  <a:spcPct val="0"/>
                </a:spcBef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E97164F-AFE0-47CF-AE29-34AF6F04086E}" type="slidenum">
              <a:rPr lang="ko-KR" altLang="en-US"/>
              <a:pPr>
                <a:spcBef>
                  <a:spcPct val="0"/>
                </a:spcBef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13C2F71-BB01-48DF-A472-934FC256D0DC}" type="slidenum">
              <a:rPr lang="ko-KR" altLang="en-US"/>
              <a:pPr>
                <a:spcBef>
                  <a:spcPct val="0"/>
                </a:spcBef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1E221D0-BDD5-42E9-8922-5A46D3DB8D7A}" type="slidenum">
              <a:rPr lang="ko-KR" altLang="en-US"/>
              <a:pPr>
                <a:spcBef>
                  <a:spcPct val="0"/>
                </a:spcBef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765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1E221D0-BDD5-42E9-8922-5A46D3DB8D7A}" type="slidenum">
              <a:rPr lang="ko-KR" altLang="en-US"/>
              <a:pPr>
                <a:spcBef>
                  <a:spcPct val="0"/>
                </a:spcBef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40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1E221D0-BDD5-42E9-8922-5A46D3DB8D7A}" type="slidenum">
              <a:rPr lang="ko-KR" altLang="en-US"/>
              <a:pPr>
                <a:spcBef>
                  <a:spcPct val="0"/>
                </a:spcBef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481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14313" y="6356350"/>
            <a:ext cx="26431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9CDB7A-47E2-4059-8EF4-A0640D1BC9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20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2FCFE9-07D1-4516-8BF2-C49BDADA48E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30A18C-D925-420F-814E-C2D3F93C52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7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3733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2</a:t>
            </a:r>
            <a:r>
              <a:rPr lang="ko-KR" altLang="en-US"/>
              <a:t>학기 </a:t>
            </a:r>
            <a:r>
              <a:rPr lang="en-US" altLang="ko-KR"/>
              <a:t>3D</a:t>
            </a:r>
            <a:r>
              <a:rPr lang="ko-KR" altLang="en-US"/>
              <a:t>게임프로그래밍</a:t>
            </a:r>
            <a:r>
              <a:rPr lang="en-US" altLang="ko-KR"/>
              <a:t>II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68DA64-E15D-4814-A1DA-86D92D55042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78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6C9443-308F-41EB-9403-36E994EE3C1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93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54F6A4-0517-45C2-862F-B475182F43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1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9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66478B-8FBF-4F39-8AAE-C744841EBA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2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7DB5AE-6182-458A-9442-7D0E5621EC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F7FABC-72A3-4036-B860-C8EA1438AE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7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92AEAB-351F-4F89-A116-7A44E83E55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8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EE7A7B-3993-47B6-A1BC-0275495E6D5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7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14313" y="6356350"/>
            <a:ext cx="2571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749D700-1C6B-4D65-B91E-BEEB48FB19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</p:sldLayoutIdLst>
  <p:hf hdr="0" ft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2024-1 </a:t>
            </a:r>
            <a:r>
              <a:rPr lang="ko-KR" altLang="en-US" dirty="0"/>
              <a:t>스크립트 언어</a:t>
            </a:r>
            <a:endParaRPr lang="en-US" altLang="ko-KR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solidFill>
                  <a:schemeClr val="tx1"/>
                </a:solidFill>
              </a:rPr>
              <a:t>한국공학대학교 게임공학과</a:t>
            </a:r>
          </a:p>
          <a:p>
            <a:pPr eaLnBrk="1" hangingPunct="1"/>
            <a:r>
              <a:rPr lang="en-US" altLang="ko-KR" dirty="0" smtClean="0">
                <a:solidFill>
                  <a:schemeClr val="tx1"/>
                </a:solidFill>
              </a:rPr>
              <a:t>2024</a:t>
            </a:r>
            <a:r>
              <a:rPr lang="ko-KR" altLang="en-US" dirty="0" smtClean="0">
                <a:solidFill>
                  <a:schemeClr val="tx1"/>
                </a:solidFill>
              </a:rPr>
              <a:t>학년도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학기</a:t>
            </a:r>
          </a:p>
          <a:p>
            <a:pPr eaLnBrk="1" hangingPunct="1"/>
            <a:r>
              <a:rPr lang="ko-KR" altLang="en-US" dirty="0">
                <a:solidFill>
                  <a:schemeClr val="tx1"/>
                </a:solidFill>
              </a:rPr>
              <a:t>담당교수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김영식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8572500" y="6357938"/>
            <a:ext cx="233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C3C6B57-3855-4E64-AEE7-8610084F94D2}" type="slidenum">
              <a:rPr lang="en-US" altLang="ko-KR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1638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ko-KR" altLang="en-US"/>
              <a:t>강좌 정보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14438"/>
            <a:ext cx="86868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dirty="0"/>
              <a:t>강좌구분 </a:t>
            </a:r>
            <a:r>
              <a:rPr lang="en-US" altLang="ko-KR" dirty="0"/>
              <a:t>: </a:t>
            </a:r>
            <a:r>
              <a:rPr lang="ko-KR" altLang="en-US" dirty="0"/>
              <a:t>전공선택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dirty="0"/>
              <a:t>주당시간 </a:t>
            </a:r>
            <a:r>
              <a:rPr lang="en-US" altLang="ko-KR" dirty="0"/>
              <a:t>: </a:t>
            </a:r>
            <a:r>
              <a:rPr lang="ko-KR" altLang="en-US" dirty="0"/>
              <a:t>이론</a:t>
            </a:r>
            <a:r>
              <a:rPr lang="en-US" altLang="ko-KR" dirty="0"/>
              <a:t>2</a:t>
            </a:r>
            <a:r>
              <a:rPr lang="ko-KR" altLang="en-US" dirty="0"/>
              <a:t>시간 실습</a:t>
            </a:r>
            <a:r>
              <a:rPr lang="en-US" altLang="ko-KR" dirty="0"/>
              <a:t>2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1" eaLnBrk="1" hangingPunct="1"/>
            <a:r>
              <a:rPr lang="ko-KR" altLang="en-US" dirty="0" smtClean="0"/>
              <a:t>월수</a:t>
            </a:r>
            <a:r>
              <a:rPr lang="en-US" altLang="ko-KR" dirty="0" smtClean="0"/>
              <a:t>01</a:t>
            </a:r>
            <a:r>
              <a:rPr lang="ko-KR" altLang="en-US" dirty="0"/>
              <a:t>분반</a:t>
            </a:r>
            <a:r>
              <a:rPr lang="en-US" altLang="ko-KR" dirty="0"/>
              <a:t>: </a:t>
            </a:r>
            <a:r>
              <a:rPr lang="ko-KR" altLang="en-US" dirty="0" smtClean="0"/>
              <a:t>월</a:t>
            </a:r>
            <a:r>
              <a:rPr lang="en-US" altLang="ko-KR" dirty="0" smtClean="0"/>
              <a:t>5,6(13:30~15:20),</a:t>
            </a:r>
            <a:r>
              <a:rPr lang="ko-KR" altLang="en-US" dirty="0" smtClean="0"/>
              <a:t>수</a:t>
            </a:r>
            <a:r>
              <a:rPr lang="en-US" altLang="ko-KR" dirty="0" smtClean="0"/>
              <a:t>7,8(15:30~17:20</a:t>
            </a:r>
            <a:r>
              <a:rPr lang="en-US" altLang="ko-KR" dirty="0"/>
              <a:t>)@C221</a:t>
            </a:r>
          </a:p>
          <a:p>
            <a:pPr lvl="1" eaLnBrk="1" hangingPunct="1"/>
            <a:r>
              <a:rPr lang="ko-KR" altLang="en-US" dirty="0" smtClean="0"/>
              <a:t>수목</a:t>
            </a:r>
            <a:r>
              <a:rPr lang="en-US" altLang="ko-KR" dirty="0" smtClean="0"/>
              <a:t>02</a:t>
            </a:r>
            <a:r>
              <a:rPr lang="ko-KR" altLang="en-US" dirty="0"/>
              <a:t>분반</a:t>
            </a:r>
            <a:r>
              <a:rPr lang="en-US" altLang="ko-KR" dirty="0"/>
              <a:t>: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3,4(11:30~13:20),</a:t>
            </a:r>
            <a:r>
              <a:rPr lang="ko-KR" altLang="en-US" dirty="0" smtClean="0"/>
              <a:t>목</a:t>
            </a:r>
            <a:r>
              <a:rPr lang="en-US" altLang="ko-KR" dirty="0" smtClean="0"/>
              <a:t>3,4(11:30~13:20</a:t>
            </a:r>
            <a:r>
              <a:rPr lang="en-US" altLang="ko-KR" dirty="0"/>
              <a:t>)@C221</a:t>
            </a:r>
          </a:p>
          <a:p>
            <a:pPr lvl="1" eaLnBrk="1" hangingPunct="1"/>
            <a:r>
              <a:rPr lang="ko-KR" altLang="en-US" dirty="0" smtClean="0"/>
              <a:t>수목</a:t>
            </a:r>
            <a:r>
              <a:rPr lang="en-US" altLang="ko-KR" dirty="0" smtClean="0"/>
              <a:t>03</a:t>
            </a:r>
            <a:r>
              <a:rPr lang="ko-KR" altLang="en-US" dirty="0"/>
              <a:t>분반</a:t>
            </a:r>
            <a:r>
              <a:rPr lang="en-US" altLang="ko-KR" dirty="0"/>
              <a:t>: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1,2(09:30~11:20</a:t>
            </a:r>
            <a:r>
              <a:rPr lang="en-US" altLang="ko-KR" dirty="0"/>
              <a:t>),</a:t>
            </a:r>
            <a:r>
              <a:rPr lang="ko-KR" altLang="en-US" dirty="0" smtClean="0"/>
              <a:t>목</a:t>
            </a:r>
            <a:r>
              <a:rPr lang="en-US" altLang="ko-KR" dirty="0" smtClean="0"/>
              <a:t>1,2(09:30~11:20</a:t>
            </a:r>
            <a:r>
              <a:rPr lang="en-US" altLang="ko-KR" dirty="0"/>
              <a:t>)@C221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dirty="0"/>
              <a:t>교수 정보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dirty="0"/>
              <a:t>연구실</a:t>
            </a:r>
            <a:r>
              <a:rPr lang="en-US" altLang="ko-KR" dirty="0"/>
              <a:t>: E</a:t>
            </a:r>
            <a:r>
              <a:rPr lang="ko-KR" altLang="en-US" dirty="0"/>
              <a:t>공학관 </a:t>
            </a:r>
            <a:r>
              <a:rPr lang="en-US" altLang="ko-KR" dirty="0"/>
              <a:t>209</a:t>
            </a:r>
            <a:r>
              <a:rPr lang="ko-KR" altLang="en-US" dirty="0"/>
              <a:t>호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dirty="0"/>
              <a:t>전화번호</a:t>
            </a:r>
            <a:r>
              <a:rPr lang="en-US" altLang="ko-KR" dirty="0"/>
              <a:t>: </a:t>
            </a:r>
            <a:r>
              <a:rPr lang="ko-KR" altLang="en-US" dirty="0"/>
              <a:t>교내 </a:t>
            </a:r>
            <a:r>
              <a:rPr lang="en-US" altLang="ko-KR" dirty="0"/>
              <a:t>0560 (031-8041-0560)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dirty="0"/>
              <a:t>전자우편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70C0"/>
                </a:solidFill>
              </a:rPr>
              <a:t>kys@tukorea.ac.kr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dirty="0"/>
              <a:t>강의홈페이지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70C0"/>
                </a:solidFill>
              </a:rPr>
              <a:t>http://eclass.kpu.ac.kr/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dirty="0"/>
              <a:t>교재</a:t>
            </a:r>
          </a:p>
          <a:p>
            <a:pPr lvl="1" eaLnBrk="1" hangingPunct="1"/>
            <a:r>
              <a:rPr lang="ko-KR" altLang="en-US" sz="1800" dirty="0" err="1"/>
              <a:t>주교재</a:t>
            </a:r>
            <a:r>
              <a:rPr lang="ko-KR" altLang="en-US" sz="1800" dirty="0"/>
              <a:t> </a:t>
            </a:r>
            <a:endParaRPr lang="en-US" altLang="ko-KR" sz="1800" dirty="0"/>
          </a:p>
          <a:p>
            <a:pPr lvl="2" eaLnBrk="1" hangingPunct="1"/>
            <a:r>
              <a:rPr lang="en-US" altLang="ko-KR" sz="1600" dirty="0"/>
              <a:t>“</a:t>
            </a:r>
            <a:r>
              <a:rPr lang="ko-KR" altLang="en-US" sz="1600" dirty="0"/>
              <a:t>빠르게 활용하는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</a:t>
            </a:r>
            <a:r>
              <a:rPr lang="en-US" altLang="ko-KR" sz="1600" dirty="0"/>
              <a:t>3.6 </a:t>
            </a:r>
            <a:r>
              <a:rPr lang="ko-KR" altLang="en-US" sz="1600" dirty="0"/>
              <a:t>프로그래밍</a:t>
            </a:r>
            <a:r>
              <a:rPr lang="en-US" altLang="ko-KR" sz="1600" dirty="0"/>
              <a:t>" , </a:t>
            </a:r>
            <a:r>
              <a:rPr lang="ko-KR" altLang="en-US" sz="1600" dirty="0" err="1"/>
              <a:t>위키북스</a:t>
            </a:r>
            <a:r>
              <a:rPr lang="en-US" altLang="ko-KR" sz="1600" dirty="0"/>
              <a:t>, </a:t>
            </a:r>
            <a:r>
              <a:rPr lang="ko-KR" altLang="en-US" sz="1600" dirty="0"/>
              <a:t>신호철 등 저</a:t>
            </a:r>
            <a:endParaRPr lang="en-US" altLang="ko-KR" sz="1600" dirty="0"/>
          </a:p>
          <a:p>
            <a:pPr lvl="1" eaLnBrk="1" hangingPunct="1"/>
            <a:r>
              <a:rPr lang="ko-KR" altLang="en-US" sz="1800" dirty="0"/>
              <a:t>참고교재</a:t>
            </a:r>
            <a:endParaRPr lang="en-US" altLang="ko-KR" sz="1800" dirty="0"/>
          </a:p>
          <a:p>
            <a:pPr lvl="2" eaLnBrk="1" hangingPunct="1"/>
            <a:r>
              <a:rPr lang="en-US" altLang="ko-KR" sz="1600" dirty="0"/>
              <a:t>Introduction to programming using Python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971" y="2996952"/>
            <a:ext cx="1671829" cy="22696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8572500" y="6357938"/>
            <a:ext cx="3571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599B1FA5-166B-4E4F-8367-BEF0FA795E56}" type="slidenum">
              <a:rPr lang="en-US" altLang="ko-KR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ko-KR" altLang="en-US"/>
              <a:t>강좌 정보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75"/>
            <a:ext cx="8507413" cy="4840288"/>
          </a:xfrm>
        </p:spPr>
        <p:txBody>
          <a:bodyPr/>
          <a:lstStyle/>
          <a:p>
            <a:pPr eaLnBrk="1" hangingPunct="1"/>
            <a:r>
              <a:rPr lang="ko-KR" altLang="en-US"/>
              <a:t>강의 평가 방법</a:t>
            </a:r>
          </a:p>
          <a:p>
            <a:pPr lvl="1" eaLnBrk="1" hangingPunct="1"/>
            <a:r>
              <a:rPr lang="ko-KR" altLang="en-US"/>
              <a:t>출석</a:t>
            </a:r>
            <a:r>
              <a:rPr lang="en-US" altLang="ko-KR"/>
              <a:t>: 10%, </a:t>
            </a:r>
            <a:r>
              <a:rPr lang="ko-KR" altLang="en-US"/>
              <a:t>과제 및 텀프로젝트</a:t>
            </a:r>
            <a:r>
              <a:rPr lang="en-US" altLang="ko-KR"/>
              <a:t>: 45%, </a:t>
            </a:r>
            <a:r>
              <a:rPr lang="ko-KR" altLang="en-US"/>
              <a:t>중간시험</a:t>
            </a:r>
            <a:r>
              <a:rPr lang="en-US" altLang="ko-KR"/>
              <a:t>45% </a:t>
            </a:r>
          </a:p>
          <a:p>
            <a:pPr lvl="1" eaLnBrk="1" hangingPunct="1"/>
            <a:r>
              <a:rPr lang="ko-KR" altLang="en-US"/>
              <a:t>강의 정보</a:t>
            </a:r>
            <a:r>
              <a:rPr lang="en-US" altLang="ko-KR"/>
              <a:t>: </a:t>
            </a:r>
            <a:r>
              <a:rPr lang="ko-KR" altLang="en-US"/>
              <a:t>강좌 홈페이지 게시판이용 </a:t>
            </a:r>
            <a:r>
              <a:rPr lang="en-US" altLang="ko-KR"/>
              <a:t>(http://eclass.kpu.ac.kr)</a:t>
            </a: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8572500" y="6357938"/>
            <a:ext cx="3571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58B39F7-D619-4B87-B75C-AB36FB1CA72B}" type="slidenum">
              <a:rPr lang="en-US" altLang="ko-KR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2048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ko-KR" dirty="0"/>
              <a:t>01</a:t>
            </a:r>
            <a:r>
              <a:rPr lang="ko-KR" altLang="en-US" dirty="0"/>
              <a:t>반 </a:t>
            </a:r>
            <a:r>
              <a:rPr lang="ko-KR" altLang="en-US" dirty="0" smtClean="0"/>
              <a:t>월수</a:t>
            </a:r>
            <a:r>
              <a:rPr lang="en-US" altLang="ko-KR" dirty="0" smtClean="0"/>
              <a:t> </a:t>
            </a:r>
            <a:r>
              <a:rPr lang="ko-KR" altLang="en-US" dirty="0"/>
              <a:t>강의 계획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849220"/>
              </p:ext>
            </p:extLst>
          </p:nvPr>
        </p:nvGraphicFramePr>
        <p:xfrm>
          <a:off x="179512" y="1143000"/>
          <a:ext cx="8784975" cy="4768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0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4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주차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내용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주차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내용</a:t>
                      </a:r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03/04, 03/06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과목소개</a:t>
                      </a:r>
                      <a:r>
                        <a:rPr lang="en-US" altLang="ko-KR" sz="1800" dirty="0"/>
                        <a:t>, Ch1/lab1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04/29,</a:t>
                      </a:r>
                      <a:r>
                        <a:rPr lang="en-US" altLang="ko-KR" sz="1800" baseline="0" dirty="0" smtClean="0"/>
                        <a:t> 05/01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Ch16, Ch16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03/11, 03/13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Ch2,</a:t>
                      </a:r>
                      <a:r>
                        <a:rPr lang="en-US" altLang="ko-KR" sz="1800" baseline="0" dirty="0"/>
                        <a:t> lab2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10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</a:rPr>
                        <a:t>05/06</a:t>
                      </a:r>
                      <a:r>
                        <a:rPr lang="en-US" altLang="ko-KR" sz="1800" dirty="0" smtClean="0"/>
                        <a:t>, 05/08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Ch17(</a:t>
                      </a:r>
                      <a:r>
                        <a:rPr lang="ko-KR" altLang="en-US" sz="1800" b="1" dirty="0" smtClean="0">
                          <a:solidFill>
                            <a:srgbClr val="0000FF"/>
                          </a:solidFill>
                        </a:rPr>
                        <a:t>온라인</a:t>
                      </a:r>
                      <a:r>
                        <a:rPr lang="en-US" altLang="ko-KR" sz="1800" dirty="0" smtClean="0"/>
                        <a:t>),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/>
                        <a:t>Ch17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03/18,</a:t>
                      </a:r>
                      <a:r>
                        <a:rPr lang="en-US" altLang="ko-KR" sz="1800" baseline="0" dirty="0" smtClean="0"/>
                        <a:t> 03/20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/>
                        <a:t>Ch3</a:t>
                      </a:r>
                      <a:r>
                        <a:rPr lang="en-US" altLang="ko-KR" sz="1800" dirty="0"/>
                        <a:t>,</a:t>
                      </a:r>
                      <a:r>
                        <a:rPr lang="en-US" altLang="ko-KR" sz="1800" baseline="0" dirty="0"/>
                        <a:t> lab3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11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05/13,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="1" baseline="0" dirty="0" smtClean="0">
                          <a:solidFill>
                            <a:srgbClr val="0000FF"/>
                          </a:solidFill>
                        </a:rPr>
                        <a:t>05/15</a:t>
                      </a:r>
                      <a:endParaRPr lang="ko-KR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err="1" smtClean="0"/>
                        <a:t>tkinter,tkinter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b="1" dirty="0" smtClean="0">
                          <a:solidFill>
                            <a:srgbClr val="0000FF"/>
                          </a:solidFill>
                        </a:rPr>
                        <a:t>온라인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03/25,</a:t>
                      </a:r>
                      <a:r>
                        <a:rPr lang="en-US" altLang="ko-KR" sz="1800" baseline="0" dirty="0" smtClean="0"/>
                        <a:t> 03/27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Ch4,</a:t>
                      </a:r>
                      <a:r>
                        <a:rPr lang="en-US" altLang="ko-KR" sz="1800" baseline="0" dirty="0"/>
                        <a:t> lab4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12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05/20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en-US" altLang="ko-KR" sz="1800" baseline="0" dirty="0" smtClean="0"/>
                        <a:t> 05/22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err="1" smtClean="0">
                          <a:solidFill>
                            <a:srgbClr val="FF0000"/>
                          </a:solidFill>
                        </a:rPr>
                        <a:t>기획발표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en-US" altLang="ko-KR" sz="1800" dirty="0"/>
                        <a:t>Yahtzee 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04/01</a:t>
                      </a:r>
                      <a:r>
                        <a:rPr lang="en-US" altLang="ko-KR" sz="1800" dirty="0"/>
                        <a:t>,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en-US" altLang="ko-KR" sz="1800" baseline="0" dirty="0" smtClean="0"/>
                        <a:t>04/03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Ch5,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/>
                        <a:t>lab5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13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05/27,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="1" baseline="0" dirty="0" smtClean="0">
                          <a:solidFill>
                            <a:srgbClr val="FF0000"/>
                          </a:solidFill>
                        </a:rPr>
                        <a:t>05/29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BlackJack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중간발표</a:t>
                      </a:r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6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04/08,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="1" baseline="0" dirty="0" smtClean="0">
                          <a:solidFill>
                            <a:srgbClr val="0000FF"/>
                          </a:solidFill>
                        </a:rPr>
                        <a:t>04/10</a:t>
                      </a:r>
                      <a:endParaRPr lang="ko-KR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/>
                        <a:t>Ch6, </a:t>
                      </a:r>
                      <a:r>
                        <a:rPr lang="en-US" altLang="ko-KR" sz="1800" baseline="0" dirty="0" smtClean="0"/>
                        <a:t>lab6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b="1" dirty="0" smtClean="0">
                          <a:solidFill>
                            <a:srgbClr val="0000FF"/>
                          </a:solidFill>
                        </a:rPr>
                        <a:t>온라인</a:t>
                      </a:r>
                      <a:r>
                        <a:rPr lang="en-US" altLang="ko-KR" sz="1800" dirty="0" smtClean="0"/>
                        <a:t>)</a:t>
                      </a:r>
                      <a:r>
                        <a:rPr lang="en-US" altLang="ko-KR" sz="1800" baseline="0" dirty="0" smtClean="0"/>
                        <a:t> 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14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06/03,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="1" baseline="0" dirty="0" smtClean="0">
                          <a:solidFill>
                            <a:srgbClr val="0000FF"/>
                          </a:solidFill>
                        </a:rPr>
                        <a:t>06/05</a:t>
                      </a:r>
                      <a:endParaRPr lang="ko-KR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Ch9,10,Ch25(</a:t>
                      </a:r>
                      <a:r>
                        <a:rPr lang="ko-KR" altLang="en-US" sz="1800" b="1" dirty="0" smtClean="0">
                          <a:solidFill>
                            <a:srgbClr val="0000FF"/>
                          </a:solidFill>
                        </a:rPr>
                        <a:t>온라인</a:t>
                      </a:r>
                      <a:r>
                        <a:rPr lang="en-US" altLang="ko-KR" sz="1800" dirty="0" smtClean="0"/>
                        <a:t>)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dirty="0" smtClean="0"/>
                        <a:t> 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7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04/15,</a:t>
                      </a:r>
                      <a:r>
                        <a:rPr lang="en-US" altLang="ko-KR" sz="1800" baseline="0" dirty="0" smtClean="0"/>
                        <a:t> 04/17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Ch8,</a:t>
                      </a:r>
                      <a:r>
                        <a:rPr lang="en-US" altLang="ko-KR" sz="1800" baseline="0" dirty="0"/>
                        <a:t> lab7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15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06/10,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="1" baseline="0" dirty="0" smtClean="0">
                          <a:solidFill>
                            <a:srgbClr val="FF0000"/>
                          </a:solidFill>
                        </a:rPr>
                        <a:t>06/12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ML, </a:t>
                      </a:r>
                      <a:r>
                        <a:rPr lang="ko-KR" altLang="en-US" sz="1800" b="1" dirty="0" err="1">
                          <a:solidFill>
                            <a:srgbClr val="FF0000"/>
                          </a:solidFill>
                        </a:rPr>
                        <a:t>최종발표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04/22,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="1" baseline="0" dirty="0" smtClean="0">
                          <a:solidFill>
                            <a:srgbClr val="FF0000"/>
                          </a:solidFill>
                        </a:rPr>
                        <a:t>04/24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lab8, 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중간</a:t>
                      </a:r>
                      <a:r>
                        <a:rPr lang="ko-KR" altLang="en-US" sz="1800" b="1" baseline="0" dirty="0">
                          <a:solidFill>
                            <a:srgbClr val="FF0000"/>
                          </a:solidFill>
                        </a:rPr>
                        <a:t>고사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11560" y="6173272"/>
            <a:ext cx="5673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b="1" dirty="0" smtClean="0">
                <a:solidFill>
                  <a:srgbClr val="0000FF"/>
                </a:solidFill>
              </a:rPr>
              <a:t>휴강</a:t>
            </a:r>
            <a:r>
              <a:rPr lang="en-US" altLang="ko-KR" b="1" dirty="0" smtClean="0">
                <a:solidFill>
                  <a:srgbClr val="0000FF"/>
                </a:solidFill>
              </a:rPr>
              <a:t>(</a:t>
            </a:r>
            <a:r>
              <a:rPr lang="en-US" altLang="ko-KR" b="1" dirty="0" smtClean="0">
                <a:solidFill>
                  <a:srgbClr val="0000FF"/>
                </a:solidFill>
              </a:rPr>
              <a:t>04/10, 05/06, 05/15 06/05) </a:t>
            </a:r>
            <a:r>
              <a:rPr lang="ko-KR" altLang="en-US" b="1" dirty="0" smtClean="0">
                <a:solidFill>
                  <a:srgbClr val="0000FF"/>
                </a:solidFill>
              </a:rPr>
              <a:t>보강은 온라인 수업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62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8572500" y="6357938"/>
            <a:ext cx="3571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58B39F7-D619-4B87-B75C-AB36FB1CA72B}" type="slidenum">
              <a:rPr lang="en-US" altLang="ko-KR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2048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ko-KR" dirty="0"/>
              <a:t>02</a:t>
            </a:r>
            <a:r>
              <a:rPr lang="ko-KR" altLang="en-US" dirty="0"/>
              <a:t>반 </a:t>
            </a:r>
            <a:r>
              <a:rPr lang="ko-KR" altLang="en-US" dirty="0" smtClean="0"/>
              <a:t>수목</a:t>
            </a:r>
            <a:r>
              <a:rPr lang="en-US" altLang="ko-KR" dirty="0" smtClean="0"/>
              <a:t> </a:t>
            </a:r>
            <a:r>
              <a:rPr lang="ko-KR" altLang="en-US" dirty="0"/>
              <a:t>강의 계획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023901"/>
              </p:ext>
            </p:extLst>
          </p:nvPr>
        </p:nvGraphicFramePr>
        <p:xfrm>
          <a:off x="179512" y="1143000"/>
          <a:ext cx="8856983" cy="4768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주차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내용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주차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내용</a:t>
                      </a:r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03/06, 03/07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과목소개</a:t>
                      </a:r>
                      <a:r>
                        <a:rPr lang="en-US" altLang="ko-KR" sz="1800" dirty="0"/>
                        <a:t>, Ch1/lab1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05/01,</a:t>
                      </a:r>
                      <a:r>
                        <a:rPr lang="en-US" altLang="ko-KR" sz="1800" baseline="0" dirty="0" smtClean="0"/>
                        <a:t> 05/02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Ch16, Ch16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03/13, 03/14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Ch2,</a:t>
                      </a:r>
                      <a:r>
                        <a:rPr lang="en-US" altLang="ko-KR" sz="1800" baseline="0" dirty="0"/>
                        <a:t> lab2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10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05/08, 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05/09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Ch17,</a:t>
                      </a:r>
                      <a:r>
                        <a:rPr lang="en-US" altLang="ko-KR" sz="1800" baseline="0" dirty="0" smtClean="0"/>
                        <a:t>Ch17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03/20,</a:t>
                      </a:r>
                      <a:r>
                        <a:rPr lang="en-US" altLang="ko-KR" sz="1800" baseline="0" dirty="0" smtClean="0"/>
                        <a:t> 03/21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/>
                        <a:t>Ch3</a:t>
                      </a:r>
                      <a:r>
                        <a:rPr lang="en-US" altLang="ko-KR" sz="1800" dirty="0"/>
                        <a:t>,</a:t>
                      </a:r>
                      <a:r>
                        <a:rPr lang="en-US" altLang="ko-KR" sz="1800" baseline="0" dirty="0"/>
                        <a:t> lab3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11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</a:rPr>
                        <a:t>05/15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="1" baseline="0" dirty="0" smtClean="0">
                          <a:solidFill>
                            <a:srgbClr val="FF0000"/>
                          </a:solidFill>
                        </a:rPr>
                        <a:t>05/16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err="1" smtClean="0"/>
                        <a:t>tkinter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b="1" dirty="0" smtClean="0">
                          <a:solidFill>
                            <a:srgbClr val="0000FF"/>
                          </a:solidFill>
                        </a:rPr>
                        <a:t>온라인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b="1" baseline="0" dirty="0" err="1" smtClean="0">
                          <a:solidFill>
                            <a:srgbClr val="FF0000"/>
                          </a:solidFill>
                        </a:rPr>
                        <a:t>기획발표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03/27,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="1" baseline="0" dirty="0" smtClean="0">
                          <a:solidFill>
                            <a:srgbClr val="0000FF"/>
                          </a:solidFill>
                        </a:rPr>
                        <a:t>03/28</a:t>
                      </a:r>
                      <a:endParaRPr lang="ko-KR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Ch4,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en-US" altLang="ko-KR" sz="1800" baseline="0" dirty="0" smtClean="0"/>
                        <a:t>lab4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b="1" dirty="0" smtClean="0">
                          <a:solidFill>
                            <a:srgbClr val="0000FF"/>
                          </a:solidFill>
                        </a:rPr>
                        <a:t>온라인</a:t>
                      </a:r>
                      <a:r>
                        <a:rPr lang="en-US" altLang="ko-KR" sz="1800" dirty="0" smtClean="0"/>
                        <a:t>)</a:t>
                      </a:r>
                      <a:endParaRPr lang="en-US" altLang="ko-KR" sz="1800" baseline="0" dirty="0" smtClean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12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05/22,</a:t>
                      </a:r>
                      <a:r>
                        <a:rPr lang="en-US" altLang="ko-KR" sz="1800" baseline="0" dirty="0" smtClean="0"/>
                        <a:t> 05/23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tkinter</a:t>
                      </a:r>
                      <a:r>
                        <a:rPr lang="en-US" altLang="ko-KR" sz="1800" dirty="0"/>
                        <a:t>, Yahtzee 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04/03, 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</a:rPr>
                        <a:t>04/04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Ch5, </a:t>
                      </a:r>
                      <a:r>
                        <a:rPr lang="en-US" altLang="ko-KR" sz="1800" baseline="0" dirty="0" smtClean="0"/>
                        <a:t>lab5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13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05/29,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="1" baseline="0" dirty="0" smtClean="0">
                          <a:solidFill>
                            <a:srgbClr val="FF0000"/>
                          </a:solidFill>
                        </a:rPr>
                        <a:t>05/30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BlackJack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중간발표</a:t>
                      </a:r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6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</a:rPr>
                        <a:t>04/10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en-US" altLang="ko-KR" sz="1800" baseline="0" dirty="0" smtClean="0"/>
                        <a:t> 04/11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Ch6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b="1" dirty="0" smtClean="0">
                          <a:solidFill>
                            <a:srgbClr val="0000FF"/>
                          </a:solidFill>
                        </a:rPr>
                        <a:t>온라인</a:t>
                      </a:r>
                      <a:r>
                        <a:rPr lang="en-US" altLang="ko-KR" sz="1800" dirty="0" smtClean="0"/>
                        <a:t>)</a:t>
                      </a:r>
                      <a:r>
                        <a:rPr lang="en-US" altLang="ko-KR" sz="1800" baseline="0" dirty="0" smtClean="0"/>
                        <a:t>, </a:t>
                      </a:r>
                      <a:r>
                        <a:rPr lang="en-US" altLang="ko-KR" sz="1800" baseline="0" dirty="0"/>
                        <a:t>lab6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14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06/05,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="1" baseline="0" dirty="0" smtClean="0">
                          <a:solidFill>
                            <a:srgbClr val="0000FF"/>
                          </a:solidFill>
                        </a:rPr>
                        <a:t>06/06</a:t>
                      </a:r>
                      <a:endParaRPr lang="ko-KR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Ch9,10, </a:t>
                      </a:r>
                      <a:r>
                        <a:rPr lang="en-US" altLang="ko-KR" sz="1800" dirty="0" smtClean="0"/>
                        <a:t>Ch25(</a:t>
                      </a:r>
                      <a:r>
                        <a:rPr lang="ko-KR" altLang="en-US" sz="1800" b="1" dirty="0" smtClean="0">
                          <a:solidFill>
                            <a:srgbClr val="0000FF"/>
                          </a:solidFill>
                        </a:rPr>
                        <a:t>온라인</a:t>
                      </a:r>
                      <a:r>
                        <a:rPr lang="en-US" altLang="ko-KR" sz="1800" dirty="0" smtClean="0"/>
                        <a:t>)</a:t>
                      </a:r>
                      <a:endParaRPr lang="en-US" altLang="ko-KR" sz="1800" baseline="0" dirty="0" smtClean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7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04/17,</a:t>
                      </a:r>
                      <a:r>
                        <a:rPr lang="en-US" altLang="ko-KR" sz="1800" baseline="0" dirty="0" smtClean="0"/>
                        <a:t> 04/18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Ch8,</a:t>
                      </a:r>
                      <a:r>
                        <a:rPr lang="en-US" altLang="ko-KR" sz="1800" baseline="0" dirty="0"/>
                        <a:t> lab7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15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06/12,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="1" baseline="0" dirty="0" smtClean="0">
                          <a:solidFill>
                            <a:srgbClr val="FF0000"/>
                          </a:solidFill>
                        </a:rPr>
                        <a:t>06/13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ML, </a:t>
                      </a:r>
                      <a:r>
                        <a:rPr lang="ko-KR" altLang="en-US" sz="1800" b="1" dirty="0" err="1">
                          <a:solidFill>
                            <a:srgbClr val="FF0000"/>
                          </a:solidFill>
                        </a:rPr>
                        <a:t>최종발표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04/24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</a:rPr>
                        <a:t>04/25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</a:rPr>
                        <a:t>중간</a:t>
                      </a:r>
                      <a:r>
                        <a:rPr lang="ko-KR" altLang="en-US" sz="1800" b="1" baseline="0" dirty="0" smtClean="0">
                          <a:solidFill>
                            <a:srgbClr val="FF0000"/>
                          </a:solidFill>
                        </a:rPr>
                        <a:t>고사</a:t>
                      </a:r>
                      <a:r>
                        <a:rPr lang="en-US" altLang="ko-KR" sz="1800" b="1" baseline="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altLang="ko-KR" sz="1800" dirty="0" smtClean="0"/>
                        <a:t>lab8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11560" y="6173272"/>
            <a:ext cx="5748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b="1" dirty="0" smtClean="0">
                <a:solidFill>
                  <a:srgbClr val="0000FF"/>
                </a:solidFill>
              </a:rPr>
              <a:t>휴강</a:t>
            </a:r>
            <a:r>
              <a:rPr lang="en-US" altLang="ko-KR" b="1" dirty="0" smtClean="0">
                <a:solidFill>
                  <a:srgbClr val="0000FF"/>
                </a:solidFill>
              </a:rPr>
              <a:t>(</a:t>
            </a:r>
            <a:r>
              <a:rPr lang="en-US" altLang="ko-KR" b="1" dirty="0" smtClean="0">
                <a:solidFill>
                  <a:srgbClr val="0000FF"/>
                </a:solidFill>
              </a:rPr>
              <a:t>03/28, 04/10, 05/15, 06/06) </a:t>
            </a:r>
            <a:r>
              <a:rPr lang="ko-KR" altLang="en-US" b="1" dirty="0" smtClean="0">
                <a:solidFill>
                  <a:srgbClr val="0000FF"/>
                </a:solidFill>
              </a:rPr>
              <a:t>보강은 온라인 수업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732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8572500" y="6357938"/>
            <a:ext cx="3571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58B39F7-D619-4B87-B75C-AB36FB1CA72B}" type="slidenum">
              <a:rPr lang="en-US" altLang="ko-KR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2048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03</a:t>
            </a:r>
            <a:r>
              <a:rPr lang="ko-KR" altLang="en-US" dirty="0" smtClean="0"/>
              <a:t>반 수목</a:t>
            </a:r>
            <a:r>
              <a:rPr lang="en-US" altLang="ko-KR" dirty="0" smtClean="0"/>
              <a:t> </a:t>
            </a:r>
            <a:r>
              <a:rPr lang="ko-KR" altLang="en-US" dirty="0"/>
              <a:t>강의 계획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79512" y="1143000"/>
          <a:ext cx="8856983" cy="4768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주차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내용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주차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내용</a:t>
                      </a:r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03/06, 03/07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과목소개</a:t>
                      </a:r>
                      <a:r>
                        <a:rPr lang="en-US" altLang="ko-KR" sz="1800" dirty="0"/>
                        <a:t>, Ch1/lab1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05/01,</a:t>
                      </a:r>
                      <a:r>
                        <a:rPr lang="en-US" altLang="ko-KR" sz="1800" baseline="0" dirty="0" smtClean="0"/>
                        <a:t> 05/02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Ch16, Ch16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03/13, 03/14</a:t>
                      </a:r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Ch2,</a:t>
                      </a:r>
                      <a:r>
                        <a:rPr lang="en-US" altLang="ko-KR" sz="1800" baseline="0" dirty="0"/>
                        <a:t> lab2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10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05/08, 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05/09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Ch17,</a:t>
                      </a:r>
                      <a:r>
                        <a:rPr lang="en-US" altLang="ko-KR" sz="1800" baseline="0" dirty="0" smtClean="0"/>
                        <a:t>Ch17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03/20,</a:t>
                      </a:r>
                      <a:r>
                        <a:rPr lang="en-US" altLang="ko-KR" sz="1800" baseline="0" dirty="0" smtClean="0"/>
                        <a:t> 03/21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aseline="0" dirty="0"/>
                        <a:t>Ch3</a:t>
                      </a:r>
                      <a:r>
                        <a:rPr lang="en-US" altLang="ko-KR" sz="1800" dirty="0"/>
                        <a:t>,</a:t>
                      </a:r>
                      <a:r>
                        <a:rPr lang="en-US" altLang="ko-KR" sz="1800" baseline="0" dirty="0"/>
                        <a:t> lab3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11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</a:rPr>
                        <a:t>05/15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="1" baseline="0" dirty="0" smtClean="0">
                          <a:solidFill>
                            <a:srgbClr val="FF0000"/>
                          </a:solidFill>
                        </a:rPr>
                        <a:t>05/16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err="1" smtClean="0"/>
                        <a:t>tkinter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b="1" dirty="0" smtClean="0">
                          <a:solidFill>
                            <a:srgbClr val="0000FF"/>
                          </a:solidFill>
                        </a:rPr>
                        <a:t>온라인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ko-KR" altLang="en-US" sz="1600" b="1" baseline="0" dirty="0" err="1" smtClean="0">
                          <a:solidFill>
                            <a:srgbClr val="FF0000"/>
                          </a:solidFill>
                        </a:rPr>
                        <a:t>기획발표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03/27,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="1" baseline="0" dirty="0" smtClean="0">
                          <a:solidFill>
                            <a:srgbClr val="0000FF"/>
                          </a:solidFill>
                        </a:rPr>
                        <a:t>03/28</a:t>
                      </a:r>
                      <a:endParaRPr lang="ko-KR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Ch4,</a:t>
                      </a:r>
                      <a:r>
                        <a:rPr lang="en-US" altLang="ko-KR" sz="1800" baseline="0" dirty="0"/>
                        <a:t> </a:t>
                      </a:r>
                      <a:r>
                        <a:rPr lang="en-US" altLang="ko-KR" sz="1800" baseline="0" dirty="0" smtClean="0"/>
                        <a:t>lab4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b="1" dirty="0" smtClean="0">
                          <a:solidFill>
                            <a:srgbClr val="0000FF"/>
                          </a:solidFill>
                        </a:rPr>
                        <a:t>온라인</a:t>
                      </a:r>
                      <a:r>
                        <a:rPr lang="en-US" altLang="ko-KR" sz="1800" dirty="0" smtClean="0"/>
                        <a:t>)</a:t>
                      </a:r>
                      <a:endParaRPr lang="en-US" altLang="ko-KR" sz="1800" baseline="0" dirty="0" smtClean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12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05/22,</a:t>
                      </a:r>
                      <a:r>
                        <a:rPr lang="en-US" altLang="ko-KR" sz="1800" baseline="0" dirty="0" smtClean="0"/>
                        <a:t> 05/23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tkinter</a:t>
                      </a:r>
                      <a:r>
                        <a:rPr lang="en-US" altLang="ko-KR" sz="1800" dirty="0"/>
                        <a:t>, Yahtzee 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04/03, 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</a:rPr>
                        <a:t>04/04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Ch5, </a:t>
                      </a:r>
                      <a:r>
                        <a:rPr lang="en-US" altLang="ko-KR" sz="1800" baseline="0" dirty="0" smtClean="0"/>
                        <a:t>lab5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13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05/29,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="1" baseline="0" dirty="0" smtClean="0">
                          <a:solidFill>
                            <a:srgbClr val="FF0000"/>
                          </a:solidFill>
                        </a:rPr>
                        <a:t>05/30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BlackJack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b="1" dirty="0">
                          <a:solidFill>
                            <a:srgbClr val="FF0000"/>
                          </a:solidFill>
                        </a:rPr>
                        <a:t>중간발표</a:t>
                      </a:r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6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</a:rPr>
                        <a:t>04/10</a:t>
                      </a:r>
                      <a:r>
                        <a:rPr lang="en-US" altLang="ko-KR" sz="1800" dirty="0" smtClean="0"/>
                        <a:t>,</a:t>
                      </a:r>
                      <a:r>
                        <a:rPr lang="en-US" altLang="ko-KR" sz="1800" baseline="0" dirty="0" smtClean="0"/>
                        <a:t> 04/11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smtClean="0"/>
                        <a:t>Ch6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b="1" dirty="0" smtClean="0">
                          <a:solidFill>
                            <a:srgbClr val="0000FF"/>
                          </a:solidFill>
                        </a:rPr>
                        <a:t>온라인</a:t>
                      </a:r>
                      <a:r>
                        <a:rPr lang="en-US" altLang="ko-KR" sz="1800" dirty="0" smtClean="0"/>
                        <a:t>)</a:t>
                      </a:r>
                      <a:r>
                        <a:rPr lang="en-US" altLang="ko-KR" sz="1800" baseline="0" dirty="0" smtClean="0"/>
                        <a:t>, </a:t>
                      </a:r>
                      <a:r>
                        <a:rPr lang="en-US" altLang="ko-KR" sz="1800" baseline="0" dirty="0"/>
                        <a:t>lab6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14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06/05,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="1" baseline="0" dirty="0" smtClean="0">
                          <a:solidFill>
                            <a:srgbClr val="0000FF"/>
                          </a:solidFill>
                        </a:rPr>
                        <a:t>06/06</a:t>
                      </a:r>
                      <a:endParaRPr lang="ko-KR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Ch9,10, </a:t>
                      </a:r>
                      <a:r>
                        <a:rPr lang="en-US" altLang="ko-KR" sz="1800" dirty="0" smtClean="0"/>
                        <a:t>Ch25(</a:t>
                      </a:r>
                      <a:r>
                        <a:rPr lang="ko-KR" altLang="en-US" sz="1800" b="1" dirty="0" smtClean="0">
                          <a:solidFill>
                            <a:srgbClr val="0000FF"/>
                          </a:solidFill>
                        </a:rPr>
                        <a:t>온라인</a:t>
                      </a:r>
                      <a:r>
                        <a:rPr lang="en-US" altLang="ko-KR" sz="1800" dirty="0" smtClean="0"/>
                        <a:t>)</a:t>
                      </a:r>
                      <a:endParaRPr lang="en-US" altLang="ko-KR" sz="1800" baseline="0" dirty="0" smtClean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7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04/17,</a:t>
                      </a:r>
                      <a:r>
                        <a:rPr lang="en-US" altLang="ko-KR" sz="1800" baseline="0" dirty="0" smtClean="0"/>
                        <a:t> 04/18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Ch8,</a:t>
                      </a:r>
                      <a:r>
                        <a:rPr lang="en-US" altLang="ko-KR" sz="1800" baseline="0" dirty="0"/>
                        <a:t> lab7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15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 smtClean="0"/>
                        <a:t>06/12,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="1" baseline="0" dirty="0" smtClean="0">
                          <a:solidFill>
                            <a:srgbClr val="FF0000"/>
                          </a:solidFill>
                        </a:rPr>
                        <a:t>06/13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ML, </a:t>
                      </a:r>
                      <a:r>
                        <a:rPr lang="ko-KR" altLang="en-US" sz="1800" b="1" dirty="0" err="1">
                          <a:solidFill>
                            <a:srgbClr val="FF0000"/>
                          </a:solidFill>
                        </a:rPr>
                        <a:t>최종발표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9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04/24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</a:rPr>
                        <a:t>04/25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</a:rPr>
                        <a:t>중간</a:t>
                      </a:r>
                      <a:r>
                        <a:rPr lang="ko-KR" altLang="en-US" sz="1800" b="1" baseline="0" dirty="0" smtClean="0">
                          <a:solidFill>
                            <a:srgbClr val="FF0000"/>
                          </a:solidFill>
                        </a:rPr>
                        <a:t>고사</a:t>
                      </a:r>
                      <a:r>
                        <a:rPr lang="en-US" altLang="ko-KR" sz="1800" b="1" baseline="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altLang="ko-KR" sz="1800" dirty="0" smtClean="0"/>
                        <a:t>lab8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11560" y="6173272"/>
            <a:ext cx="5748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b="1" dirty="0" smtClean="0">
                <a:solidFill>
                  <a:srgbClr val="0000FF"/>
                </a:solidFill>
              </a:rPr>
              <a:t>휴강</a:t>
            </a:r>
            <a:r>
              <a:rPr lang="en-US" altLang="ko-KR" b="1" dirty="0" smtClean="0">
                <a:solidFill>
                  <a:srgbClr val="0000FF"/>
                </a:solidFill>
              </a:rPr>
              <a:t>(</a:t>
            </a:r>
            <a:r>
              <a:rPr lang="en-US" altLang="ko-KR" b="1" dirty="0" smtClean="0">
                <a:solidFill>
                  <a:srgbClr val="0000FF"/>
                </a:solidFill>
              </a:rPr>
              <a:t>03/28, 04/10, 05/15, 06/06) </a:t>
            </a:r>
            <a:r>
              <a:rPr lang="ko-KR" altLang="en-US" b="1" dirty="0" smtClean="0">
                <a:solidFill>
                  <a:srgbClr val="0000FF"/>
                </a:solidFill>
              </a:rPr>
              <a:t>보강은 온라인 수업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51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풍요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1864</TotalTime>
  <Words>572</Words>
  <Application>Microsoft Office PowerPoint</Application>
  <PresentationFormat>화면 슬라이드 쇼(4:3)</PresentationFormat>
  <Paragraphs>143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굴림</vt:lpstr>
      <vt:lpstr>맑은 고딕</vt:lpstr>
      <vt:lpstr>Arial</vt:lpstr>
      <vt:lpstr>Office 테마</vt:lpstr>
      <vt:lpstr>2024-1 스크립트 언어</vt:lpstr>
      <vt:lpstr>강좌 정보</vt:lpstr>
      <vt:lpstr>강좌 정보</vt:lpstr>
      <vt:lpstr>01반 월수 강의 계획</vt:lpstr>
      <vt:lpstr>02반 수목 강의 계획</vt:lpstr>
      <vt:lpstr>03반 수목 강의 계획</vt:lpstr>
    </vt:vector>
  </TitlesOfParts>
  <Company>kpu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kys</dc:creator>
  <cp:lastModifiedBy>RYZEN5 3600</cp:lastModifiedBy>
  <cp:revision>99</cp:revision>
  <dcterms:created xsi:type="dcterms:W3CDTF">2008-03-02T04:39:19Z</dcterms:created>
  <dcterms:modified xsi:type="dcterms:W3CDTF">2024-02-25T23:56:21Z</dcterms:modified>
</cp:coreProperties>
</file>