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597" r:id="rId3"/>
    <p:sldId id="599" r:id="rId4"/>
    <p:sldId id="598" r:id="rId5"/>
    <p:sldId id="600" r:id="rId6"/>
    <p:sldId id="601" r:id="rId7"/>
    <p:sldId id="602" r:id="rId8"/>
    <p:sldId id="603" r:id="rId9"/>
    <p:sldId id="585" r:id="rId10"/>
    <p:sldId id="604" r:id="rId11"/>
    <p:sldId id="605" r:id="rId12"/>
    <p:sldId id="606" r:id="rId13"/>
    <p:sldId id="607" r:id="rId14"/>
    <p:sldId id="612" r:id="rId15"/>
    <p:sldId id="608" r:id="rId16"/>
    <p:sldId id="609" r:id="rId17"/>
    <p:sldId id="611" r:id="rId18"/>
    <p:sldId id="613" r:id="rId19"/>
    <p:sldId id="614" r:id="rId20"/>
    <p:sldId id="615" r:id="rId21"/>
    <p:sldId id="616" r:id="rId22"/>
    <p:sldId id="618" r:id="rId23"/>
    <p:sldId id="617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000000"/>
    <a:srgbClr val="CCECFF"/>
    <a:srgbClr val="FDDBCF"/>
    <a:srgbClr val="FF0000"/>
    <a:srgbClr val="FFFF00"/>
    <a:srgbClr val="FF00FF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3" autoAdjust="0"/>
    <p:restoredTop sz="82369" autoAdjust="0"/>
  </p:normalViewPr>
  <p:slideViewPr>
    <p:cSldViewPr snapToGrid="0">
      <p:cViewPr varScale="1">
        <p:scale>
          <a:sx n="121" d="100"/>
          <a:sy n="121" d="100"/>
        </p:scale>
        <p:origin x="7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F62B4-7266-4F48-8A4D-C44806749D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B08EE1-C1AC-42A8-8EA5-B004FD67DEA6}">
      <dgm:prSet phldrT="[텍스트]"/>
      <dgm:spPr/>
      <dgm:t>
        <a:bodyPr/>
        <a:lstStyle/>
        <a:p>
          <a:pPr latinLnBrk="1"/>
          <a:r>
            <a:rPr lang="en-US" altLang="ko-KR" dirty="0"/>
            <a:t>document</a:t>
          </a:r>
          <a:endParaRPr lang="ko-KR" altLang="en-US" dirty="0"/>
        </a:p>
      </dgm:t>
    </dgm:pt>
    <dgm:pt modelId="{48A7D7DF-610F-4638-B731-BF3F1AD2C9A5}" type="parTrans" cxnId="{B835A8D5-7D8B-48E3-985F-29AC7EFC6117}">
      <dgm:prSet/>
      <dgm:spPr/>
      <dgm:t>
        <a:bodyPr/>
        <a:lstStyle/>
        <a:p>
          <a:pPr latinLnBrk="1"/>
          <a:endParaRPr lang="ko-KR" altLang="en-US"/>
        </a:p>
      </dgm:t>
    </dgm:pt>
    <dgm:pt modelId="{1749722C-15FB-47B4-968E-621ABBC79BF9}" type="sibTrans" cxnId="{B835A8D5-7D8B-48E3-985F-29AC7EFC6117}">
      <dgm:prSet/>
      <dgm:spPr/>
      <dgm:t>
        <a:bodyPr/>
        <a:lstStyle/>
        <a:p>
          <a:pPr latinLnBrk="1"/>
          <a:endParaRPr lang="ko-KR" altLang="en-US"/>
        </a:p>
      </dgm:t>
    </dgm:pt>
    <dgm:pt modelId="{854AFD07-C17D-4642-A2F0-6E7A62800041}">
      <dgm:prSet phldrT="[텍스트]"/>
      <dgm:spPr/>
      <dgm:t>
        <a:bodyPr/>
        <a:lstStyle/>
        <a:p>
          <a:pPr latinLnBrk="1"/>
          <a:r>
            <a:rPr lang="en-US" altLang="ko-KR" dirty="0"/>
            <a:t>book</a:t>
          </a:r>
          <a:endParaRPr lang="ko-KR" altLang="en-US" dirty="0"/>
        </a:p>
      </dgm:t>
    </dgm:pt>
    <dgm:pt modelId="{AB42A7CC-CA33-4164-A586-475AE44B2AF0}" type="parTrans" cxnId="{ED88C3A2-8F0D-4DA8-95E2-398205F73D9A}">
      <dgm:prSet/>
      <dgm:spPr/>
      <dgm:t>
        <a:bodyPr/>
        <a:lstStyle/>
        <a:p>
          <a:pPr latinLnBrk="1"/>
          <a:endParaRPr lang="ko-KR" altLang="en-US"/>
        </a:p>
      </dgm:t>
    </dgm:pt>
    <dgm:pt modelId="{6E541703-5889-4180-B669-7E4F7C07EB26}" type="sibTrans" cxnId="{ED88C3A2-8F0D-4DA8-95E2-398205F73D9A}">
      <dgm:prSet/>
      <dgm:spPr/>
      <dgm:t>
        <a:bodyPr/>
        <a:lstStyle/>
        <a:p>
          <a:pPr latinLnBrk="1"/>
          <a:endParaRPr lang="ko-KR" altLang="en-US"/>
        </a:p>
      </dgm:t>
    </dgm:pt>
    <dgm:pt modelId="{B7254245-58C5-47C6-93F2-7D1EC27AA323}">
      <dgm:prSet phldrT="[텍스트]"/>
      <dgm:spPr/>
      <dgm:t>
        <a:bodyPr/>
        <a:lstStyle/>
        <a:p>
          <a:pPr latinLnBrk="1"/>
          <a:r>
            <a:rPr lang="en-US" altLang="ko-KR" dirty="0"/>
            <a:t>book</a:t>
          </a:r>
          <a:endParaRPr lang="ko-KR" altLang="en-US" dirty="0"/>
        </a:p>
      </dgm:t>
    </dgm:pt>
    <dgm:pt modelId="{0A70D3C0-93AE-4A68-B516-3168C674DAFF}" type="parTrans" cxnId="{C2BAAA4B-D170-494B-B07B-9955CC4C9303}">
      <dgm:prSet/>
      <dgm:spPr/>
      <dgm:t>
        <a:bodyPr/>
        <a:lstStyle/>
        <a:p>
          <a:pPr latinLnBrk="1"/>
          <a:endParaRPr lang="ko-KR" altLang="en-US"/>
        </a:p>
      </dgm:t>
    </dgm:pt>
    <dgm:pt modelId="{FE6E6B63-30FA-47F1-AF52-F07F9F17F1C6}" type="sibTrans" cxnId="{C2BAAA4B-D170-494B-B07B-9955CC4C9303}">
      <dgm:prSet/>
      <dgm:spPr/>
      <dgm:t>
        <a:bodyPr/>
        <a:lstStyle/>
        <a:p>
          <a:pPr latinLnBrk="1"/>
          <a:endParaRPr lang="ko-KR" altLang="en-US"/>
        </a:p>
      </dgm:t>
    </dgm:pt>
    <dgm:pt modelId="{0596A452-44C5-42C9-913E-118BBAC87049}">
      <dgm:prSet phldrT="[텍스트]"/>
      <dgm:spPr/>
      <dgm:t>
        <a:bodyPr/>
        <a:lstStyle/>
        <a:p>
          <a:pPr latinLnBrk="1"/>
          <a:r>
            <a:rPr lang="en-US" altLang="ko-KR" dirty="0"/>
            <a:t>book</a:t>
          </a:r>
          <a:endParaRPr lang="ko-KR" altLang="en-US" dirty="0"/>
        </a:p>
      </dgm:t>
    </dgm:pt>
    <dgm:pt modelId="{ED3213DA-9483-4754-9EC6-5643F2D87C05}" type="parTrans" cxnId="{63D51D8F-E29E-45A4-88E0-F738F12EA2E5}">
      <dgm:prSet/>
      <dgm:spPr/>
      <dgm:t>
        <a:bodyPr/>
        <a:lstStyle/>
        <a:p>
          <a:pPr latinLnBrk="1"/>
          <a:endParaRPr lang="ko-KR" altLang="en-US"/>
        </a:p>
      </dgm:t>
    </dgm:pt>
    <dgm:pt modelId="{43BAD9B2-7941-4D74-B0FC-82ECFC5A0315}" type="sibTrans" cxnId="{63D51D8F-E29E-45A4-88E0-F738F12EA2E5}">
      <dgm:prSet/>
      <dgm:spPr/>
      <dgm:t>
        <a:bodyPr/>
        <a:lstStyle/>
        <a:p>
          <a:pPr latinLnBrk="1"/>
          <a:endParaRPr lang="ko-KR" altLang="en-US"/>
        </a:p>
      </dgm:t>
    </dgm:pt>
    <dgm:pt modelId="{C553B4BA-E234-41DF-AA3B-1237207E22B8}">
      <dgm:prSet phldrT="[텍스트]"/>
      <dgm:spPr/>
      <dgm:t>
        <a:bodyPr/>
        <a:lstStyle/>
        <a:p>
          <a:pPr latinLnBrk="1"/>
          <a:r>
            <a:rPr lang="en-US" altLang="ko-KR" dirty="0"/>
            <a:t>booklist</a:t>
          </a:r>
          <a:endParaRPr lang="ko-KR" altLang="en-US" dirty="0"/>
        </a:p>
      </dgm:t>
    </dgm:pt>
    <dgm:pt modelId="{EF0DA178-EC99-4C1B-9FC3-1211EBDC4AEA}" type="parTrans" cxnId="{F10B56CC-9108-4486-988C-BEE519E87183}">
      <dgm:prSet/>
      <dgm:spPr/>
      <dgm:t>
        <a:bodyPr/>
        <a:lstStyle/>
        <a:p>
          <a:pPr latinLnBrk="1"/>
          <a:endParaRPr lang="ko-KR" altLang="en-US"/>
        </a:p>
      </dgm:t>
    </dgm:pt>
    <dgm:pt modelId="{27A6F612-05C7-4C02-A9FB-A9878B163DE7}" type="sibTrans" cxnId="{F10B56CC-9108-4486-988C-BEE519E87183}">
      <dgm:prSet/>
      <dgm:spPr/>
      <dgm:t>
        <a:bodyPr/>
        <a:lstStyle/>
        <a:p>
          <a:pPr latinLnBrk="1"/>
          <a:endParaRPr lang="ko-KR" altLang="en-US"/>
        </a:p>
      </dgm:t>
    </dgm:pt>
    <dgm:pt modelId="{8AF56B55-5D04-481A-B7FA-87074AB03EA3}">
      <dgm:prSet phldrT="[텍스트]"/>
      <dgm:spPr/>
      <dgm:t>
        <a:bodyPr/>
        <a:lstStyle/>
        <a:p>
          <a:pPr latinLnBrk="1"/>
          <a:r>
            <a:rPr lang="en-US" altLang="ko-KR" dirty="0"/>
            <a:t>title</a:t>
          </a:r>
          <a:endParaRPr lang="ko-KR" altLang="en-US" dirty="0"/>
        </a:p>
      </dgm:t>
    </dgm:pt>
    <dgm:pt modelId="{A70586EA-9033-48BE-924B-B347800DDB68}" type="parTrans" cxnId="{93E7268D-B708-4BA5-80B0-928791D6CE23}">
      <dgm:prSet/>
      <dgm:spPr/>
      <dgm:t>
        <a:bodyPr/>
        <a:lstStyle/>
        <a:p>
          <a:pPr latinLnBrk="1"/>
          <a:endParaRPr lang="ko-KR" altLang="en-US"/>
        </a:p>
      </dgm:t>
    </dgm:pt>
    <dgm:pt modelId="{C14F3EC3-CD8C-4AEA-A59C-B9740B13665E}" type="sibTrans" cxnId="{93E7268D-B708-4BA5-80B0-928791D6CE23}">
      <dgm:prSet/>
      <dgm:spPr/>
      <dgm:t>
        <a:bodyPr/>
        <a:lstStyle/>
        <a:p>
          <a:pPr latinLnBrk="1"/>
          <a:endParaRPr lang="ko-KR" altLang="en-US"/>
        </a:p>
      </dgm:t>
    </dgm:pt>
    <dgm:pt modelId="{40FE5919-B7DA-4796-9320-B715C30CCFA3}">
      <dgm:prSet phldrT="[텍스트]"/>
      <dgm:spPr/>
      <dgm:t>
        <a:bodyPr/>
        <a:lstStyle/>
        <a:p>
          <a:pPr latinLnBrk="1"/>
          <a:r>
            <a:rPr lang="en-US" altLang="ko-KR" dirty="0"/>
            <a:t>author</a:t>
          </a:r>
          <a:endParaRPr lang="ko-KR" altLang="en-US" dirty="0"/>
        </a:p>
      </dgm:t>
    </dgm:pt>
    <dgm:pt modelId="{226C66A9-3F6C-4031-B081-040B8CABA6C5}" type="parTrans" cxnId="{D7C74238-3059-49C9-BC97-1F33F4D037A7}">
      <dgm:prSet/>
      <dgm:spPr/>
      <dgm:t>
        <a:bodyPr/>
        <a:lstStyle/>
        <a:p>
          <a:pPr latinLnBrk="1"/>
          <a:endParaRPr lang="ko-KR" altLang="en-US"/>
        </a:p>
      </dgm:t>
    </dgm:pt>
    <dgm:pt modelId="{6F213F8E-193F-401B-B5CD-1ADA38D3D560}" type="sibTrans" cxnId="{D7C74238-3059-49C9-BC97-1F33F4D037A7}">
      <dgm:prSet/>
      <dgm:spPr/>
      <dgm:t>
        <a:bodyPr/>
        <a:lstStyle/>
        <a:p>
          <a:pPr latinLnBrk="1"/>
          <a:endParaRPr lang="ko-KR" altLang="en-US"/>
        </a:p>
      </dgm:t>
    </dgm:pt>
    <dgm:pt modelId="{7B4E1F39-1AAF-4C4A-9B53-F61BE4DDE8FF}">
      <dgm:prSet phldrT="[텍스트]"/>
      <dgm:spPr/>
      <dgm:t>
        <a:bodyPr/>
        <a:lstStyle/>
        <a:p>
          <a:pPr latinLnBrk="1"/>
          <a:r>
            <a:rPr lang="en-US" altLang="ko-KR" dirty="0"/>
            <a:t>category</a:t>
          </a:r>
          <a:endParaRPr lang="ko-KR" altLang="en-US" dirty="0"/>
        </a:p>
      </dgm:t>
    </dgm:pt>
    <dgm:pt modelId="{06A313E4-EAFF-48FD-AD4E-CF5D7E509ECC}" type="parTrans" cxnId="{048AB353-D556-411B-9FBC-A5EF6651E9BA}">
      <dgm:prSet/>
      <dgm:spPr/>
      <dgm:t>
        <a:bodyPr/>
        <a:lstStyle/>
        <a:p>
          <a:pPr latinLnBrk="1"/>
          <a:endParaRPr lang="ko-KR" altLang="en-US"/>
        </a:p>
      </dgm:t>
    </dgm:pt>
    <dgm:pt modelId="{3D9AEB79-A624-44EE-B7B0-E1A0A701C339}" type="sibTrans" cxnId="{048AB353-D556-411B-9FBC-A5EF6651E9BA}">
      <dgm:prSet/>
      <dgm:spPr/>
      <dgm:t>
        <a:bodyPr/>
        <a:lstStyle/>
        <a:p>
          <a:pPr latinLnBrk="1"/>
          <a:endParaRPr lang="ko-KR" altLang="en-US"/>
        </a:p>
      </dgm:t>
    </dgm:pt>
    <dgm:pt modelId="{BD79CC67-5A24-4715-BBF7-95E3F1502402}">
      <dgm:prSet phldrT="[텍스트]"/>
      <dgm:spPr/>
      <dgm:t>
        <a:bodyPr/>
        <a:lstStyle/>
        <a:p>
          <a:pPr latinLnBrk="1"/>
          <a:r>
            <a:rPr lang="en-US" altLang="ko-KR" dirty="0"/>
            <a:t>title</a:t>
          </a:r>
          <a:endParaRPr lang="ko-KR" altLang="en-US" dirty="0"/>
        </a:p>
      </dgm:t>
    </dgm:pt>
    <dgm:pt modelId="{7125FF56-E44C-4A94-A0E0-4EAD50152464}" type="parTrans" cxnId="{375858C3-26DC-4EE2-82E2-0FB178802937}">
      <dgm:prSet/>
      <dgm:spPr/>
      <dgm:t>
        <a:bodyPr/>
        <a:lstStyle/>
        <a:p>
          <a:pPr latinLnBrk="1"/>
          <a:endParaRPr lang="ko-KR" altLang="en-US"/>
        </a:p>
      </dgm:t>
    </dgm:pt>
    <dgm:pt modelId="{B6AF81A6-862F-4557-907D-82CABDED20A0}" type="sibTrans" cxnId="{375858C3-26DC-4EE2-82E2-0FB178802937}">
      <dgm:prSet/>
      <dgm:spPr/>
      <dgm:t>
        <a:bodyPr/>
        <a:lstStyle/>
        <a:p>
          <a:pPr latinLnBrk="1"/>
          <a:endParaRPr lang="ko-KR" altLang="en-US"/>
        </a:p>
      </dgm:t>
    </dgm:pt>
    <dgm:pt modelId="{460A77CC-5831-46CA-B84B-450E591FA79E}">
      <dgm:prSet phldrT="[텍스트]"/>
      <dgm:spPr/>
      <dgm:t>
        <a:bodyPr/>
        <a:lstStyle/>
        <a:p>
          <a:pPr latinLnBrk="1"/>
          <a:r>
            <a:rPr lang="en-US" altLang="ko-KR" dirty="0"/>
            <a:t>title</a:t>
          </a:r>
          <a:endParaRPr lang="ko-KR" altLang="en-US" dirty="0"/>
        </a:p>
      </dgm:t>
    </dgm:pt>
    <dgm:pt modelId="{658230A4-0A2B-43A1-80E6-426FF741D6BB}" type="parTrans" cxnId="{DC9FE4A7-67FD-4724-84AC-CD378963AF13}">
      <dgm:prSet/>
      <dgm:spPr/>
      <dgm:t>
        <a:bodyPr/>
        <a:lstStyle/>
        <a:p>
          <a:pPr latinLnBrk="1"/>
          <a:endParaRPr lang="ko-KR" altLang="en-US"/>
        </a:p>
      </dgm:t>
    </dgm:pt>
    <dgm:pt modelId="{C282E50F-2CD0-40FE-9140-1D0CBD31CA5B}" type="sibTrans" cxnId="{DC9FE4A7-67FD-4724-84AC-CD378963AF13}">
      <dgm:prSet/>
      <dgm:spPr/>
      <dgm:t>
        <a:bodyPr/>
        <a:lstStyle/>
        <a:p>
          <a:pPr latinLnBrk="1"/>
          <a:endParaRPr lang="ko-KR" altLang="en-US"/>
        </a:p>
      </dgm:t>
    </dgm:pt>
    <dgm:pt modelId="{53F87B71-4595-4E02-8696-75BDDAA8DE3D}">
      <dgm:prSet phldrT="[텍스트]"/>
      <dgm:spPr/>
      <dgm:t>
        <a:bodyPr/>
        <a:lstStyle/>
        <a:p>
          <a:pPr latinLnBrk="1"/>
          <a:r>
            <a:rPr lang="en-US" altLang="ko-KR" dirty="0"/>
            <a:t>author</a:t>
          </a:r>
          <a:endParaRPr lang="ko-KR" altLang="en-US" dirty="0"/>
        </a:p>
      </dgm:t>
    </dgm:pt>
    <dgm:pt modelId="{7019E42C-7BD7-4560-B4C6-69718683528D}" type="parTrans" cxnId="{7264397F-7B4A-494B-A733-DCBACBC49477}">
      <dgm:prSet/>
      <dgm:spPr/>
      <dgm:t>
        <a:bodyPr/>
        <a:lstStyle/>
        <a:p>
          <a:pPr latinLnBrk="1"/>
          <a:endParaRPr lang="ko-KR" altLang="en-US"/>
        </a:p>
      </dgm:t>
    </dgm:pt>
    <dgm:pt modelId="{BE6F10E6-1375-4736-9029-58DF65D3C569}" type="sibTrans" cxnId="{7264397F-7B4A-494B-A733-DCBACBC49477}">
      <dgm:prSet/>
      <dgm:spPr/>
      <dgm:t>
        <a:bodyPr/>
        <a:lstStyle/>
        <a:p>
          <a:pPr latinLnBrk="1"/>
          <a:endParaRPr lang="ko-KR" altLang="en-US"/>
        </a:p>
      </dgm:t>
    </dgm:pt>
    <dgm:pt modelId="{FEAA9173-5E7D-4D5B-A90A-AC00D9884E51}">
      <dgm:prSet phldrT="[텍스트]"/>
      <dgm:spPr/>
      <dgm:t>
        <a:bodyPr/>
        <a:lstStyle/>
        <a:p>
          <a:pPr latinLnBrk="1"/>
          <a:r>
            <a:rPr lang="en-US" altLang="ko-KR" dirty="0"/>
            <a:t>description</a:t>
          </a:r>
          <a:endParaRPr lang="ko-KR" altLang="en-US" dirty="0"/>
        </a:p>
      </dgm:t>
    </dgm:pt>
    <dgm:pt modelId="{27A168C3-3C78-4326-9186-285D8D740096}" type="parTrans" cxnId="{007871AB-0EBE-4182-B985-DB0C3CDE6272}">
      <dgm:prSet/>
      <dgm:spPr/>
      <dgm:t>
        <a:bodyPr/>
        <a:lstStyle/>
        <a:p>
          <a:pPr latinLnBrk="1"/>
          <a:endParaRPr lang="ko-KR" altLang="en-US"/>
        </a:p>
      </dgm:t>
    </dgm:pt>
    <dgm:pt modelId="{26EA6866-4926-4971-943B-7D74C39B4B09}" type="sibTrans" cxnId="{007871AB-0EBE-4182-B985-DB0C3CDE6272}">
      <dgm:prSet/>
      <dgm:spPr/>
      <dgm:t>
        <a:bodyPr/>
        <a:lstStyle/>
        <a:p>
          <a:pPr latinLnBrk="1"/>
          <a:endParaRPr lang="ko-KR" altLang="en-US"/>
        </a:p>
      </dgm:t>
    </dgm:pt>
    <dgm:pt modelId="{6A1F7366-C029-42F5-9ED5-4FACA1CB4D1F}" type="pres">
      <dgm:prSet presAssocID="{E89F62B4-7266-4F48-8A4D-C44806749D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75A7FF-E917-4273-885A-C0998E382D67}" type="pres">
      <dgm:prSet presAssocID="{35B08EE1-C1AC-42A8-8EA5-B004FD67DEA6}" presName="hierRoot1" presStyleCnt="0">
        <dgm:presLayoutVars>
          <dgm:hierBranch val="init"/>
        </dgm:presLayoutVars>
      </dgm:prSet>
      <dgm:spPr/>
    </dgm:pt>
    <dgm:pt modelId="{FA628932-EBA3-4291-BDBF-BBF03A5389B4}" type="pres">
      <dgm:prSet presAssocID="{35B08EE1-C1AC-42A8-8EA5-B004FD67DEA6}" presName="rootComposite1" presStyleCnt="0"/>
      <dgm:spPr/>
    </dgm:pt>
    <dgm:pt modelId="{0C4694E5-0F94-40E2-BA73-99C40472153A}" type="pres">
      <dgm:prSet presAssocID="{35B08EE1-C1AC-42A8-8EA5-B004FD67DEA6}" presName="rootText1" presStyleLbl="node0" presStyleIdx="0" presStyleCnt="1">
        <dgm:presLayoutVars>
          <dgm:chPref val="3"/>
        </dgm:presLayoutVars>
      </dgm:prSet>
      <dgm:spPr/>
    </dgm:pt>
    <dgm:pt modelId="{E61C0703-B76F-44D3-A79A-D51462412343}" type="pres">
      <dgm:prSet presAssocID="{35B08EE1-C1AC-42A8-8EA5-B004FD67DEA6}" presName="rootConnector1" presStyleLbl="node1" presStyleIdx="0" presStyleCnt="0"/>
      <dgm:spPr/>
    </dgm:pt>
    <dgm:pt modelId="{AC85A704-C95D-4CF6-A37C-FA1EAB89D6FB}" type="pres">
      <dgm:prSet presAssocID="{35B08EE1-C1AC-42A8-8EA5-B004FD67DEA6}" presName="hierChild2" presStyleCnt="0"/>
      <dgm:spPr/>
    </dgm:pt>
    <dgm:pt modelId="{2312FCFC-776E-4ACB-9F2A-CD2B62117792}" type="pres">
      <dgm:prSet presAssocID="{EF0DA178-EC99-4C1B-9FC3-1211EBDC4AEA}" presName="Name37" presStyleLbl="parChTrans1D2" presStyleIdx="0" presStyleCnt="1"/>
      <dgm:spPr/>
    </dgm:pt>
    <dgm:pt modelId="{C31A61D0-07B6-4FA8-A89D-F8EED5E6D924}" type="pres">
      <dgm:prSet presAssocID="{C553B4BA-E234-41DF-AA3B-1237207E22B8}" presName="hierRoot2" presStyleCnt="0">
        <dgm:presLayoutVars>
          <dgm:hierBranch val="init"/>
        </dgm:presLayoutVars>
      </dgm:prSet>
      <dgm:spPr/>
    </dgm:pt>
    <dgm:pt modelId="{BB07D2C1-A344-4CD9-8EA9-B3121CC8D6AB}" type="pres">
      <dgm:prSet presAssocID="{C553B4BA-E234-41DF-AA3B-1237207E22B8}" presName="rootComposite" presStyleCnt="0"/>
      <dgm:spPr/>
    </dgm:pt>
    <dgm:pt modelId="{20FFC62E-E5EB-4AB3-892B-1020A26D8950}" type="pres">
      <dgm:prSet presAssocID="{C553B4BA-E234-41DF-AA3B-1237207E22B8}" presName="rootText" presStyleLbl="node2" presStyleIdx="0" presStyleCnt="1">
        <dgm:presLayoutVars>
          <dgm:chPref val="3"/>
        </dgm:presLayoutVars>
      </dgm:prSet>
      <dgm:spPr/>
    </dgm:pt>
    <dgm:pt modelId="{BADC0762-28C8-49B6-949B-3DDFE3513140}" type="pres">
      <dgm:prSet presAssocID="{C553B4BA-E234-41DF-AA3B-1237207E22B8}" presName="rootConnector" presStyleLbl="node2" presStyleIdx="0" presStyleCnt="1"/>
      <dgm:spPr/>
    </dgm:pt>
    <dgm:pt modelId="{894B430D-FE91-464F-B3C3-23BE40A6FC46}" type="pres">
      <dgm:prSet presAssocID="{C553B4BA-E234-41DF-AA3B-1237207E22B8}" presName="hierChild4" presStyleCnt="0"/>
      <dgm:spPr/>
    </dgm:pt>
    <dgm:pt modelId="{5A5B2817-B847-44D2-957D-291086FAC80D}" type="pres">
      <dgm:prSet presAssocID="{AB42A7CC-CA33-4164-A586-475AE44B2AF0}" presName="Name37" presStyleLbl="parChTrans1D3" presStyleIdx="0" presStyleCnt="3"/>
      <dgm:spPr/>
    </dgm:pt>
    <dgm:pt modelId="{95273FB8-874E-4BDE-BC1C-984584DB795E}" type="pres">
      <dgm:prSet presAssocID="{854AFD07-C17D-4642-A2F0-6E7A62800041}" presName="hierRoot2" presStyleCnt="0">
        <dgm:presLayoutVars>
          <dgm:hierBranch val="init"/>
        </dgm:presLayoutVars>
      </dgm:prSet>
      <dgm:spPr/>
    </dgm:pt>
    <dgm:pt modelId="{07E36303-071B-4562-B694-DBC7DE7B525F}" type="pres">
      <dgm:prSet presAssocID="{854AFD07-C17D-4642-A2F0-6E7A62800041}" presName="rootComposite" presStyleCnt="0"/>
      <dgm:spPr/>
    </dgm:pt>
    <dgm:pt modelId="{BC29F7CF-527B-481D-AB71-1BE3C710F265}" type="pres">
      <dgm:prSet presAssocID="{854AFD07-C17D-4642-A2F0-6E7A62800041}" presName="rootText" presStyleLbl="node3" presStyleIdx="0" presStyleCnt="3">
        <dgm:presLayoutVars>
          <dgm:chPref val="3"/>
        </dgm:presLayoutVars>
      </dgm:prSet>
      <dgm:spPr/>
    </dgm:pt>
    <dgm:pt modelId="{C2290B88-A94B-4FE5-9829-89DEEAE2F673}" type="pres">
      <dgm:prSet presAssocID="{854AFD07-C17D-4642-A2F0-6E7A62800041}" presName="rootConnector" presStyleLbl="node3" presStyleIdx="0" presStyleCnt="3"/>
      <dgm:spPr/>
    </dgm:pt>
    <dgm:pt modelId="{3ED19B84-7ECB-4D14-86E3-64197C0C95D4}" type="pres">
      <dgm:prSet presAssocID="{854AFD07-C17D-4642-A2F0-6E7A62800041}" presName="hierChild4" presStyleCnt="0"/>
      <dgm:spPr/>
    </dgm:pt>
    <dgm:pt modelId="{1092C066-527A-497E-ABCD-E0CAA550F1C8}" type="pres">
      <dgm:prSet presAssocID="{A70586EA-9033-48BE-924B-B347800DDB68}" presName="Name37" presStyleLbl="parChTrans1D4" presStyleIdx="0" presStyleCnt="7"/>
      <dgm:spPr/>
    </dgm:pt>
    <dgm:pt modelId="{D08D3198-79DC-4924-B8C2-93354820CC4E}" type="pres">
      <dgm:prSet presAssocID="{8AF56B55-5D04-481A-B7FA-87074AB03EA3}" presName="hierRoot2" presStyleCnt="0">
        <dgm:presLayoutVars>
          <dgm:hierBranch val="init"/>
        </dgm:presLayoutVars>
      </dgm:prSet>
      <dgm:spPr/>
    </dgm:pt>
    <dgm:pt modelId="{A1FA5148-4328-4F6F-A9C5-942C3E111997}" type="pres">
      <dgm:prSet presAssocID="{8AF56B55-5D04-481A-B7FA-87074AB03EA3}" presName="rootComposite" presStyleCnt="0"/>
      <dgm:spPr/>
    </dgm:pt>
    <dgm:pt modelId="{4D3AE329-E624-4CB7-9EEF-F516471A1483}" type="pres">
      <dgm:prSet presAssocID="{8AF56B55-5D04-481A-B7FA-87074AB03EA3}" presName="rootText" presStyleLbl="node4" presStyleIdx="0" presStyleCnt="7">
        <dgm:presLayoutVars>
          <dgm:chPref val="3"/>
        </dgm:presLayoutVars>
      </dgm:prSet>
      <dgm:spPr/>
    </dgm:pt>
    <dgm:pt modelId="{8128DA02-DC39-4411-AB97-93D217D4FBA3}" type="pres">
      <dgm:prSet presAssocID="{8AF56B55-5D04-481A-B7FA-87074AB03EA3}" presName="rootConnector" presStyleLbl="node4" presStyleIdx="0" presStyleCnt="7"/>
      <dgm:spPr/>
    </dgm:pt>
    <dgm:pt modelId="{117B649C-E84A-4577-AEFC-D481BB661E9F}" type="pres">
      <dgm:prSet presAssocID="{8AF56B55-5D04-481A-B7FA-87074AB03EA3}" presName="hierChild4" presStyleCnt="0"/>
      <dgm:spPr/>
    </dgm:pt>
    <dgm:pt modelId="{DB17563A-7B97-4B29-900C-4CC4B75D7DE2}" type="pres">
      <dgm:prSet presAssocID="{8AF56B55-5D04-481A-B7FA-87074AB03EA3}" presName="hierChild5" presStyleCnt="0"/>
      <dgm:spPr/>
    </dgm:pt>
    <dgm:pt modelId="{E04BFCF5-99BD-454C-AA37-1D4E4F84AC1E}" type="pres">
      <dgm:prSet presAssocID="{226C66A9-3F6C-4031-B081-040B8CABA6C5}" presName="Name37" presStyleLbl="parChTrans1D4" presStyleIdx="1" presStyleCnt="7"/>
      <dgm:spPr/>
    </dgm:pt>
    <dgm:pt modelId="{DA3DD353-747B-42BD-AF19-94E97ED92813}" type="pres">
      <dgm:prSet presAssocID="{40FE5919-B7DA-4796-9320-B715C30CCFA3}" presName="hierRoot2" presStyleCnt="0">
        <dgm:presLayoutVars>
          <dgm:hierBranch val="init"/>
        </dgm:presLayoutVars>
      </dgm:prSet>
      <dgm:spPr/>
    </dgm:pt>
    <dgm:pt modelId="{6ADBC16F-5443-4AE4-A076-7840A9C900E3}" type="pres">
      <dgm:prSet presAssocID="{40FE5919-B7DA-4796-9320-B715C30CCFA3}" presName="rootComposite" presStyleCnt="0"/>
      <dgm:spPr/>
    </dgm:pt>
    <dgm:pt modelId="{15FB91AE-5782-4BCB-B056-B3E3D0D76154}" type="pres">
      <dgm:prSet presAssocID="{40FE5919-B7DA-4796-9320-B715C30CCFA3}" presName="rootText" presStyleLbl="node4" presStyleIdx="1" presStyleCnt="7">
        <dgm:presLayoutVars>
          <dgm:chPref val="3"/>
        </dgm:presLayoutVars>
      </dgm:prSet>
      <dgm:spPr/>
    </dgm:pt>
    <dgm:pt modelId="{454512CB-101E-4A10-942A-AD4A0528C4B4}" type="pres">
      <dgm:prSet presAssocID="{40FE5919-B7DA-4796-9320-B715C30CCFA3}" presName="rootConnector" presStyleLbl="node4" presStyleIdx="1" presStyleCnt="7"/>
      <dgm:spPr/>
    </dgm:pt>
    <dgm:pt modelId="{6EE837F1-CC71-4143-A827-D7C8ADB49166}" type="pres">
      <dgm:prSet presAssocID="{40FE5919-B7DA-4796-9320-B715C30CCFA3}" presName="hierChild4" presStyleCnt="0"/>
      <dgm:spPr/>
    </dgm:pt>
    <dgm:pt modelId="{92C4F4FE-A90A-4420-9C41-4EB35B163DBE}" type="pres">
      <dgm:prSet presAssocID="{40FE5919-B7DA-4796-9320-B715C30CCFA3}" presName="hierChild5" presStyleCnt="0"/>
      <dgm:spPr/>
    </dgm:pt>
    <dgm:pt modelId="{4EB07D00-B30C-4143-ABDF-FAAC0FFC9DF0}" type="pres">
      <dgm:prSet presAssocID="{06A313E4-EAFF-48FD-AD4E-CF5D7E509ECC}" presName="Name37" presStyleLbl="parChTrans1D4" presStyleIdx="2" presStyleCnt="7"/>
      <dgm:spPr/>
    </dgm:pt>
    <dgm:pt modelId="{D6C05A2E-40A4-4F19-95AC-5DA5F4F70A55}" type="pres">
      <dgm:prSet presAssocID="{7B4E1F39-1AAF-4C4A-9B53-F61BE4DDE8FF}" presName="hierRoot2" presStyleCnt="0">
        <dgm:presLayoutVars>
          <dgm:hierBranch val="init"/>
        </dgm:presLayoutVars>
      </dgm:prSet>
      <dgm:spPr/>
    </dgm:pt>
    <dgm:pt modelId="{CEE68AEA-4AEA-47DA-B38A-3294FECF17B7}" type="pres">
      <dgm:prSet presAssocID="{7B4E1F39-1AAF-4C4A-9B53-F61BE4DDE8FF}" presName="rootComposite" presStyleCnt="0"/>
      <dgm:spPr/>
    </dgm:pt>
    <dgm:pt modelId="{A74EF21B-9E0B-4AC4-A53E-02670CAA8597}" type="pres">
      <dgm:prSet presAssocID="{7B4E1F39-1AAF-4C4A-9B53-F61BE4DDE8FF}" presName="rootText" presStyleLbl="node4" presStyleIdx="2" presStyleCnt="7">
        <dgm:presLayoutVars>
          <dgm:chPref val="3"/>
        </dgm:presLayoutVars>
      </dgm:prSet>
      <dgm:spPr/>
    </dgm:pt>
    <dgm:pt modelId="{BA8514F2-1C8B-4158-8CB6-8985AA4F011B}" type="pres">
      <dgm:prSet presAssocID="{7B4E1F39-1AAF-4C4A-9B53-F61BE4DDE8FF}" presName="rootConnector" presStyleLbl="node4" presStyleIdx="2" presStyleCnt="7"/>
      <dgm:spPr/>
    </dgm:pt>
    <dgm:pt modelId="{134441CD-61AF-4187-AC2E-DA3829C51FC4}" type="pres">
      <dgm:prSet presAssocID="{7B4E1F39-1AAF-4C4A-9B53-F61BE4DDE8FF}" presName="hierChild4" presStyleCnt="0"/>
      <dgm:spPr/>
    </dgm:pt>
    <dgm:pt modelId="{B4AAE76E-C74F-42C1-AC7D-A86312FB5968}" type="pres">
      <dgm:prSet presAssocID="{7B4E1F39-1AAF-4C4A-9B53-F61BE4DDE8FF}" presName="hierChild5" presStyleCnt="0"/>
      <dgm:spPr/>
    </dgm:pt>
    <dgm:pt modelId="{F32027E9-7177-4278-A861-F752400C1AB3}" type="pres">
      <dgm:prSet presAssocID="{854AFD07-C17D-4642-A2F0-6E7A62800041}" presName="hierChild5" presStyleCnt="0"/>
      <dgm:spPr/>
    </dgm:pt>
    <dgm:pt modelId="{16F6CB6F-2C89-4B30-BEE3-375E531AE6C1}" type="pres">
      <dgm:prSet presAssocID="{0A70D3C0-93AE-4A68-B516-3168C674DAFF}" presName="Name37" presStyleLbl="parChTrans1D3" presStyleIdx="1" presStyleCnt="3"/>
      <dgm:spPr/>
    </dgm:pt>
    <dgm:pt modelId="{18A4BCA0-7078-4BA6-BA2A-38A2080EE12A}" type="pres">
      <dgm:prSet presAssocID="{B7254245-58C5-47C6-93F2-7D1EC27AA323}" presName="hierRoot2" presStyleCnt="0">
        <dgm:presLayoutVars>
          <dgm:hierBranch val="init"/>
        </dgm:presLayoutVars>
      </dgm:prSet>
      <dgm:spPr/>
    </dgm:pt>
    <dgm:pt modelId="{E25384F3-0D71-4150-8922-CC6629AC742C}" type="pres">
      <dgm:prSet presAssocID="{B7254245-58C5-47C6-93F2-7D1EC27AA323}" presName="rootComposite" presStyleCnt="0"/>
      <dgm:spPr/>
    </dgm:pt>
    <dgm:pt modelId="{352619B7-49CE-4157-A1F9-401421A9F675}" type="pres">
      <dgm:prSet presAssocID="{B7254245-58C5-47C6-93F2-7D1EC27AA323}" presName="rootText" presStyleLbl="node3" presStyleIdx="1" presStyleCnt="3">
        <dgm:presLayoutVars>
          <dgm:chPref val="3"/>
        </dgm:presLayoutVars>
      </dgm:prSet>
      <dgm:spPr/>
    </dgm:pt>
    <dgm:pt modelId="{29CF948E-B813-481B-BEBB-10AE7589029B}" type="pres">
      <dgm:prSet presAssocID="{B7254245-58C5-47C6-93F2-7D1EC27AA323}" presName="rootConnector" presStyleLbl="node3" presStyleIdx="1" presStyleCnt="3"/>
      <dgm:spPr/>
    </dgm:pt>
    <dgm:pt modelId="{0A80E57A-9111-47FB-A217-952943B39F00}" type="pres">
      <dgm:prSet presAssocID="{B7254245-58C5-47C6-93F2-7D1EC27AA323}" presName="hierChild4" presStyleCnt="0"/>
      <dgm:spPr/>
    </dgm:pt>
    <dgm:pt modelId="{11EF5B4F-1C14-4BD1-88A9-9A97C705346C}" type="pres">
      <dgm:prSet presAssocID="{7125FF56-E44C-4A94-A0E0-4EAD50152464}" presName="Name37" presStyleLbl="parChTrans1D4" presStyleIdx="3" presStyleCnt="7"/>
      <dgm:spPr/>
    </dgm:pt>
    <dgm:pt modelId="{988610DB-7549-4473-AF3F-4E9C2090252B}" type="pres">
      <dgm:prSet presAssocID="{BD79CC67-5A24-4715-BBF7-95E3F1502402}" presName="hierRoot2" presStyleCnt="0">
        <dgm:presLayoutVars>
          <dgm:hierBranch val="init"/>
        </dgm:presLayoutVars>
      </dgm:prSet>
      <dgm:spPr/>
    </dgm:pt>
    <dgm:pt modelId="{D9AE6F6F-D7FD-495C-B62A-B870BFC47AB0}" type="pres">
      <dgm:prSet presAssocID="{BD79CC67-5A24-4715-BBF7-95E3F1502402}" presName="rootComposite" presStyleCnt="0"/>
      <dgm:spPr/>
    </dgm:pt>
    <dgm:pt modelId="{8A4EB555-5CC1-4DD6-A2DE-12455DF8417D}" type="pres">
      <dgm:prSet presAssocID="{BD79CC67-5A24-4715-BBF7-95E3F1502402}" presName="rootText" presStyleLbl="node4" presStyleIdx="3" presStyleCnt="7">
        <dgm:presLayoutVars>
          <dgm:chPref val="3"/>
        </dgm:presLayoutVars>
      </dgm:prSet>
      <dgm:spPr/>
    </dgm:pt>
    <dgm:pt modelId="{64430FFB-071B-426F-B736-13BA1FDF2AD3}" type="pres">
      <dgm:prSet presAssocID="{BD79CC67-5A24-4715-BBF7-95E3F1502402}" presName="rootConnector" presStyleLbl="node4" presStyleIdx="3" presStyleCnt="7"/>
      <dgm:spPr/>
    </dgm:pt>
    <dgm:pt modelId="{48117C13-2620-4DE4-A599-27580E8137A7}" type="pres">
      <dgm:prSet presAssocID="{BD79CC67-5A24-4715-BBF7-95E3F1502402}" presName="hierChild4" presStyleCnt="0"/>
      <dgm:spPr/>
    </dgm:pt>
    <dgm:pt modelId="{26EC8BE3-E145-4B1B-880F-8CD158FA2923}" type="pres">
      <dgm:prSet presAssocID="{BD79CC67-5A24-4715-BBF7-95E3F1502402}" presName="hierChild5" presStyleCnt="0"/>
      <dgm:spPr/>
    </dgm:pt>
    <dgm:pt modelId="{0BB69E96-A2F3-4ACC-99C3-9B466E0FB19B}" type="pres">
      <dgm:prSet presAssocID="{B7254245-58C5-47C6-93F2-7D1EC27AA323}" presName="hierChild5" presStyleCnt="0"/>
      <dgm:spPr/>
    </dgm:pt>
    <dgm:pt modelId="{33152791-06D7-45B6-81FD-80D268B42F27}" type="pres">
      <dgm:prSet presAssocID="{ED3213DA-9483-4754-9EC6-5643F2D87C05}" presName="Name37" presStyleLbl="parChTrans1D3" presStyleIdx="2" presStyleCnt="3"/>
      <dgm:spPr/>
    </dgm:pt>
    <dgm:pt modelId="{73762D83-0350-4ACA-A699-A7BD478E33B9}" type="pres">
      <dgm:prSet presAssocID="{0596A452-44C5-42C9-913E-118BBAC87049}" presName="hierRoot2" presStyleCnt="0">
        <dgm:presLayoutVars>
          <dgm:hierBranch val="init"/>
        </dgm:presLayoutVars>
      </dgm:prSet>
      <dgm:spPr/>
    </dgm:pt>
    <dgm:pt modelId="{A90AC62A-52E5-4260-8EF4-9A908B38C953}" type="pres">
      <dgm:prSet presAssocID="{0596A452-44C5-42C9-913E-118BBAC87049}" presName="rootComposite" presStyleCnt="0"/>
      <dgm:spPr/>
    </dgm:pt>
    <dgm:pt modelId="{C877BF04-8A0B-4593-BE7E-CCBB0A81C1F8}" type="pres">
      <dgm:prSet presAssocID="{0596A452-44C5-42C9-913E-118BBAC87049}" presName="rootText" presStyleLbl="node3" presStyleIdx="2" presStyleCnt="3">
        <dgm:presLayoutVars>
          <dgm:chPref val="3"/>
        </dgm:presLayoutVars>
      </dgm:prSet>
      <dgm:spPr/>
    </dgm:pt>
    <dgm:pt modelId="{F8B402CD-B34B-4140-92A8-DE6992EB5B70}" type="pres">
      <dgm:prSet presAssocID="{0596A452-44C5-42C9-913E-118BBAC87049}" presName="rootConnector" presStyleLbl="node3" presStyleIdx="2" presStyleCnt="3"/>
      <dgm:spPr/>
    </dgm:pt>
    <dgm:pt modelId="{FC33BF03-4531-462A-87FD-96FA681D05E9}" type="pres">
      <dgm:prSet presAssocID="{0596A452-44C5-42C9-913E-118BBAC87049}" presName="hierChild4" presStyleCnt="0"/>
      <dgm:spPr/>
    </dgm:pt>
    <dgm:pt modelId="{DB224EB9-EB27-4321-AE89-B4E471E9A42A}" type="pres">
      <dgm:prSet presAssocID="{658230A4-0A2B-43A1-80E6-426FF741D6BB}" presName="Name37" presStyleLbl="parChTrans1D4" presStyleIdx="4" presStyleCnt="7"/>
      <dgm:spPr/>
    </dgm:pt>
    <dgm:pt modelId="{ADA0F0FD-D7A2-4109-873F-62531633AAB8}" type="pres">
      <dgm:prSet presAssocID="{460A77CC-5831-46CA-B84B-450E591FA79E}" presName="hierRoot2" presStyleCnt="0">
        <dgm:presLayoutVars>
          <dgm:hierBranch val="init"/>
        </dgm:presLayoutVars>
      </dgm:prSet>
      <dgm:spPr/>
    </dgm:pt>
    <dgm:pt modelId="{4D12DC87-93F5-4010-BDF1-541DBF0B5193}" type="pres">
      <dgm:prSet presAssocID="{460A77CC-5831-46CA-B84B-450E591FA79E}" presName="rootComposite" presStyleCnt="0"/>
      <dgm:spPr/>
    </dgm:pt>
    <dgm:pt modelId="{473F9BBF-26BB-493E-88A7-6172A4366D0D}" type="pres">
      <dgm:prSet presAssocID="{460A77CC-5831-46CA-B84B-450E591FA79E}" presName="rootText" presStyleLbl="node4" presStyleIdx="4" presStyleCnt="7">
        <dgm:presLayoutVars>
          <dgm:chPref val="3"/>
        </dgm:presLayoutVars>
      </dgm:prSet>
      <dgm:spPr/>
    </dgm:pt>
    <dgm:pt modelId="{5EE66AFE-8F41-4873-B112-317F9E3B50AD}" type="pres">
      <dgm:prSet presAssocID="{460A77CC-5831-46CA-B84B-450E591FA79E}" presName="rootConnector" presStyleLbl="node4" presStyleIdx="4" presStyleCnt="7"/>
      <dgm:spPr/>
    </dgm:pt>
    <dgm:pt modelId="{B8A713C2-2A70-4B47-8E28-3AD7C6E9AF84}" type="pres">
      <dgm:prSet presAssocID="{460A77CC-5831-46CA-B84B-450E591FA79E}" presName="hierChild4" presStyleCnt="0"/>
      <dgm:spPr/>
    </dgm:pt>
    <dgm:pt modelId="{B2B091D2-451B-41AC-BF9A-31018B571865}" type="pres">
      <dgm:prSet presAssocID="{460A77CC-5831-46CA-B84B-450E591FA79E}" presName="hierChild5" presStyleCnt="0"/>
      <dgm:spPr/>
    </dgm:pt>
    <dgm:pt modelId="{D79429DC-A6DA-4822-BEFE-9D5541094B01}" type="pres">
      <dgm:prSet presAssocID="{7019E42C-7BD7-4560-B4C6-69718683528D}" presName="Name37" presStyleLbl="parChTrans1D4" presStyleIdx="5" presStyleCnt="7"/>
      <dgm:spPr/>
    </dgm:pt>
    <dgm:pt modelId="{7C19AC2A-DA1C-4A5F-B1F8-63EB791AA9AC}" type="pres">
      <dgm:prSet presAssocID="{53F87B71-4595-4E02-8696-75BDDAA8DE3D}" presName="hierRoot2" presStyleCnt="0">
        <dgm:presLayoutVars>
          <dgm:hierBranch val="init"/>
        </dgm:presLayoutVars>
      </dgm:prSet>
      <dgm:spPr/>
    </dgm:pt>
    <dgm:pt modelId="{1777859E-49B5-4137-9D3B-039D85E99ACB}" type="pres">
      <dgm:prSet presAssocID="{53F87B71-4595-4E02-8696-75BDDAA8DE3D}" presName="rootComposite" presStyleCnt="0"/>
      <dgm:spPr/>
    </dgm:pt>
    <dgm:pt modelId="{7BA3B323-C86C-4EB8-9609-0F5EA106D77D}" type="pres">
      <dgm:prSet presAssocID="{53F87B71-4595-4E02-8696-75BDDAA8DE3D}" presName="rootText" presStyleLbl="node4" presStyleIdx="5" presStyleCnt="7">
        <dgm:presLayoutVars>
          <dgm:chPref val="3"/>
        </dgm:presLayoutVars>
      </dgm:prSet>
      <dgm:spPr/>
    </dgm:pt>
    <dgm:pt modelId="{9B78272C-022B-44FD-8369-41B9A739ED7F}" type="pres">
      <dgm:prSet presAssocID="{53F87B71-4595-4E02-8696-75BDDAA8DE3D}" presName="rootConnector" presStyleLbl="node4" presStyleIdx="5" presStyleCnt="7"/>
      <dgm:spPr/>
    </dgm:pt>
    <dgm:pt modelId="{B55A7859-0D6A-4938-8C71-415B274AF261}" type="pres">
      <dgm:prSet presAssocID="{53F87B71-4595-4E02-8696-75BDDAA8DE3D}" presName="hierChild4" presStyleCnt="0"/>
      <dgm:spPr/>
    </dgm:pt>
    <dgm:pt modelId="{C68FF680-CB62-469B-BB82-87873A66A9FB}" type="pres">
      <dgm:prSet presAssocID="{53F87B71-4595-4E02-8696-75BDDAA8DE3D}" presName="hierChild5" presStyleCnt="0"/>
      <dgm:spPr/>
    </dgm:pt>
    <dgm:pt modelId="{83037DFE-8CD5-4769-B958-5FA9BDBD4EDE}" type="pres">
      <dgm:prSet presAssocID="{27A168C3-3C78-4326-9186-285D8D740096}" presName="Name37" presStyleLbl="parChTrans1D4" presStyleIdx="6" presStyleCnt="7"/>
      <dgm:spPr/>
    </dgm:pt>
    <dgm:pt modelId="{748FF42D-7CF9-4770-A975-FCF4CCC00B39}" type="pres">
      <dgm:prSet presAssocID="{FEAA9173-5E7D-4D5B-A90A-AC00D9884E51}" presName="hierRoot2" presStyleCnt="0">
        <dgm:presLayoutVars>
          <dgm:hierBranch val="init"/>
        </dgm:presLayoutVars>
      </dgm:prSet>
      <dgm:spPr/>
    </dgm:pt>
    <dgm:pt modelId="{73E3C6B0-67D6-40D1-81BC-BE0261ED0EE7}" type="pres">
      <dgm:prSet presAssocID="{FEAA9173-5E7D-4D5B-A90A-AC00D9884E51}" presName="rootComposite" presStyleCnt="0"/>
      <dgm:spPr/>
    </dgm:pt>
    <dgm:pt modelId="{E8BF2A64-F98E-42DB-A30F-E3CE78AE9EF4}" type="pres">
      <dgm:prSet presAssocID="{FEAA9173-5E7D-4D5B-A90A-AC00D9884E51}" presName="rootText" presStyleLbl="node4" presStyleIdx="6" presStyleCnt="7">
        <dgm:presLayoutVars>
          <dgm:chPref val="3"/>
        </dgm:presLayoutVars>
      </dgm:prSet>
      <dgm:spPr/>
    </dgm:pt>
    <dgm:pt modelId="{1613A77F-AA38-4DCF-ADC8-EDB8E9D9ECC2}" type="pres">
      <dgm:prSet presAssocID="{FEAA9173-5E7D-4D5B-A90A-AC00D9884E51}" presName="rootConnector" presStyleLbl="node4" presStyleIdx="6" presStyleCnt="7"/>
      <dgm:spPr/>
    </dgm:pt>
    <dgm:pt modelId="{71D762B2-B8BA-4AE5-BA4D-6CEE638D7960}" type="pres">
      <dgm:prSet presAssocID="{FEAA9173-5E7D-4D5B-A90A-AC00D9884E51}" presName="hierChild4" presStyleCnt="0"/>
      <dgm:spPr/>
    </dgm:pt>
    <dgm:pt modelId="{3A409B39-6E38-4265-BAB3-C808C9F8F719}" type="pres">
      <dgm:prSet presAssocID="{FEAA9173-5E7D-4D5B-A90A-AC00D9884E51}" presName="hierChild5" presStyleCnt="0"/>
      <dgm:spPr/>
    </dgm:pt>
    <dgm:pt modelId="{CABF9DC0-71FC-48A2-B812-7592C4FC68BA}" type="pres">
      <dgm:prSet presAssocID="{0596A452-44C5-42C9-913E-118BBAC87049}" presName="hierChild5" presStyleCnt="0"/>
      <dgm:spPr/>
    </dgm:pt>
    <dgm:pt modelId="{A5EC262A-97C5-45D1-843F-1434AA322FB8}" type="pres">
      <dgm:prSet presAssocID="{C553B4BA-E234-41DF-AA3B-1237207E22B8}" presName="hierChild5" presStyleCnt="0"/>
      <dgm:spPr/>
    </dgm:pt>
    <dgm:pt modelId="{9C7DEFDC-0B42-4902-A171-2A792C54D57C}" type="pres">
      <dgm:prSet presAssocID="{35B08EE1-C1AC-42A8-8EA5-B004FD67DEA6}" presName="hierChild3" presStyleCnt="0"/>
      <dgm:spPr/>
    </dgm:pt>
  </dgm:ptLst>
  <dgm:cxnLst>
    <dgm:cxn modelId="{2125AB0B-8E91-4156-83A2-7E02BD52D97C}" type="presOf" srcId="{8AF56B55-5D04-481A-B7FA-87074AB03EA3}" destId="{8128DA02-DC39-4411-AB97-93D217D4FBA3}" srcOrd="1" destOrd="0" presId="urn:microsoft.com/office/officeart/2005/8/layout/orgChart1"/>
    <dgm:cxn modelId="{428C9F0F-4704-4421-A954-DB101A9DAB38}" type="presOf" srcId="{8AF56B55-5D04-481A-B7FA-87074AB03EA3}" destId="{4D3AE329-E624-4CB7-9EEF-F516471A1483}" srcOrd="0" destOrd="0" presId="urn:microsoft.com/office/officeart/2005/8/layout/orgChart1"/>
    <dgm:cxn modelId="{7FB73712-230E-468F-AE8B-BB08B970D311}" type="presOf" srcId="{B7254245-58C5-47C6-93F2-7D1EC27AA323}" destId="{29CF948E-B813-481B-BEBB-10AE7589029B}" srcOrd="1" destOrd="0" presId="urn:microsoft.com/office/officeart/2005/8/layout/orgChart1"/>
    <dgm:cxn modelId="{E087D513-998D-478D-BE1B-A195C0F7F786}" type="presOf" srcId="{854AFD07-C17D-4642-A2F0-6E7A62800041}" destId="{C2290B88-A94B-4FE5-9829-89DEEAE2F673}" srcOrd="1" destOrd="0" presId="urn:microsoft.com/office/officeart/2005/8/layout/orgChart1"/>
    <dgm:cxn modelId="{CDCDF114-72CF-427F-B2D0-5FB2A01FD29C}" type="presOf" srcId="{7B4E1F39-1AAF-4C4A-9B53-F61BE4DDE8FF}" destId="{BA8514F2-1C8B-4158-8CB6-8985AA4F011B}" srcOrd="1" destOrd="0" presId="urn:microsoft.com/office/officeart/2005/8/layout/orgChart1"/>
    <dgm:cxn modelId="{BF576421-0AA9-4BF2-B907-B54FB6CDCF35}" type="presOf" srcId="{E89F62B4-7266-4F48-8A4D-C44806749D1C}" destId="{6A1F7366-C029-42F5-9ED5-4FACA1CB4D1F}" srcOrd="0" destOrd="0" presId="urn:microsoft.com/office/officeart/2005/8/layout/orgChart1"/>
    <dgm:cxn modelId="{263B8D2E-CD44-4B53-8711-8096676C5F4B}" type="presOf" srcId="{53F87B71-4595-4E02-8696-75BDDAA8DE3D}" destId="{9B78272C-022B-44FD-8369-41B9A739ED7F}" srcOrd="1" destOrd="0" presId="urn:microsoft.com/office/officeart/2005/8/layout/orgChart1"/>
    <dgm:cxn modelId="{CC01DF2E-8723-4F16-AE11-918B69E45AD6}" type="presOf" srcId="{854AFD07-C17D-4642-A2F0-6E7A62800041}" destId="{BC29F7CF-527B-481D-AB71-1BE3C710F265}" srcOrd="0" destOrd="0" presId="urn:microsoft.com/office/officeart/2005/8/layout/orgChart1"/>
    <dgm:cxn modelId="{7683A832-3D62-4D18-9756-7C0D367F055F}" type="presOf" srcId="{ED3213DA-9483-4754-9EC6-5643F2D87C05}" destId="{33152791-06D7-45B6-81FD-80D268B42F27}" srcOrd="0" destOrd="0" presId="urn:microsoft.com/office/officeart/2005/8/layout/orgChart1"/>
    <dgm:cxn modelId="{F8281B33-A242-4EDB-8F50-F5CAB59B4F36}" type="presOf" srcId="{7019E42C-7BD7-4560-B4C6-69718683528D}" destId="{D79429DC-A6DA-4822-BEFE-9D5541094B01}" srcOrd="0" destOrd="0" presId="urn:microsoft.com/office/officeart/2005/8/layout/orgChart1"/>
    <dgm:cxn modelId="{D7C74238-3059-49C9-BC97-1F33F4D037A7}" srcId="{854AFD07-C17D-4642-A2F0-6E7A62800041}" destId="{40FE5919-B7DA-4796-9320-B715C30CCFA3}" srcOrd="1" destOrd="0" parTransId="{226C66A9-3F6C-4031-B081-040B8CABA6C5}" sibTransId="{6F213F8E-193F-401B-B5CD-1ADA38D3D560}"/>
    <dgm:cxn modelId="{0C881F3D-416A-435E-B3DC-A367511D72FE}" type="presOf" srcId="{EF0DA178-EC99-4C1B-9FC3-1211EBDC4AEA}" destId="{2312FCFC-776E-4ACB-9F2A-CD2B62117792}" srcOrd="0" destOrd="0" presId="urn:microsoft.com/office/officeart/2005/8/layout/orgChart1"/>
    <dgm:cxn modelId="{337BB65D-1DA4-452E-87F4-E8B94BC174F6}" type="presOf" srcId="{C553B4BA-E234-41DF-AA3B-1237207E22B8}" destId="{20FFC62E-E5EB-4AB3-892B-1020A26D8950}" srcOrd="0" destOrd="0" presId="urn:microsoft.com/office/officeart/2005/8/layout/orgChart1"/>
    <dgm:cxn modelId="{A769A962-A907-4337-AE7C-14E1E87EF5AA}" type="presOf" srcId="{0596A452-44C5-42C9-913E-118BBAC87049}" destId="{F8B402CD-B34B-4140-92A8-DE6992EB5B70}" srcOrd="1" destOrd="0" presId="urn:microsoft.com/office/officeart/2005/8/layout/orgChart1"/>
    <dgm:cxn modelId="{C897D945-9421-4AA8-9012-9E0486BEE047}" type="presOf" srcId="{53F87B71-4595-4E02-8696-75BDDAA8DE3D}" destId="{7BA3B323-C86C-4EB8-9609-0F5EA106D77D}" srcOrd="0" destOrd="0" presId="urn:microsoft.com/office/officeart/2005/8/layout/orgChart1"/>
    <dgm:cxn modelId="{74602847-40BE-4D76-964A-3668ACE50749}" type="presOf" srcId="{0A70D3C0-93AE-4A68-B516-3168C674DAFF}" destId="{16F6CB6F-2C89-4B30-BEE3-375E531AE6C1}" srcOrd="0" destOrd="0" presId="urn:microsoft.com/office/officeart/2005/8/layout/orgChart1"/>
    <dgm:cxn modelId="{C2BAAA4B-D170-494B-B07B-9955CC4C9303}" srcId="{C553B4BA-E234-41DF-AA3B-1237207E22B8}" destId="{B7254245-58C5-47C6-93F2-7D1EC27AA323}" srcOrd="1" destOrd="0" parTransId="{0A70D3C0-93AE-4A68-B516-3168C674DAFF}" sibTransId="{FE6E6B63-30FA-47F1-AF52-F07F9F17F1C6}"/>
    <dgm:cxn modelId="{7BF7B46B-E5DE-40BE-8816-CF385220FD27}" type="presOf" srcId="{BD79CC67-5A24-4715-BBF7-95E3F1502402}" destId="{64430FFB-071B-426F-B736-13BA1FDF2AD3}" srcOrd="1" destOrd="0" presId="urn:microsoft.com/office/officeart/2005/8/layout/orgChart1"/>
    <dgm:cxn modelId="{A15AEF4C-FCF4-4FBB-9D81-DEA0EEE67158}" type="presOf" srcId="{226C66A9-3F6C-4031-B081-040B8CABA6C5}" destId="{E04BFCF5-99BD-454C-AA37-1D4E4F84AC1E}" srcOrd="0" destOrd="0" presId="urn:microsoft.com/office/officeart/2005/8/layout/orgChart1"/>
    <dgm:cxn modelId="{F64E964D-2AA5-4F71-9109-7C57E94DC765}" type="presOf" srcId="{BD79CC67-5A24-4715-BBF7-95E3F1502402}" destId="{8A4EB555-5CC1-4DD6-A2DE-12455DF8417D}" srcOrd="0" destOrd="0" presId="urn:microsoft.com/office/officeart/2005/8/layout/orgChart1"/>
    <dgm:cxn modelId="{ABB40C6F-E229-4E0D-A188-7C70AFD50552}" type="presOf" srcId="{A70586EA-9033-48BE-924B-B347800DDB68}" destId="{1092C066-527A-497E-ABCD-E0CAA550F1C8}" srcOrd="0" destOrd="0" presId="urn:microsoft.com/office/officeart/2005/8/layout/orgChart1"/>
    <dgm:cxn modelId="{048AB353-D556-411B-9FBC-A5EF6651E9BA}" srcId="{854AFD07-C17D-4642-A2F0-6E7A62800041}" destId="{7B4E1F39-1AAF-4C4A-9B53-F61BE4DDE8FF}" srcOrd="2" destOrd="0" parTransId="{06A313E4-EAFF-48FD-AD4E-CF5D7E509ECC}" sibTransId="{3D9AEB79-A624-44EE-B7B0-E1A0A701C339}"/>
    <dgm:cxn modelId="{FAAC7177-1AB5-4ABC-A896-30BDC741761E}" type="presOf" srcId="{35B08EE1-C1AC-42A8-8EA5-B004FD67DEA6}" destId="{0C4694E5-0F94-40E2-BA73-99C40472153A}" srcOrd="0" destOrd="0" presId="urn:microsoft.com/office/officeart/2005/8/layout/orgChart1"/>
    <dgm:cxn modelId="{7264397F-7B4A-494B-A733-DCBACBC49477}" srcId="{0596A452-44C5-42C9-913E-118BBAC87049}" destId="{53F87B71-4595-4E02-8696-75BDDAA8DE3D}" srcOrd="1" destOrd="0" parTransId="{7019E42C-7BD7-4560-B4C6-69718683528D}" sibTransId="{BE6F10E6-1375-4736-9029-58DF65D3C569}"/>
    <dgm:cxn modelId="{DC2AC481-BE8A-45B5-9B45-C181E208BDBB}" type="presOf" srcId="{658230A4-0A2B-43A1-80E6-426FF741D6BB}" destId="{DB224EB9-EB27-4321-AE89-B4E471E9A42A}" srcOrd="0" destOrd="0" presId="urn:microsoft.com/office/officeart/2005/8/layout/orgChart1"/>
    <dgm:cxn modelId="{0D0E0182-13A7-45D4-A390-5C1BD5575107}" type="presOf" srcId="{40FE5919-B7DA-4796-9320-B715C30CCFA3}" destId="{454512CB-101E-4A10-942A-AD4A0528C4B4}" srcOrd="1" destOrd="0" presId="urn:microsoft.com/office/officeart/2005/8/layout/orgChart1"/>
    <dgm:cxn modelId="{2F7B7184-8F9B-428E-9043-CECAA0725A9C}" type="presOf" srcId="{27A168C3-3C78-4326-9186-285D8D740096}" destId="{83037DFE-8CD5-4769-B958-5FA9BDBD4EDE}" srcOrd="0" destOrd="0" presId="urn:microsoft.com/office/officeart/2005/8/layout/orgChart1"/>
    <dgm:cxn modelId="{93E7268D-B708-4BA5-80B0-928791D6CE23}" srcId="{854AFD07-C17D-4642-A2F0-6E7A62800041}" destId="{8AF56B55-5D04-481A-B7FA-87074AB03EA3}" srcOrd="0" destOrd="0" parTransId="{A70586EA-9033-48BE-924B-B347800DDB68}" sibTransId="{C14F3EC3-CD8C-4AEA-A59C-B9740B13665E}"/>
    <dgm:cxn modelId="{63D51D8F-E29E-45A4-88E0-F738F12EA2E5}" srcId="{C553B4BA-E234-41DF-AA3B-1237207E22B8}" destId="{0596A452-44C5-42C9-913E-118BBAC87049}" srcOrd="2" destOrd="0" parTransId="{ED3213DA-9483-4754-9EC6-5643F2D87C05}" sibTransId="{43BAD9B2-7941-4D74-B0FC-82ECFC5A0315}"/>
    <dgm:cxn modelId="{401F5290-BF97-42F8-A104-AFDBA4FF068F}" type="presOf" srcId="{460A77CC-5831-46CA-B84B-450E591FA79E}" destId="{473F9BBF-26BB-493E-88A7-6172A4366D0D}" srcOrd="0" destOrd="0" presId="urn:microsoft.com/office/officeart/2005/8/layout/orgChart1"/>
    <dgm:cxn modelId="{ED88C3A2-8F0D-4DA8-95E2-398205F73D9A}" srcId="{C553B4BA-E234-41DF-AA3B-1237207E22B8}" destId="{854AFD07-C17D-4642-A2F0-6E7A62800041}" srcOrd="0" destOrd="0" parTransId="{AB42A7CC-CA33-4164-A586-475AE44B2AF0}" sibTransId="{6E541703-5889-4180-B669-7E4F7C07EB26}"/>
    <dgm:cxn modelId="{24E32AA3-0A8A-4B4D-907A-94716921BB15}" type="presOf" srcId="{06A313E4-EAFF-48FD-AD4E-CF5D7E509ECC}" destId="{4EB07D00-B30C-4143-ABDF-FAAC0FFC9DF0}" srcOrd="0" destOrd="0" presId="urn:microsoft.com/office/officeart/2005/8/layout/orgChart1"/>
    <dgm:cxn modelId="{42CB3FA5-66E7-48E3-9DA7-83BE95B59065}" type="presOf" srcId="{7B4E1F39-1AAF-4C4A-9B53-F61BE4DDE8FF}" destId="{A74EF21B-9E0B-4AC4-A53E-02670CAA8597}" srcOrd="0" destOrd="0" presId="urn:microsoft.com/office/officeart/2005/8/layout/orgChart1"/>
    <dgm:cxn modelId="{DC9FE4A7-67FD-4724-84AC-CD378963AF13}" srcId="{0596A452-44C5-42C9-913E-118BBAC87049}" destId="{460A77CC-5831-46CA-B84B-450E591FA79E}" srcOrd="0" destOrd="0" parTransId="{658230A4-0A2B-43A1-80E6-426FF741D6BB}" sibTransId="{C282E50F-2CD0-40FE-9140-1D0CBD31CA5B}"/>
    <dgm:cxn modelId="{007871AB-0EBE-4182-B985-DB0C3CDE6272}" srcId="{0596A452-44C5-42C9-913E-118BBAC87049}" destId="{FEAA9173-5E7D-4D5B-A90A-AC00D9884E51}" srcOrd="2" destOrd="0" parTransId="{27A168C3-3C78-4326-9186-285D8D740096}" sibTransId="{26EA6866-4926-4971-943B-7D74C39B4B09}"/>
    <dgm:cxn modelId="{48158AB0-C1AD-4303-8182-2A156F5D0B85}" type="presOf" srcId="{0596A452-44C5-42C9-913E-118BBAC87049}" destId="{C877BF04-8A0B-4593-BE7E-CCBB0A81C1F8}" srcOrd="0" destOrd="0" presId="urn:microsoft.com/office/officeart/2005/8/layout/orgChart1"/>
    <dgm:cxn modelId="{0C08B7B4-32F2-4B61-904C-3B465F15AFFE}" type="presOf" srcId="{FEAA9173-5E7D-4D5B-A90A-AC00D9884E51}" destId="{E8BF2A64-F98E-42DB-A30F-E3CE78AE9EF4}" srcOrd="0" destOrd="0" presId="urn:microsoft.com/office/officeart/2005/8/layout/orgChart1"/>
    <dgm:cxn modelId="{375858C3-26DC-4EE2-82E2-0FB178802937}" srcId="{B7254245-58C5-47C6-93F2-7D1EC27AA323}" destId="{BD79CC67-5A24-4715-BBF7-95E3F1502402}" srcOrd="0" destOrd="0" parTransId="{7125FF56-E44C-4A94-A0E0-4EAD50152464}" sibTransId="{B6AF81A6-862F-4557-907D-82CABDED20A0}"/>
    <dgm:cxn modelId="{5B93B3C7-9DB8-4972-A2EF-6019600595D6}" type="presOf" srcId="{FEAA9173-5E7D-4D5B-A90A-AC00D9884E51}" destId="{1613A77F-AA38-4DCF-ADC8-EDB8E9D9ECC2}" srcOrd="1" destOrd="0" presId="urn:microsoft.com/office/officeart/2005/8/layout/orgChart1"/>
    <dgm:cxn modelId="{F10B56CC-9108-4486-988C-BEE519E87183}" srcId="{35B08EE1-C1AC-42A8-8EA5-B004FD67DEA6}" destId="{C553B4BA-E234-41DF-AA3B-1237207E22B8}" srcOrd="0" destOrd="0" parTransId="{EF0DA178-EC99-4C1B-9FC3-1211EBDC4AEA}" sibTransId="{27A6F612-05C7-4C02-A9FB-A9878B163DE7}"/>
    <dgm:cxn modelId="{40C650D4-B61F-4EEE-A9C7-DBB42323804D}" type="presOf" srcId="{40FE5919-B7DA-4796-9320-B715C30CCFA3}" destId="{15FB91AE-5782-4BCB-B056-B3E3D0D76154}" srcOrd="0" destOrd="0" presId="urn:microsoft.com/office/officeart/2005/8/layout/orgChart1"/>
    <dgm:cxn modelId="{B835A8D5-7D8B-48E3-985F-29AC7EFC6117}" srcId="{E89F62B4-7266-4F48-8A4D-C44806749D1C}" destId="{35B08EE1-C1AC-42A8-8EA5-B004FD67DEA6}" srcOrd="0" destOrd="0" parTransId="{48A7D7DF-610F-4638-B731-BF3F1AD2C9A5}" sibTransId="{1749722C-15FB-47B4-968E-621ABBC79BF9}"/>
    <dgm:cxn modelId="{919DA5D7-7112-42BC-9ECD-BD07DF036ABB}" type="presOf" srcId="{C553B4BA-E234-41DF-AA3B-1237207E22B8}" destId="{BADC0762-28C8-49B6-949B-3DDFE3513140}" srcOrd="1" destOrd="0" presId="urn:microsoft.com/office/officeart/2005/8/layout/orgChart1"/>
    <dgm:cxn modelId="{514383DA-978B-4291-BE67-D39F072BE79A}" type="presOf" srcId="{7125FF56-E44C-4A94-A0E0-4EAD50152464}" destId="{11EF5B4F-1C14-4BD1-88A9-9A97C705346C}" srcOrd="0" destOrd="0" presId="urn:microsoft.com/office/officeart/2005/8/layout/orgChart1"/>
    <dgm:cxn modelId="{F2D86CDE-EAA4-4B96-9E1C-084BBEA056D4}" type="presOf" srcId="{35B08EE1-C1AC-42A8-8EA5-B004FD67DEA6}" destId="{E61C0703-B76F-44D3-A79A-D51462412343}" srcOrd="1" destOrd="0" presId="urn:microsoft.com/office/officeart/2005/8/layout/orgChart1"/>
    <dgm:cxn modelId="{66BE66EC-8BB8-45C3-AB68-07AC211494AD}" type="presOf" srcId="{B7254245-58C5-47C6-93F2-7D1EC27AA323}" destId="{352619B7-49CE-4157-A1F9-401421A9F675}" srcOrd="0" destOrd="0" presId="urn:microsoft.com/office/officeart/2005/8/layout/orgChart1"/>
    <dgm:cxn modelId="{AA113BF6-5615-443C-81B8-E03A0EE0139F}" type="presOf" srcId="{AB42A7CC-CA33-4164-A586-475AE44B2AF0}" destId="{5A5B2817-B847-44D2-957D-291086FAC80D}" srcOrd="0" destOrd="0" presId="urn:microsoft.com/office/officeart/2005/8/layout/orgChart1"/>
    <dgm:cxn modelId="{C14E36FB-EDE0-4C2A-A41E-E9FD4B20D1CA}" type="presOf" srcId="{460A77CC-5831-46CA-B84B-450E591FA79E}" destId="{5EE66AFE-8F41-4873-B112-317F9E3B50AD}" srcOrd="1" destOrd="0" presId="urn:microsoft.com/office/officeart/2005/8/layout/orgChart1"/>
    <dgm:cxn modelId="{582FAC18-C3A4-4862-A8A4-573F39E1A635}" type="presParOf" srcId="{6A1F7366-C029-42F5-9ED5-4FACA1CB4D1F}" destId="{D275A7FF-E917-4273-885A-C0998E382D67}" srcOrd="0" destOrd="0" presId="urn:microsoft.com/office/officeart/2005/8/layout/orgChart1"/>
    <dgm:cxn modelId="{494B7F46-6D8D-4A10-BFFC-CEDB33207771}" type="presParOf" srcId="{D275A7FF-E917-4273-885A-C0998E382D67}" destId="{FA628932-EBA3-4291-BDBF-BBF03A5389B4}" srcOrd="0" destOrd="0" presId="urn:microsoft.com/office/officeart/2005/8/layout/orgChart1"/>
    <dgm:cxn modelId="{2A473E3B-C97C-4AB3-85B7-0A6775450EC2}" type="presParOf" srcId="{FA628932-EBA3-4291-BDBF-BBF03A5389B4}" destId="{0C4694E5-0F94-40E2-BA73-99C40472153A}" srcOrd="0" destOrd="0" presId="urn:microsoft.com/office/officeart/2005/8/layout/orgChart1"/>
    <dgm:cxn modelId="{4A65677B-284D-4BD1-B905-1F8C51A1B864}" type="presParOf" srcId="{FA628932-EBA3-4291-BDBF-BBF03A5389B4}" destId="{E61C0703-B76F-44D3-A79A-D51462412343}" srcOrd="1" destOrd="0" presId="urn:microsoft.com/office/officeart/2005/8/layout/orgChart1"/>
    <dgm:cxn modelId="{771DBD36-FCAE-49A8-8A4F-3DEE29861A5B}" type="presParOf" srcId="{D275A7FF-E917-4273-885A-C0998E382D67}" destId="{AC85A704-C95D-4CF6-A37C-FA1EAB89D6FB}" srcOrd="1" destOrd="0" presId="urn:microsoft.com/office/officeart/2005/8/layout/orgChart1"/>
    <dgm:cxn modelId="{8694098A-1947-4FD4-9CB0-F6C4CEB2761C}" type="presParOf" srcId="{AC85A704-C95D-4CF6-A37C-FA1EAB89D6FB}" destId="{2312FCFC-776E-4ACB-9F2A-CD2B62117792}" srcOrd="0" destOrd="0" presId="urn:microsoft.com/office/officeart/2005/8/layout/orgChart1"/>
    <dgm:cxn modelId="{5407226D-FD1B-4EEB-AD3A-56633C2F1AAB}" type="presParOf" srcId="{AC85A704-C95D-4CF6-A37C-FA1EAB89D6FB}" destId="{C31A61D0-07B6-4FA8-A89D-F8EED5E6D924}" srcOrd="1" destOrd="0" presId="urn:microsoft.com/office/officeart/2005/8/layout/orgChart1"/>
    <dgm:cxn modelId="{29C665E6-D01F-4A7B-8CBF-6CA7214FB0EB}" type="presParOf" srcId="{C31A61D0-07B6-4FA8-A89D-F8EED5E6D924}" destId="{BB07D2C1-A344-4CD9-8EA9-B3121CC8D6AB}" srcOrd="0" destOrd="0" presId="urn:microsoft.com/office/officeart/2005/8/layout/orgChart1"/>
    <dgm:cxn modelId="{D7643586-94C7-41AA-8EE8-8C5E8A3CB4AF}" type="presParOf" srcId="{BB07D2C1-A344-4CD9-8EA9-B3121CC8D6AB}" destId="{20FFC62E-E5EB-4AB3-892B-1020A26D8950}" srcOrd="0" destOrd="0" presId="urn:microsoft.com/office/officeart/2005/8/layout/orgChart1"/>
    <dgm:cxn modelId="{C2C8619D-B618-41C6-A20A-0D4EA23E09AC}" type="presParOf" srcId="{BB07D2C1-A344-4CD9-8EA9-B3121CC8D6AB}" destId="{BADC0762-28C8-49B6-949B-3DDFE3513140}" srcOrd="1" destOrd="0" presId="urn:microsoft.com/office/officeart/2005/8/layout/orgChart1"/>
    <dgm:cxn modelId="{3F6A1357-D12F-450B-8CA9-6AEB8FC7F133}" type="presParOf" srcId="{C31A61D0-07B6-4FA8-A89D-F8EED5E6D924}" destId="{894B430D-FE91-464F-B3C3-23BE40A6FC46}" srcOrd="1" destOrd="0" presId="urn:microsoft.com/office/officeart/2005/8/layout/orgChart1"/>
    <dgm:cxn modelId="{53785B6D-7214-428B-ACDE-947241899065}" type="presParOf" srcId="{894B430D-FE91-464F-B3C3-23BE40A6FC46}" destId="{5A5B2817-B847-44D2-957D-291086FAC80D}" srcOrd="0" destOrd="0" presId="urn:microsoft.com/office/officeart/2005/8/layout/orgChart1"/>
    <dgm:cxn modelId="{92FD98B8-68B0-408B-B363-C8E25D35E368}" type="presParOf" srcId="{894B430D-FE91-464F-B3C3-23BE40A6FC46}" destId="{95273FB8-874E-4BDE-BC1C-984584DB795E}" srcOrd="1" destOrd="0" presId="urn:microsoft.com/office/officeart/2005/8/layout/orgChart1"/>
    <dgm:cxn modelId="{55D98D12-6219-4FDF-9A47-6833425F789F}" type="presParOf" srcId="{95273FB8-874E-4BDE-BC1C-984584DB795E}" destId="{07E36303-071B-4562-B694-DBC7DE7B525F}" srcOrd="0" destOrd="0" presId="urn:microsoft.com/office/officeart/2005/8/layout/orgChart1"/>
    <dgm:cxn modelId="{60AF919C-11D3-4844-B388-8EBA3D01132D}" type="presParOf" srcId="{07E36303-071B-4562-B694-DBC7DE7B525F}" destId="{BC29F7CF-527B-481D-AB71-1BE3C710F265}" srcOrd="0" destOrd="0" presId="urn:microsoft.com/office/officeart/2005/8/layout/orgChart1"/>
    <dgm:cxn modelId="{425C7706-D630-49EA-B697-9C51B5738FFB}" type="presParOf" srcId="{07E36303-071B-4562-B694-DBC7DE7B525F}" destId="{C2290B88-A94B-4FE5-9829-89DEEAE2F673}" srcOrd="1" destOrd="0" presId="urn:microsoft.com/office/officeart/2005/8/layout/orgChart1"/>
    <dgm:cxn modelId="{B53CFFBD-1DCC-494F-8B10-FB5E169247F7}" type="presParOf" srcId="{95273FB8-874E-4BDE-BC1C-984584DB795E}" destId="{3ED19B84-7ECB-4D14-86E3-64197C0C95D4}" srcOrd="1" destOrd="0" presId="urn:microsoft.com/office/officeart/2005/8/layout/orgChart1"/>
    <dgm:cxn modelId="{41BA2FBA-A98C-4537-9429-7D362E399B57}" type="presParOf" srcId="{3ED19B84-7ECB-4D14-86E3-64197C0C95D4}" destId="{1092C066-527A-497E-ABCD-E0CAA550F1C8}" srcOrd="0" destOrd="0" presId="urn:microsoft.com/office/officeart/2005/8/layout/orgChart1"/>
    <dgm:cxn modelId="{714A9DF0-FD7F-4BC8-B30D-2DD47B401613}" type="presParOf" srcId="{3ED19B84-7ECB-4D14-86E3-64197C0C95D4}" destId="{D08D3198-79DC-4924-B8C2-93354820CC4E}" srcOrd="1" destOrd="0" presId="urn:microsoft.com/office/officeart/2005/8/layout/orgChart1"/>
    <dgm:cxn modelId="{37B9C2EA-4BA2-4419-BB84-E808E9BC4A5A}" type="presParOf" srcId="{D08D3198-79DC-4924-B8C2-93354820CC4E}" destId="{A1FA5148-4328-4F6F-A9C5-942C3E111997}" srcOrd="0" destOrd="0" presId="urn:microsoft.com/office/officeart/2005/8/layout/orgChart1"/>
    <dgm:cxn modelId="{3161410D-D51E-4348-B8A4-CF8756CC0D59}" type="presParOf" srcId="{A1FA5148-4328-4F6F-A9C5-942C3E111997}" destId="{4D3AE329-E624-4CB7-9EEF-F516471A1483}" srcOrd="0" destOrd="0" presId="urn:microsoft.com/office/officeart/2005/8/layout/orgChart1"/>
    <dgm:cxn modelId="{4D0152E7-5562-4E7F-93B3-F2A36FF9733B}" type="presParOf" srcId="{A1FA5148-4328-4F6F-A9C5-942C3E111997}" destId="{8128DA02-DC39-4411-AB97-93D217D4FBA3}" srcOrd="1" destOrd="0" presId="urn:microsoft.com/office/officeart/2005/8/layout/orgChart1"/>
    <dgm:cxn modelId="{F0289A87-496A-4990-8CBE-FFFD7A547723}" type="presParOf" srcId="{D08D3198-79DC-4924-B8C2-93354820CC4E}" destId="{117B649C-E84A-4577-AEFC-D481BB661E9F}" srcOrd="1" destOrd="0" presId="urn:microsoft.com/office/officeart/2005/8/layout/orgChart1"/>
    <dgm:cxn modelId="{F5417190-38D0-4089-81F0-C462C7AB442A}" type="presParOf" srcId="{D08D3198-79DC-4924-B8C2-93354820CC4E}" destId="{DB17563A-7B97-4B29-900C-4CC4B75D7DE2}" srcOrd="2" destOrd="0" presId="urn:microsoft.com/office/officeart/2005/8/layout/orgChart1"/>
    <dgm:cxn modelId="{6DE428AD-B31E-4E69-BBF9-FEBDA432D459}" type="presParOf" srcId="{3ED19B84-7ECB-4D14-86E3-64197C0C95D4}" destId="{E04BFCF5-99BD-454C-AA37-1D4E4F84AC1E}" srcOrd="2" destOrd="0" presId="urn:microsoft.com/office/officeart/2005/8/layout/orgChart1"/>
    <dgm:cxn modelId="{3877B926-ECB9-4335-99C4-AF4858E9D0D7}" type="presParOf" srcId="{3ED19B84-7ECB-4D14-86E3-64197C0C95D4}" destId="{DA3DD353-747B-42BD-AF19-94E97ED92813}" srcOrd="3" destOrd="0" presId="urn:microsoft.com/office/officeart/2005/8/layout/orgChart1"/>
    <dgm:cxn modelId="{5A34C058-1F0F-404A-9AC1-980C1BA8E46C}" type="presParOf" srcId="{DA3DD353-747B-42BD-AF19-94E97ED92813}" destId="{6ADBC16F-5443-4AE4-A076-7840A9C900E3}" srcOrd="0" destOrd="0" presId="urn:microsoft.com/office/officeart/2005/8/layout/orgChart1"/>
    <dgm:cxn modelId="{8B1EDB07-B03D-464D-93CE-F1267327B335}" type="presParOf" srcId="{6ADBC16F-5443-4AE4-A076-7840A9C900E3}" destId="{15FB91AE-5782-4BCB-B056-B3E3D0D76154}" srcOrd="0" destOrd="0" presId="urn:microsoft.com/office/officeart/2005/8/layout/orgChart1"/>
    <dgm:cxn modelId="{B8129F3D-9B57-4396-91B0-D3388EED4F69}" type="presParOf" srcId="{6ADBC16F-5443-4AE4-A076-7840A9C900E3}" destId="{454512CB-101E-4A10-942A-AD4A0528C4B4}" srcOrd="1" destOrd="0" presId="urn:microsoft.com/office/officeart/2005/8/layout/orgChart1"/>
    <dgm:cxn modelId="{1EF47336-F46B-444F-BBB5-3A5A92273AB1}" type="presParOf" srcId="{DA3DD353-747B-42BD-AF19-94E97ED92813}" destId="{6EE837F1-CC71-4143-A827-D7C8ADB49166}" srcOrd="1" destOrd="0" presId="urn:microsoft.com/office/officeart/2005/8/layout/orgChart1"/>
    <dgm:cxn modelId="{E3E7E5B7-176B-4071-A44A-04907FDD2081}" type="presParOf" srcId="{DA3DD353-747B-42BD-AF19-94E97ED92813}" destId="{92C4F4FE-A90A-4420-9C41-4EB35B163DBE}" srcOrd="2" destOrd="0" presId="urn:microsoft.com/office/officeart/2005/8/layout/orgChart1"/>
    <dgm:cxn modelId="{80265B2B-32D8-4FBF-966E-B7F3FD8D77BB}" type="presParOf" srcId="{3ED19B84-7ECB-4D14-86E3-64197C0C95D4}" destId="{4EB07D00-B30C-4143-ABDF-FAAC0FFC9DF0}" srcOrd="4" destOrd="0" presId="urn:microsoft.com/office/officeart/2005/8/layout/orgChart1"/>
    <dgm:cxn modelId="{99085F6C-E1EF-4006-92C7-FBE6D656BE64}" type="presParOf" srcId="{3ED19B84-7ECB-4D14-86E3-64197C0C95D4}" destId="{D6C05A2E-40A4-4F19-95AC-5DA5F4F70A55}" srcOrd="5" destOrd="0" presId="urn:microsoft.com/office/officeart/2005/8/layout/orgChart1"/>
    <dgm:cxn modelId="{B93AD5B6-15BB-43F6-8A5F-FF0F68535055}" type="presParOf" srcId="{D6C05A2E-40A4-4F19-95AC-5DA5F4F70A55}" destId="{CEE68AEA-4AEA-47DA-B38A-3294FECF17B7}" srcOrd="0" destOrd="0" presId="urn:microsoft.com/office/officeart/2005/8/layout/orgChart1"/>
    <dgm:cxn modelId="{B2A7EEA1-914A-416F-A802-7486C8A4F494}" type="presParOf" srcId="{CEE68AEA-4AEA-47DA-B38A-3294FECF17B7}" destId="{A74EF21B-9E0B-4AC4-A53E-02670CAA8597}" srcOrd="0" destOrd="0" presId="urn:microsoft.com/office/officeart/2005/8/layout/orgChart1"/>
    <dgm:cxn modelId="{E03A3660-66CF-4ACB-A303-A6FA46EB5882}" type="presParOf" srcId="{CEE68AEA-4AEA-47DA-B38A-3294FECF17B7}" destId="{BA8514F2-1C8B-4158-8CB6-8985AA4F011B}" srcOrd="1" destOrd="0" presId="urn:microsoft.com/office/officeart/2005/8/layout/orgChart1"/>
    <dgm:cxn modelId="{FF856021-A7D3-4430-B673-E79CFFAC053D}" type="presParOf" srcId="{D6C05A2E-40A4-4F19-95AC-5DA5F4F70A55}" destId="{134441CD-61AF-4187-AC2E-DA3829C51FC4}" srcOrd="1" destOrd="0" presId="urn:microsoft.com/office/officeart/2005/8/layout/orgChart1"/>
    <dgm:cxn modelId="{EA6676BD-CC25-44EC-A9D5-4AC45F2F54B8}" type="presParOf" srcId="{D6C05A2E-40A4-4F19-95AC-5DA5F4F70A55}" destId="{B4AAE76E-C74F-42C1-AC7D-A86312FB5968}" srcOrd="2" destOrd="0" presId="urn:microsoft.com/office/officeart/2005/8/layout/orgChart1"/>
    <dgm:cxn modelId="{580B961C-0016-4094-B35C-2B0C5F4BD430}" type="presParOf" srcId="{95273FB8-874E-4BDE-BC1C-984584DB795E}" destId="{F32027E9-7177-4278-A861-F752400C1AB3}" srcOrd="2" destOrd="0" presId="urn:microsoft.com/office/officeart/2005/8/layout/orgChart1"/>
    <dgm:cxn modelId="{65C585D8-359F-44EB-AEE1-2B49F4EEE4C5}" type="presParOf" srcId="{894B430D-FE91-464F-B3C3-23BE40A6FC46}" destId="{16F6CB6F-2C89-4B30-BEE3-375E531AE6C1}" srcOrd="2" destOrd="0" presId="urn:microsoft.com/office/officeart/2005/8/layout/orgChart1"/>
    <dgm:cxn modelId="{47BC2F97-D08B-4BF4-9F7E-3231C768D2C2}" type="presParOf" srcId="{894B430D-FE91-464F-B3C3-23BE40A6FC46}" destId="{18A4BCA0-7078-4BA6-BA2A-38A2080EE12A}" srcOrd="3" destOrd="0" presId="urn:microsoft.com/office/officeart/2005/8/layout/orgChart1"/>
    <dgm:cxn modelId="{D342CC83-EF9F-4B16-A311-46A6CFF2B56F}" type="presParOf" srcId="{18A4BCA0-7078-4BA6-BA2A-38A2080EE12A}" destId="{E25384F3-0D71-4150-8922-CC6629AC742C}" srcOrd="0" destOrd="0" presId="urn:microsoft.com/office/officeart/2005/8/layout/orgChart1"/>
    <dgm:cxn modelId="{3D0DBF77-EF1F-413A-9EF2-79C103E115FC}" type="presParOf" srcId="{E25384F3-0D71-4150-8922-CC6629AC742C}" destId="{352619B7-49CE-4157-A1F9-401421A9F675}" srcOrd="0" destOrd="0" presId="urn:microsoft.com/office/officeart/2005/8/layout/orgChart1"/>
    <dgm:cxn modelId="{2C9A1EB3-2379-4525-BABF-114E256A1393}" type="presParOf" srcId="{E25384F3-0D71-4150-8922-CC6629AC742C}" destId="{29CF948E-B813-481B-BEBB-10AE7589029B}" srcOrd="1" destOrd="0" presId="urn:microsoft.com/office/officeart/2005/8/layout/orgChart1"/>
    <dgm:cxn modelId="{562B3B41-8A49-4403-94D7-20B89607D493}" type="presParOf" srcId="{18A4BCA0-7078-4BA6-BA2A-38A2080EE12A}" destId="{0A80E57A-9111-47FB-A217-952943B39F00}" srcOrd="1" destOrd="0" presId="urn:microsoft.com/office/officeart/2005/8/layout/orgChart1"/>
    <dgm:cxn modelId="{234C8F43-5FEE-46D8-8154-52D402E4BC21}" type="presParOf" srcId="{0A80E57A-9111-47FB-A217-952943B39F00}" destId="{11EF5B4F-1C14-4BD1-88A9-9A97C705346C}" srcOrd="0" destOrd="0" presId="urn:microsoft.com/office/officeart/2005/8/layout/orgChart1"/>
    <dgm:cxn modelId="{D39C3944-DE71-4164-A510-401B025518D0}" type="presParOf" srcId="{0A80E57A-9111-47FB-A217-952943B39F00}" destId="{988610DB-7549-4473-AF3F-4E9C2090252B}" srcOrd="1" destOrd="0" presId="urn:microsoft.com/office/officeart/2005/8/layout/orgChart1"/>
    <dgm:cxn modelId="{C60A454F-EE66-4E2F-B20A-15CDD830F884}" type="presParOf" srcId="{988610DB-7549-4473-AF3F-4E9C2090252B}" destId="{D9AE6F6F-D7FD-495C-B62A-B870BFC47AB0}" srcOrd="0" destOrd="0" presId="urn:microsoft.com/office/officeart/2005/8/layout/orgChart1"/>
    <dgm:cxn modelId="{6F2A1612-9B60-4128-8A92-14CE1ABE0029}" type="presParOf" srcId="{D9AE6F6F-D7FD-495C-B62A-B870BFC47AB0}" destId="{8A4EB555-5CC1-4DD6-A2DE-12455DF8417D}" srcOrd="0" destOrd="0" presId="urn:microsoft.com/office/officeart/2005/8/layout/orgChart1"/>
    <dgm:cxn modelId="{A976A52B-C0C3-4C83-B432-CAD15CBC1ECF}" type="presParOf" srcId="{D9AE6F6F-D7FD-495C-B62A-B870BFC47AB0}" destId="{64430FFB-071B-426F-B736-13BA1FDF2AD3}" srcOrd="1" destOrd="0" presId="urn:microsoft.com/office/officeart/2005/8/layout/orgChart1"/>
    <dgm:cxn modelId="{83AA7E01-DB82-4DE4-A09F-AA6A877B620E}" type="presParOf" srcId="{988610DB-7549-4473-AF3F-4E9C2090252B}" destId="{48117C13-2620-4DE4-A599-27580E8137A7}" srcOrd="1" destOrd="0" presId="urn:microsoft.com/office/officeart/2005/8/layout/orgChart1"/>
    <dgm:cxn modelId="{E621A268-3720-4931-9ADC-717C9EE84DDB}" type="presParOf" srcId="{988610DB-7549-4473-AF3F-4E9C2090252B}" destId="{26EC8BE3-E145-4B1B-880F-8CD158FA2923}" srcOrd="2" destOrd="0" presId="urn:microsoft.com/office/officeart/2005/8/layout/orgChart1"/>
    <dgm:cxn modelId="{69031566-FEDE-4AB1-BB70-AA9771B4116E}" type="presParOf" srcId="{18A4BCA0-7078-4BA6-BA2A-38A2080EE12A}" destId="{0BB69E96-A2F3-4ACC-99C3-9B466E0FB19B}" srcOrd="2" destOrd="0" presId="urn:microsoft.com/office/officeart/2005/8/layout/orgChart1"/>
    <dgm:cxn modelId="{78AE55DE-9F85-4A94-84CD-4674BCE3D8AD}" type="presParOf" srcId="{894B430D-FE91-464F-B3C3-23BE40A6FC46}" destId="{33152791-06D7-45B6-81FD-80D268B42F27}" srcOrd="4" destOrd="0" presId="urn:microsoft.com/office/officeart/2005/8/layout/orgChart1"/>
    <dgm:cxn modelId="{9ED90EA1-2718-4ACA-A881-EBDD87EE2E12}" type="presParOf" srcId="{894B430D-FE91-464F-B3C3-23BE40A6FC46}" destId="{73762D83-0350-4ACA-A699-A7BD478E33B9}" srcOrd="5" destOrd="0" presId="urn:microsoft.com/office/officeart/2005/8/layout/orgChart1"/>
    <dgm:cxn modelId="{B45794BD-142A-45C3-94CA-D7C5BE6DCBB3}" type="presParOf" srcId="{73762D83-0350-4ACA-A699-A7BD478E33B9}" destId="{A90AC62A-52E5-4260-8EF4-9A908B38C953}" srcOrd="0" destOrd="0" presId="urn:microsoft.com/office/officeart/2005/8/layout/orgChart1"/>
    <dgm:cxn modelId="{FF0A111C-6F4C-4142-BC3A-96D97D390261}" type="presParOf" srcId="{A90AC62A-52E5-4260-8EF4-9A908B38C953}" destId="{C877BF04-8A0B-4593-BE7E-CCBB0A81C1F8}" srcOrd="0" destOrd="0" presId="urn:microsoft.com/office/officeart/2005/8/layout/orgChart1"/>
    <dgm:cxn modelId="{4B78B6DD-99B3-4E15-A38A-1EDEE45B8363}" type="presParOf" srcId="{A90AC62A-52E5-4260-8EF4-9A908B38C953}" destId="{F8B402CD-B34B-4140-92A8-DE6992EB5B70}" srcOrd="1" destOrd="0" presId="urn:microsoft.com/office/officeart/2005/8/layout/orgChart1"/>
    <dgm:cxn modelId="{3B0E5F0E-C5DB-4FEF-B0DA-FAC6D015AADB}" type="presParOf" srcId="{73762D83-0350-4ACA-A699-A7BD478E33B9}" destId="{FC33BF03-4531-462A-87FD-96FA681D05E9}" srcOrd="1" destOrd="0" presId="urn:microsoft.com/office/officeart/2005/8/layout/orgChart1"/>
    <dgm:cxn modelId="{E9E3A850-3FAE-418B-BFC8-FA61A6E0A2F9}" type="presParOf" srcId="{FC33BF03-4531-462A-87FD-96FA681D05E9}" destId="{DB224EB9-EB27-4321-AE89-B4E471E9A42A}" srcOrd="0" destOrd="0" presId="urn:microsoft.com/office/officeart/2005/8/layout/orgChart1"/>
    <dgm:cxn modelId="{4E444C80-7B29-4240-84C7-B0E99AEFEE14}" type="presParOf" srcId="{FC33BF03-4531-462A-87FD-96FA681D05E9}" destId="{ADA0F0FD-D7A2-4109-873F-62531633AAB8}" srcOrd="1" destOrd="0" presId="urn:microsoft.com/office/officeart/2005/8/layout/orgChart1"/>
    <dgm:cxn modelId="{02C24D37-83B9-4377-891F-9A7E8F5BD94E}" type="presParOf" srcId="{ADA0F0FD-D7A2-4109-873F-62531633AAB8}" destId="{4D12DC87-93F5-4010-BDF1-541DBF0B5193}" srcOrd="0" destOrd="0" presId="urn:microsoft.com/office/officeart/2005/8/layout/orgChart1"/>
    <dgm:cxn modelId="{D12FFE8E-DA7E-45AD-AF66-25D75477A968}" type="presParOf" srcId="{4D12DC87-93F5-4010-BDF1-541DBF0B5193}" destId="{473F9BBF-26BB-493E-88A7-6172A4366D0D}" srcOrd="0" destOrd="0" presId="urn:microsoft.com/office/officeart/2005/8/layout/orgChart1"/>
    <dgm:cxn modelId="{61A67CC4-B6B7-4F17-916C-7E46B6D8DB22}" type="presParOf" srcId="{4D12DC87-93F5-4010-BDF1-541DBF0B5193}" destId="{5EE66AFE-8F41-4873-B112-317F9E3B50AD}" srcOrd="1" destOrd="0" presId="urn:microsoft.com/office/officeart/2005/8/layout/orgChart1"/>
    <dgm:cxn modelId="{306261E4-4EF5-490A-8BC9-6C8979FE586D}" type="presParOf" srcId="{ADA0F0FD-D7A2-4109-873F-62531633AAB8}" destId="{B8A713C2-2A70-4B47-8E28-3AD7C6E9AF84}" srcOrd="1" destOrd="0" presId="urn:microsoft.com/office/officeart/2005/8/layout/orgChart1"/>
    <dgm:cxn modelId="{9F8D2111-8EF1-4170-9B8B-A21B305EA654}" type="presParOf" srcId="{ADA0F0FD-D7A2-4109-873F-62531633AAB8}" destId="{B2B091D2-451B-41AC-BF9A-31018B571865}" srcOrd="2" destOrd="0" presId="urn:microsoft.com/office/officeart/2005/8/layout/orgChart1"/>
    <dgm:cxn modelId="{E0D26D88-790A-4829-855F-2E191D712D7A}" type="presParOf" srcId="{FC33BF03-4531-462A-87FD-96FA681D05E9}" destId="{D79429DC-A6DA-4822-BEFE-9D5541094B01}" srcOrd="2" destOrd="0" presId="urn:microsoft.com/office/officeart/2005/8/layout/orgChart1"/>
    <dgm:cxn modelId="{ADD2D9AC-1410-4EE6-ACF1-58E50FFA44C8}" type="presParOf" srcId="{FC33BF03-4531-462A-87FD-96FA681D05E9}" destId="{7C19AC2A-DA1C-4A5F-B1F8-63EB791AA9AC}" srcOrd="3" destOrd="0" presId="urn:microsoft.com/office/officeart/2005/8/layout/orgChart1"/>
    <dgm:cxn modelId="{3ED6C896-DC76-478A-AEDA-ED168A138A32}" type="presParOf" srcId="{7C19AC2A-DA1C-4A5F-B1F8-63EB791AA9AC}" destId="{1777859E-49B5-4137-9D3B-039D85E99ACB}" srcOrd="0" destOrd="0" presId="urn:microsoft.com/office/officeart/2005/8/layout/orgChart1"/>
    <dgm:cxn modelId="{BA819E2D-75A0-4935-892F-3E1A38C26580}" type="presParOf" srcId="{1777859E-49B5-4137-9D3B-039D85E99ACB}" destId="{7BA3B323-C86C-4EB8-9609-0F5EA106D77D}" srcOrd="0" destOrd="0" presId="urn:microsoft.com/office/officeart/2005/8/layout/orgChart1"/>
    <dgm:cxn modelId="{D8E03245-9D46-4042-B040-AF3A0E1D6BC2}" type="presParOf" srcId="{1777859E-49B5-4137-9D3B-039D85E99ACB}" destId="{9B78272C-022B-44FD-8369-41B9A739ED7F}" srcOrd="1" destOrd="0" presId="urn:microsoft.com/office/officeart/2005/8/layout/orgChart1"/>
    <dgm:cxn modelId="{7BC8337D-34E1-468B-8AF1-592BB518551A}" type="presParOf" srcId="{7C19AC2A-DA1C-4A5F-B1F8-63EB791AA9AC}" destId="{B55A7859-0D6A-4938-8C71-415B274AF261}" srcOrd="1" destOrd="0" presId="urn:microsoft.com/office/officeart/2005/8/layout/orgChart1"/>
    <dgm:cxn modelId="{8BB86551-F3FA-40D6-9901-8981FB730072}" type="presParOf" srcId="{7C19AC2A-DA1C-4A5F-B1F8-63EB791AA9AC}" destId="{C68FF680-CB62-469B-BB82-87873A66A9FB}" srcOrd="2" destOrd="0" presId="urn:microsoft.com/office/officeart/2005/8/layout/orgChart1"/>
    <dgm:cxn modelId="{6BDE1C4E-EBB6-4AF6-887E-FACBA2F2B67B}" type="presParOf" srcId="{FC33BF03-4531-462A-87FD-96FA681D05E9}" destId="{83037DFE-8CD5-4769-B958-5FA9BDBD4EDE}" srcOrd="4" destOrd="0" presId="urn:microsoft.com/office/officeart/2005/8/layout/orgChart1"/>
    <dgm:cxn modelId="{35E4547D-E7A1-4047-B364-21BF26F2BB71}" type="presParOf" srcId="{FC33BF03-4531-462A-87FD-96FA681D05E9}" destId="{748FF42D-7CF9-4770-A975-FCF4CCC00B39}" srcOrd="5" destOrd="0" presId="urn:microsoft.com/office/officeart/2005/8/layout/orgChart1"/>
    <dgm:cxn modelId="{672B28AF-8EC4-49D4-A5B4-6E7D8505CFA2}" type="presParOf" srcId="{748FF42D-7CF9-4770-A975-FCF4CCC00B39}" destId="{73E3C6B0-67D6-40D1-81BC-BE0261ED0EE7}" srcOrd="0" destOrd="0" presId="urn:microsoft.com/office/officeart/2005/8/layout/orgChart1"/>
    <dgm:cxn modelId="{8AE2B4FD-5568-4549-85E4-4CC089F7A315}" type="presParOf" srcId="{73E3C6B0-67D6-40D1-81BC-BE0261ED0EE7}" destId="{E8BF2A64-F98E-42DB-A30F-E3CE78AE9EF4}" srcOrd="0" destOrd="0" presId="urn:microsoft.com/office/officeart/2005/8/layout/orgChart1"/>
    <dgm:cxn modelId="{35CDB180-B5A3-4EA0-8869-02231AC37863}" type="presParOf" srcId="{73E3C6B0-67D6-40D1-81BC-BE0261ED0EE7}" destId="{1613A77F-AA38-4DCF-ADC8-EDB8E9D9ECC2}" srcOrd="1" destOrd="0" presId="urn:microsoft.com/office/officeart/2005/8/layout/orgChart1"/>
    <dgm:cxn modelId="{583F6E31-C4EF-43AA-B479-4A0172F25D8D}" type="presParOf" srcId="{748FF42D-7CF9-4770-A975-FCF4CCC00B39}" destId="{71D762B2-B8BA-4AE5-BA4D-6CEE638D7960}" srcOrd="1" destOrd="0" presId="urn:microsoft.com/office/officeart/2005/8/layout/orgChart1"/>
    <dgm:cxn modelId="{B32E2290-93AA-4C19-8415-ADFC591661C6}" type="presParOf" srcId="{748FF42D-7CF9-4770-A975-FCF4CCC00B39}" destId="{3A409B39-6E38-4265-BAB3-C808C9F8F719}" srcOrd="2" destOrd="0" presId="urn:microsoft.com/office/officeart/2005/8/layout/orgChart1"/>
    <dgm:cxn modelId="{1D526EFF-1097-4968-B8AE-985AE14E2A64}" type="presParOf" srcId="{73762D83-0350-4ACA-A699-A7BD478E33B9}" destId="{CABF9DC0-71FC-48A2-B812-7592C4FC68BA}" srcOrd="2" destOrd="0" presId="urn:microsoft.com/office/officeart/2005/8/layout/orgChart1"/>
    <dgm:cxn modelId="{C5206DFE-6E6B-46BD-87A8-613473CE8CA5}" type="presParOf" srcId="{C31A61D0-07B6-4FA8-A89D-F8EED5E6D924}" destId="{A5EC262A-97C5-45D1-843F-1434AA322FB8}" srcOrd="2" destOrd="0" presId="urn:microsoft.com/office/officeart/2005/8/layout/orgChart1"/>
    <dgm:cxn modelId="{5CBDBBC6-1599-46AA-8176-4BA2446EA957}" type="presParOf" srcId="{D275A7FF-E917-4273-885A-C0998E382D67}" destId="{9C7DEFDC-0B42-4902-A171-2A792C54D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37DFE-8CD5-4769-B958-5FA9BDBD4EDE}">
      <dsp:nvSpPr>
        <dsp:cNvPr id="0" name=""/>
        <dsp:cNvSpPr/>
      </dsp:nvSpPr>
      <dsp:spPr>
        <a:xfrm>
          <a:off x="4531500" y="2179932"/>
          <a:ext cx="170148" cy="2132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524"/>
              </a:lnTo>
              <a:lnTo>
                <a:pt x="170148" y="2132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429DC-A6DA-4822-BEFE-9D5541094B01}">
      <dsp:nvSpPr>
        <dsp:cNvPr id="0" name=""/>
        <dsp:cNvSpPr/>
      </dsp:nvSpPr>
      <dsp:spPr>
        <a:xfrm>
          <a:off x="4531500" y="2179932"/>
          <a:ext cx="170148" cy="132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156"/>
              </a:lnTo>
              <a:lnTo>
                <a:pt x="170148" y="1327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24EB9-EB27-4321-AE89-B4E471E9A42A}">
      <dsp:nvSpPr>
        <dsp:cNvPr id="0" name=""/>
        <dsp:cNvSpPr/>
      </dsp:nvSpPr>
      <dsp:spPr>
        <a:xfrm>
          <a:off x="4531500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52791-06D7-45B6-81FD-80D268B42F27}">
      <dsp:nvSpPr>
        <dsp:cNvPr id="0" name=""/>
        <dsp:cNvSpPr/>
      </dsp:nvSpPr>
      <dsp:spPr>
        <a:xfrm>
          <a:off x="3612699" y="1374564"/>
          <a:ext cx="1372529" cy="238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03"/>
              </a:lnTo>
              <a:lnTo>
                <a:pt x="1372529" y="119103"/>
              </a:lnTo>
              <a:lnTo>
                <a:pt x="1372529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F5B4F-1C14-4BD1-88A9-9A97C705346C}">
      <dsp:nvSpPr>
        <dsp:cNvPr id="0" name=""/>
        <dsp:cNvSpPr/>
      </dsp:nvSpPr>
      <dsp:spPr>
        <a:xfrm>
          <a:off x="3158971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6CB6F-2C89-4B30-BEE3-375E531AE6C1}">
      <dsp:nvSpPr>
        <dsp:cNvPr id="0" name=""/>
        <dsp:cNvSpPr/>
      </dsp:nvSpPr>
      <dsp:spPr>
        <a:xfrm>
          <a:off x="3566979" y="1374564"/>
          <a:ext cx="91440" cy="238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07D00-B30C-4143-ABDF-FAAC0FFC9DF0}">
      <dsp:nvSpPr>
        <dsp:cNvPr id="0" name=""/>
        <dsp:cNvSpPr/>
      </dsp:nvSpPr>
      <dsp:spPr>
        <a:xfrm>
          <a:off x="1786441" y="2179932"/>
          <a:ext cx="170148" cy="2132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524"/>
              </a:lnTo>
              <a:lnTo>
                <a:pt x="170148" y="2132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BFCF5-99BD-454C-AA37-1D4E4F84AC1E}">
      <dsp:nvSpPr>
        <dsp:cNvPr id="0" name=""/>
        <dsp:cNvSpPr/>
      </dsp:nvSpPr>
      <dsp:spPr>
        <a:xfrm>
          <a:off x="1786441" y="2179932"/>
          <a:ext cx="170148" cy="132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156"/>
              </a:lnTo>
              <a:lnTo>
                <a:pt x="170148" y="1327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2C066-527A-497E-ABCD-E0CAA550F1C8}">
      <dsp:nvSpPr>
        <dsp:cNvPr id="0" name=""/>
        <dsp:cNvSpPr/>
      </dsp:nvSpPr>
      <dsp:spPr>
        <a:xfrm>
          <a:off x="1786441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B2817-B847-44D2-957D-291086FAC80D}">
      <dsp:nvSpPr>
        <dsp:cNvPr id="0" name=""/>
        <dsp:cNvSpPr/>
      </dsp:nvSpPr>
      <dsp:spPr>
        <a:xfrm>
          <a:off x="2240170" y="1374564"/>
          <a:ext cx="1372529" cy="238207"/>
        </a:xfrm>
        <a:custGeom>
          <a:avLst/>
          <a:gdLst/>
          <a:ahLst/>
          <a:cxnLst/>
          <a:rect l="0" t="0" r="0" b="0"/>
          <a:pathLst>
            <a:path>
              <a:moveTo>
                <a:pt x="1372529" y="0"/>
              </a:moveTo>
              <a:lnTo>
                <a:pt x="1372529" y="119103"/>
              </a:lnTo>
              <a:lnTo>
                <a:pt x="0" y="119103"/>
              </a:lnTo>
              <a:lnTo>
                <a:pt x="0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2FCFC-776E-4ACB-9F2A-CD2B62117792}">
      <dsp:nvSpPr>
        <dsp:cNvPr id="0" name=""/>
        <dsp:cNvSpPr/>
      </dsp:nvSpPr>
      <dsp:spPr>
        <a:xfrm>
          <a:off x="3566979" y="569196"/>
          <a:ext cx="91440" cy="238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694E5-0F94-40E2-BA73-99C40472153A}">
      <dsp:nvSpPr>
        <dsp:cNvPr id="0" name=""/>
        <dsp:cNvSpPr/>
      </dsp:nvSpPr>
      <dsp:spPr>
        <a:xfrm>
          <a:off x="3045538" y="2035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document</a:t>
          </a:r>
          <a:endParaRPr lang="ko-KR" altLang="en-US" sz="1900" kern="1200" dirty="0"/>
        </a:p>
      </dsp:txBody>
      <dsp:txXfrm>
        <a:off x="3045538" y="2035"/>
        <a:ext cx="1134321" cy="567160"/>
      </dsp:txXfrm>
    </dsp:sp>
    <dsp:sp modelId="{20FFC62E-E5EB-4AB3-892B-1020A26D8950}">
      <dsp:nvSpPr>
        <dsp:cNvPr id="0" name=""/>
        <dsp:cNvSpPr/>
      </dsp:nvSpPr>
      <dsp:spPr>
        <a:xfrm>
          <a:off x="3045538" y="807403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booklist</a:t>
          </a:r>
          <a:endParaRPr lang="ko-KR" altLang="en-US" sz="1900" kern="1200" dirty="0"/>
        </a:p>
      </dsp:txBody>
      <dsp:txXfrm>
        <a:off x="3045538" y="807403"/>
        <a:ext cx="1134321" cy="567160"/>
      </dsp:txXfrm>
    </dsp:sp>
    <dsp:sp modelId="{BC29F7CF-527B-481D-AB71-1BE3C710F265}">
      <dsp:nvSpPr>
        <dsp:cNvPr id="0" name=""/>
        <dsp:cNvSpPr/>
      </dsp:nvSpPr>
      <dsp:spPr>
        <a:xfrm>
          <a:off x="1673009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</a:t>
          </a:r>
          <a:endParaRPr lang="ko-KR" altLang="en-US" sz="1900" kern="1200" dirty="0"/>
        </a:p>
      </dsp:txBody>
      <dsp:txXfrm>
        <a:off x="1673009" y="1612771"/>
        <a:ext cx="1134321" cy="567160"/>
      </dsp:txXfrm>
    </dsp:sp>
    <dsp:sp modelId="{4D3AE329-E624-4CB7-9EEF-F516471A1483}">
      <dsp:nvSpPr>
        <dsp:cNvPr id="0" name=""/>
        <dsp:cNvSpPr/>
      </dsp:nvSpPr>
      <dsp:spPr>
        <a:xfrm>
          <a:off x="1956590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title</a:t>
          </a:r>
          <a:endParaRPr lang="ko-KR" altLang="en-US" sz="1900" kern="1200" dirty="0"/>
        </a:p>
      </dsp:txBody>
      <dsp:txXfrm>
        <a:off x="1956590" y="2418140"/>
        <a:ext cx="1134321" cy="567160"/>
      </dsp:txXfrm>
    </dsp:sp>
    <dsp:sp modelId="{15FB91AE-5782-4BCB-B056-B3E3D0D76154}">
      <dsp:nvSpPr>
        <dsp:cNvPr id="0" name=""/>
        <dsp:cNvSpPr/>
      </dsp:nvSpPr>
      <dsp:spPr>
        <a:xfrm>
          <a:off x="1956590" y="3223508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author</a:t>
          </a:r>
          <a:endParaRPr lang="ko-KR" altLang="en-US" sz="1900" kern="1200" dirty="0"/>
        </a:p>
      </dsp:txBody>
      <dsp:txXfrm>
        <a:off x="1956590" y="3223508"/>
        <a:ext cx="1134321" cy="567160"/>
      </dsp:txXfrm>
    </dsp:sp>
    <dsp:sp modelId="{A74EF21B-9E0B-4AC4-A53E-02670CAA8597}">
      <dsp:nvSpPr>
        <dsp:cNvPr id="0" name=""/>
        <dsp:cNvSpPr/>
      </dsp:nvSpPr>
      <dsp:spPr>
        <a:xfrm>
          <a:off x="1956590" y="4028876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category</a:t>
          </a:r>
          <a:endParaRPr lang="ko-KR" altLang="en-US" sz="1900" kern="1200" dirty="0"/>
        </a:p>
      </dsp:txBody>
      <dsp:txXfrm>
        <a:off x="1956590" y="4028876"/>
        <a:ext cx="1134321" cy="567160"/>
      </dsp:txXfrm>
    </dsp:sp>
    <dsp:sp modelId="{352619B7-49CE-4157-A1F9-401421A9F675}">
      <dsp:nvSpPr>
        <dsp:cNvPr id="0" name=""/>
        <dsp:cNvSpPr/>
      </dsp:nvSpPr>
      <dsp:spPr>
        <a:xfrm>
          <a:off x="3045538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</a:t>
          </a:r>
          <a:endParaRPr lang="ko-KR" altLang="en-US" sz="1900" kern="1200" dirty="0"/>
        </a:p>
      </dsp:txBody>
      <dsp:txXfrm>
        <a:off x="3045538" y="1612771"/>
        <a:ext cx="1134321" cy="567160"/>
      </dsp:txXfrm>
    </dsp:sp>
    <dsp:sp modelId="{8A4EB555-5CC1-4DD6-A2DE-12455DF8417D}">
      <dsp:nvSpPr>
        <dsp:cNvPr id="0" name=""/>
        <dsp:cNvSpPr/>
      </dsp:nvSpPr>
      <dsp:spPr>
        <a:xfrm>
          <a:off x="3329119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title</a:t>
          </a:r>
          <a:endParaRPr lang="ko-KR" altLang="en-US" sz="1900" kern="1200" dirty="0"/>
        </a:p>
      </dsp:txBody>
      <dsp:txXfrm>
        <a:off x="3329119" y="2418140"/>
        <a:ext cx="1134321" cy="567160"/>
      </dsp:txXfrm>
    </dsp:sp>
    <dsp:sp modelId="{C877BF04-8A0B-4593-BE7E-CCBB0A81C1F8}">
      <dsp:nvSpPr>
        <dsp:cNvPr id="0" name=""/>
        <dsp:cNvSpPr/>
      </dsp:nvSpPr>
      <dsp:spPr>
        <a:xfrm>
          <a:off x="4418068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</a:t>
          </a:r>
          <a:endParaRPr lang="ko-KR" altLang="en-US" sz="1900" kern="1200" dirty="0"/>
        </a:p>
      </dsp:txBody>
      <dsp:txXfrm>
        <a:off x="4418068" y="1612771"/>
        <a:ext cx="1134321" cy="567160"/>
      </dsp:txXfrm>
    </dsp:sp>
    <dsp:sp modelId="{473F9BBF-26BB-493E-88A7-6172A4366D0D}">
      <dsp:nvSpPr>
        <dsp:cNvPr id="0" name=""/>
        <dsp:cNvSpPr/>
      </dsp:nvSpPr>
      <dsp:spPr>
        <a:xfrm>
          <a:off x="4701648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title</a:t>
          </a:r>
          <a:endParaRPr lang="ko-KR" altLang="en-US" sz="1900" kern="1200" dirty="0"/>
        </a:p>
      </dsp:txBody>
      <dsp:txXfrm>
        <a:off x="4701648" y="2418140"/>
        <a:ext cx="1134321" cy="567160"/>
      </dsp:txXfrm>
    </dsp:sp>
    <dsp:sp modelId="{7BA3B323-C86C-4EB8-9609-0F5EA106D77D}">
      <dsp:nvSpPr>
        <dsp:cNvPr id="0" name=""/>
        <dsp:cNvSpPr/>
      </dsp:nvSpPr>
      <dsp:spPr>
        <a:xfrm>
          <a:off x="4701648" y="3223508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author</a:t>
          </a:r>
          <a:endParaRPr lang="ko-KR" altLang="en-US" sz="1900" kern="1200" dirty="0"/>
        </a:p>
      </dsp:txBody>
      <dsp:txXfrm>
        <a:off x="4701648" y="3223508"/>
        <a:ext cx="1134321" cy="567160"/>
      </dsp:txXfrm>
    </dsp:sp>
    <dsp:sp modelId="{E8BF2A64-F98E-42DB-A30F-E3CE78AE9EF4}">
      <dsp:nvSpPr>
        <dsp:cNvPr id="0" name=""/>
        <dsp:cNvSpPr/>
      </dsp:nvSpPr>
      <dsp:spPr>
        <a:xfrm>
          <a:off x="4701648" y="4028876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description</a:t>
          </a:r>
          <a:endParaRPr lang="ko-KR" altLang="en-US" sz="1900" kern="1200" dirty="0"/>
        </a:p>
      </dsp:txBody>
      <dsp:txXfrm>
        <a:off x="4701648" y="4028876"/>
        <a:ext cx="1134321" cy="56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48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252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725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1312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334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990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8714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944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060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02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864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2245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696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870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0638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0645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524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739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434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477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794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975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0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8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184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58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910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4CD7804A-2FD8-45EF-B0E4-7A66437A0A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8056" y="6435724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16</a:t>
            </a:r>
            <a:br>
              <a:rPr lang="en-US" altLang="ko-KR" i="0" dirty="0"/>
            </a:br>
            <a:r>
              <a:rPr lang="en-US" altLang="ko-KR" i="0" dirty="0"/>
              <a:t> XML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XML </a:t>
            </a:r>
            <a:r>
              <a:rPr lang="ko-KR" altLang="en-US" dirty="0"/>
              <a:t>문서 </a:t>
            </a:r>
            <a:r>
              <a:rPr lang="ko-KR" altLang="en-US" dirty="0" err="1"/>
              <a:t>파싱하기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DOM</a:t>
            </a:r>
            <a:r>
              <a:rPr lang="ko-KR" altLang="en-US" sz="2000" dirty="0"/>
              <a:t>을 이용한 간단한 방법 </a:t>
            </a:r>
            <a:r>
              <a:rPr lang="en-US" altLang="ko-KR" sz="2000" dirty="0"/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minidom</a:t>
            </a:r>
            <a:r>
              <a:rPr lang="ko-KR" altLang="en-US" sz="2000" b="1" dirty="0">
                <a:solidFill>
                  <a:schemeClr val="accent2"/>
                </a:solidFill>
              </a:rPr>
              <a:t>이용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3143022"/>
            <a:ext cx="7944934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*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xmlsrc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""" &lt;item&gt;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&lt;name&gt;test&lt;/name&gt;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&lt;/item&gt;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"""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doc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parseString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xmlsrc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문자열 입력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함수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DOC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반환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doc                 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문서의 모든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속성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주석 등 포함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xml.dom.minidom.Document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object at 0x00000214AB5B3EE8&gt;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doc.toxml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#DOC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객체를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문서로 변환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'&lt;?xml version="1.0" ?&gt;&lt;item&gt;\n&lt;name&gt;test&lt;/name&gt;\n&lt;/item&gt;'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3" y="1155700"/>
            <a:ext cx="7997781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7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XML </a:t>
            </a:r>
            <a:r>
              <a:rPr lang="ko-KR" altLang="en-US" dirty="0"/>
              <a:t>문서 </a:t>
            </a:r>
            <a:r>
              <a:rPr lang="ko-KR" altLang="en-US" dirty="0" err="1"/>
              <a:t>파싱하기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Document </a:t>
            </a:r>
            <a:r>
              <a:rPr lang="ko-KR" altLang="en-US" sz="2000" dirty="0"/>
              <a:t>객체의 주요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3412262"/>
            <a:ext cx="794493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names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doc.getElementsByTagName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("name")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#"name"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가져옴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names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[&lt;DOM Element: name at 0x214ab4b4d58&gt;]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names.length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		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가져온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개수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1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25077"/>
              </p:ext>
            </p:extLst>
          </p:nvPr>
        </p:nvGraphicFramePr>
        <p:xfrm>
          <a:off x="608119" y="1194366"/>
          <a:ext cx="796773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865">
                  <a:extLst>
                    <a:ext uri="{9D8B030D-6E8A-4147-A177-3AD203B41FA5}">
                      <a16:colId xmlns:a16="http://schemas.microsoft.com/office/drawing/2014/main" val="2398850262"/>
                    </a:ext>
                  </a:extLst>
                </a:gridCol>
                <a:gridCol w="3983865">
                  <a:extLst>
                    <a:ext uri="{9D8B030D-6E8A-4147-A177-3AD203B41FA5}">
                      <a16:colId xmlns:a16="http://schemas.microsoft.com/office/drawing/2014/main" val="749323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Document.createElement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tagName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객체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3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Document.createTextNode</a:t>
                      </a:r>
                      <a:r>
                        <a:rPr lang="en-US" altLang="ko-KR" dirty="0"/>
                        <a:t>(data)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</a:t>
                      </a:r>
                      <a:r>
                        <a:rPr lang="ko-KR" altLang="en-US" dirty="0" err="1"/>
                        <a:t>문자노드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Document.createAttribute</a:t>
                      </a:r>
                      <a:r>
                        <a:rPr lang="en-US" altLang="ko-KR" dirty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(attribute)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9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Document.getElementsByTagName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tagName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tagName</a:t>
                      </a:r>
                      <a:r>
                        <a:rPr lang="ko-KR" altLang="en-US" dirty="0"/>
                        <a:t>과 같은 모든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가져옴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0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7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도서 정보 </a:t>
            </a:r>
            <a:r>
              <a:rPr lang="en-US" altLang="ko-KR" sz="1800" dirty="0"/>
              <a:t>XML </a:t>
            </a:r>
            <a:r>
              <a:rPr lang="ko-KR" altLang="en-US" sz="1800" dirty="0"/>
              <a:t>문서 </a:t>
            </a:r>
            <a:r>
              <a:rPr lang="ko-KR" altLang="en-US" sz="1800" dirty="0" err="1"/>
              <a:t>파싱</a:t>
            </a:r>
            <a:r>
              <a:rPr lang="en-US" altLang="ko-KR" sz="1800" dirty="0"/>
              <a:t>,</a:t>
            </a:r>
            <a:r>
              <a:rPr lang="ko-KR" altLang="en-US" sz="1800" dirty="0"/>
              <a:t> 도서 목록 출력</a:t>
            </a:r>
            <a:r>
              <a:rPr lang="en-US" altLang="ko-KR" sz="1800" dirty="0"/>
              <a:t>, </a:t>
            </a:r>
            <a:r>
              <a:rPr lang="ko-KR" altLang="en-US" sz="1800" dirty="0"/>
              <a:t>새로운 도서 저장</a:t>
            </a:r>
            <a:r>
              <a:rPr lang="en-US" altLang="ko-KR" sz="1800" dirty="0"/>
              <a:t>, </a:t>
            </a:r>
            <a:r>
              <a:rPr lang="ko-KR" altLang="en-US" sz="1800" dirty="0"/>
              <a:t>도서 제목 검색</a:t>
            </a: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예제 </a:t>
            </a:r>
            <a:r>
              <a:rPr lang="en-US" altLang="ko-KR" sz="1800" dirty="0"/>
              <a:t>book.xml (</a:t>
            </a:r>
            <a:r>
              <a:rPr lang="ko-KR" altLang="en-US" sz="1800" dirty="0"/>
              <a:t>도서</a:t>
            </a:r>
            <a:r>
              <a:rPr lang="en-US" altLang="ko-KR" sz="1800" dirty="0"/>
              <a:t> </a:t>
            </a:r>
            <a:r>
              <a:rPr lang="ko-KR" altLang="en-US" sz="1800" dirty="0"/>
              <a:t>정보 </a:t>
            </a:r>
            <a:r>
              <a:rPr lang="en-US" altLang="ko-KR" sz="1800" dirty="0"/>
              <a:t>XML </a:t>
            </a:r>
            <a:r>
              <a:rPr lang="ko-KR" altLang="en-US" sz="1800" dirty="0"/>
              <a:t>문서</a:t>
            </a:r>
            <a:r>
              <a:rPr lang="en-US" altLang="ko-KR" sz="18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16177" y="1455638"/>
            <a:ext cx="7944934" cy="477053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&lt;?xml version="1.0" ?&gt;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&lt;booklist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&lt;title&gt;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The Very Hungry Caterpillar Pop-Up 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&lt;author name="Eric Carle"/&gt;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&lt;author name="Keith Finch"/&gt;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&lt;publisher&gt; Philomel Books&lt;/publisher&gt;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&lt;description&gt; Celebrating the 40th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anniverary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of one of the most popular children's books ever created&lt;/description&gt;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&lt;book ISBN="0964729237"&gt;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&lt;title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lang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english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"&gt;The Shack&lt;/title&gt;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&lt;book ISBN="0553281097"&gt;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&lt;title&gt;You Can Negotiate Anything&lt;/title&gt;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&lt;author name="Herb Cohen"/&gt;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&lt;category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="12"&gt;Negotiate and narrative skill&lt;/category&gt;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&lt;/booklist&gt;</a:t>
            </a:r>
          </a:p>
        </p:txBody>
      </p:sp>
    </p:spTree>
    <p:extLst>
      <p:ext uri="{BB962C8B-B14F-4D97-AF65-F5344CB8AC3E}">
        <p14:creationId xmlns:p14="http://schemas.microsoft.com/office/powerpoint/2010/main" val="296667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</a:t>
            </a:r>
            <a:r>
              <a:rPr lang="ko-KR" altLang="en-US" sz="1600" dirty="0"/>
              <a:t>문서는 </a:t>
            </a:r>
            <a:r>
              <a:rPr lang="en-US" altLang="ko-KR" sz="1600" b="1" dirty="0">
                <a:solidFill>
                  <a:schemeClr val="accent2"/>
                </a:solidFill>
              </a:rPr>
              <a:t>booklist</a:t>
            </a:r>
            <a:r>
              <a:rPr lang="en-US" altLang="ko-KR" sz="1600" dirty="0"/>
              <a:t> </a:t>
            </a:r>
            <a:r>
              <a:rPr lang="ko-KR" altLang="en-US" sz="1600" dirty="0"/>
              <a:t>루트 </a:t>
            </a:r>
            <a:r>
              <a:rPr lang="ko-KR" altLang="en-US" sz="1600" dirty="0" err="1"/>
              <a:t>엘리먼트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chemeClr val="accent2"/>
                </a:solidFill>
              </a:rPr>
              <a:t>book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</a:t>
            </a:r>
            <a:r>
              <a:rPr lang="en-US" altLang="ko-KR" sz="1600" dirty="0"/>
              <a:t>(Title, ISBN, author, description,…)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xml.dom.minidom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</a:t>
            </a:r>
            <a:r>
              <a:rPr lang="en-US" altLang="ko-KR" sz="1600" dirty="0"/>
              <a:t>parse, </a:t>
            </a:r>
            <a:r>
              <a:rPr lang="en-US" altLang="ko-KR" sz="1600" dirty="0" err="1"/>
              <a:t>parseString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파싱함수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xml.etree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</a:t>
            </a:r>
            <a:r>
              <a:rPr lang="en-US" altLang="ko-KR" sz="1600" dirty="0" err="1"/>
              <a:t>ElementTree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검색 등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80483" y="2196173"/>
            <a:ext cx="7944934" cy="280076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# -*- coding: cp949 -*-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parse,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parseString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minidom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파싱함수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xml.etree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ElementTree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##### global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loopFlag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1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무한 루프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제어변수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xmlFD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-1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파일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디스크립터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None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후 반환된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DOC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변수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…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5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3" name="다이어그램 2"/>
          <p:cNvGraphicFramePr/>
          <p:nvPr/>
        </p:nvGraphicFramePr>
        <p:xfrm>
          <a:off x="1083958" y="1396999"/>
          <a:ext cx="7508980" cy="459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6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LoadXMLFromFile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minidom</a:t>
            </a:r>
            <a:r>
              <a:rPr lang="ko-KR" altLang="en-US" sz="1600" dirty="0"/>
              <a:t>메서드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파싱하고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전역변수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BooksDoc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BooksFree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사용후에는</a:t>
            </a:r>
            <a:r>
              <a:rPr lang="ko-KR" altLang="en-US" sz="1600" dirty="0"/>
              <a:t> </a:t>
            </a:r>
            <a:r>
              <a:rPr lang="en-US" altLang="ko-KR" sz="1600" dirty="0"/>
              <a:t>unlink()</a:t>
            </a:r>
            <a:r>
              <a:rPr lang="ko-KR" altLang="en-US" sz="1600" dirty="0"/>
              <a:t>메서드 호출해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 내부의 참조를 제거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29995" y="1779648"/>
            <a:ext cx="7944934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LoadXMLFromFile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fileName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(input ("please input file name to load :"))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읽을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파일경로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입력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xmlFD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open(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XML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open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except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IOError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 ("invalid file name or path")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parse(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XML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print ("loading fail!!!")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print ("XML Document loading complete")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dom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142304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LoadXMLFromFile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minidom</a:t>
            </a:r>
            <a:r>
              <a:rPr lang="ko-KR" altLang="en-US" sz="1600" dirty="0"/>
              <a:t>메서드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파싱하고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전역변수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BooksDoc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BooksFree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사용후에는</a:t>
            </a:r>
            <a:r>
              <a:rPr lang="ko-KR" altLang="en-US" sz="1600" dirty="0"/>
              <a:t> </a:t>
            </a:r>
            <a:r>
              <a:rPr lang="en-US" altLang="ko-KR" sz="1600" dirty="0"/>
              <a:t>unlink()</a:t>
            </a:r>
            <a:r>
              <a:rPr lang="ko-KR" altLang="en-US" sz="1600" dirty="0"/>
              <a:t>메서드 호출해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 내부의 참조를 제거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94266" y="1806575"/>
            <a:ext cx="7944934" cy="83099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BooksFree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if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BooksDoc.unlink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minidom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 해제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13" y="2686977"/>
            <a:ext cx="4378712" cy="3537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64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PrintDOMtoXML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toxml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이용해서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문서로 변환</a:t>
            </a:r>
            <a:r>
              <a:rPr lang="en-US" altLang="ko-KR" sz="1600" dirty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94266" y="1476802"/>
            <a:ext cx="7944934" cy="83099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PrintDOMtoXML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if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BooksDoc.toxml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81703" y="2389843"/>
            <a:ext cx="7944934" cy="3539430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4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4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&lt;?xml version="1.0" ?&gt;&lt;booklist </a:t>
            </a:r>
            <a:r>
              <a:rPr kumimoji="0" lang="en-US" altLang="ko-KR" sz="1400" dirty="0" err="1">
                <a:latin typeface="Courier10 BT"/>
                <a:cs typeface="Courier New" panose="02070309020205020404" pitchFamily="49" charset="0"/>
              </a:rPr>
              <a:t>cnt</a:t>
            </a: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      &lt;title&gt;The Very Hungry Caterpillar Pop-Up Book&lt;/title&gt;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      &lt;author name="Eric Carle"/&gt;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59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DOM</a:t>
            </a:r>
            <a:r>
              <a:rPr lang="ko-KR" altLang="en-US" sz="2000" dirty="0"/>
              <a:t>의 모든 컴포넌트들은 노드의 </a:t>
            </a:r>
            <a:r>
              <a:rPr lang="ko-KR" altLang="en-US" sz="2000" dirty="0" err="1"/>
              <a:t>서브클래스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노드는 </a:t>
            </a:r>
            <a:r>
              <a:rPr lang="ko-KR" altLang="en-US" sz="1600" dirty="0" err="1"/>
              <a:t>엘리먼트</a:t>
            </a:r>
            <a:r>
              <a:rPr lang="en-US" altLang="ko-KR" sz="1600" dirty="0"/>
              <a:t>(Element), </a:t>
            </a:r>
            <a:r>
              <a:rPr lang="ko-KR" altLang="en-US" sz="1600" dirty="0"/>
              <a:t>속성</a:t>
            </a:r>
            <a:r>
              <a:rPr lang="en-US" altLang="ko-KR" sz="1600" dirty="0"/>
              <a:t>(Attribute),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(Text), …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pSp>
        <p:nvGrpSpPr>
          <p:cNvPr id="10" name="그룹 11"/>
          <p:cNvGrpSpPr>
            <a:grpSpLocks/>
          </p:cNvGrpSpPr>
          <p:nvPr/>
        </p:nvGrpSpPr>
        <p:grpSpPr bwMode="auto">
          <a:xfrm>
            <a:off x="769065" y="1441241"/>
            <a:ext cx="7684593" cy="4820280"/>
            <a:chOff x="2285984" y="2500306"/>
            <a:chExt cx="6729428" cy="415337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2500306"/>
              <a:ext cx="6729428" cy="299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4000504"/>
              <a:ext cx="6724665" cy="75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4762384"/>
              <a:ext cx="6727048" cy="189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271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노드 타입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ELEMENT_NODE = 1, TEXT_NODE = 3, DOCUMENT_TYPE_NODE = 9, …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68829" y="1617663"/>
            <a:ext cx="7944934" cy="2677656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parse, 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parseString</a:t>
            </a:r>
            <a:endParaRPr kumimoji="0" lang="en-US" altLang="ko-KR" sz="14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books = parse("book.xml")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#DOC 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</a:t>
            </a:r>
            <a:endParaRPr kumimoji="0" lang="en-US" altLang="ko-KR" sz="14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booklist = 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books.childNodes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#books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의 </a:t>
            </a:r>
            <a:r>
              <a:rPr kumimoji="0" lang="ko-KR" altLang="en-US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자식노드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= 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루트 </a:t>
            </a:r>
            <a:r>
              <a:rPr kumimoji="0" lang="ko-KR" altLang="en-US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endParaRPr kumimoji="0" lang="en-US" altLang="ko-KR" sz="14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&gt;&gt;&gt; type(booklist)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&lt;class ＇</a:t>
            </a:r>
            <a:r>
              <a:rPr kumimoji="0" lang="en-US" altLang="ko-KR" sz="1400" dirty="0" err="1">
                <a:latin typeface="+mj-lt"/>
                <a:cs typeface="Courier New" panose="02070309020205020404" pitchFamily="49" charset="0"/>
              </a:rPr>
              <a:t>xml.dom.minicompat.NodeList</a:t>
            </a: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＇&gt;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400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(booklist)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booklist[0] 		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NodeList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이므로 배열을 사용해 각 노드에 접근</a:t>
            </a:r>
            <a:endParaRPr kumimoji="0" lang="en-US" altLang="ko-KR" sz="14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&lt;DOM Element: booklist at 0x202137e1178&gt;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booklist[0].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nodeType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	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nodeType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-&gt; 1 (ELEMENT_NODE)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 = booklist[0].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childNodes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bookslist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의 </a:t>
            </a:r>
            <a:r>
              <a:rPr kumimoji="0" lang="ko-KR" altLang="en-US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자식노드</a:t>
            </a:r>
            <a:endParaRPr kumimoji="0" lang="en-US" altLang="ko-KR" sz="14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3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파이썬과</a:t>
            </a:r>
            <a:r>
              <a:rPr lang="ko-KR" altLang="en-US" sz="2000" dirty="0"/>
              <a:t> </a:t>
            </a:r>
            <a:r>
              <a:rPr lang="en-US" altLang="ko-KR" sz="2000" dirty="0"/>
              <a:t>XML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 </a:t>
            </a:r>
            <a:r>
              <a:rPr lang="ko-KR" altLang="en-US" sz="2000" dirty="0" err="1"/>
              <a:t>파싱하기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노드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r>
              <a:rPr lang="ko-KR" altLang="en-US" sz="2000" dirty="0"/>
              <a:t> 쉽게 다루기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etree</a:t>
            </a:r>
            <a:r>
              <a:rPr lang="ko-KR" altLang="en-US" sz="2000" dirty="0"/>
              <a:t>를 사용한 검색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</a:t>
            </a:r>
            <a:r>
              <a:rPr lang="ko-KR" altLang="en-US" sz="2000" dirty="0"/>
              <a:t>로 변환하기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도서 관리 프로그램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PrintBookList</a:t>
            </a:r>
            <a:r>
              <a:rPr lang="en-US" altLang="ko-KR" sz="2000" b="1" dirty="0">
                <a:solidFill>
                  <a:schemeClr val="accent2"/>
                </a:solidFill>
              </a:rPr>
              <a:t>(tags) </a:t>
            </a:r>
            <a:r>
              <a:rPr lang="en-US" altLang="ko-KR" sz="2000" dirty="0"/>
              <a:t>: </a:t>
            </a:r>
            <a:r>
              <a:rPr lang="ko-KR" altLang="en-US" sz="2000" dirty="0"/>
              <a:t>책 목록 출력 </a:t>
            </a:r>
            <a:r>
              <a:rPr lang="en-US" altLang="ko-KR" sz="2000" dirty="0"/>
              <a:t>(tags </a:t>
            </a:r>
            <a:r>
              <a:rPr lang="ko-KR" altLang="en-US" sz="2000" dirty="0"/>
              <a:t>리스트를 인자로</a:t>
            </a:r>
            <a:r>
              <a:rPr lang="en-US" altLang="ko-KR" sz="2000" dirty="0"/>
              <a:t> </a:t>
            </a:r>
            <a:r>
              <a:rPr lang="ko-KR" altLang="en-US" sz="2000" dirty="0"/>
              <a:t>받아 매칭되는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출력</a:t>
            </a:r>
            <a:r>
              <a:rPr lang="en-US" altLang="ko-KR" sz="2000" dirty="0"/>
              <a:t>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76263" y="1155700"/>
            <a:ext cx="7944934" cy="477053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launcherFunction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(menu):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menu ==  'l':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LoadXMLFromFile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elif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menu == 'b':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PrintBookList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(["title",])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PrintBookList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(tags):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(): 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DOM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None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인지 검사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booklist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BooksDoc.childNodes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book = booklist[0].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childNodes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for item in book: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item.nodeName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== "book":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중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 것을 추출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subitems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item.childNodes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book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에 들어 있는 노드들을 가져옴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for atom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subitems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atom.nodeName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in tags: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        print(＂title=＂,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atom.firstChild.nodeValue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책 목록을 출력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388644" y="1258997"/>
            <a:ext cx="4662487" cy="1815882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title= The Very Hungry Caterpillar Pop-Up Book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title= The Shack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title= You Can Negotiate Anything</a:t>
            </a:r>
          </a:p>
        </p:txBody>
      </p:sp>
    </p:spTree>
    <p:extLst>
      <p:ext uri="{BB962C8B-B14F-4D97-AF65-F5344CB8AC3E}">
        <p14:creationId xmlns:p14="http://schemas.microsoft.com/office/powerpoint/2010/main" val="50347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엘리먼트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dirty="0"/>
              <a:t>: XML </a:t>
            </a:r>
            <a:r>
              <a:rPr lang="ko-KR" altLang="en-US" sz="2000" dirty="0"/>
              <a:t>문서는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이루어져 있음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새로운 도서 등록 </a:t>
            </a:r>
            <a:r>
              <a:rPr lang="en-US" altLang="ko-KR" sz="1600" dirty="0"/>
              <a:t>: </a:t>
            </a:r>
            <a:r>
              <a:rPr lang="ko-KR" altLang="en-US" sz="1600" dirty="0"/>
              <a:t>하나의 도서 데이터는 </a:t>
            </a:r>
            <a:r>
              <a:rPr lang="en-US" altLang="ko-KR" sz="1600" dirty="0"/>
              <a:t>book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하위 </a:t>
            </a:r>
            <a:r>
              <a:rPr lang="ko-KR" altLang="en-US" sz="1600" dirty="0" err="1"/>
              <a:t>엘리먼트로</a:t>
            </a:r>
            <a:r>
              <a:rPr lang="ko-KR" altLang="en-US" sz="1600" dirty="0"/>
              <a:t> 구성됨 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8" y="1556297"/>
            <a:ext cx="8217585" cy="4191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3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AddBook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en-US" altLang="ko-KR" sz="2000" dirty="0"/>
              <a:t>: </a:t>
            </a:r>
            <a:r>
              <a:rPr lang="ko-KR" altLang="en-US" sz="2000" dirty="0"/>
              <a:t>인자로 사전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{'ISBN':ISBN,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  <a:p>
            <a:pPr marL="742950" lvl="2" indent="-342900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새로운 도서 등록 </a:t>
            </a:r>
            <a:r>
              <a:rPr lang="en-US" altLang="ko-KR" sz="1600" dirty="0"/>
              <a:t>: </a:t>
            </a:r>
            <a:r>
              <a:rPr lang="ko-KR" altLang="en-US" sz="1600" dirty="0"/>
              <a:t>하나의 도서 데이터는 </a:t>
            </a:r>
            <a:r>
              <a:rPr lang="en-US" altLang="ko-KR" sz="1600" dirty="0"/>
              <a:t>book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하위 </a:t>
            </a:r>
            <a:r>
              <a:rPr lang="ko-KR" altLang="en-US" sz="1600" dirty="0" err="1"/>
              <a:t>엘리먼트로</a:t>
            </a:r>
            <a:r>
              <a:rPr lang="ko-KR" altLang="en-US" sz="1600" dirty="0"/>
              <a:t> 구성됨 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60806" y="1881601"/>
            <a:ext cx="7944934" cy="427809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AddBook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 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newBook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BooksDoc.createElement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('book')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newBook.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setAttribute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('ISBN',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['ISBN'])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#ISBN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속성 설정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titleEle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BooksDoc.createElement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('title')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Title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BooksDoc.createTextNode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['title'])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TextNode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titleEle.appendChild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 노드와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Title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print ("append child fail-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please,check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the parent element &amp; node!!!")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titleEle.appendChild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232276" y="1876892"/>
            <a:ext cx="4662487" cy="1200329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800" dirty="0" err="1">
                <a:latin typeface="+mj-lt"/>
                <a:cs typeface="Courier New" panose="02070309020205020404" pitchFamily="49" charset="0"/>
              </a:rPr>
              <a:t>elif</a:t>
            </a: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menu == 'a':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       ISBN = </a:t>
            </a:r>
            <a:r>
              <a:rPr kumimoji="0" lang="en-US" altLang="ko-KR" sz="18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(input ('insert ISBN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       title = </a:t>
            </a:r>
            <a:r>
              <a:rPr kumimoji="0" lang="en-US" altLang="ko-KR" sz="18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(input ('insert Title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800" b="1" dirty="0" err="1">
                <a:latin typeface="+mj-lt"/>
                <a:cs typeface="Courier New" panose="02070309020205020404" pitchFamily="49" charset="0"/>
              </a:rPr>
              <a:t>AddBook</a:t>
            </a:r>
            <a:r>
              <a:rPr kumimoji="0" lang="en-US" altLang="ko-KR" sz="1800" b="1" dirty="0">
                <a:latin typeface="+mj-lt"/>
                <a:cs typeface="Courier New" panose="02070309020205020404" pitchFamily="49" charset="0"/>
              </a:rPr>
              <a:t>({'ISBN':ISBN, '</a:t>
            </a:r>
            <a:r>
              <a:rPr kumimoji="0" lang="en-US" altLang="ko-KR" sz="1800" b="1" dirty="0" err="1">
                <a:latin typeface="+mj-lt"/>
                <a:cs typeface="Courier New" panose="02070309020205020404" pitchFamily="49" charset="0"/>
              </a:rPr>
              <a:t>title':title</a:t>
            </a:r>
            <a:r>
              <a:rPr kumimoji="0" lang="en-US" altLang="ko-KR" sz="1800" b="1" dirty="0">
                <a:latin typeface="+mj-lt"/>
                <a:cs typeface="Courier New" panose="02070309020205020404" pitchFamily="49" charset="0"/>
              </a:rPr>
              <a:t>})</a:t>
            </a:r>
            <a:endParaRPr kumimoji="0" lang="en-US" altLang="ko-KR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7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AddBook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en-US" altLang="ko-KR" sz="2000" dirty="0"/>
              <a:t>: </a:t>
            </a:r>
            <a:r>
              <a:rPr lang="ko-KR" altLang="en-US" sz="2000" dirty="0"/>
              <a:t>인자로 사전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{'ISBN':ISBN,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2041" y="1474599"/>
            <a:ext cx="7944934" cy="280076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AddBook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newBook.appendChild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titleEle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엘리먼트와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booklist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BooksDoc.firstChild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 ("append child fail-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please,check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the parent element &amp; node!!!")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booklist != None: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booklist.appendChild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newBook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newBook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booklist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엘리먼트와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52041" y="4381878"/>
            <a:ext cx="6193195" cy="1815882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&lt;?xml version="1.0" ?&gt;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&lt;booklist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cnt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&lt;title&gt;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The Very Hungry Caterpillar Pop-Up 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 . .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&lt;/booklist&gt;</a:t>
            </a:r>
          </a:p>
        </p:txBody>
      </p:sp>
    </p:spTree>
    <p:extLst>
      <p:ext uri="{BB962C8B-B14F-4D97-AF65-F5344CB8AC3E}">
        <p14:creationId xmlns:p14="http://schemas.microsoft.com/office/powerpoint/2010/main" val="149897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AddBook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en-US" altLang="ko-KR" sz="2000" dirty="0"/>
              <a:t>: </a:t>
            </a:r>
            <a:r>
              <a:rPr lang="ko-KR" altLang="en-US" sz="2000" dirty="0"/>
              <a:t>인자로 사전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{'ISBN':ISBN,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736819" y="1209418"/>
            <a:ext cx="6193195" cy="5016758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ISBN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1234567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Title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Loving Python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Very Hungry Caterpillar Pop-Up Book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Shack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You Can Negotiate Anything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Loving Python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3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r>
              <a:rPr lang="ko-KR" altLang="en-US" sz="2000" dirty="0"/>
              <a:t> 쉽게 다루기 </a:t>
            </a:r>
            <a:r>
              <a:rPr lang="en-US" altLang="ko-KR" sz="2000" dirty="0"/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xml.etree.ElementTree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엘리먼트</a:t>
            </a:r>
            <a:r>
              <a:rPr lang="ko-KR" altLang="en-US" sz="1600" b="1" dirty="0"/>
              <a:t> 생성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값 변경 검색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엘리먼트를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XML</a:t>
            </a:r>
            <a:r>
              <a:rPr lang="ko-KR" altLang="en-US" sz="1600" b="1" dirty="0"/>
              <a:t>로 변환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4396"/>
              </p:ext>
            </p:extLst>
          </p:nvPr>
        </p:nvGraphicFramePr>
        <p:xfrm>
          <a:off x="869990" y="1617663"/>
          <a:ext cx="7262772" cy="412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515">
                  <a:extLst>
                    <a:ext uri="{9D8B030D-6E8A-4147-A177-3AD203B41FA5}">
                      <a16:colId xmlns:a16="http://schemas.microsoft.com/office/drawing/2014/main" val="2617822024"/>
                    </a:ext>
                  </a:extLst>
                </a:gridCol>
                <a:gridCol w="3179257">
                  <a:extLst>
                    <a:ext uri="{9D8B030D-6E8A-4147-A177-3AD203B41FA5}">
                      <a16:colId xmlns:a16="http://schemas.microsoft.com/office/drawing/2014/main" val="1286715753"/>
                    </a:ext>
                  </a:extLst>
                </a:gridCol>
              </a:tblGrid>
              <a:tr h="47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ElementTree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주요 모듈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29966"/>
                  </a:ext>
                </a:extLst>
              </a:tr>
              <a:tr h="514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parse</a:t>
                      </a:r>
                      <a:r>
                        <a:rPr lang="en-US" altLang="ko-KR" dirty="0"/>
                        <a:t>(file[,parser])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파일로부터 </a:t>
                      </a: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문서 </a:t>
                      </a:r>
                      <a:r>
                        <a:rPr lang="ko-KR" altLang="en-US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7088"/>
                  </a:ext>
                </a:extLst>
              </a:tr>
              <a:tr h="514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fromstring</a:t>
                      </a:r>
                      <a:r>
                        <a:rPr lang="en-US" altLang="ko-KR" dirty="0"/>
                        <a:t>(text)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</a:t>
                      </a:r>
                      <a:r>
                        <a:rPr lang="en-US" altLang="ko-KR" dirty="0"/>
                        <a:t>text</a:t>
                      </a:r>
                      <a:r>
                        <a:rPr lang="ko-KR" altLang="en-US" dirty="0"/>
                        <a:t>를 </a:t>
                      </a:r>
                      <a:r>
                        <a:rPr lang="ko-KR" altLang="en-US" dirty="0" err="1"/>
                        <a:t>파싱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ElementTree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객체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97942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Element</a:t>
                      </a:r>
                      <a:r>
                        <a:rPr lang="en-US" altLang="ko-KR" dirty="0"/>
                        <a:t>(tag[,</a:t>
                      </a:r>
                      <a:r>
                        <a:rPr lang="en-US" altLang="ko-KR" dirty="0" err="1"/>
                        <a:t>attrib</a:t>
                      </a:r>
                      <a:r>
                        <a:rPr lang="en-US" altLang="ko-KR" dirty="0"/>
                        <a:t>][,**extra])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tag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이름을 가진 </a:t>
                      </a:r>
                      <a:r>
                        <a:rPr lang="ko-KR" altLang="en-US" baseline="0" dirty="0" err="1"/>
                        <a:t>엘리먼트를</a:t>
                      </a:r>
                      <a:r>
                        <a:rPr lang="ko-KR" altLang="en-US" baseline="0" dirty="0"/>
                        <a:t>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36318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SubElement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parent,tag</a:t>
                      </a:r>
                      <a:r>
                        <a:rPr lang="en-US" altLang="ko-KR" dirty="0"/>
                        <a:t>[,</a:t>
                      </a:r>
                      <a:r>
                        <a:rPr lang="en-US" altLang="ko-KR" dirty="0" err="1"/>
                        <a:t>attrib</a:t>
                      </a:r>
                      <a:r>
                        <a:rPr lang="en-US" altLang="ko-KR" dirty="0"/>
                        <a:t>[,**extra]]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Element()</a:t>
                      </a:r>
                      <a:r>
                        <a:rPr lang="ko-KR" altLang="en-US" dirty="0"/>
                        <a:t>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비슷하지만 </a:t>
                      </a:r>
                      <a:r>
                        <a:rPr lang="en-US" altLang="ko-KR" dirty="0"/>
                        <a:t>parent</a:t>
                      </a:r>
                      <a:r>
                        <a:rPr lang="ko-KR" altLang="en-US" dirty="0"/>
                        <a:t>의 자식 </a:t>
                      </a:r>
                      <a:r>
                        <a:rPr lang="ko-KR" altLang="en-US" dirty="0" err="1"/>
                        <a:t>엘리먼트로</a:t>
                      </a:r>
                      <a:r>
                        <a:rPr lang="ko-KR" altLang="en-US" dirty="0"/>
                        <a:t> 만들어짐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2240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tostring</a:t>
                      </a:r>
                      <a:r>
                        <a:rPr lang="en-US" altLang="ko-KR" dirty="0"/>
                        <a:t>(element[,encoding])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element</a:t>
                      </a:r>
                      <a:r>
                        <a:rPr lang="ko-KR" altLang="en-US" dirty="0"/>
                        <a:t>객체를 </a:t>
                      </a: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문자열로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5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996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r>
              <a:rPr lang="ko-KR" altLang="en-US" sz="2000" dirty="0"/>
              <a:t> 쉽게 다루기 </a:t>
            </a:r>
            <a:r>
              <a:rPr lang="en-US" altLang="ko-KR" sz="2000" dirty="0"/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xml.etree.ElementTree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엘리먼트</a:t>
            </a:r>
            <a:r>
              <a:rPr lang="ko-KR" altLang="en-US" sz="1600" b="1" dirty="0"/>
              <a:t> 생성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값 변경 검색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엘리먼트를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XML</a:t>
            </a:r>
            <a:r>
              <a:rPr lang="ko-KR" altLang="en-US" sz="1600" b="1" dirty="0"/>
              <a:t>로 변환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14569"/>
              </p:ext>
            </p:extLst>
          </p:nvPr>
        </p:nvGraphicFramePr>
        <p:xfrm>
          <a:off x="869990" y="1617663"/>
          <a:ext cx="7262772" cy="303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842">
                  <a:extLst>
                    <a:ext uri="{9D8B030D-6E8A-4147-A177-3AD203B41FA5}">
                      <a16:colId xmlns:a16="http://schemas.microsoft.com/office/drawing/2014/main" val="2617822024"/>
                    </a:ext>
                  </a:extLst>
                </a:gridCol>
                <a:gridCol w="3687930">
                  <a:extLst>
                    <a:ext uri="{9D8B030D-6E8A-4147-A177-3AD203B41FA5}">
                      <a16:colId xmlns:a16="http://schemas.microsoft.com/office/drawing/2014/main" val="1286715753"/>
                    </a:ext>
                  </a:extLst>
                </a:gridCol>
              </a:tblGrid>
              <a:tr h="38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ElementTree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객체의 주요 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29966"/>
                  </a:ext>
                </a:extLst>
              </a:tr>
              <a:tr h="4127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find</a:t>
                      </a:r>
                      <a:r>
                        <a:rPr lang="en-US" altLang="ko-KR" dirty="0"/>
                        <a:t>(path)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r>
                        <a:rPr lang="ko-KR" altLang="en-US" dirty="0"/>
                        <a:t>에 매칭되는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7088"/>
                  </a:ext>
                </a:extLst>
              </a:tr>
              <a:tr h="732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getiterator</a:t>
                      </a:r>
                      <a:r>
                        <a:rPr lang="en-US" altLang="ko-KR" dirty="0"/>
                        <a:t>([tag])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</a:t>
                      </a:r>
                      <a:r>
                        <a:rPr lang="ko-KR" altLang="en-US" dirty="0" err="1"/>
                        <a:t>엘리먼트의</a:t>
                      </a:r>
                      <a:r>
                        <a:rPr lang="ko-KR" altLang="en-US" dirty="0"/>
                        <a:t> 하위 </a:t>
                      </a:r>
                      <a:r>
                        <a:rPr lang="ko-KR" altLang="en-US" dirty="0" err="1"/>
                        <a:t>엘리먼트를</a:t>
                      </a:r>
                      <a:r>
                        <a:rPr lang="ko-KR" altLang="en-US" dirty="0"/>
                        <a:t> 모두 가져 옴</a:t>
                      </a:r>
                      <a:r>
                        <a:rPr lang="en-US" altLang="ko-KR" dirty="0"/>
                        <a:t>. tag</a:t>
                      </a:r>
                      <a:r>
                        <a:rPr lang="ko-KR" altLang="en-US" dirty="0"/>
                        <a:t>가 지정되어 있으면 </a:t>
                      </a:r>
                      <a:r>
                        <a:rPr lang="en-US" altLang="ko-KR" dirty="0"/>
                        <a:t>tag</a:t>
                      </a:r>
                      <a:r>
                        <a:rPr lang="ko-KR" altLang="en-US" dirty="0"/>
                        <a:t>에 해당하는 </a:t>
                      </a:r>
                      <a:r>
                        <a:rPr lang="ko-KR" altLang="en-US" dirty="0" err="1"/>
                        <a:t>엘리먼트만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97942"/>
                  </a:ext>
                </a:extLst>
              </a:tr>
              <a:tr h="66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getroot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</a:t>
                      </a:r>
                      <a:r>
                        <a:rPr lang="en-US" altLang="ko-KR" dirty="0"/>
                        <a:t>XML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문서 중 가장 상위 </a:t>
                      </a:r>
                      <a:r>
                        <a:rPr lang="ko-KR" altLang="en-US" baseline="0" dirty="0" err="1"/>
                        <a:t>엘리먼트</a:t>
                      </a:r>
                      <a:r>
                        <a:rPr lang="ko-KR" altLang="en-US" baseline="0" dirty="0"/>
                        <a:t> 객체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36318"/>
                  </a:ext>
                </a:extLst>
              </a:tr>
              <a:tr h="66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write</a:t>
                      </a:r>
                      <a:r>
                        <a:rPr lang="en-US" altLang="ko-KR" dirty="0"/>
                        <a:t>(file[,encoding])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</a:t>
                      </a:r>
                      <a:r>
                        <a:rPr lang="en-US" altLang="ko-KR" dirty="0" err="1"/>
                        <a:t>ElementTree</a:t>
                      </a:r>
                      <a:r>
                        <a:rPr lang="ko-KR" altLang="en-US" dirty="0"/>
                        <a:t>객체를 </a:t>
                      </a:r>
                      <a:r>
                        <a:rPr lang="en-US" altLang="ko-KR" dirty="0"/>
                        <a:t>file</a:t>
                      </a:r>
                      <a:r>
                        <a:rPr lang="ko-KR" altLang="en-US" dirty="0"/>
                        <a:t>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879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도서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검색 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SearchBookTitle</a:t>
            </a:r>
            <a:r>
              <a:rPr lang="en-US" altLang="ko-KR" sz="2000" b="1" dirty="0">
                <a:solidFill>
                  <a:schemeClr val="accent2"/>
                </a:solidFill>
              </a:rPr>
              <a:t>(keyword)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인자로 </a:t>
            </a:r>
            <a:r>
              <a:rPr lang="ko-KR" altLang="en-US" sz="1600" b="1" dirty="0" err="1"/>
              <a:t>입력받은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keyword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Title </a:t>
            </a:r>
            <a:r>
              <a:rPr lang="ko-KR" altLang="en-US" sz="1600" b="1" dirty="0"/>
              <a:t>검색한 후 </a:t>
            </a:r>
            <a:r>
              <a:rPr lang="en-US" altLang="ko-KR" sz="1600" b="1" dirty="0"/>
              <a:t>(ISBN,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Title) </a:t>
            </a:r>
            <a:r>
              <a:rPr lang="ko-KR" altLang="en-US" sz="1600" b="1" dirty="0"/>
              <a:t>리스트 출력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485826"/>
            <a:ext cx="8231567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SearchBookTitle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(keyword):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tree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ElementTree.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fromstring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BooksDoc.toxml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()))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ElementTree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 ("Element Tree parsing Error : maybe the xml document is not corrected.")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# 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리스트를 가져 옵니다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bookElements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tree.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getiterator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("book")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ElementTree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메서드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bookElements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strTitle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("title")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#’title’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추출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strTitle.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text.find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(keyword) &gt;=0 ):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#keyword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검색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item.attrib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["ISBN"],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strTitle.text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))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리스트에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(ISBN, title)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추가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183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도서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검색 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SearchBookTitle</a:t>
            </a:r>
            <a:r>
              <a:rPr lang="en-US" altLang="ko-KR" sz="2000" b="1" dirty="0">
                <a:solidFill>
                  <a:schemeClr val="accent2"/>
                </a:solidFill>
              </a:rPr>
              <a:t>(keyword)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인자로 </a:t>
            </a:r>
            <a:r>
              <a:rPr lang="ko-KR" altLang="en-US" sz="1600" b="1" dirty="0" err="1"/>
              <a:t>입력받은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keyword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Title </a:t>
            </a:r>
            <a:r>
              <a:rPr lang="ko-KR" altLang="en-US" sz="1600" b="1" dirty="0"/>
              <a:t>검색한 후 </a:t>
            </a:r>
            <a:r>
              <a:rPr lang="en-US" altLang="ko-KR" sz="1600" b="1" dirty="0"/>
              <a:t>(ISBN,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Title) </a:t>
            </a:r>
            <a:r>
              <a:rPr lang="ko-KR" altLang="en-US" sz="1600" b="1" dirty="0"/>
              <a:t>리스트 출력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718652" y="1806575"/>
            <a:ext cx="6193195" cy="3539430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input keyword to search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('0399250395', 'The Very Hungry Caterpillar Pop-Up Book')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('0964729237', 'The Shack')</a:t>
            </a:r>
          </a:p>
        </p:txBody>
      </p:sp>
    </p:spTree>
    <p:extLst>
      <p:ext uri="{BB962C8B-B14F-4D97-AF65-F5344CB8AC3E}">
        <p14:creationId xmlns:p14="http://schemas.microsoft.com/office/powerpoint/2010/main" val="1117356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 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변환하기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>
                <a:solidFill>
                  <a:schemeClr val="accent2"/>
                </a:solidFill>
              </a:rPr>
              <a:t>) </a:t>
            </a:r>
            <a:r>
              <a:rPr lang="ko-KR" altLang="en-US" sz="1600" b="1" dirty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생성하고 부모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자식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생성해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701860"/>
            <a:ext cx="8231567" cy="3539430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MakeHtmlDoc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from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getDOMImplementation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# DOM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개체를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impl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getDOMImplementation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impl.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(None, "html", None)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#HTML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최상위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top_element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newdoc.documentElement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header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('header')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top_element.appendChild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(header)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Body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body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('body')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. . .</a:t>
            </a:r>
          </a:p>
        </p:txBody>
      </p:sp>
    </p:spTree>
    <p:extLst>
      <p:ext uri="{BB962C8B-B14F-4D97-AF65-F5344CB8AC3E}">
        <p14:creationId xmlns:p14="http://schemas.microsoft.com/office/powerpoint/2010/main" val="227746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eXensible</a:t>
            </a:r>
            <a:r>
              <a:rPr lang="en-US" altLang="ko-KR" sz="2000" b="1" dirty="0">
                <a:solidFill>
                  <a:schemeClr val="accent2"/>
                </a:solidFill>
              </a:rPr>
              <a:t> Markup Language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W3C</a:t>
            </a:r>
            <a:r>
              <a:rPr lang="ko-KR" altLang="en-US" sz="1600" dirty="0"/>
              <a:t>에서 </a:t>
            </a:r>
            <a:r>
              <a:rPr lang="en-US" altLang="ko-KR" sz="1600" dirty="0"/>
              <a:t>1998</a:t>
            </a:r>
            <a:r>
              <a:rPr lang="ko-KR" altLang="en-US" sz="1600" dirty="0"/>
              <a:t>년에 표준으로 채택한 다목적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수 많은 데이터 표현 기술로 사용 </a:t>
            </a:r>
            <a:r>
              <a:rPr lang="en-US" altLang="ko-KR" sz="1600" dirty="0"/>
              <a:t>: </a:t>
            </a:r>
            <a:r>
              <a:rPr lang="ko-KR" altLang="en-US" sz="1600" dirty="0"/>
              <a:t>인터넷</a:t>
            </a:r>
            <a:r>
              <a:rPr lang="en-US" altLang="ko-KR" sz="1600" dirty="0"/>
              <a:t>, RSS, Open API, …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내장 모듈 </a:t>
            </a:r>
            <a:r>
              <a:rPr lang="en-US" altLang="ko-KR" sz="1600" dirty="0"/>
              <a:t>(DOM, </a:t>
            </a:r>
            <a:r>
              <a:rPr lang="en-US" altLang="ko-KR" sz="1600" dirty="0" err="1"/>
              <a:t>ElementTree</a:t>
            </a:r>
            <a:r>
              <a:rPr lang="en-US" altLang="ko-KR" sz="1600" dirty="0"/>
              <a:t>, …)</a:t>
            </a:r>
            <a:r>
              <a:rPr lang="ko-KR" altLang="en-US" sz="1600" dirty="0"/>
              <a:t>을 사용하여 </a:t>
            </a:r>
            <a:r>
              <a:rPr lang="ko-KR" altLang="en-US" sz="1600" dirty="0" err="1"/>
              <a:t>도서관리</a:t>
            </a:r>
            <a:r>
              <a:rPr lang="ko-KR" altLang="en-US" sz="1600" dirty="0"/>
              <a:t> 프로그램 생성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</a:t>
            </a:r>
            <a:r>
              <a:rPr lang="en-US" altLang="ko-KR" sz="2000" dirty="0"/>
              <a:t>3</a:t>
            </a:r>
            <a:r>
              <a:rPr lang="ko-KR" altLang="en-US" sz="2000" dirty="0"/>
              <a:t>에서 지원하는</a:t>
            </a:r>
            <a:r>
              <a:rPr lang="en-US" altLang="ko-KR" sz="2000" dirty="0"/>
              <a:t> XML </a:t>
            </a:r>
            <a:r>
              <a:rPr lang="ko-KR" altLang="en-US" sz="2000" dirty="0"/>
              <a:t>관련 패키지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DOM (</a:t>
            </a:r>
            <a:r>
              <a:rPr lang="en-US" altLang="ko-KR" sz="1600" b="1" dirty="0">
                <a:solidFill>
                  <a:schemeClr val="accent2"/>
                </a:solidFill>
              </a:rPr>
              <a:t>Document Object Model</a:t>
            </a:r>
            <a:r>
              <a:rPr lang="en-US" altLang="ko-KR" sz="1600" dirty="0"/>
              <a:t>) API, SAX (</a:t>
            </a:r>
            <a:r>
              <a:rPr lang="en-US" altLang="ko-KR" sz="1600" b="1" dirty="0">
                <a:solidFill>
                  <a:schemeClr val="accent2"/>
                </a:solidFill>
              </a:rPr>
              <a:t>Simple API for XML</a:t>
            </a:r>
            <a:r>
              <a:rPr lang="en-US" altLang="ko-KR" sz="1600" dirty="0"/>
              <a:t>), </a:t>
            </a:r>
            <a:r>
              <a:rPr lang="ko-KR" altLang="en-US" sz="1600" dirty="0"/>
              <a:t>등 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1147"/>
              </p:ext>
            </p:extLst>
          </p:nvPr>
        </p:nvGraphicFramePr>
        <p:xfrm>
          <a:off x="802783" y="2857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패키지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Fast XML parsing using Expat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xml.parsers.expat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DOM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xml.dom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xml.sax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 </a:t>
                      </a:r>
                      <a:r>
                        <a:rPr lang="en-US" altLang="ko-KR" dirty="0" err="1"/>
                        <a:t>ElementTree</a:t>
                      </a:r>
                      <a:r>
                        <a:rPr lang="en-US" altLang="ko-KR" baseline="0" dirty="0"/>
                        <a:t> XML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 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변환하기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>
                <a:solidFill>
                  <a:schemeClr val="accent2"/>
                </a:solidFill>
              </a:rPr>
              <a:t>) </a:t>
            </a:r>
            <a:r>
              <a:rPr lang="ko-KR" altLang="en-US" sz="1600" b="1" dirty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생성하고 부모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자식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생성해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701860"/>
            <a:ext cx="8231567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for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bookitem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b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('b')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Bold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ibsnText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createTextNode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("ISBN:" +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bookitem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[0])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 노드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ibsnText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(b)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') 		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&gt;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부분을 생성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('p')                    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title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부분을 생성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titleText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createTextNode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("Title:" +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bookitem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[1])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 노드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titleText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(p)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&gt;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부분을 부모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엘리먼트에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추가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top_element.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(body)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Body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최상위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엘리먼트에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추가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newdoc.toxml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0957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 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변환하기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>
                <a:solidFill>
                  <a:schemeClr val="accent2"/>
                </a:solidFill>
              </a:rPr>
              <a:t>) </a:t>
            </a:r>
            <a:r>
              <a:rPr lang="ko-KR" altLang="en-US" sz="1600" b="1" dirty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생성하고 부모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자식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생성해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18860" y="1701860"/>
            <a:ext cx="6953830" cy="4524315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input keyword code to the html 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The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&lt;?xml version="1.0" ?&gt;&lt;html&gt;&lt;header/&gt;&lt;body&gt;&lt;b&gt;ISBN:0399250395&lt;/b&gt;&lt;p&gt;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Title:The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Very Hungry Caterpillar Pop-Up Book&lt;/p&gt;&lt;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/&gt;&lt;b&gt;ISBN:0964729237&lt;/b&gt;&lt;p&gt;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Title:The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Shack&lt;/p&gt;&lt;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/&gt;&lt;/body&gt;&lt;/html&gt;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3939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Fast XML parsing using Expat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빠른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xmlparser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생성하고 </a:t>
            </a:r>
            <a:r>
              <a:rPr lang="ko-KR" altLang="en-US" sz="1600" dirty="0" err="1"/>
              <a:t>파싱을</a:t>
            </a:r>
            <a:r>
              <a:rPr lang="ko-KR" altLang="en-US" sz="1600" dirty="0"/>
              <a:t> 수행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빠른 </a:t>
            </a:r>
            <a:r>
              <a:rPr lang="ko-KR" altLang="en-US" sz="1600" dirty="0" err="1"/>
              <a:t>파싱을</a:t>
            </a:r>
            <a:r>
              <a:rPr lang="ko-KR" altLang="en-US" sz="1600" dirty="0"/>
              <a:t> 위해 문서의 유효성 검사를 하지 않음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이벤트 발생 시에 이벤트 </a:t>
            </a:r>
            <a:r>
              <a:rPr lang="ko-KR" altLang="en-US" sz="1600" dirty="0" err="1"/>
              <a:t>핸들러에</a:t>
            </a:r>
            <a:r>
              <a:rPr lang="ko-KR" altLang="en-US" sz="1600" dirty="0"/>
              <a:t> 함수 등록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50122"/>
              </p:ext>
            </p:extLst>
          </p:nvPr>
        </p:nvGraphicFramePr>
        <p:xfrm>
          <a:off x="764146" y="2523903"/>
          <a:ext cx="79677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837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4423893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xmlparser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xmlparser.Parse</a:t>
                      </a:r>
                      <a:r>
                        <a:rPr lang="en-US" altLang="ko-KR" dirty="0"/>
                        <a:t>(data[, </a:t>
                      </a:r>
                      <a:r>
                        <a:rPr lang="en-US" altLang="ko-KR" dirty="0" err="1"/>
                        <a:t>isfinal</a:t>
                      </a:r>
                      <a:r>
                        <a:rPr lang="en-US" altLang="ko-KR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를 </a:t>
                      </a:r>
                      <a:r>
                        <a:rPr lang="ko-KR" altLang="en-US" dirty="0" err="1"/>
                        <a:t>파싱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더 이상 </a:t>
                      </a:r>
                      <a:r>
                        <a:rPr lang="ko-KR" altLang="en-US" dirty="0" err="1"/>
                        <a:t>파싱하지</a:t>
                      </a:r>
                      <a:r>
                        <a:rPr lang="ko-KR" altLang="en-US" dirty="0"/>
                        <a:t> 않으려면 </a:t>
                      </a:r>
                      <a:r>
                        <a:rPr lang="en-US" altLang="ko-KR" dirty="0" err="1"/>
                        <a:t>isfinal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로 설정해서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xmlparser.ParseFile</a:t>
                      </a:r>
                      <a:r>
                        <a:rPr lang="en-US" altLang="ko-KR" dirty="0"/>
                        <a:t>(file)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파일의 데이터를 </a:t>
                      </a:r>
                      <a:r>
                        <a:rPr lang="ko-KR" altLang="en-US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xml.parsers.expat.ErrorString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errno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errno</a:t>
                      </a:r>
                      <a:r>
                        <a:rPr lang="ko-KR" altLang="en-US" dirty="0"/>
                        <a:t>에 해당하는 </a:t>
                      </a:r>
                      <a:r>
                        <a:rPr lang="ko-KR" altLang="en-US" dirty="0" err="1"/>
                        <a:t>에러문을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0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DOM API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객체 기반 문서 모델</a:t>
            </a:r>
            <a:r>
              <a:rPr lang="en-US" altLang="ko-KR" sz="1600" dirty="0"/>
              <a:t>(DOM: Document Object Model): XML </a:t>
            </a:r>
            <a:r>
              <a:rPr lang="ko-KR" altLang="en-US" sz="1600" dirty="0"/>
              <a:t>각 성분을 객체로 표현하고 모든 객체를 메모리에 저장하고 처리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최근 </a:t>
            </a:r>
            <a:r>
              <a:rPr lang="en-US" altLang="ko-KR" sz="1600" dirty="0"/>
              <a:t>XML </a:t>
            </a:r>
            <a:r>
              <a:rPr lang="ko-KR" altLang="en-US" sz="1600" dirty="0"/>
              <a:t>관리를 위해 가장 많이 쓰는 방법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연관된 데이터를 연속 참고 가능 </a:t>
            </a:r>
            <a:r>
              <a:rPr lang="en-US" altLang="ko-KR" sz="1600" dirty="0"/>
              <a:t>(SAX</a:t>
            </a:r>
            <a:r>
              <a:rPr lang="ko-KR" altLang="en-US" sz="1600" dirty="0"/>
              <a:t>는 한번에 한 데이터만 참조 가능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트리 형태로 표현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기본 모듈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minidom</a:t>
            </a:r>
            <a:r>
              <a:rPr lang="en-US" altLang="ko-KR" sz="1600" dirty="0"/>
              <a:t> (</a:t>
            </a:r>
            <a:r>
              <a:rPr lang="ko-KR" altLang="en-US" sz="1600" dirty="0"/>
              <a:t>대부분 사용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pulldom</a:t>
            </a:r>
            <a:r>
              <a:rPr lang="en-US" altLang="ko-KR" sz="1600" dirty="0"/>
              <a:t>(</a:t>
            </a:r>
            <a:r>
              <a:rPr lang="ko-KR" altLang="en-US" sz="1600" dirty="0"/>
              <a:t>문서가 클 경우 사용</a:t>
            </a:r>
            <a:r>
              <a:rPr lang="en-US" altLang="ko-KR" sz="16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3535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DOM API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35765"/>
              </p:ext>
            </p:extLst>
          </p:nvPr>
        </p:nvGraphicFramePr>
        <p:xfrm>
          <a:off x="628918" y="1163638"/>
          <a:ext cx="796773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42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560231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DOM  </a:t>
                      </a:r>
                      <a:r>
                        <a:rPr lang="ko-KR" altLang="en-US" dirty="0"/>
                        <a:t>안의 객체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DOMImplementation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DOM</a:t>
                      </a:r>
                      <a:r>
                        <a:rPr lang="ko-KR" altLang="en-US" dirty="0"/>
                        <a:t>을 만드는 기본적인 인터페이스가 들어있는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도큐먼트상에 존재하는 대부분 객체의 부모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NodeList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노드 리스트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9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도큐먼트를 처리하는 데 필요한 선언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시스템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 err="1"/>
                        <a:t>엔티티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노테이션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위한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 전체를 나타내는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5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노드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인터페이스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5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Attr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안의 속성값 노드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9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소스</a:t>
                      </a:r>
                      <a:r>
                        <a:rPr lang="en-US" altLang="ko-KR" baseline="0" dirty="0"/>
                        <a:t> XML </a:t>
                      </a:r>
                      <a:r>
                        <a:rPr lang="ko-KR" altLang="en-US" baseline="0" dirty="0"/>
                        <a:t>문서에서 주석 부분을 처리하기 위한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2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도큐먼트에서 문자 정보를 포함하고 있는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0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ProcessingInstruction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 처리를 위한 도구를 나타내는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3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78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9714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SAX(Simple API for XML)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파싱할</a:t>
            </a:r>
            <a:r>
              <a:rPr lang="ko-KR" altLang="en-US" sz="1600" dirty="0"/>
              <a:t> 때 구성요소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엘리먼트</a:t>
            </a:r>
            <a:r>
              <a:rPr lang="en-US" altLang="ko-KR" sz="1600" dirty="0"/>
              <a:t>, </a:t>
            </a:r>
            <a:r>
              <a:rPr lang="ko-KR" altLang="en-US" sz="1600" dirty="0"/>
              <a:t>속성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</a:t>
            </a:r>
            <a:r>
              <a:rPr lang="en-US" altLang="ko-KR" sz="1600" dirty="0"/>
              <a:t>)</a:t>
            </a:r>
            <a:r>
              <a:rPr lang="ko-KR" altLang="en-US" sz="1600" dirty="0"/>
              <a:t>를 발견할 때마다 이벤트 발생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DOM</a:t>
            </a:r>
            <a:r>
              <a:rPr lang="ko-KR" altLang="en-US" sz="1600" dirty="0"/>
              <a:t>과 달리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en-US" altLang="ko-KR" sz="1600" dirty="0"/>
              <a:t>read only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 </a:t>
            </a:r>
            <a:r>
              <a:rPr lang="ko-KR" altLang="en-US" sz="1600" dirty="0"/>
              <a:t>문서는 </a:t>
            </a:r>
            <a:r>
              <a:rPr lang="en-US" altLang="ko-KR" sz="1600" dirty="0"/>
              <a:t>forward </a:t>
            </a:r>
            <a:r>
              <a:rPr lang="ko-KR" altLang="en-US" sz="1600" dirty="0"/>
              <a:t>로만 진행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큰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처리</a:t>
            </a: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27454"/>
              </p:ext>
            </p:extLst>
          </p:nvPr>
        </p:nvGraphicFramePr>
        <p:xfrm>
          <a:off x="796344" y="2477283"/>
          <a:ext cx="796773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42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560231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xml.sax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xml.sax.make_parser</a:t>
                      </a:r>
                      <a:r>
                        <a:rPr lang="en-US" altLang="ko-KR" dirty="0"/>
                        <a:t>([</a:t>
                      </a:r>
                      <a:r>
                        <a:rPr lang="en-US" altLang="ko-KR" dirty="0" err="1"/>
                        <a:t>parser_list</a:t>
                      </a:r>
                      <a:r>
                        <a:rPr lang="en-US" altLang="ko-KR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SAX </a:t>
                      </a:r>
                      <a:r>
                        <a:rPr lang="en-US" altLang="ko-KR" dirty="0" err="1"/>
                        <a:t>XMLReader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를 생성하고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xml.sax.parse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filename_or_stream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handler[, </a:t>
                      </a:r>
                      <a:r>
                        <a:rPr lang="en-US" altLang="ko-KR" baseline="0" dirty="0" err="1"/>
                        <a:t>error_handler</a:t>
                      </a:r>
                      <a:r>
                        <a:rPr lang="en-US" altLang="ko-KR" baseline="0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파일이나 스트림으로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부터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입력받은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XML </a:t>
                      </a:r>
                      <a:r>
                        <a:rPr lang="ko-KR" altLang="en-US" baseline="0" dirty="0"/>
                        <a:t>문서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xml.sax.parseString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string,handler</a:t>
                      </a:r>
                      <a:r>
                        <a:rPr lang="en-US" altLang="ko-KR" dirty="0"/>
                        <a:t>[, </a:t>
                      </a:r>
                      <a:r>
                        <a:rPr lang="en-US" altLang="ko-KR" dirty="0" err="1"/>
                        <a:t>error_handler</a:t>
                      </a:r>
                      <a:r>
                        <a:rPr lang="en-US" altLang="ko-KR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문자열로 </a:t>
                      </a:r>
                      <a:r>
                        <a:rPr lang="ko-KR" altLang="en-US" dirty="0" err="1"/>
                        <a:t>입력받은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XML </a:t>
                      </a:r>
                      <a:r>
                        <a:rPr lang="ko-KR" altLang="en-US" dirty="0"/>
                        <a:t>문서 </a:t>
                      </a:r>
                      <a:r>
                        <a:rPr lang="ko-KR" altLang="en-US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9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6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The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ElementTree</a:t>
            </a:r>
            <a:r>
              <a:rPr lang="en-US" altLang="ko-KR" sz="2000" b="1" dirty="0">
                <a:solidFill>
                  <a:schemeClr val="accent2"/>
                </a:solidFill>
              </a:rPr>
              <a:t> XML API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 </a:t>
            </a:r>
            <a:r>
              <a:rPr lang="ko-KR" altLang="en-US" sz="1600" dirty="0"/>
              <a:t>문서의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엘리먼트들을</a:t>
            </a:r>
            <a:r>
              <a:rPr lang="ko-KR" altLang="en-US" sz="1600" dirty="0"/>
              <a:t> 리스트나 사전으로 다룰 수 있는 인터페이스 제공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51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XML </a:t>
            </a:r>
            <a:r>
              <a:rPr lang="ko-KR" altLang="en-US" dirty="0"/>
              <a:t>문서 </a:t>
            </a:r>
            <a:r>
              <a:rPr lang="ko-KR" altLang="en-US" dirty="0" err="1"/>
              <a:t>파싱하기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파싱</a:t>
            </a:r>
            <a:r>
              <a:rPr lang="ko-KR" altLang="en-US" sz="2000" dirty="0"/>
              <a:t> 방법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chemeClr val="accent2"/>
                </a:solidFill>
              </a:rPr>
              <a:t>Expat 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xmlparser</a:t>
            </a:r>
            <a:r>
              <a:rPr lang="ko-KR" altLang="en-US" sz="2000" b="1" dirty="0">
                <a:solidFill>
                  <a:schemeClr val="accent2"/>
                </a:solidFill>
              </a:rPr>
              <a:t>객체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ko-KR" altLang="en-US" sz="2000" b="1" dirty="0">
                <a:solidFill>
                  <a:schemeClr val="accent2"/>
                </a:solidFill>
              </a:rPr>
              <a:t> 이용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1361469"/>
            <a:ext cx="7538254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xml.parsers.expat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start_element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(name,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attrs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    print('Start element:', name,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attrs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char_data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(data):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    print('Character data:',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repr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(data))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pa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xml.parsers.expat.ParserCreate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xmlparser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pa.StartElementHandler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start_element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이벤트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핸들러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pa.CharacterDataHandler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char_data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이벤트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핸들러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pa.Parse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("""&lt;?xml version="1.0"?&gt;&lt;book ISBN="1111"&gt;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&lt;title&gt;Loving Python&lt;/title&gt;&lt;/book&gt;""")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Start element: book {'ISBN': '1111'}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Character data: '\n'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Start element: title {}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Character data: 'Loving Python'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27184</TotalTime>
  <Words>3285</Words>
  <Application>Microsoft Office PowerPoint</Application>
  <PresentationFormat>화면 슬라이드 쇼(4:3)</PresentationFormat>
  <Paragraphs>537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Courier10 BT</vt:lpstr>
      <vt:lpstr>Times New Roman</vt:lpstr>
      <vt:lpstr>Wingdings</vt:lpstr>
      <vt:lpstr>기본 디자인</vt:lpstr>
      <vt:lpstr>  Chapter 16  XML</vt:lpstr>
      <vt:lpstr>목차</vt:lpstr>
      <vt:lpstr>파이썬과 XML</vt:lpstr>
      <vt:lpstr>파이썬과 XML</vt:lpstr>
      <vt:lpstr>파이썬과 XML</vt:lpstr>
      <vt:lpstr>파이썬과 XML</vt:lpstr>
      <vt:lpstr>파이썬과 XML</vt:lpstr>
      <vt:lpstr>파이썬과 XML</vt:lpstr>
      <vt:lpstr>XML 문서 파싱하기</vt:lpstr>
      <vt:lpstr>XML 문서 파싱하기</vt:lpstr>
      <vt:lpstr>XML 문서 파싱하기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755</cp:revision>
  <cp:lastPrinted>2012-03-06T00:26:48Z</cp:lastPrinted>
  <dcterms:created xsi:type="dcterms:W3CDTF">1999-03-28T02:55:44Z</dcterms:created>
  <dcterms:modified xsi:type="dcterms:W3CDTF">2023-02-17T20:25:08Z</dcterms:modified>
</cp:coreProperties>
</file>