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97" r:id="rId3"/>
    <p:sldId id="598" r:id="rId4"/>
    <p:sldId id="602" r:id="rId5"/>
    <p:sldId id="604" r:id="rId6"/>
    <p:sldId id="599" r:id="rId7"/>
    <p:sldId id="600" r:id="rId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F00FF"/>
    <a:srgbClr val="CCEC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89" autoAdjust="0"/>
    <p:restoredTop sz="82369" autoAdjust="0"/>
  </p:normalViewPr>
  <p:slideViewPr>
    <p:cSldViewPr snapToGrid="0">
      <p:cViewPr varScale="1">
        <p:scale>
          <a:sx n="104" d="100"/>
          <a:sy n="104" d="100"/>
        </p:scale>
        <p:origin x="92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BDD9E-8F5C-472D-87B4-A8D6083C75B9}" type="slidenum">
              <a:rPr lang="ko-KR" altLang="en-US"/>
              <a:pPr eaLnBrk="1" hangingPunct="1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3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D681B9-4DE4-4207-B5F6-972DA854DCDF}" type="slidenum">
              <a:rPr lang="ko-KR" altLang="en-US"/>
              <a:pPr eaLnBrk="1" hangingPunct="1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DAB758-70C7-43BA-B8FB-45BEF680734D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E5087C-F625-4EF3-BAC5-C53F23E04A54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32157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F262D8BD-C84A-E039-EECA-9A3D1AAA07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7813" y="6452771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  <p:sldLayoutId id="2147484660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19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en-US" altLang="ko-KR" i="0" dirty="0" err="1"/>
              <a:t>distutils</a:t>
            </a:r>
            <a:r>
              <a:rPr lang="ko-KR" altLang="en-US" i="0" dirty="0"/>
              <a:t>를 이용한 배포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distutils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배포를 쉽게 하기 위한 </a:t>
            </a:r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내장 도구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buFontTx/>
              <a:buNone/>
            </a:pP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 err="1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파이썬으로만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이뤄진 코드들</a:t>
            </a:r>
            <a:r>
              <a:rPr lang="en-US" altLang="ko-KR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 </a:t>
            </a:r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 모듈 모두 할 수 있음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/>
            <a:r>
              <a:rPr lang="ko-KR" altLang="en-US" sz="2000" dirty="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 종속 되지 않음</a:t>
            </a:r>
            <a:endParaRPr lang="en-US" altLang="ko-KR" sz="2000" dirty="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3640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en-US" altLang="ko-KR" sz="360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setup.py</a:t>
            </a:r>
            <a:endParaRPr lang="fr-CA" altLang="ko-KR" sz="360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240" y="869497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4364" y="869497"/>
            <a:ext cx="834039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배포에 필요한 작업을 스크립트 언어로 표현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setup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함수의 인수로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배포 정보를 입력 받음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배포판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만들기 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(zip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tar.gz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배포파일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생성한 후 배포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배포 파일 설치하기 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다운 받은 압축파일 풀고 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install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실행하면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서드파티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모듈 기본 디렉터리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C:\Python35\Lib\site-pakcages 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에 복사되고 사용자가 모듈을 사용할 수 있음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 marL="342900" indent="-342900" latinLnBrk="0">
              <a:spcBef>
                <a:spcPct val="20000"/>
              </a:spcBef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0" y="1298122"/>
            <a:ext cx="600075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52" y="4379460"/>
            <a:ext cx="3952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6" b="6248"/>
          <a:stretch>
            <a:fillRect/>
          </a:stretch>
        </p:blipFill>
        <p:spPr bwMode="auto">
          <a:xfrm>
            <a:off x="982990" y="5837541"/>
            <a:ext cx="40005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11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  c:\&gt;python.exe setup.py </a:t>
            </a:r>
            <a:r>
              <a:rPr lang="en-US" altLang="ko-KR" dirty="0" err="1"/>
              <a:t>sdist</a:t>
            </a:r>
            <a:r>
              <a:rPr lang="en-US" altLang="ko-KR" dirty="0"/>
              <a:t> </a:t>
            </a:r>
            <a:r>
              <a:rPr lang="ko-KR" altLang="en-US" dirty="0"/>
              <a:t>배포판만들기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/>
              <a:t>19-</a:t>
            </a:r>
            <a:fld id="{50E5087C-F625-4EF3-BAC5-C53F23E04A54}" type="slidenum">
              <a:rPr lang="fr-CA" altLang="ko-KR" smtClean="0"/>
              <a:pPr/>
              <a:t>4</a:t>
            </a:fld>
            <a:endParaRPr lang="fr-CA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8" y="806265"/>
            <a:ext cx="5922405" cy="4364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07" y="4377809"/>
            <a:ext cx="7304230" cy="15865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1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  c:\&gt;python.exe setup.py install </a:t>
            </a:r>
            <a:r>
              <a:rPr lang="ko-KR" altLang="en-US" dirty="0" err="1"/>
              <a:t>서드파티</a:t>
            </a:r>
            <a:r>
              <a:rPr lang="ko-KR" altLang="en-US" dirty="0"/>
              <a:t> 모듈 설치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A" altLang="ko-KR" dirty="0"/>
              <a:t>19-</a:t>
            </a:r>
            <a:fld id="{50E5087C-F625-4EF3-BAC5-C53F23E04A54}" type="slidenum">
              <a:rPr lang="fr-CA" altLang="ko-KR" smtClean="0"/>
              <a:pPr/>
              <a:t>5</a:t>
            </a:fld>
            <a:endParaRPr lang="fr-CA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4" y="1078011"/>
            <a:ext cx="7882891" cy="4693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42" y="2320318"/>
            <a:ext cx="5213898" cy="38798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6820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6359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원도우용 배포파일 만들기</a:t>
            </a:r>
            <a:endParaRPr lang="fr-CA" altLang="ko-KR" sz="360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6359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6484" y="1154112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원도우의 인스톨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쉴드같은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실행 가능한 </a:t>
            </a:r>
            <a:r>
              <a:rPr kumimoji="0" lang="ko-KR" altLang="en-US" sz="2000" kern="0" dirty="0" err="1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인스톨러를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만들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011362"/>
            <a:ext cx="4676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그림 7" descr="2-9-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9" y="2940050"/>
            <a:ext cx="5286375" cy="33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19-</a:t>
            </a:r>
            <a:r>
              <a:rPr lang="en-US" altLang="ko-KR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3360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13" y="0"/>
            <a:ext cx="6202362" cy="1143000"/>
          </a:xfrm>
        </p:spPr>
        <p:txBody>
          <a:bodyPr/>
          <a:lstStyle/>
          <a:p>
            <a:pPr algn="l" eaLnBrk="1" hangingPunct="1"/>
            <a:r>
              <a:rPr lang="ko-KR" altLang="en-US" sz="3600">
                <a:solidFill>
                  <a:srgbClr val="143D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배포하기</a:t>
            </a:r>
            <a:endParaRPr lang="fr-CA" altLang="ko-KR" sz="3600">
              <a:solidFill>
                <a:srgbClr val="143D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84438" y="1428750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84863" y="1053301"/>
            <a:ext cx="62023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개발한 프로그램이 패키지로 되어 있을 때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Packages</a:t>
            </a:r>
            <a:r>
              <a:rPr kumimoji="0" lang="ko-KR" altLang="en-US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 인수를 사용해서 배포 할 수 있다</a:t>
            </a:r>
            <a:r>
              <a:rPr kumimoji="0" lang="en-US" altLang="ko-KR" sz="2000" kern="0" dirty="0">
                <a:solidFill>
                  <a:srgbClr val="143D68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latinLnBrk="0">
              <a:spcBef>
                <a:spcPct val="20000"/>
              </a:spcBef>
              <a:buFont typeface="Arial" charset="0"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 latinLnBrk="0">
              <a:spcBef>
                <a:spcPct val="20000"/>
              </a:spcBef>
              <a:defRPr/>
            </a:pPr>
            <a:endParaRPr kumimoji="0" lang="en-US" altLang="ko-KR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spcBef>
                <a:spcPct val="20000"/>
              </a:spcBef>
              <a:buFontTx/>
              <a:buChar char="•"/>
              <a:defRPr/>
            </a:pPr>
            <a:endParaRPr kumimoji="0" lang="fr-CA" sz="2000" kern="0" dirty="0">
              <a:solidFill>
                <a:srgbClr val="143D6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8" y="2154237"/>
            <a:ext cx="6262687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68890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29299</TotalTime>
  <Words>165</Words>
  <Application>Microsoft Office PowerPoint</Application>
  <PresentationFormat>화면 슬라이드 쇼(4:3)</PresentationFormat>
  <Paragraphs>52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기본 디자인</vt:lpstr>
      <vt:lpstr>  Chapter 19  distutils를 이용한 배포</vt:lpstr>
      <vt:lpstr>distutils</vt:lpstr>
      <vt:lpstr>setup.py</vt:lpstr>
      <vt:lpstr>  c:\&gt;python.exe setup.py sdist 배포판만들기</vt:lpstr>
      <vt:lpstr>  c:\&gt;python.exe setup.py install 서드파티 모듈 설치</vt:lpstr>
      <vt:lpstr>원도우용 배포파일 만들기</vt:lpstr>
      <vt:lpstr>패키지를 배포하기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805</cp:revision>
  <cp:lastPrinted>2012-03-06T00:26:48Z</cp:lastPrinted>
  <dcterms:created xsi:type="dcterms:W3CDTF">1999-03-28T02:55:44Z</dcterms:created>
  <dcterms:modified xsi:type="dcterms:W3CDTF">2023-02-16T03:31:43Z</dcterms:modified>
</cp:coreProperties>
</file>