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597" r:id="rId3"/>
    <p:sldId id="585" r:id="rId4"/>
    <p:sldId id="586" r:id="rId5"/>
    <p:sldId id="598" r:id="rId6"/>
    <p:sldId id="599" r:id="rId7"/>
    <p:sldId id="600" r:id="rId8"/>
    <p:sldId id="611" r:id="rId9"/>
    <p:sldId id="601" r:id="rId10"/>
    <p:sldId id="602" r:id="rId11"/>
    <p:sldId id="603" r:id="rId12"/>
    <p:sldId id="604" r:id="rId13"/>
    <p:sldId id="605" r:id="rId14"/>
    <p:sldId id="606" r:id="rId15"/>
    <p:sldId id="608" r:id="rId16"/>
    <p:sldId id="610" r:id="rId17"/>
    <p:sldId id="609" r:id="rId18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DBCF"/>
    <a:srgbClr val="D8FFCD"/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0891" autoAdjust="0"/>
    <p:restoredTop sz="82369" autoAdjust="0"/>
  </p:normalViewPr>
  <p:slideViewPr>
    <p:cSldViewPr snapToGrid="0">
      <p:cViewPr varScale="1">
        <p:scale>
          <a:sx n="104" d="100"/>
          <a:sy n="104" d="100"/>
        </p:scale>
        <p:origin x="92" y="4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5311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3546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478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456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354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6026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9232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50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402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8554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6691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2595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447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E066DF03-11DF-4F79-57C1-6E792352BD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9237" y="6435724"/>
            <a:ext cx="567988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Tech University of Korea-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6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/>
              <a:t>모듈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모듈의</a:t>
            </a:r>
            <a:r>
              <a:rPr lang="en-US" altLang="ko-KR" dirty="0"/>
              <a:t> </a:t>
            </a:r>
            <a:r>
              <a:rPr lang="ko-KR" altLang="en-US" dirty="0"/>
              <a:t>경로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모듈을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했을 때 모듈의 위치를 검색하는 경로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sys.path</a:t>
            </a:r>
            <a:r>
              <a:rPr lang="en-US" altLang="ko-KR" sz="1600" b="1" dirty="0">
                <a:solidFill>
                  <a:schemeClr val="accent2"/>
                </a:solidFill>
              </a:rPr>
              <a:t> </a:t>
            </a:r>
            <a:r>
              <a:rPr lang="ko-KR" altLang="en-US" sz="1600" dirty="0"/>
              <a:t>에 저장되어 있는 디렉토리를 검색한다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모듈의 경로 밖의 모듈은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할 수 없음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경로 탐색 순서</a:t>
            </a:r>
            <a:r>
              <a:rPr lang="en-US" altLang="ko-KR" sz="2000" dirty="0"/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프로그램이 실행된  디렉터리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PYTHONPATH </a:t>
            </a:r>
            <a:r>
              <a:rPr lang="ko-KR" altLang="en-US" sz="1600" dirty="0"/>
              <a:t>환경 변수에 등록된 위치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표준 라이브러리 디렉터리 </a:t>
            </a:r>
            <a:r>
              <a:rPr lang="en-US" altLang="ko-KR" sz="1600" b="1" dirty="0">
                <a:solidFill>
                  <a:schemeClr val="accent2"/>
                </a:solidFill>
              </a:rPr>
              <a:t>(c:\python35\Lib)</a:t>
            </a:r>
            <a:r>
              <a:rPr lang="ko-KR" altLang="en-US" sz="1600" dirty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19760" y="3150771"/>
            <a:ext cx="8033353" cy="280076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import sys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sys.path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['', 'C:\\Python35\\Lib\\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idlelib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'C:\\Python35\\python35.zip', 'C:\\Python35\\DLLs', 'C:\\Python35\\lib', 'C:\\Python35', 'C:\\Python35\\lib\\site-packages']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sys.path.append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('c:\\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경로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sys.path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['', 'C:\\Python35\\Lib\\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idlelib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'C:\\Python35\\python35.zip', 'C:\\Python35\\DLLs', 'C:\\Python35\\lib', 'C:\\Python35', 'C:\\Python35\\lib\\site-packages', 'c:\\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sys.path.remove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('c:\\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경로 삭제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0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안의 </a:t>
            </a:r>
            <a:r>
              <a:rPr lang="ko-KR" altLang="en-US" sz="2000" dirty="0" err="1"/>
              <a:t>어트리뷰트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함수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</a:t>
            </a:r>
            <a:r>
              <a:rPr lang="en-US" altLang="ko-KR" sz="2000" dirty="0"/>
              <a:t>)</a:t>
            </a:r>
            <a:r>
              <a:rPr lang="ko-KR" altLang="en-US" sz="2000" dirty="0"/>
              <a:t>들을 사용하려면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해야 함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import </a:t>
            </a:r>
            <a:r>
              <a:rPr lang="ko-KR" altLang="en-US" sz="2000" dirty="0"/>
              <a:t>구문은 어디에서나 사용 가능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제어문</a:t>
            </a:r>
            <a:r>
              <a:rPr lang="ko-KR" altLang="en-US" sz="1600" dirty="0"/>
              <a:t> 내부에서도 </a:t>
            </a:r>
            <a:r>
              <a:rPr lang="en-US" altLang="ko-KR" sz="1600" dirty="0"/>
              <a:t>import</a:t>
            </a:r>
            <a:r>
              <a:rPr lang="ko-KR" altLang="en-US" sz="1600" dirty="0"/>
              <a:t> 할 수 있음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import &lt;</a:t>
            </a:r>
            <a:r>
              <a:rPr lang="ko-KR" altLang="en-US" sz="2000" dirty="0" err="1"/>
              <a:t>모듈이름</a:t>
            </a:r>
            <a:r>
              <a:rPr lang="en-US" altLang="ko-KR" sz="2000" dirty="0"/>
              <a:t>&gt;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기본적인 </a:t>
            </a:r>
            <a:r>
              <a:rPr lang="ko-KR" altLang="en-US" sz="1600" dirty="0" err="1"/>
              <a:t>임포트</a:t>
            </a:r>
            <a:r>
              <a:rPr lang="ko-KR" altLang="en-US" sz="1600" dirty="0"/>
              <a:t> 방법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2"/>
                </a:solidFill>
              </a:rPr>
              <a:t>모듈</a:t>
            </a:r>
            <a:r>
              <a:rPr lang="en-US" altLang="ko-KR" sz="1600" b="1" dirty="0">
                <a:solidFill>
                  <a:schemeClr val="accent2"/>
                </a:solidFill>
              </a:rPr>
              <a:t>.</a:t>
            </a:r>
            <a:r>
              <a:rPr lang="ko-KR" altLang="en-US" sz="1600" b="1" dirty="0">
                <a:solidFill>
                  <a:schemeClr val="accent2"/>
                </a:solidFill>
              </a:rPr>
              <a:t>이름 </a:t>
            </a:r>
            <a:r>
              <a:rPr lang="ko-KR" altLang="en-US" sz="1600" dirty="0"/>
              <a:t>형식으로 모듈 안의 데이터나 함수를 사용 할 수 있음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모듈은 </a:t>
            </a:r>
            <a:r>
              <a:rPr lang="ko-KR" altLang="en-US" sz="1600" dirty="0" err="1"/>
              <a:t>임포트</a:t>
            </a:r>
            <a:r>
              <a:rPr lang="ko-KR" altLang="en-US" sz="1600" dirty="0"/>
              <a:t> 하는 방법은 </a:t>
            </a:r>
            <a:r>
              <a:rPr lang="en-US" altLang="ko-KR" sz="1600" dirty="0"/>
              <a:t>import </a:t>
            </a:r>
            <a:r>
              <a:rPr lang="ko-KR" altLang="en-US" sz="1600" dirty="0" err="1"/>
              <a:t>모듈이름</a:t>
            </a:r>
            <a:r>
              <a:rPr lang="ko-KR" altLang="en-US" sz="1600" dirty="0"/>
              <a:t> 방법 이외에도 다른 방법이 있음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19760" y="3150771"/>
            <a:ext cx="8033353" cy="304698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loadMathMod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    print("import math")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    import math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함수안에서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임포트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   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dir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(math))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loadMathMod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함수호출하면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math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임포트됨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import math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['__doc__', '__loader__', '__name__', '__package__', '__spec__',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acos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acosh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asin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asinh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atan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'atan2',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atanh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'ceil',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copysign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'cos',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cosh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'degrees', 'e', 'erf',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erfc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'expm1',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fabs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'factorial', 'floor',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fmod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frexp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fsum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'gamma',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gcd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hypot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inf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isclose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isfinite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isinf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isnan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ldexp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lgamma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'log', 'log10', 'log1p', 'log2',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modf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'nan', 'pi', 'pow', 'radians', 'sin',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sinh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sqrt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'tan',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tanh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trunc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56866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FF0000"/>
                </a:solidFill>
              </a:rPr>
              <a:t>from &lt;</a:t>
            </a:r>
            <a:r>
              <a:rPr lang="ko-KR" altLang="en-US" sz="2000" b="1" dirty="0">
                <a:solidFill>
                  <a:srgbClr val="FF0000"/>
                </a:solidFill>
              </a:rPr>
              <a:t>모듈</a:t>
            </a:r>
            <a:r>
              <a:rPr lang="en-US" altLang="ko-KR" sz="2000" b="1" dirty="0">
                <a:solidFill>
                  <a:srgbClr val="FF0000"/>
                </a:solidFill>
              </a:rPr>
              <a:t>&gt; import &lt;</a:t>
            </a:r>
            <a:r>
              <a:rPr lang="ko-KR" altLang="en-US" sz="2000" b="1" dirty="0" err="1">
                <a:solidFill>
                  <a:srgbClr val="FF0000"/>
                </a:solidFill>
              </a:rPr>
              <a:t>어트리뷰트</a:t>
            </a:r>
            <a:r>
              <a:rPr lang="en-US" altLang="ko-KR" sz="2000" b="1" dirty="0">
                <a:solidFill>
                  <a:srgbClr val="FF0000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FF0000"/>
                </a:solidFill>
              </a:rPr>
              <a:t>from &lt;</a:t>
            </a:r>
            <a:r>
              <a:rPr lang="ko-KR" altLang="en-US" sz="2000" b="1" dirty="0">
                <a:solidFill>
                  <a:srgbClr val="FF0000"/>
                </a:solidFill>
              </a:rPr>
              <a:t>모듈</a:t>
            </a:r>
            <a:r>
              <a:rPr lang="en-US" altLang="ko-KR" sz="2000" b="1" dirty="0">
                <a:solidFill>
                  <a:srgbClr val="FF0000"/>
                </a:solidFill>
              </a:rPr>
              <a:t>&gt; import *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밑줄</a:t>
            </a:r>
            <a:r>
              <a:rPr lang="en-US" altLang="ko-KR" sz="1600" dirty="0"/>
              <a:t>(_) </a:t>
            </a:r>
            <a:r>
              <a:rPr lang="ko-KR" altLang="en-US" sz="1600" dirty="0"/>
              <a:t>로</a:t>
            </a:r>
            <a:r>
              <a:rPr lang="en-US" altLang="ko-KR" sz="1600" dirty="0"/>
              <a:t> </a:t>
            </a:r>
            <a:r>
              <a:rPr lang="ko-KR" altLang="en-US" sz="1600" dirty="0"/>
              <a:t>시작하는 </a:t>
            </a:r>
            <a:r>
              <a:rPr lang="ko-KR" altLang="en-US" sz="1600" dirty="0" err="1"/>
              <a:t>애트리뷰트</a:t>
            </a:r>
            <a:r>
              <a:rPr lang="en-US" altLang="ko-KR" sz="1600" dirty="0"/>
              <a:t>(</a:t>
            </a: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 </a:t>
            </a:r>
            <a:r>
              <a:rPr lang="ko-KR" altLang="en-US" sz="1600" dirty="0"/>
              <a:t>제외하고 모두 </a:t>
            </a:r>
            <a:r>
              <a:rPr lang="ko-KR" altLang="en-US" sz="1600" dirty="0" err="1"/>
              <a:t>임포트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FF0000"/>
                </a:solidFill>
              </a:rPr>
              <a:t>import &lt;</a:t>
            </a:r>
            <a:r>
              <a:rPr lang="ko-KR" altLang="en-US" sz="2000" b="1" dirty="0">
                <a:solidFill>
                  <a:srgbClr val="FF0000"/>
                </a:solidFill>
              </a:rPr>
              <a:t>모듈</a:t>
            </a:r>
            <a:r>
              <a:rPr lang="en-US" altLang="ko-KR" sz="2000" b="1" dirty="0">
                <a:solidFill>
                  <a:srgbClr val="FF0000"/>
                </a:solidFill>
              </a:rPr>
              <a:t>&gt; as &lt;</a:t>
            </a:r>
            <a:r>
              <a:rPr lang="ko-KR" altLang="en-US" sz="2000" b="1" dirty="0">
                <a:solidFill>
                  <a:srgbClr val="FF0000"/>
                </a:solidFill>
              </a:rPr>
              <a:t>별칭</a:t>
            </a:r>
            <a:r>
              <a:rPr lang="en-US" altLang="ko-KR" sz="2000" b="1" dirty="0">
                <a:solidFill>
                  <a:srgbClr val="FF0000"/>
                </a:solidFill>
              </a:rPr>
              <a:t>&gt;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&lt;</a:t>
            </a:r>
            <a:r>
              <a:rPr lang="ko-KR" altLang="en-US" sz="1600" dirty="0"/>
              <a:t>모듈</a:t>
            </a:r>
            <a:r>
              <a:rPr lang="en-US" altLang="ko-KR" sz="1600" dirty="0"/>
              <a:t>&gt; </a:t>
            </a:r>
            <a:r>
              <a:rPr lang="ko-KR" altLang="en-US" sz="1600" dirty="0"/>
              <a:t>이름을 </a:t>
            </a:r>
            <a:r>
              <a:rPr lang="en-US" altLang="ko-KR" sz="1600" dirty="0"/>
              <a:t>&lt;</a:t>
            </a:r>
            <a:r>
              <a:rPr lang="ko-KR" altLang="en-US" sz="1600" dirty="0"/>
              <a:t>별칭</a:t>
            </a:r>
            <a:r>
              <a:rPr lang="en-US" altLang="ko-KR" sz="1600" dirty="0"/>
              <a:t>&gt;</a:t>
            </a:r>
            <a:r>
              <a:rPr lang="ko-KR" altLang="en-US" sz="1600" dirty="0"/>
              <a:t>으로 변경하여 </a:t>
            </a:r>
            <a:r>
              <a:rPr lang="ko-KR" altLang="en-US" sz="1600" dirty="0" err="1"/>
              <a:t>임포트합니다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030349" y="1155700"/>
            <a:ext cx="6019677" cy="1138773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from </a:t>
            </a:r>
            <a:r>
              <a:rPr lang="en-US" altLang="ko-KR" sz="2000" dirty="0" err="1">
                <a:solidFill>
                  <a:schemeClr val="tx2"/>
                </a:solidFill>
                <a:latin typeface="+mj-lt"/>
              </a:rPr>
              <a:t>simpleset</a:t>
            </a: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 import union</a:t>
            </a:r>
          </a:p>
          <a:p>
            <a:pPr indent="-285750" eaLnBrk="1" hangingPunct="1">
              <a:buNone/>
            </a:pP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&gt;&gt;&gt; union([1, 2, 3], [3], [3, 4])</a:t>
            </a:r>
          </a:p>
          <a:p>
            <a:pPr indent="-285750" eaLnBrk="1" hangingPunct="1">
              <a:buNone/>
            </a:pP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[1, 2, 3, 4]</a:t>
            </a:r>
          </a:p>
        </p:txBody>
      </p:sp>
    </p:spTree>
    <p:extLst>
      <p:ext uri="{BB962C8B-B14F-4D97-AF65-F5344CB8AC3E}">
        <p14:creationId xmlns:p14="http://schemas.microsoft.com/office/powerpoint/2010/main" val="227561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r>
              <a:rPr lang="ko-KR" altLang="en-US" dirty="0"/>
              <a:t> 파헤치기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임포트를</a:t>
            </a:r>
            <a:r>
              <a:rPr lang="ko-KR" altLang="en-US" sz="2000" dirty="0"/>
              <a:t> 할 때</a:t>
            </a:r>
            <a:r>
              <a:rPr lang="en-US" altLang="ko-KR" sz="2000" dirty="0"/>
              <a:t>, </a:t>
            </a:r>
            <a:r>
              <a:rPr lang="ko-KR" altLang="en-US" sz="2000" dirty="0"/>
              <a:t>해당 모듈의 바이트 코드 </a:t>
            </a:r>
            <a:r>
              <a:rPr lang="en-US" altLang="ko-KR" sz="2000" dirty="0"/>
              <a:t>(*.</a:t>
            </a:r>
            <a:r>
              <a:rPr lang="en-US" altLang="ko-KR" sz="2000" dirty="0" err="1"/>
              <a:t>pyc</a:t>
            </a:r>
            <a:r>
              <a:rPr lang="en-US" altLang="ko-KR" sz="2000" dirty="0"/>
              <a:t>)</a:t>
            </a:r>
            <a:r>
              <a:rPr lang="ko-KR" altLang="en-US" sz="2000" dirty="0"/>
              <a:t>가 있으면 이를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모듈을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하면 해당 모듈의 코드가 실행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모듈이 </a:t>
            </a:r>
            <a:r>
              <a:rPr lang="ko-KR" altLang="en-US" sz="2000" dirty="0" err="1"/>
              <a:t>임포트되면</a:t>
            </a:r>
            <a:r>
              <a:rPr lang="ko-KR" altLang="en-US" sz="2000" dirty="0"/>
              <a:t> 메모리에 모듈 코드가 로딩되면 프로그램이나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인터프리터가 끝나기 전까지 변경되지 않음</a:t>
            </a:r>
            <a:r>
              <a:rPr lang="en-US" altLang="ko-KR" sz="20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89059" y="1313185"/>
            <a:ext cx="6019677" cy="40011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import </a:t>
            </a:r>
            <a:r>
              <a:rPr lang="en-US" altLang="ko-KR" sz="2000" dirty="0" err="1">
                <a:solidFill>
                  <a:schemeClr val="tx2"/>
                </a:solidFill>
                <a:latin typeface="+mj-lt"/>
              </a:rPr>
              <a:t>simpleset</a:t>
            </a:r>
            <a:endParaRPr lang="en-US" altLang="ko-KR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43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r>
              <a:rPr lang="ko-KR" altLang="en-US" dirty="0"/>
              <a:t> 파헤치기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바이트 코드 </a:t>
            </a:r>
            <a:r>
              <a:rPr lang="en-US" altLang="ko-KR" sz="2000" dirty="0"/>
              <a:t>: </a:t>
            </a:r>
            <a:r>
              <a:rPr lang="ko-KR" altLang="en-US" sz="2000" dirty="0"/>
              <a:t>일종의 중간 파일 </a:t>
            </a:r>
            <a:r>
              <a:rPr lang="en-US" altLang="ko-KR" sz="2000" dirty="0"/>
              <a:t>(IDLE </a:t>
            </a:r>
            <a:r>
              <a:rPr lang="ko-KR" altLang="en-US" sz="2000" dirty="0"/>
              <a:t>에서 </a:t>
            </a:r>
            <a:r>
              <a:rPr lang="en-US" altLang="ko-KR" sz="2000" dirty="0"/>
              <a:t>import </a:t>
            </a:r>
            <a:r>
              <a:rPr lang="ko-KR" altLang="en-US" sz="2000" dirty="0"/>
              <a:t>해야 생성됨</a:t>
            </a:r>
            <a:r>
              <a:rPr lang="en-US" altLang="ko-KR" sz="2000" dirty="0"/>
              <a:t>!!)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모듈의 </a:t>
            </a:r>
            <a:r>
              <a:rPr lang="ko-KR" altLang="en-US" sz="1600" dirty="0" err="1"/>
              <a:t>임포트를</a:t>
            </a:r>
            <a:r>
              <a:rPr lang="ko-KR" altLang="en-US" sz="1600" dirty="0"/>
              <a:t> 빠르게 해주는 역할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바이트 코드가 이미 있으면 </a:t>
            </a:r>
            <a:r>
              <a:rPr lang="en-US" altLang="ko-KR" sz="1600" dirty="0"/>
              <a:t>: </a:t>
            </a:r>
            <a:r>
              <a:rPr lang="ko-KR" altLang="en-US" sz="1600" dirty="0"/>
              <a:t>모듈을 </a:t>
            </a:r>
            <a:r>
              <a:rPr lang="ko-KR" altLang="en-US" sz="1600" dirty="0" err="1"/>
              <a:t>인터프리팅</a:t>
            </a:r>
            <a:r>
              <a:rPr lang="en-US" altLang="ko-KR" sz="1600" dirty="0"/>
              <a:t>(Interpreting) </a:t>
            </a:r>
            <a:r>
              <a:rPr lang="ko-KR" altLang="en-US" sz="1600" dirty="0"/>
              <a:t>하지 않고 바로 바이트 코드 로딩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바이트 코드가 없으면 </a:t>
            </a:r>
            <a:r>
              <a:rPr lang="en-US" altLang="ko-KR" sz="1600" dirty="0"/>
              <a:t>: </a:t>
            </a:r>
            <a:r>
              <a:rPr lang="ko-KR" altLang="en-US" sz="1600" dirty="0"/>
              <a:t>모듈을 </a:t>
            </a:r>
            <a:r>
              <a:rPr lang="ko-KR" altLang="en-US" sz="1600" dirty="0" err="1"/>
              <a:t>인터프리팅</a:t>
            </a:r>
            <a:r>
              <a:rPr lang="ko-KR" altLang="en-US" sz="1600" dirty="0"/>
              <a:t> 해서 바이크 코드를 생성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바이트 코드가 생성된 모습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752" y="2737993"/>
            <a:ext cx="3981718" cy="25841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671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__main__</a:t>
            </a:r>
            <a:r>
              <a:rPr lang="ko-KR" altLang="en-US" dirty="0"/>
              <a:t>을 사용한 유용한 팁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모듈이 직접 실행 혹은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되었는지를 구분 해 줄 수 있는 </a:t>
            </a:r>
            <a:r>
              <a:rPr lang="en-US" altLang="ko-KR" sz="2000" b="1" dirty="0">
                <a:solidFill>
                  <a:schemeClr val="accent2"/>
                </a:solidFill>
              </a:rPr>
              <a:t>__name__ </a:t>
            </a:r>
            <a:r>
              <a:rPr lang="ko-KR" altLang="en-US" sz="2000" dirty="0" err="1"/>
              <a:t>어트리뷰트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모듈이 </a:t>
            </a:r>
            <a:r>
              <a:rPr lang="ko-KR" altLang="en-US" sz="1600" dirty="0" err="1"/>
              <a:t>임포트</a:t>
            </a:r>
            <a:r>
              <a:rPr lang="ko-KR" altLang="en-US" sz="1600" dirty="0"/>
              <a:t> 되었을 때 </a:t>
            </a:r>
            <a:r>
              <a:rPr lang="en-US" altLang="ko-KR" sz="1600" dirty="0"/>
              <a:t>__name__</a:t>
            </a:r>
            <a:r>
              <a:rPr lang="ko-KR" altLang="en-US" sz="1600" dirty="0"/>
              <a:t>은 </a:t>
            </a:r>
            <a:r>
              <a:rPr lang="ko-KR" altLang="en-US" sz="1600" b="1" dirty="0">
                <a:solidFill>
                  <a:schemeClr val="accent2"/>
                </a:solidFill>
              </a:rPr>
              <a:t>모듈 자기 자신의 이름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모듈이 직접 실행 되었을 때 </a:t>
            </a:r>
            <a:r>
              <a:rPr lang="en-US" altLang="ko-KR" sz="1600" dirty="0"/>
              <a:t>__name__</a:t>
            </a:r>
            <a:r>
              <a:rPr lang="ko-KR" altLang="en-US" sz="1600" dirty="0"/>
              <a:t>은 </a:t>
            </a:r>
            <a:r>
              <a:rPr lang="ko-KR" altLang="en-US" sz="1600" b="1" dirty="0">
                <a:solidFill>
                  <a:schemeClr val="accent2"/>
                </a:solidFill>
              </a:rPr>
              <a:t>“</a:t>
            </a:r>
            <a:r>
              <a:rPr lang="en-US" altLang="ko-KR" sz="1600" b="1" dirty="0">
                <a:solidFill>
                  <a:schemeClr val="accent2"/>
                </a:solidFill>
              </a:rPr>
              <a:t>__main__”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mymod.py (</a:t>
            </a:r>
            <a:r>
              <a:rPr lang="ko-KR" altLang="en-US" sz="2000" dirty="0"/>
              <a:t>표준라이브러리 디렉토리로 복사</a:t>
            </a:r>
            <a:r>
              <a:rPr lang="en-US" altLang="ko-KR" sz="2000" dirty="0"/>
              <a:t>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개발할 때 테스트 코드를</a:t>
            </a:r>
            <a:endParaRPr lang="en-US" altLang="ko-KR" sz="2000" dirty="0"/>
          </a:p>
          <a:p>
            <a:pPr marL="0" indent="0" eaLnBrk="1" hangingPunct="1">
              <a:buNone/>
            </a:pPr>
            <a:r>
              <a:rPr lang="ko-KR" altLang="en-US" sz="2000" dirty="0"/>
              <a:t>     직접실행하면서 정상동작 </a:t>
            </a:r>
            <a:endParaRPr lang="en-US" altLang="ko-KR" sz="2000" dirty="0"/>
          </a:p>
          <a:p>
            <a:pPr marL="0" indent="0" eaLnBrk="1" hangingPunct="1">
              <a:buNone/>
            </a:pPr>
            <a:r>
              <a:rPr lang="ko-KR" altLang="en-US" sz="2000" dirty="0"/>
              <a:t>     유무 확인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380232" y="2438687"/>
            <a:ext cx="4423588" cy="187743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print("my module")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if __name__ == '__main__':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print("</a:t>
            </a:r>
            <a:r>
              <a:rPr kumimoji="0" lang="ko-KR" altLang="en-US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모듈을 직접 실행하셨네요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")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else: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print("</a:t>
            </a:r>
            <a:r>
              <a:rPr kumimoji="0" lang="ko-KR" altLang="en-US" sz="20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임포트</a:t>
            </a:r>
            <a:r>
              <a:rPr kumimoji="0" lang="ko-KR" altLang="en-US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하셨네요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")</a:t>
            </a:r>
            <a:endParaRPr lang="en-US" altLang="ko-KR" sz="20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888" y="3547616"/>
            <a:ext cx="5088875" cy="2678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2285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패키지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모듈의 모음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파이썬의</a:t>
            </a:r>
            <a:r>
              <a:rPr lang="ko-KR" altLang="en-US" sz="1600" dirty="0"/>
              <a:t> 모듈 이름공간을 구조화 하는 한 방법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내장 라이브러리 중 </a:t>
            </a:r>
            <a:r>
              <a:rPr lang="en-US" altLang="ko-KR" sz="1600" dirty="0"/>
              <a:t>XML </a:t>
            </a:r>
            <a:r>
              <a:rPr lang="ko-KR" altLang="en-US" sz="1600" dirty="0"/>
              <a:t>패키지의 디렉터리 구조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59" y="1806574"/>
            <a:ext cx="4526521" cy="44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63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패키지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xml </a:t>
            </a:r>
            <a:r>
              <a:rPr lang="ko-KR" altLang="en-US" sz="2000" dirty="0"/>
              <a:t>패키지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사용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60268" y="1216859"/>
            <a:ext cx="7763926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xml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xml.__all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__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dom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'parsers', 'sax', '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etree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']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dom</a:t>
            </a:r>
            <a:endParaRPr kumimoji="0" lang="en-US" altLang="ko-KR" sz="20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&lt;module '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xml.dom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 from </a:t>
            </a:r>
            <a:r>
              <a:rPr kumimoji="0" lang="en-US" altLang="ko-KR" sz="2000" dirty="0">
                <a:solidFill>
                  <a:schemeClr val="tx2"/>
                </a:solidFill>
                <a:cs typeface="Courier New" panose="02070309020205020404" pitchFamily="49" charset="0"/>
              </a:rPr>
              <a:t>'</a:t>
            </a:r>
            <a:r>
              <a:rPr kumimoji="0" lang="sv-SE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C:\\Python35\\lib\\xml\\dom\\__init__.py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'&gt;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xml.dom</a:t>
            </a:r>
            <a:endParaRPr kumimoji="0" lang="en-US" altLang="ko-KR" sz="20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xml.dom</a:t>
            </a:r>
            <a:endParaRPr kumimoji="0" lang="en-US" altLang="ko-KR" sz="20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&lt;module '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xml.dom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 from </a:t>
            </a:r>
            <a:r>
              <a:rPr kumimoji="0" lang="en-US" altLang="ko-KR" sz="2000" dirty="0">
                <a:solidFill>
                  <a:schemeClr val="tx2"/>
                </a:solidFill>
                <a:cs typeface="Courier New" panose="02070309020205020404" pitchFamily="49" charset="0"/>
              </a:rPr>
              <a:t>'</a:t>
            </a:r>
            <a:r>
              <a:rPr kumimoji="0" lang="sv-SE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C:\\Python35\\lib\\xml\\dom\\__init__.py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'&gt;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xml.dom.minidom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as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minidom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별칭 지정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minidom.parseString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("&lt;foo&gt;&lt;bar/&gt;&lt;/foo&gt;")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xml.dom.minidom.Document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object at 0x000001EF7876B228&gt;</a:t>
            </a:r>
            <a:endParaRPr lang="en-US" altLang="ko-KR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510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</a:t>
            </a:r>
            <a:r>
              <a:rPr lang="en-US" altLang="ko-KR" sz="2000" dirty="0"/>
              <a:t>: </a:t>
            </a:r>
            <a:r>
              <a:rPr lang="ko-KR" altLang="en-US" sz="2000" dirty="0"/>
              <a:t>여러 코드를 묶어 다른 곳에서 재사용할 수 있는 코드 모음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사용하기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만들기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모듈의 경로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</a:t>
            </a:r>
            <a:r>
              <a:rPr lang="ko-KR" altLang="en-US" sz="2000" dirty="0" err="1"/>
              <a:t>임포트</a:t>
            </a: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파헤치기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유용한 팁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패키지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이야기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현재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버전에서는 대략 </a:t>
            </a:r>
            <a:r>
              <a:rPr lang="en-US" altLang="ko-KR" sz="2000" dirty="0"/>
              <a:t>200</a:t>
            </a:r>
            <a:r>
              <a:rPr lang="ko-KR" altLang="en-US" sz="2000" dirty="0"/>
              <a:t>개가 넘는 모듈을 지원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문자열</a:t>
            </a:r>
            <a:r>
              <a:rPr lang="en-US" altLang="ko-KR" sz="1600" dirty="0"/>
              <a:t>(string), </a:t>
            </a:r>
            <a:r>
              <a:rPr lang="ko-KR" altLang="en-US" sz="1600" dirty="0"/>
              <a:t>날짜</a:t>
            </a:r>
            <a:r>
              <a:rPr lang="en-US" altLang="ko-KR" sz="1600" dirty="0"/>
              <a:t>(date), </a:t>
            </a:r>
            <a:r>
              <a:rPr lang="ko-KR" altLang="en-US" sz="1600" dirty="0"/>
              <a:t>시간</a:t>
            </a:r>
            <a:r>
              <a:rPr lang="en-US" altLang="ko-KR" sz="1600" dirty="0"/>
              <a:t>(time), </a:t>
            </a:r>
            <a:r>
              <a:rPr lang="ko-KR" altLang="en-US" sz="1600" dirty="0"/>
              <a:t>십진법</a:t>
            </a:r>
            <a:r>
              <a:rPr lang="en-US" altLang="ko-KR" sz="1600" dirty="0"/>
              <a:t>(decimal), </a:t>
            </a:r>
            <a:r>
              <a:rPr lang="ko-KR" altLang="en-US" sz="1600" dirty="0"/>
              <a:t>랜덤</a:t>
            </a:r>
            <a:r>
              <a:rPr lang="en-US" altLang="ko-KR" sz="1600" dirty="0"/>
              <a:t>(random), </a:t>
            </a:r>
            <a:r>
              <a:rPr lang="ko-KR" altLang="en-US" sz="1600" dirty="0"/>
              <a:t>파일</a:t>
            </a:r>
            <a:r>
              <a:rPr lang="en-US" altLang="ko-KR" sz="1600" dirty="0"/>
              <a:t>(file), </a:t>
            </a:r>
            <a:r>
              <a:rPr lang="en-US" altLang="ko-KR" sz="1600" dirty="0" err="1"/>
              <a:t>os</a:t>
            </a:r>
            <a:r>
              <a:rPr lang="en-US" altLang="ko-KR" sz="1600" dirty="0"/>
              <a:t>, sqlite3, sys, xml, email, http </a:t>
            </a:r>
            <a:r>
              <a:rPr lang="ko-KR" altLang="en-US" sz="1600" dirty="0"/>
              <a:t>등등 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http://docs.python.org/3.5/library/index.html</a:t>
            </a:r>
            <a:endParaRPr lang="ko-KR" altLang="en-US" sz="1600" dirty="0"/>
          </a:p>
          <a:p>
            <a:pPr marL="0" indent="0" eaLnBrk="1" hangingPunct="1">
              <a:buNone/>
            </a:pP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간단하게 모듈을 사용 할 수 있음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모듈을 사용하는 이유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코드의 재 사용성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코드를 이름공간으로 구분하고 관리 할 수 있음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복잡하고 어려운 기능을 포함하는 프로그램을 간단하게 만들 수 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이야기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import : </a:t>
            </a:r>
            <a:r>
              <a:rPr lang="ko-KR" altLang="en-US" sz="2000" dirty="0"/>
              <a:t>모듈을 사용할 수 있도록 현재 이름공간으로 </a:t>
            </a:r>
            <a:r>
              <a:rPr lang="ko-KR" altLang="en-US" sz="2000" dirty="0" err="1"/>
              <a:t>가져옮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math </a:t>
            </a:r>
            <a:r>
              <a:rPr lang="ko-KR" altLang="en-US" sz="2000" dirty="0"/>
              <a:t>모듈은 삼각함수</a:t>
            </a:r>
            <a:r>
              <a:rPr lang="en-US" altLang="ko-KR" sz="2000" dirty="0"/>
              <a:t>, </a:t>
            </a:r>
            <a:r>
              <a:rPr lang="ko-KR" altLang="en-US" sz="2000" dirty="0"/>
              <a:t>제곱근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로그함수</a:t>
            </a:r>
            <a:r>
              <a:rPr lang="ko-KR" altLang="en-US" sz="2000" dirty="0"/>
              <a:t> 등 수학과 관련된 기능이 들어 있는 내장 모듈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568324" y="1970088"/>
            <a:ext cx="782637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math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#math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가져옮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math.pow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(2,10)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1024.0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math.log(100)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4.605170185988092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math.log(100,10)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2.0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math.pi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3.141592653589793</a:t>
            </a:r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68324" y="4416606"/>
            <a:ext cx="782637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dir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(math)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#math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모듈에 정의된 함수 혹은 데이터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['__doc__', '__loader__', '__name__', '__package__', '__spec__',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acos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acosh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asin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asinh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atan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'atan2',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atanh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'ceil',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copysign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'cos',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cosh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'degrees', 'e', 'erf',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erfc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'expm1',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fabs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'factorial', 'floor',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fmod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frexp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fsum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'gamma',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gcd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hypot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inf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isclose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isfinite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isinf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isnan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ldexp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lgamma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'log', 'log10', 'log1p', 'log2',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modf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'nan', 'pi', 'pow', 'radians', 'sin',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sinh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sqrt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'tan',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tanh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trunc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이야기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FTP</a:t>
            </a:r>
            <a:r>
              <a:rPr lang="ko-KR" altLang="en-US" sz="2000" dirty="0"/>
              <a:t>로 서버에 접근해 파일 리스트를 가져오는 프로그램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568325" y="1257806"/>
            <a:ext cx="7826375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ftplib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FTP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ftplib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모듈에서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FTP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클래스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가져옮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ftp = FTP("ftp1.at.proftpd.org")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#ftp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서버 접속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ftp.login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#login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함수에 아무것도 적지 않으면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anonymous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접속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'230 Anonymous access granted, restrictions apply'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ftp.retrlines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('LIST')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#LIST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를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가져옮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rw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rw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-r--   1 ftp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ftp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451 Jul  1  2005 README.MIRRORS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drwxrwxr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-x   3 ftp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ftp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4096 Jul  1  2005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devel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drwxrwxr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-x   3 ftp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ftp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4096 Dec  2  2010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distrib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drwxrwxr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-x   4 ftp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ftp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4096 Jul  1  2005 historic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'226 Transfer complete'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ftp.quit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'221 Goodbye.'</a:t>
            </a:r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39360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만들기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사용자가 직접 모듈을 만들 수 있다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큰 프로젝트의 경우 모듈 단위로 일을 진행 하기도 함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모듈은 일반적으로 </a:t>
            </a:r>
            <a:r>
              <a:rPr lang="en-US" altLang="ko-KR" sz="2000" dirty="0"/>
              <a:t>&lt;</a:t>
            </a:r>
            <a:r>
              <a:rPr lang="ko-KR" altLang="en-US" sz="2000" dirty="0" err="1"/>
              <a:t>모듈이름</a:t>
            </a:r>
            <a:r>
              <a:rPr lang="en-US" altLang="ko-KR" sz="2000" dirty="0"/>
              <a:t>&gt;.</a:t>
            </a:r>
            <a:r>
              <a:rPr lang="en-US" altLang="ko-KR" sz="2000" dirty="0" err="1"/>
              <a:t>py</a:t>
            </a:r>
            <a:r>
              <a:rPr lang="en-US" altLang="ko-KR" sz="2000" dirty="0"/>
              <a:t> </a:t>
            </a:r>
            <a:r>
              <a:rPr lang="ko-KR" altLang="en-US" sz="2000" dirty="0"/>
              <a:t>으로 지정합니다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rgbClr val="FF0000"/>
                </a:solidFill>
              </a:rPr>
              <a:t>simpleset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모듈 만들기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텍스트 에디터를 이용해 교집합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차집합</a:t>
            </a:r>
            <a:r>
              <a:rPr lang="en-US" altLang="ko-KR" sz="1600" dirty="0"/>
              <a:t>, </a:t>
            </a:r>
            <a:r>
              <a:rPr lang="ko-KR" altLang="en-US" sz="1600" dirty="0"/>
              <a:t>합집합 함수를 만듭시다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simpleset.py </a:t>
            </a:r>
            <a:r>
              <a:rPr lang="ko-KR" altLang="en-US" sz="1600" dirty="0"/>
              <a:t>이름으로 저장하고 </a:t>
            </a:r>
            <a:r>
              <a:rPr lang="en-US" altLang="ko-KR" sz="1600" dirty="0"/>
              <a:t>simpleset.py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라이브러리 디렉터리 </a:t>
            </a:r>
            <a:r>
              <a:rPr lang="en-US" altLang="ko-KR" sz="1600" b="1" dirty="0">
                <a:solidFill>
                  <a:schemeClr val="accent2"/>
                </a:solidFill>
              </a:rPr>
              <a:t>(c:\python35\Lib)</a:t>
            </a:r>
            <a:r>
              <a:rPr lang="ko-KR" altLang="en-US" sz="1600" dirty="0"/>
              <a:t>에 옮깁니다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import </a:t>
            </a:r>
            <a:r>
              <a:rPr lang="ko-KR" altLang="en-US" sz="1600" dirty="0"/>
              <a:t>명령을 이용해 </a:t>
            </a:r>
            <a:r>
              <a:rPr lang="en-US" altLang="ko-KR" sz="1600" dirty="0" err="1"/>
              <a:t>simpleset</a:t>
            </a:r>
            <a:r>
              <a:rPr lang="en-US" altLang="ko-KR" sz="1600" dirty="0"/>
              <a:t> </a:t>
            </a:r>
            <a:r>
              <a:rPr lang="ko-KR" altLang="en-US" sz="1600" dirty="0"/>
              <a:t>모듈을 가지고 옵니다</a:t>
            </a:r>
            <a:r>
              <a:rPr lang="en-US" altLang="ko-KR" sz="1600" dirty="0"/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accent2"/>
                </a:solidFill>
              </a:rPr>
              <a:t>&gt;&gt;&gt; import </a:t>
            </a:r>
            <a:r>
              <a:rPr lang="en-US" altLang="ko-KR" sz="1200" b="1" dirty="0" err="1">
                <a:solidFill>
                  <a:schemeClr val="accent2"/>
                </a:solidFill>
              </a:rPr>
              <a:t>simpleset</a:t>
            </a:r>
            <a:endParaRPr lang="en-US" altLang="ko-KR" sz="12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5687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만들기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simpleset.py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functools</a:t>
            </a:r>
            <a:r>
              <a:rPr lang="en-US" altLang="ko-KR" sz="1600" dirty="0"/>
              <a:t> </a:t>
            </a:r>
            <a:r>
              <a:rPr lang="ko-KR" altLang="en-US" sz="1600" dirty="0"/>
              <a:t>모듈 함수 </a:t>
            </a:r>
            <a:r>
              <a:rPr lang="en-US" altLang="ko-KR" sz="1600" dirty="0"/>
              <a:t>reduce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200" dirty="0"/>
              <a:t>function </a:t>
            </a:r>
            <a:r>
              <a:rPr lang="ko-KR" altLang="en-US" sz="1200" dirty="0"/>
              <a:t>을 </a:t>
            </a:r>
            <a:r>
              <a:rPr lang="en-US" altLang="ko-KR" sz="1200" dirty="0"/>
              <a:t>sequence </a:t>
            </a:r>
            <a:r>
              <a:rPr lang="ko-KR" altLang="en-US" sz="1200" dirty="0"/>
              <a:t>아이템들에 차례로 적용해서 </a:t>
            </a:r>
            <a:r>
              <a:rPr lang="en-US" altLang="ko-KR" sz="1200" dirty="0"/>
              <a:t>single value </a:t>
            </a:r>
            <a:r>
              <a:rPr lang="ko-KR" altLang="en-US" sz="1200" dirty="0"/>
              <a:t>로 만듦</a:t>
            </a:r>
            <a:endParaRPr lang="en-US" altLang="ko-KR" sz="1200" dirty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es-ES" altLang="ko-KR" sz="1200" dirty="0"/>
              <a:t>reduce(lambda x, y: x+y, [1, 2, 3, 4, 5])  -- &gt; ((((1+2)+3)+4)+5).</a:t>
            </a:r>
            <a:r>
              <a:rPr lang="en-US" altLang="ko-KR" sz="1200" dirty="0"/>
              <a:t> 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707886" y="1134835"/>
            <a:ext cx="4805877" cy="338554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reduce(function, sequence[, initial]) -&gt; value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31098" y="2059967"/>
            <a:ext cx="4195448" cy="353943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functools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*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functools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모듈에서 *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가져옮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  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#reduce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함수 사용하기 위해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intersect(*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교집합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return reduce(__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intersectSC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intersectSC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listX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listY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for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listX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if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listY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setList.append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810260" y="2059967"/>
            <a:ext cx="4118444" cy="4031873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difference(*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차집합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intersectSet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intersect(*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unionSet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union(*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for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unionSet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if not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intersectSet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setList.append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union(*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   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합집합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for item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for x in item: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if not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setList.append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1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만들기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rgbClr val="FF0000"/>
                </a:solidFill>
              </a:rPr>
              <a:t>simpleset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모듈 만들기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PyCharm</a:t>
            </a:r>
            <a:r>
              <a:rPr lang="en-US" altLang="ko-KR" sz="1600" dirty="0"/>
              <a:t> </a:t>
            </a:r>
            <a:r>
              <a:rPr lang="ko-KR" altLang="en-US" sz="1600" dirty="0"/>
              <a:t>에디터에서 편집한 후 </a:t>
            </a:r>
            <a:r>
              <a:rPr lang="en-US" altLang="ko-KR" sz="1600" dirty="0"/>
              <a:t>File/Save As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simpleset.py </a:t>
            </a:r>
            <a:r>
              <a:rPr lang="ko-KR" altLang="en-US" sz="1600" dirty="0"/>
              <a:t>이름으로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라이브러리 디렉터리 </a:t>
            </a:r>
            <a:r>
              <a:rPr lang="en-US" altLang="ko-KR" sz="1600" b="1" dirty="0">
                <a:solidFill>
                  <a:schemeClr val="accent2"/>
                </a:solidFill>
              </a:rPr>
              <a:t>(c:\python35\Lib)</a:t>
            </a:r>
            <a:r>
              <a:rPr lang="ko-KR" altLang="en-US" sz="1600" dirty="0"/>
              <a:t>에 저장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0" y="1797269"/>
            <a:ext cx="7789314" cy="44562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22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만들기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simpleset.py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464836" y="1238359"/>
            <a:ext cx="8033353" cy="4278094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simpleset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dir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simpleset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['WRAPPER_ASSIGNMENTS', 'WRAPPER_UPDATES', '__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builtins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__', '__cached__', '__doc__', '__file__', '__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intersectSC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'__loader__', '__name__', '__package__', '__spec__',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cmp_to_key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'difference', 'intersect',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lru_cache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'partial',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partialmethod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'reduce',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singledispatch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total_ordering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'union',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update_wrapper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'wraps']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[1, 3, 7, 10]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[2, 3, 4, 9]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simpleset.union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[1, 3, 7, 10, 2, 4, 9]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simpleset.intersect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[1,2,3])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99626633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22107</TotalTime>
  <Words>1745</Words>
  <Application>Microsoft Office PowerPoint</Application>
  <PresentationFormat>화면 슬라이드 쇼(4:3)</PresentationFormat>
  <Paragraphs>248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Courier10 BT</vt:lpstr>
      <vt:lpstr>Times New Roman</vt:lpstr>
      <vt:lpstr>Wingdings</vt:lpstr>
      <vt:lpstr>기본 디자인</vt:lpstr>
      <vt:lpstr>  Chapter 6  모듈</vt:lpstr>
      <vt:lpstr>목차</vt:lpstr>
      <vt:lpstr>모듈 이야기</vt:lpstr>
      <vt:lpstr>모듈 이야기</vt:lpstr>
      <vt:lpstr>모듈 이야기</vt:lpstr>
      <vt:lpstr>모듈 만들기</vt:lpstr>
      <vt:lpstr>모듈 만들기</vt:lpstr>
      <vt:lpstr>모듈 만들기</vt:lpstr>
      <vt:lpstr>모듈 만들기</vt:lpstr>
      <vt:lpstr>모듈의 경로</vt:lpstr>
      <vt:lpstr>모듈 임포트</vt:lpstr>
      <vt:lpstr>모듈 임포트</vt:lpstr>
      <vt:lpstr>모듈 임포트 파헤치기</vt:lpstr>
      <vt:lpstr>모듈 임포트 파헤치기</vt:lpstr>
      <vt:lpstr>__main__을 사용한 유용한 팁</vt:lpstr>
      <vt:lpstr>패키지</vt:lpstr>
      <vt:lpstr>패키지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 Youngsik</cp:lastModifiedBy>
  <cp:revision>694</cp:revision>
  <cp:lastPrinted>2012-03-06T00:26:48Z</cp:lastPrinted>
  <dcterms:created xsi:type="dcterms:W3CDTF">1999-03-28T02:55:44Z</dcterms:created>
  <dcterms:modified xsi:type="dcterms:W3CDTF">2023-02-17T20:24:09Z</dcterms:modified>
</cp:coreProperties>
</file>