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041B4-D105-DA0D-153D-DF119C2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25BA8-F10E-A456-DBF2-A7977906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84-7E68-4787-9E78-B28D4A78888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921B2B-A330-1629-78D9-6F421EFE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AA3B7-2ED2-51E4-840F-45A86137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9FB-229C-4082-BE11-0F32F350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173DD8-AECB-F8BD-38BC-C70E936F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52B06-0B27-9C9F-4C4F-1ED6F2F9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27DCD-0BCF-ECF9-1140-A5C614AFB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8BC84-7E68-4787-9E78-B28D4A78888A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7251D-6901-CDDA-9AB0-70DB382E0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61498-1D9C-ABC6-FF6C-414D657A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A39FB-229C-4082-BE11-0F32F350C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0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6FF4C74-FFC9-5FA3-6D80-25939ED5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장</a:t>
            </a: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선형 대수</a:t>
            </a: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(Linear Algebra)</a:t>
            </a:r>
            <a:endParaRPr lang="ko-KR" altLang="en-US" dirty="0">
              <a:latin typeface="Arial" panose="020B0604020202020204" pitchFamily="34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ABF6B3-99D4-7809-2A63-7498FDBD9E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5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623C412-1DD1-D123-4C57-BD9DA1F0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76E369-D946-0E99-5B21-36CEE00079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8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15A9CF9-71B7-BC58-DA44-82A82886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61A353-7E79-DC5E-FFA7-90073E39F5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4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89320BF-69FC-3B6F-01ED-D64F242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함수</a:t>
            </a:r>
            <a:r>
              <a:rPr lang="en-US" altLang="ko-KR"/>
              <a:t>(Linear Functions)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E029E-8DE4-A94A-BBAA-72A2467301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4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3ED8609-ADAC-B5C1-A43F-61A8186E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D6F75C-B81F-C480-041D-9104C83672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9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73907CD-3665-21C7-3083-829854CF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33D304-E1E1-3DA4-882E-2804BC8224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9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1ADF24B-0735-6DE0-1C76-0DC65B74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97351-1240-7E67-9D29-1699093D7E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9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8322703-1C08-D889-E1D4-06C3B883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A684B-BFF0-6359-258C-F63DEED84A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9ECBB88-3EEB-F307-0DC6-222540BA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B26AB7-EECC-698F-BA8D-A3D0F2272B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1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DFBD4AB-DAD8-D0F8-E181-5B588CC4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6FFFA-AD1D-7679-E7AD-B72B4958D5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4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2170216-1860-0F72-BAE4-D676C739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81FA07-0335-2ED5-8449-FA3A4D5D11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6046462-2CC9-3B11-AFF0-D45C3C1F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F95528-ADCA-516C-3D10-0E58CF1DC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9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203F626-DE81-9EC2-9818-A6BF410A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F7A22-D82B-299D-DEA9-8EAF6F9BA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D977B15-A36F-6141-639D-138F77C7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대수</a:t>
            </a:r>
            <a:r>
              <a:rPr lang="en-US" altLang="ko-KR"/>
              <a:t>(Linear Algebra)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87E11E-D65A-A3FC-B8B1-BF957BFCEC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9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화면 슬라이드 쇼(4:3)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0장. 선형 대수(Linear Algebra)</vt:lpstr>
      <vt:lpstr>선형 대수(Linear Algebra)</vt:lpstr>
      <vt:lpstr>선형 대수(Linear Algebra)</vt:lpstr>
      <vt:lpstr>선형 대수(Linear Algebra)</vt:lpstr>
      <vt:lpstr>선형 대수(Linear Algebra)</vt:lpstr>
      <vt:lpstr>선형 대수(Linear Algebra)</vt:lpstr>
      <vt:lpstr>선형 대수(Linear Algebra)</vt:lpstr>
      <vt:lpstr>선형 대수(Linear Algebra)</vt:lpstr>
      <vt:lpstr>선형 대수(Linear Algebra)</vt:lpstr>
      <vt:lpstr>선형 방정식(Linear Equations)</vt:lpstr>
      <vt:lpstr>선형 방정식(Linear Equations)</vt:lpstr>
      <vt:lpstr>선형 함수(Linear Functions)</vt:lpstr>
      <vt:lpstr>선형 대수(Linear Algebra)</vt:lpstr>
      <vt:lpstr>선형 대수(Linear Algebra)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0장. 선형 대수(Linear Algebra)</dc:title>
  <dc:creator>이용희(A0090)</dc:creator>
  <cp:lastModifiedBy>이용희(A0090)</cp:lastModifiedBy>
  <cp:revision>1</cp:revision>
  <dcterms:created xsi:type="dcterms:W3CDTF">2024-03-01T05:58:28Z</dcterms:created>
  <dcterms:modified xsi:type="dcterms:W3CDTF">2024-03-01T05:58:28Z</dcterms:modified>
</cp:coreProperties>
</file>