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8110" autoAdjust="0"/>
    <p:restoredTop sz="94660"/>
  </p:normalViewPr>
  <p:slideViewPr>
    <p:cSldViewPr snapToGrid="0">
      <p:cViewPr varScale="1">
        <p:scale>
          <a:sx n="81" d="100"/>
          <a:sy n="81" d="100"/>
        </p:scale>
        <p:origin x="52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1T05:01:45.48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0 222,'30'-2,"51"-8,-25 1,131-16,96-14,-248 35,202-19,-136 15,123-5,-153 14,8 0,0-3,86-14,-155 14,408-63,-339 59,102 6,-71 2,78-3,202 3,-335 3,65 14,-32-4,-36-10,0-3,56-3,-17-1,281 2,-351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1T05:03:23.80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0,'41'0,"78"12,-95-8,0 2,-1 0,0 2,36 17,87 33,-86-36,-47-18,1 0,0-1,24 2,-24-4,1 1,-1 1,20 6,-13-2,2-1,-1-1,1-1,36 2,95-7,-64-1,16 1,119 3,-180 3,55 12,-58-9,65 5,-18-1,-61-8,47 3,-36-8,-22 1,1-1,0 2,21 3,-20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1T05:03:25.61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0 180,'39'0,"-1"-2,60-10,-81 9,0-1,0 0,-1-1,24-11,149-88,-181 99,1 1,0 0,-1 1,2 0,-1 0,0 1,1 0,-1 1,1 0,-1 0,11 1,-1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1T05:03:28.43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6,'15'0,"107"4,-103-2,1 1,-1 0,0 2,22 8,-12-1,-19-8,0 0,0 0,1-1,-1 0,1 0,15 0,19-1,63-5,-94 1,-1-1,0-1,0 0,0-1,18-9,-13 6,29-10,-33 13,-10 4,-1-1,1 1,-1 0,1 0,-1 0,1 1,5-1,-8 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1T05:18:24.21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0,'9'1,"-1"0,1 1,-1 0,1 0,-1 1,14 6,-11-4,1-1,20 5,63 0,-11-2,72 19,-102-20,0-2,83-5,-50-1,200 1,430 3,-303 19,-209-9,593 76,64 48,-810-130,-1-3,70-4,-52 0,1029-1,-691 2,-391-1,-1-1,0-1,1-1,-1 0,-1 0,1-2,14-7,7-1,-23 9,14-6,41-10,-11 8,65-13,-80 21,0 2,65 5,-35-1,687 0,-608 10,-14 1,177-13,82 2,-249 9,36 1,367-12,-236-20,-54 0,474 18,-389 5,984-2,-1256-4,91-15,-92 9,92-2,-105 13,-20 0,-1-1,66-9,-32-1,1 4,121 6,-93 2,1074-2,-1148-1,45-9,3 0,-58 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1T05:18:51.35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1T05:23:17.06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5:24:05.5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3418 2 24575,'-64'-1'0,"-60"1"0,103 2 0,1 0 0,-1 2 0,1 0 0,-20 7 0,-47 23 0,-124 69 0,106-48 0,-171 94 0,195-99 0,-95 77 0,-27 28 0,11 6 0,-62 49 0,154-125 0,-115 127 0,122-117 0,-130 164 0,25 20 0,24-11 0,113-167 0,4 3 0,-55 140 0,56-110 0,-46 167 0,81-223 0,-5 15 0,5 0 0,-13 118 0,5 367 0,30 239 0,-1-807 0,1-1 0,0 0 0,1 0 0,0 0 0,1 0 0,0 0 0,6 14 0,3 5 0,28 107 0,-34-118-1365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5:24:06.4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0 278 24575,'6'0'0,"-1"1"0,1 0 0,0 0 0,-1 0 0,0 1 0,1 0 0,-1 0 0,0 0 0,0 1 0,0 0 0,0 0 0,8 6 0,4 6 0,29 30 0,-33-31 0,26 30 0,-1 2 0,-3 1 0,43 74 0,-60-91 0,1-2 0,1 0 0,1-1 0,41 40 0,-60-66 0,-1 0 0,0 0 0,0 0 0,1 0 0,-1 0 0,0 0 0,1-1 0,-1 1 0,1 0 0,-1-1 0,1 1 0,-1-1 0,1 0 0,-1 1 0,1-1 0,-1 0 0,1 0 0,-1 0 0,1 0 0,0 0 0,-1 0 0,1-1 0,-1 1 0,1 0 0,-1-1 0,1 1 0,-1-1 0,1 0 0,-1 1 0,1-1 0,-1 0 0,0 0 0,0 0 0,1 0 0,-1 0 0,1-2 0,6-4 0,-1-2 0,0 1 0,0-1 0,7-13 0,-3 5 0,515-662 0,-459 613-1365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5:24:56.8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1 24575,'0'7'0,"-3"14"0,-2 7 0,1-1-8191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5:49:42.2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1T05:01:50.80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0 139,'143'1,"159"-3,-189-9,20 0,-100 8,-1 0,53-14,14-2,6 3,-23 3,151-5,-187 20,45-1,-83-1,0-1,0 0,0 0,-1-1,1 0,0-1,-1 0,13-6,-9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6:11:09.4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400 0 24575,'-3'1'0,"-1"0"0,1 0 0,0 1 0,0-1 0,-1 1 0,1-1 0,0 1 0,-4 3 0,-10 6 0,-8 0 0,5-2 0,-26 14 0,41-20 0,0 1 0,0-1 0,0 1 0,0 0 0,1 0 0,0 0 0,0 1 0,0-1 0,-6 11 0,-22 42 0,-37 73 0,4 40 0,57-150 0,2 0 0,-5 23 0,7-24 0,-1 11 0,1 0 0,2 0 0,1 1 0,3 36 0,0 0 0,-2-30 0,8 58 0,-6-81 0,1 1 0,1-1 0,0 0 0,1 0 0,1-1 0,0 1 0,9 12 0,-3-6 0,0-1 0,2 0 0,0-1 0,2 0 0,0-2 0,34 29 0,-40-39 83,1 0-1,-1 0 1,13 4 0,21 11-1779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6:11:10.3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24575,'0'4'0,"0"4"0,0 6 0,0 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6:11:11.2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24575,'48'0'0,"56"1"0,-102-1 0,0 1 0,0-1 0,0 1 0,0-1 0,0 1 0,0 0 0,0-1 0,0 1 0,0 0 0,0 1 0,0-1 0,0 0 0,-1 0 0,1 1 0,-1-1 0,1 1 0,-1-1 0,3 4 0,-2-2 0,0 1 0,0 0 0,0 0 0,-1-1 0,0 1 0,1 0 0,-1 0 0,0 0 0,0 7 0,-1-6 0,1 1 0,-1-1 0,0 1 0,-1-1 0,1 0 0,-1 1 0,0-1 0,0 0 0,-1 0 0,0 1 0,0-1 0,0 0 0,0-1 0,-1 1 0,-5 7 0,4-8 31,1-1 0,-2 0 0,1-1 0,0 1 0,0-1 0,-1 0 0,0 0 0,1 0 1,-1 0-1,-5 0 0,-49 9-1738,39-9-5119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1T05:01:52.12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0 176,'5'-3,"0"0,-1 1,1-1,0 1,0 0,0 1,0-1,1 1,-1 0,0 0,0 1,9-1,20-3,101-31,-37 15,115-19,-145 29,-3-1,75-1,488 10,-304 4,639-2,-942-1,-1-1,28-6,-26 3,39-2,202 8,-245-1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1T05:01:53.25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1 140,'276'-13,"-163"5,90-11,296-42,-274 38,-182 20,69 1,16 0,-110-2,-4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1T05:01:31.28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1 220,'10'0,"0"-1,-1-1,19-5,4-1,189-41,-55 17,250-37,-354 62,500-37,749 45,-1293-1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1T05:01:32.43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0,'1752'0,"-1733"0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1T05:01:34.68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1,'612'0,"-541"4,0 2,81 20,-56-9,395 39,-112-33,70 20,-330-29,368 16,1043-31,-836 1,-560-11,-9 1,378 9,-243 2,-236-1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1T05:01:36.97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23,'4173'0,"-3999"-11,-1-1,671 13,-784 2,90 16,21 1,219-17,-206-5,-156 4,48 8,11 0,313-7,-206-5,2447 2,-2622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1T05:01:27.71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67,'85'1,"95"-3,-92-7,43-3,46 1,48 0,-41-1,11 1,464 12,-564 4,-1 5,124 28,-121-20,295 56,-347-67,58 2,-17-3,112 1,-59-5,-43 9,-59-6,42 1,261-7,-320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537AD-858D-2273-9355-AD43B9E6E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CD01A3-A03C-6255-78F6-00E99782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BD77-7C93-49A2-8C68-3F01A6E02EB1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829004-C10B-45F9-3189-D7C2C1AB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83E469-5909-D246-E5B0-E28EF60CB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7C6DF-0F7C-43DA-A2F0-A618A99EC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430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B2A4CB-108D-F4BF-B51B-41B035FC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212C93-9B67-BA46-FF6D-521EFF6D6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A7D04-0B0C-FB61-615F-4AE9A973B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2BD77-7C93-49A2-8C68-3F01A6E02EB1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4EBD-F591-482B-4232-3A01940DA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F9D876-DB7F-B5FA-67DF-B5F0DCB67E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7C6DF-0F7C-43DA-A2F0-A618A99EC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2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customXml" Target="../ink/ink6.xm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customXml" Target="../ink/ink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customXml" Target="../ink/ink9.xml"/><Relationship Id="rId7" Type="http://schemas.openxmlformats.org/officeDocument/2006/relationships/customXml" Target="../ink/ink11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customXml" Target="../ink/ink10.xml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customXml" Target="../ink/ink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13" Type="http://schemas.openxmlformats.org/officeDocument/2006/relationships/image" Target="../media/image23.png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12" Type="http://schemas.openxmlformats.org/officeDocument/2006/relationships/customXml" Target="../ink/ink18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2.png"/><Relationship Id="rId5" Type="http://schemas.openxmlformats.org/officeDocument/2006/relationships/customXml" Target="../ink/ink14.xml"/><Relationship Id="rId15" Type="http://schemas.openxmlformats.org/officeDocument/2006/relationships/image" Target="../media/image24.png"/><Relationship Id="rId10" Type="http://schemas.openxmlformats.org/officeDocument/2006/relationships/customXml" Target="../ink/ink17.xml"/><Relationship Id="rId4" Type="http://schemas.openxmlformats.org/officeDocument/2006/relationships/image" Target="../media/image19.png"/><Relationship Id="rId9" Type="http://schemas.openxmlformats.org/officeDocument/2006/relationships/image" Target="../media/image21.png"/><Relationship Id="rId14" Type="http://schemas.openxmlformats.org/officeDocument/2006/relationships/customXml" Target="../ink/ink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customXml" Target="../ink/ink20.xml"/><Relationship Id="rId7" Type="http://schemas.openxmlformats.org/officeDocument/2006/relationships/customXml" Target="../ink/ink22.xm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customXml" Target="../ink/ink21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2CEED6C1-6550-9BED-E198-DDA95B5A7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Arial" panose="020B060402020202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rPr>
              <a:t>1</a:t>
            </a:r>
            <a:r>
              <a:rPr lang="ko-KR" altLang="en-US">
                <a:latin typeface="Arial" panose="020B060402020202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rPr>
              <a:t>장</a:t>
            </a:r>
            <a:r>
              <a:rPr lang="en-US" altLang="ko-KR">
                <a:latin typeface="Arial" panose="020B060402020202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rPr>
              <a:t>. </a:t>
            </a:r>
            <a:r>
              <a:rPr lang="ko-KR" altLang="en-US">
                <a:latin typeface="Arial" panose="020B060402020202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rPr>
              <a:t>선형 시스템</a:t>
            </a:r>
            <a:r>
              <a:rPr lang="en-US" altLang="ko-KR">
                <a:latin typeface="Arial" panose="020B060402020202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rPr>
              <a:t>(Linear System)</a:t>
            </a:r>
            <a:endParaRPr lang="ko-KR" altLang="en-US" dirty="0">
              <a:latin typeface="Arial" panose="020B0604020202020204" pitchFamily="34" charset="0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55AC78-6BD1-1BEA-CED3-669B9DA1C1C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64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BDCFB53F-552F-595C-9291-5013A197A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선형 방정식</a:t>
            </a:r>
            <a:r>
              <a:rPr lang="en-US" altLang="ko-KR"/>
              <a:t>(Linear Equations)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67CD90-E20A-9F2D-0B2F-A6444E55D3B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8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F8CB17B0-9467-FCCB-A1F9-8EDB95121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선형 방정식</a:t>
            </a:r>
            <a:r>
              <a:rPr lang="en-US" altLang="ko-KR"/>
              <a:t>(Linear Equations)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4987C6-252B-8327-2373-4A3937E360A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898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48D1E19A-DE91-36AE-3CD7-A57A51F07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선형 방정식</a:t>
            </a:r>
            <a:r>
              <a:rPr lang="en-US" altLang="ko-KR"/>
              <a:t>(Linear Equations)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BB7063-6AB0-47A9-29D9-6D7233D9937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276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BB2296F1-2398-7C8B-4606-74D2E00B4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선형 방정식</a:t>
            </a:r>
            <a:r>
              <a:rPr lang="en-US" altLang="ko-KR"/>
              <a:t>(Linear Equations)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68D679-AD5A-DE17-FDA4-3472BD20DF5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7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3B271829-076F-F7D0-15AA-C128150E9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선형 방정식</a:t>
            </a:r>
            <a:r>
              <a:rPr lang="en-US" altLang="ko-KR"/>
              <a:t>(Linear Equations)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D8E3AB-38CD-3081-6AA1-ACD664A9FBD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76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58C03653-EDC0-AF26-FD4C-D133AB0D7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선형 방정식</a:t>
            </a:r>
            <a:r>
              <a:rPr lang="en-US" altLang="ko-KR"/>
              <a:t>(Linear Equations)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E29A655-F6E1-0A37-203E-8710FD5A8D3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726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B7DE3F2B-6497-274A-CE6B-5BCD06AB0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선형 방정식</a:t>
            </a:r>
            <a:r>
              <a:rPr lang="en-US" altLang="ko-KR"/>
              <a:t>(Linear Equations)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CB0917-1123-EE61-797F-F48A6B5EAB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FBE02D66-E83F-B937-B484-87EB1C8BABD1}"/>
                  </a:ext>
                </a:extLst>
              </p14:cNvPr>
              <p14:cNvContentPartPr/>
              <p14:nvPr/>
            </p14:nvContentPartPr>
            <p14:xfrm>
              <a:off x="961684" y="1646441"/>
              <a:ext cx="1427040" cy="8028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FBE02D66-E83F-B937-B484-87EB1C8BAB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7684" y="1538441"/>
                <a:ext cx="153468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91C06777-CB4F-AE25-8D1A-E6600818F174}"/>
                  </a:ext>
                </a:extLst>
              </p14:cNvPr>
              <p14:cNvContentPartPr/>
              <p14:nvPr/>
            </p14:nvContentPartPr>
            <p14:xfrm>
              <a:off x="4634764" y="2677481"/>
              <a:ext cx="572760" cy="5076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91C06777-CB4F-AE25-8D1A-E6600818F17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80764" y="2569481"/>
                <a:ext cx="68040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8C990FFF-DCF2-6123-E64C-4F82C8095464}"/>
                  </a:ext>
                </a:extLst>
              </p14:cNvPr>
              <p14:cNvContentPartPr/>
              <p14:nvPr/>
            </p14:nvContentPartPr>
            <p14:xfrm>
              <a:off x="3326164" y="2979161"/>
              <a:ext cx="1150560" cy="6372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8C990FFF-DCF2-6123-E64C-4F82C809546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72164" y="2871161"/>
                <a:ext cx="125820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02416630-2C29-67CB-EC7F-DB3DF6615B7E}"/>
                  </a:ext>
                </a:extLst>
              </p14:cNvPr>
              <p14:cNvContentPartPr/>
              <p14:nvPr/>
            </p14:nvContentPartPr>
            <p14:xfrm>
              <a:off x="3302404" y="3204881"/>
              <a:ext cx="587520" cy="5040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02416630-2C29-67CB-EC7F-DB3DF6615B7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48764" y="3097241"/>
                <a:ext cx="695160" cy="26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9303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F84433EF-79FD-B90A-23CC-A04378778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선형 방정식</a:t>
            </a:r>
            <a:r>
              <a:rPr lang="en-US" altLang="ko-KR"/>
              <a:t>(Linear Equations)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D262962-BE7D-36B7-D2CA-046B7C80F75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3863CBC5-B6D0-C590-9B20-62E39DE503A3}"/>
                  </a:ext>
                </a:extLst>
              </p14:cNvPr>
              <p14:cNvContentPartPr/>
              <p14:nvPr/>
            </p14:nvContentPartPr>
            <p14:xfrm>
              <a:off x="1260844" y="3010481"/>
              <a:ext cx="1024560" cy="795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3863CBC5-B6D0-C590-9B20-62E39DE503A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7204" y="2902841"/>
                <a:ext cx="113220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82EA3399-2F7A-DC1A-399D-35346E1D34D0}"/>
                  </a:ext>
                </a:extLst>
              </p14:cNvPr>
              <p14:cNvContentPartPr/>
              <p14:nvPr/>
            </p14:nvContentPartPr>
            <p14:xfrm>
              <a:off x="1292884" y="4083281"/>
              <a:ext cx="637920" cy="36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82EA3399-2F7A-DC1A-399D-35346E1D34D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38884" y="3975281"/>
                <a:ext cx="7455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D8A1B5C8-ABCA-BB59-ECAC-0C8917B4AAF0}"/>
                  </a:ext>
                </a:extLst>
              </p14:cNvPr>
              <p14:cNvContentPartPr/>
              <p14:nvPr/>
            </p14:nvContentPartPr>
            <p14:xfrm>
              <a:off x="1245364" y="2853161"/>
              <a:ext cx="2231280" cy="7920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D8A1B5C8-ABCA-BB59-ECAC-0C8917B4AA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91364" y="2745521"/>
                <a:ext cx="233892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599A3CF2-4DEF-ECA7-B716-7985CBE38D3F}"/>
                  </a:ext>
                </a:extLst>
              </p14:cNvPr>
              <p14:cNvContentPartPr/>
              <p14:nvPr/>
            </p14:nvContentPartPr>
            <p14:xfrm>
              <a:off x="1252924" y="2584961"/>
              <a:ext cx="3515400" cy="2520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599A3CF2-4DEF-ECA7-B716-7985CBE38D3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99284" y="2476961"/>
                <a:ext cx="3623040" cy="24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4513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B91298D6-20A1-9521-AD00-B430CEE9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선형 방정식</a:t>
            </a:r>
            <a:r>
              <a:rPr lang="en-US" altLang="ko-KR"/>
              <a:t>(Linear Equations)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1628F7-E06F-669C-AF0A-D95893A9E1B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F84A4A2C-C62E-417E-537A-040EA3CDE0AD}"/>
                  </a:ext>
                </a:extLst>
              </p14:cNvPr>
              <p14:cNvContentPartPr/>
              <p14:nvPr/>
            </p14:nvContentPartPr>
            <p14:xfrm>
              <a:off x="1252924" y="4484681"/>
              <a:ext cx="1427400" cy="7200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F84A4A2C-C62E-417E-537A-040EA3CDE0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99284" y="4376681"/>
                <a:ext cx="153504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3963836C-2BFB-BD4B-14D8-0C6CB6599DFC}"/>
                  </a:ext>
                </a:extLst>
              </p14:cNvPr>
              <p14:cNvContentPartPr/>
              <p14:nvPr/>
            </p14:nvContentPartPr>
            <p14:xfrm>
              <a:off x="1481884" y="5557121"/>
              <a:ext cx="732600" cy="9828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3963836C-2BFB-BD4B-14D8-0C6CB6599DF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27884" y="5449121"/>
                <a:ext cx="84024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105F189B-1CB4-2742-7CA4-68B52BEDDC5A}"/>
                  </a:ext>
                </a:extLst>
              </p14:cNvPr>
              <p14:cNvContentPartPr/>
              <p14:nvPr/>
            </p14:nvContentPartPr>
            <p14:xfrm>
              <a:off x="1568644" y="5808041"/>
              <a:ext cx="219960" cy="6480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105F189B-1CB4-2742-7CA4-68B52BEDDC5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14644" y="5700401"/>
                <a:ext cx="32760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71D8ED20-7857-13C8-C5A2-5C1A57930675}"/>
                  </a:ext>
                </a:extLst>
              </p14:cNvPr>
              <p14:cNvContentPartPr/>
              <p14:nvPr/>
            </p14:nvContentPartPr>
            <p14:xfrm>
              <a:off x="1529044" y="6098921"/>
              <a:ext cx="265320" cy="2700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71D8ED20-7857-13C8-C5A2-5C1A5793067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75404" y="5990921"/>
                <a:ext cx="372960" cy="24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3231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E07A510F-E28C-8310-14EC-111D2FF7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선형 방정식</a:t>
            </a:r>
            <a:r>
              <a:rPr lang="en-US" altLang="ko-KR"/>
              <a:t>(Linear Equations)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D8AFFB-F076-13AA-6EEC-DA98B15DF8E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76CDAB7A-C48D-C750-429B-3E68EB4CC499}"/>
                  </a:ext>
                </a:extLst>
              </p14:cNvPr>
              <p14:cNvContentPartPr/>
              <p14:nvPr/>
            </p14:nvContentPartPr>
            <p14:xfrm>
              <a:off x="1505284" y="3294881"/>
              <a:ext cx="5304960" cy="12780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76CDAB7A-C48D-C750-429B-3E68EB4CC4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1644" y="3186881"/>
                <a:ext cx="541260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39D19BEC-051E-013A-0E54-9B42EA574DC6}"/>
                  </a:ext>
                </a:extLst>
              </p14:cNvPr>
              <p14:cNvContentPartPr/>
              <p14:nvPr/>
            </p14:nvContentPartPr>
            <p14:xfrm>
              <a:off x="5273404" y="-237079"/>
              <a:ext cx="360" cy="36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39D19BEC-051E-013A-0E54-9B42EA574DC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19404" y="-34471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1D23C4E9-12B8-D43B-95BF-F99063B7ACF8}"/>
                  </a:ext>
                </a:extLst>
              </p14:cNvPr>
              <p14:cNvContentPartPr/>
              <p14:nvPr/>
            </p14:nvContentPartPr>
            <p14:xfrm>
              <a:off x="8008684" y="-914599"/>
              <a:ext cx="360" cy="3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1D23C4E9-12B8-D43B-95BF-F99063B7ACF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55044" y="-1022239"/>
                <a:ext cx="10800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그룹 8">
            <a:extLst>
              <a:ext uri="{FF2B5EF4-FFF2-40B4-BE49-F238E27FC236}">
                <a16:creationId xmlns:a16="http://schemas.microsoft.com/office/drawing/2014/main" id="{F820517F-D64D-63A6-977E-13F9FA848E42}"/>
              </a:ext>
            </a:extLst>
          </p:cNvPr>
          <p:cNvGrpSpPr/>
          <p:nvPr/>
        </p:nvGrpSpPr>
        <p:grpSpPr>
          <a:xfrm>
            <a:off x="78604" y="3885641"/>
            <a:ext cx="1364040" cy="1981440"/>
            <a:chOff x="78604" y="3885641"/>
            <a:chExt cx="1364040" cy="198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D3EB6673-425C-5354-8968-92B5B8813257}"/>
                    </a:ext>
                  </a:extLst>
                </p14:cNvPr>
                <p14:cNvContentPartPr/>
                <p14:nvPr/>
              </p14:nvContentPartPr>
              <p14:xfrm>
                <a:off x="212164" y="3885641"/>
                <a:ext cx="1230480" cy="190368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D3EB6673-425C-5354-8968-92B5B881325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4524" y="3868001"/>
                  <a:ext cx="1266120" cy="19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39ADDFDE-C42C-1B67-B74D-F7FAFD9AFD39}"/>
                    </a:ext>
                  </a:extLst>
                </p14:cNvPr>
                <p14:cNvContentPartPr/>
                <p14:nvPr/>
              </p14:nvContentPartPr>
              <p14:xfrm>
                <a:off x="78604" y="5567561"/>
                <a:ext cx="426600" cy="29952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39ADDFDE-C42C-1B67-B74D-F7FAFD9AFD3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0604" y="5549921"/>
                  <a:ext cx="462240" cy="335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4974C02A-1C18-74DF-6318-A97C9C2D50E5}"/>
                  </a:ext>
                </a:extLst>
              </p14:cNvPr>
              <p14:cNvContentPartPr/>
              <p14:nvPr/>
            </p14:nvContentPartPr>
            <p14:xfrm>
              <a:off x="4086124" y="1631321"/>
              <a:ext cx="5040" cy="3024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4974C02A-1C18-74DF-6318-A97C9C2D50E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68484" y="1613681"/>
                <a:ext cx="4068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5203742E-3BA2-48E5-86F7-1A767BE8EF12}"/>
                  </a:ext>
                </a:extLst>
              </p14:cNvPr>
              <p14:cNvContentPartPr/>
              <p14:nvPr/>
            </p14:nvContentPartPr>
            <p14:xfrm>
              <a:off x="8119204" y="-741079"/>
              <a:ext cx="360" cy="36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5203742E-3BA2-48E5-86F7-1A767BE8EF1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101204" y="-759079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9223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4E1919E0-4853-126F-29A1-7B3237799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선형 방정식</a:t>
            </a:r>
            <a:r>
              <a:rPr lang="en-US" altLang="ko-KR"/>
              <a:t>(Linear Equations)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7290E5-9EE8-6B06-C47D-87A94766E5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488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2819A0FC-DB14-4A98-EC6A-8B967384A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선형 방정식</a:t>
            </a:r>
            <a:r>
              <a:rPr lang="en-US" altLang="ko-KR"/>
              <a:t>(Linear Equations)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80BC92-CC54-8711-3788-8763C8F8E38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795C336F-1E01-1859-3DC7-7A25BD2F54A1}"/>
                  </a:ext>
                </a:extLst>
              </p14:cNvPr>
              <p14:cNvContentPartPr/>
              <p14:nvPr/>
            </p14:nvContentPartPr>
            <p14:xfrm>
              <a:off x="573244" y="1710161"/>
              <a:ext cx="144000" cy="46620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795C336F-1E01-1859-3DC7-7A25BD2F54A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5604" y="1692161"/>
                <a:ext cx="179640" cy="5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4045BD50-04FE-25E2-FB92-48215F336282}"/>
                  </a:ext>
                </a:extLst>
              </p14:cNvPr>
              <p14:cNvContentPartPr/>
              <p14:nvPr/>
            </p14:nvContentPartPr>
            <p14:xfrm>
              <a:off x="117844" y="1694321"/>
              <a:ext cx="360" cy="1584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4045BD50-04FE-25E2-FB92-48215F33628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844" y="1676681"/>
                <a:ext cx="3600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EFB5B548-83AA-36E4-1F67-F4966811FA78}"/>
                  </a:ext>
                </a:extLst>
              </p14:cNvPr>
              <p14:cNvContentPartPr/>
              <p14:nvPr/>
            </p14:nvContentPartPr>
            <p14:xfrm>
              <a:off x="125764" y="1686041"/>
              <a:ext cx="74160" cy="7164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EFB5B548-83AA-36E4-1F67-F4966811FA7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8124" y="1668401"/>
                <a:ext cx="109800" cy="10728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8E5FB2AE-43F7-4C11-3779-99E4BBB50E23}"/>
              </a:ext>
            </a:extLst>
          </p:cNvPr>
          <p:cNvSpPr txBox="1"/>
          <p:nvPr/>
        </p:nvSpPr>
        <p:spPr>
          <a:xfrm>
            <a:off x="77741" y="1721861"/>
            <a:ext cx="8485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모두</a:t>
            </a:r>
            <a:endParaRPr lang="en-US" altLang="ko-KR" sz="1100" dirty="0"/>
          </a:p>
          <a:p>
            <a:r>
              <a:rPr lang="ko-KR" altLang="en-US" sz="1100" dirty="0" err="1"/>
              <a:t>만족시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0515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1CD2EB6E-F525-C28A-3648-527B6ADD0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선형 방정식</a:t>
            </a:r>
            <a:r>
              <a:rPr lang="en-US" altLang="ko-KR"/>
              <a:t>(Linear Equations)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07140A-A2B1-7AA5-1F4A-04FEAE740E8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350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89</Words>
  <Application>Microsoft Office PowerPoint</Application>
  <PresentationFormat>화면 슬라이드 쇼(4:3)</PresentationFormat>
  <Paragraphs>16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1장. 선형 시스템(Linear System)</vt:lpstr>
      <vt:lpstr>선형 방정식(Linear Equations)</vt:lpstr>
      <vt:lpstr>선형 방정식(Linear Equations)</vt:lpstr>
      <vt:lpstr>선형 방정식(Linear Equations)</vt:lpstr>
      <vt:lpstr>선형 방정식(Linear Equations)</vt:lpstr>
      <vt:lpstr>선형 방정식(Linear Equations)</vt:lpstr>
      <vt:lpstr>선형 방정식(Linear Equations)</vt:lpstr>
      <vt:lpstr>선형 방정식(Linear Equations)</vt:lpstr>
      <vt:lpstr>선형 방정식(Linear Equations)</vt:lpstr>
      <vt:lpstr>선형 방정식(Linear Equations)</vt:lpstr>
      <vt:lpstr>선형 방정식(Linear Equations)</vt:lpstr>
      <vt:lpstr>선형 방정식(Linear Equations)</vt:lpstr>
      <vt:lpstr>선형 방정식(Linear Equations)</vt:lpstr>
      <vt:lpstr>선형 방정식(Linear Equations)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선형 시스템(Linear System)</dc:title>
  <dc:creator>이용희(A0090)</dc:creator>
  <cp:lastModifiedBy>이규원(2020182028)</cp:lastModifiedBy>
  <cp:revision>2</cp:revision>
  <dcterms:created xsi:type="dcterms:W3CDTF">2023-03-02T09:15:25Z</dcterms:created>
  <dcterms:modified xsi:type="dcterms:W3CDTF">2024-03-11T06:21:06Z</dcterms:modified>
</cp:coreProperties>
</file>