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26592-66A5-7FDE-B929-DCD36100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F62162-E6C7-7353-95E7-BC88B866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F754-DB27-4896-B3E7-BF496A29083D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F515C-D6EC-DF08-9B16-BD39D3C6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6B5612-AF55-FECC-5A24-895508E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FEE7-ACDC-4B7C-A24E-44468EEFC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80A73-06F5-BBD8-D618-FD56907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B7FA6-7F60-3E3E-AD40-6A104F68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58068-22B7-7E5E-AEEC-52F17CDE4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3F754-DB27-4896-B3E7-BF496A29083D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BC673-F982-D854-C78E-0A394F583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9E2CE-ACF4-E782-0037-28B8B5D97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0FEE7-ACDC-4B7C-A24E-44468EEFC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2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CF3DF8B-7274-48D7-98AD-8A16B41F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8B5B9-B76E-D190-684E-D22A8720B0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AB9FBCF-952C-CCBF-5E99-4D83CF35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D6A6C1-F4E4-96E3-67D1-0E9F9DBC5A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5471223-0204-571C-C30E-D7DCC28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F5D3E1-1DCA-DE44-C494-0535D1C79D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5D8CAB9-D6EF-7AD8-3322-CD8EA9AF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6368E-E7BC-F79B-E1C4-F41AAE7CC2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D69515C-36BB-C624-16C0-52044F1B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C1B7C-BC5D-B392-17CA-D76A61CEA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9431C45-6F3D-34A1-0C90-18CAD8E6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7224B-65D4-2790-5666-6B7230D32C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00EC21F-9B9A-9340-B2D0-6E8CE022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F7C71F-B187-996D-67C8-D74C2D8393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675CED4-669B-9E6D-9F84-F23D3862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648854-11CF-328E-94C5-C04119EBDB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2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BF3802A-C6A1-D10F-5665-D1B2E36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65D198-143F-4A84-AD75-BE22F9A7C3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5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A1EC97E-3F53-87C1-BE32-76B386C6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6B68A1-8FC0-7AF9-3D34-5E94A9DE8E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A45A738-D054-D425-6A1F-03BCA4A4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7B5281-DF6E-6F8C-4E07-CC08D9423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6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2214B6B-E61E-471D-6120-302B85ED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계층 구조</a:t>
            </a:r>
            <a:r>
              <a:rPr lang="en-US" altLang="ko-KR"/>
              <a:t>(Frame Hierarchy)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503202-F2FE-ABFD-EA4F-B2C0405709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8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Lucida Sans Unicode</vt:lpstr>
      <vt:lpstr>Office 테마</vt:lpstr>
      <vt:lpstr>Game Programming with DirectX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이용희(A0090)</dc:creator>
  <cp:lastModifiedBy>이용희(A0090)</cp:lastModifiedBy>
  <cp:revision>1</cp:revision>
  <dcterms:created xsi:type="dcterms:W3CDTF">2024-05-17T15:15:48Z</dcterms:created>
  <dcterms:modified xsi:type="dcterms:W3CDTF">2024-05-17T15:15:48Z</dcterms:modified>
</cp:coreProperties>
</file>