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7"/>
  </p:notesMasterIdLst>
  <p:sldIdLst>
    <p:sldId id="256" r:id="rId2"/>
    <p:sldId id="260" r:id="rId3"/>
    <p:sldId id="272" r:id="rId4"/>
    <p:sldId id="274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EC613-F473-4CA2-9CF7-E4D1292BA679}">
  <a:tblStyle styleId="{F5AEC613-F473-4CA2-9CF7-E4D1292BA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eb4c6c9dc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eb4c6c9dc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28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7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7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" name="Google Shape;211;p37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12" name="Google Shape;212;p37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16" name="Google Shape;216;p37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8"/>
          <p:cNvGrpSpPr/>
          <p:nvPr/>
        </p:nvGrpSpPr>
        <p:grpSpPr>
          <a:xfrm>
            <a:off x="7937432" y="257042"/>
            <a:ext cx="973137" cy="477034"/>
            <a:chOff x="6870075" y="2926700"/>
            <a:chExt cx="3147275" cy="1542800"/>
          </a:xfrm>
        </p:grpSpPr>
        <p:sp>
          <p:nvSpPr>
            <p:cNvPr id="285" name="Google Shape;285;p38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38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9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39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94" name="Google Shape;394;p39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420" name="Google Shape;420;p4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0" name="Google Shape;480;p4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1" name="Google Shape;481;p4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482" name="Google Shape;482;p4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9" name="Google Shape;549;p4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0" name="Google Shape;550;p4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551" name="Google Shape;551;p4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4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553" name="Google Shape;553;p4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sz="29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3" r:id="rId5"/>
    <p:sldLayoutId id="2147483683" r:id="rId6"/>
    <p:sldLayoutId id="2147483684" r:id="rId7"/>
    <p:sldLayoutId id="2147483685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 txBox="1">
            <a:spLocks noGrp="1"/>
          </p:cNvSpPr>
          <p:nvPr>
            <p:ph type="ctrTitle"/>
          </p:nvPr>
        </p:nvSpPr>
        <p:spPr>
          <a:xfrm>
            <a:off x="755182" y="2015102"/>
            <a:ext cx="5775000" cy="136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600" b="0" dirty="0">
                <a:solidFill>
                  <a:schemeClr val="dk2"/>
                </a:solidFill>
                <a:latin typeface="aharoni" panose="020F0502020204030204" pitchFamily="2" charset="-79"/>
                <a:ea typeface="Archivo Black"/>
                <a:cs typeface="aharoni" panose="020F0502020204030204" pitchFamily="2" charset="-79"/>
                <a:sym typeface="Archivo Black"/>
              </a:rPr>
              <a:t>Parking</a:t>
            </a:r>
            <a:br>
              <a:rPr lang="en-US" altLang="ko-KR" sz="6600" b="0" dirty="0">
                <a:solidFill>
                  <a:schemeClr val="dk2"/>
                </a:solidFill>
                <a:latin typeface="aharoni" panose="020F0502020204030204" pitchFamily="2" charset="-79"/>
                <a:ea typeface="Archivo Black"/>
                <a:cs typeface="aharoni" panose="020F0502020204030204" pitchFamily="2" charset="-79"/>
                <a:sym typeface="Archivo Black"/>
              </a:rPr>
            </a:br>
            <a:r>
              <a:rPr lang="en-US" altLang="ko-KR" sz="6600" b="0" dirty="0">
                <a:solidFill>
                  <a:schemeClr val="dk2"/>
                </a:solidFill>
                <a:latin typeface="aharoni" panose="020F0502020204030204" pitchFamily="2" charset="-79"/>
                <a:ea typeface="Archivo Black"/>
                <a:cs typeface="aharoni" panose="020F0502020204030204" pitchFamily="2" charset="-79"/>
                <a:sym typeface="Archivo Black"/>
              </a:rPr>
              <a:t>helper</a:t>
            </a:r>
            <a:endParaRPr lang="ko-KR" altLang="en-US" sz="4000" b="0" dirty="0">
              <a:solidFill>
                <a:schemeClr val="dk2"/>
              </a:solidFill>
              <a:latin typeface="aharoni" panose="020F0502020204030204" pitchFamily="2" charset="-79"/>
              <a:ea typeface="Archivo Black"/>
              <a:cs typeface="aharoni" panose="020F0502020204030204" pitchFamily="2" charset="-79"/>
              <a:sym typeface="Archivo Black"/>
            </a:endParaRPr>
          </a:p>
        </p:txBody>
      </p:sp>
      <p:sp>
        <p:nvSpPr>
          <p:cNvPr id="566" name="Google Shape;566;p44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693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2020182028 </a:t>
            </a:r>
            <a:r>
              <a:rPr lang="ko-KR" altLang="en-US" dirty="0" err="1">
                <a:latin typeface="+mj-ea"/>
                <a:ea typeface="+mj-ea"/>
              </a:rPr>
              <a:t>이규원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2020180044 </a:t>
            </a:r>
            <a:r>
              <a:rPr lang="ko-KR" altLang="en-US" dirty="0" err="1">
                <a:latin typeface="+mj-ea"/>
                <a:ea typeface="+mj-ea"/>
              </a:rPr>
              <a:t>현대윤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67" name="Google Shape;567;p44"/>
          <p:cNvSpPr/>
          <p:nvPr/>
        </p:nvSpPr>
        <p:spPr>
          <a:xfrm>
            <a:off x="6952488" y="3131875"/>
            <a:ext cx="1471500" cy="147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8" name="Google Shape;568;p44"/>
          <p:cNvCxnSpPr/>
          <p:nvPr/>
        </p:nvCxnSpPr>
        <p:spPr>
          <a:xfrm>
            <a:off x="-225126" y="1684763"/>
            <a:ext cx="965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Google Shape;569;p44"/>
          <p:cNvGrpSpPr/>
          <p:nvPr/>
        </p:nvGrpSpPr>
        <p:grpSpPr>
          <a:xfrm>
            <a:off x="-906410" y="-1164651"/>
            <a:ext cx="10011919" cy="2863527"/>
            <a:chOff x="219450" y="174225"/>
            <a:chExt cx="7860500" cy="1345200"/>
          </a:xfrm>
        </p:grpSpPr>
        <p:cxnSp>
          <p:nvCxnSpPr>
            <p:cNvPr id="570" name="Google Shape;570;p44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5" name="Google Shape;575;p44"/>
          <p:cNvGrpSpPr/>
          <p:nvPr/>
        </p:nvGrpSpPr>
        <p:grpSpPr>
          <a:xfrm rot="-6913452">
            <a:off x="6054304" y="-515550"/>
            <a:ext cx="2454092" cy="1203001"/>
            <a:chOff x="6870075" y="2926700"/>
            <a:chExt cx="3147275" cy="1542800"/>
          </a:xfrm>
        </p:grpSpPr>
        <p:sp>
          <p:nvSpPr>
            <p:cNvPr id="576" name="Google Shape;576;p44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4"/>
          <p:cNvGrpSpPr/>
          <p:nvPr/>
        </p:nvGrpSpPr>
        <p:grpSpPr>
          <a:xfrm rot="-1376416">
            <a:off x="4592992" y="-702416"/>
            <a:ext cx="1271483" cy="2057088"/>
            <a:chOff x="4495050" y="5696175"/>
            <a:chExt cx="1966617" cy="3181720"/>
          </a:xfrm>
        </p:grpSpPr>
        <p:sp>
          <p:nvSpPr>
            <p:cNvPr id="677" name="Google Shape;677;p4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4"/>
          <p:cNvGrpSpPr/>
          <p:nvPr/>
        </p:nvGrpSpPr>
        <p:grpSpPr>
          <a:xfrm rot="3981337">
            <a:off x="-213871" y="-259218"/>
            <a:ext cx="2244576" cy="1170686"/>
            <a:chOff x="7361475" y="5882971"/>
            <a:chExt cx="2633725" cy="1373929"/>
          </a:xfrm>
        </p:grpSpPr>
        <p:sp>
          <p:nvSpPr>
            <p:cNvPr id="738" name="Google Shape;738;p44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4"/>
          <p:cNvGrpSpPr/>
          <p:nvPr/>
        </p:nvGrpSpPr>
        <p:grpSpPr>
          <a:xfrm>
            <a:off x="7304210" y="3541249"/>
            <a:ext cx="800339" cy="652758"/>
            <a:chOff x="6835707" y="4485050"/>
            <a:chExt cx="889068" cy="725125"/>
          </a:xfrm>
        </p:grpSpPr>
        <p:cxnSp>
          <p:nvCxnSpPr>
            <p:cNvPr id="763" name="Google Shape;763;p44"/>
            <p:cNvCxnSpPr/>
            <p:nvPr/>
          </p:nvCxnSpPr>
          <p:spPr>
            <a:xfrm>
              <a:off x="6835707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44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F3FF7B-1280-64BA-AC25-F66FDC425A72}"/>
              </a:ext>
            </a:extLst>
          </p:cNvPr>
          <p:cNvSpPr txBox="1"/>
          <p:nvPr/>
        </p:nvSpPr>
        <p:spPr>
          <a:xfrm>
            <a:off x="828207" y="3625399"/>
            <a:ext cx="298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chivo Black"/>
              </a:rPr>
              <a:t>경기도 주차장 찾기 서비스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8"/>
          <p:cNvSpPr txBox="1">
            <a:spLocks noGrp="1"/>
          </p:cNvSpPr>
          <p:nvPr>
            <p:ph type="title"/>
          </p:nvPr>
        </p:nvSpPr>
        <p:spPr>
          <a:xfrm>
            <a:off x="4458879" y="577150"/>
            <a:ext cx="34365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프로그램 소개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19" name="Google Shape;919;p48"/>
          <p:cNvSpPr txBox="1">
            <a:spLocks noGrp="1"/>
          </p:cNvSpPr>
          <p:nvPr>
            <p:ph type="subTitle" idx="1"/>
          </p:nvPr>
        </p:nvSpPr>
        <p:spPr>
          <a:xfrm>
            <a:off x="4511149" y="1865999"/>
            <a:ext cx="4241637" cy="2417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PARKING HELPER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지역내 주차장 정보 조회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API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으로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경기도 내의 주차장 정보를 조회할 수 있도록 도와주는 프로그램입니다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dirty="0">
              <a:solidFill>
                <a:schemeClr val="tx2">
                  <a:lumMod val="1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20" name="Google Shape;920;p48"/>
          <p:cNvCxnSpPr/>
          <p:nvPr/>
        </p:nvCxnSpPr>
        <p:spPr>
          <a:xfrm>
            <a:off x="4104728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48"/>
          <p:cNvCxnSpPr/>
          <p:nvPr/>
        </p:nvCxnSpPr>
        <p:spPr>
          <a:xfrm>
            <a:off x="1168674" y="2610475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48"/>
          <p:cNvCxnSpPr/>
          <p:nvPr/>
        </p:nvCxnSpPr>
        <p:spPr>
          <a:xfrm>
            <a:off x="1168674" y="57715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48"/>
          <p:cNvCxnSpPr/>
          <p:nvPr/>
        </p:nvCxnSpPr>
        <p:spPr>
          <a:xfrm>
            <a:off x="1168674" y="464210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4" name="Google Shape;924;p48"/>
          <p:cNvGrpSpPr/>
          <p:nvPr/>
        </p:nvGrpSpPr>
        <p:grpSpPr>
          <a:xfrm rot="-403">
            <a:off x="1672875" y="3007105"/>
            <a:ext cx="2244460" cy="1170725"/>
            <a:chOff x="7361475" y="5882971"/>
            <a:chExt cx="2633725" cy="1373929"/>
          </a:xfrm>
        </p:grpSpPr>
        <p:sp>
          <p:nvSpPr>
            <p:cNvPr id="925" name="Google Shape;925;p48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3" name="Google Shape;1953;p60"/>
          <p:cNvGraphicFramePr/>
          <p:nvPr>
            <p:extLst>
              <p:ext uri="{D42A27DB-BD31-4B8C-83A1-F6EECF244321}">
                <p14:modId xmlns:p14="http://schemas.microsoft.com/office/powerpoint/2010/main" val="582740922"/>
              </p:ext>
            </p:extLst>
          </p:nvPr>
        </p:nvGraphicFramePr>
        <p:xfrm>
          <a:off x="1015650" y="665247"/>
          <a:ext cx="7112700" cy="4103028"/>
        </p:xfrm>
        <a:graphic>
          <a:graphicData uri="http://schemas.openxmlformats.org/drawingml/2006/table">
            <a:tbl>
              <a:tblPr>
                <a:noFill/>
                <a:tableStyleId>{F5AEC613-F473-4CA2-9CF7-E4D1292BA679}</a:tableStyleId>
              </a:tblPr>
              <a:tblGrid>
                <a:gridCol w="244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2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>
                        <a:solidFill>
                          <a:schemeClr val="dk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sym typeface="Antonio"/>
                        </a:rPr>
                        <a:t>계획</a:t>
                      </a:r>
                      <a:endParaRPr sz="1900" b="1" dirty="0">
                        <a:solidFill>
                          <a:schemeClr val="lt1"/>
                        </a:solidFill>
                        <a:latin typeface="Antonio"/>
                        <a:sym typeface="Antonio"/>
                      </a:endParaRPr>
                    </a:p>
                  </a:txBody>
                  <a:tcPr marL="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3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3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  <a:endParaRPr sz="1900" b="1" dirty="0">
                        <a:solidFill>
                          <a:schemeClr val="lt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- </a:t>
                      </a:r>
                      <a:r>
                        <a:rPr lang="en-US" altLang="ko-KR" sz="1400" b="1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OpenAPI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파싱</a:t>
                      </a:r>
                      <a:endParaRPr lang="en-US" altLang="ko-KR" sz="14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Barlo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- </a:t>
                      </a:r>
                      <a:r>
                        <a:rPr lang="en-US" altLang="ko-KR" sz="1400" b="1" i="0" u="none" strike="noStrike" cap="none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tkinterGUI</a:t>
                      </a:r>
                      <a:r>
                        <a:rPr lang="ko-KR" alt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구현</a:t>
                      </a:r>
                      <a:endParaRPr lang="en-US" altLang="ko-KR" sz="1400" b="1" i="0" u="none" strike="noStrike" cap="none" dirty="0">
                        <a:solidFill>
                          <a:schemeClr val="tx2">
                            <a:lumMod val="1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4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sym typeface="Barlow"/>
                        </a:rPr>
                        <a:t>주차장 위치 지도 서비스 구현</a:t>
                      </a:r>
                      <a:endParaRPr lang="en-US" altLang="ko-KR" sz="14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+mn-ea"/>
                        <a:ea typeface="+mn-ea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지역 내  주차장 위치 검색</a:t>
                      </a:r>
                      <a:endParaRPr sz="14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지역별 주차장 개수 그래프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해당 이메일로 상세정보를 전송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지역내 유료 </a:t>
                      </a:r>
                      <a:r>
                        <a:rPr lang="en-US" altLang="ko-KR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/ </a:t>
                      </a:r>
                      <a:r>
                        <a:rPr lang="ko-KR" alt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Barlow"/>
                        </a:rPr>
                        <a:t>무료 주차장 필터링 서비스</a:t>
                      </a:r>
                      <a:endParaRPr lang="en-US" altLang="ko-KR" sz="14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6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1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400" b="1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sym typeface="Barlow"/>
                        </a:rPr>
                        <a:t>텔레그램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sym typeface="Barlow"/>
                        </a:rPr>
                        <a:t> 봇 연동</a:t>
                      </a:r>
                      <a:endParaRPr lang="en-US" altLang="ko-KR" sz="14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+mn-ea"/>
                        <a:ea typeface="+mn-ea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sym typeface="Barlow"/>
                        </a:rPr>
                        <a:t>- C/C++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sym typeface="Barlow"/>
                        </a:rPr>
                        <a:t>연동</a:t>
                      </a:r>
                      <a:endParaRPr sz="14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13528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6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2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ea"/>
                          <a:ea typeface="+mn-ea"/>
                          <a:sym typeface="Barlow"/>
                        </a:rPr>
                        <a:t>최종발표</a:t>
                      </a:r>
                      <a:endParaRPr sz="14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010102"/>
                  </a:ext>
                </a:extLst>
              </a:tr>
            </a:tbl>
          </a:graphicData>
        </a:graphic>
      </p:graphicFrame>
      <p:sp>
        <p:nvSpPr>
          <p:cNvPr id="1954" name="Google Shape;1954;p60"/>
          <p:cNvSpPr txBox="1">
            <a:spLocks noGrp="1"/>
          </p:cNvSpPr>
          <p:nvPr>
            <p:ph type="title"/>
          </p:nvPr>
        </p:nvSpPr>
        <p:spPr>
          <a:xfrm>
            <a:off x="720000" y="92547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2"/>
                </a:solidFill>
                <a:latin typeface="+mj-ea"/>
                <a:ea typeface="+mj-ea"/>
              </a:rPr>
              <a:t>구현 기능</a:t>
            </a:r>
            <a:endParaRPr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grpSp>
        <p:nvGrpSpPr>
          <p:cNvPr id="1955" name="Google Shape;1955;p60"/>
          <p:cNvGrpSpPr/>
          <p:nvPr/>
        </p:nvGrpSpPr>
        <p:grpSpPr>
          <a:xfrm>
            <a:off x="1530559" y="811681"/>
            <a:ext cx="973137" cy="477034"/>
            <a:chOff x="6870075" y="2926700"/>
            <a:chExt cx="3147275" cy="1542800"/>
          </a:xfrm>
        </p:grpSpPr>
        <p:sp>
          <p:nvSpPr>
            <p:cNvPr id="1956" name="Google Shape;1956;p60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0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0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0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0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0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0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0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0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0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0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0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0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0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0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0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0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0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0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0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0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0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0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0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0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0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0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0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0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0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0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0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0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0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0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0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0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0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0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0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0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0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0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0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0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0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0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448809" y="90750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 기능 </a:t>
            </a:r>
            <a:r>
              <a:rPr lang="en-US" altLang="ko-KR" dirty="0"/>
              <a:t>– C++ </a:t>
            </a:r>
            <a:r>
              <a:rPr lang="ko-KR" altLang="en-US" dirty="0"/>
              <a:t>연동 </a:t>
            </a:r>
            <a:endParaRPr lang="en-US" altLang="ko-KR" dirty="0"/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815243" y="4227752"/>
            <a:ext cx="4339500" cy="734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2A3D2E9-D80A-6325-EA97-9ADC10B9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9" y="1446670"/>
            <a:ext cx="4249610" cy="35495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7A111F-5EFD-997E-6861-59ECAA00298B}"/>
              </a:ext>
            </a:extLst>
          </p:cNvPr>
          <p:cNvSpPr/>
          <p:nvPr/>
        </p:nvSpPr>
        <p:spPr>
          <a:xfrm>
            <a:off x="3810274" y="3119776"/>
            <a:ext cx="2557015" cy="1110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지역별 주차장 개수 계산 시</a:t>
            </a:r>
            <a:endParaRPr lang="en-US" altLang="ko-KR" dirty="0"/>
          </a:p>
          <a:p>
            <a:pPr algn="ctr"/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dictionary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en-US" altLang="ko-KR" dirty="0" err="1"/>
              <a:t>Cpp</a:t>
            </a:r>
            <a:r>
              <a:rPr lang="ko-KR" altLang="en-US" dirty="0"/>
              <a:t>파일에서 계산하는 함수 구현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EF62BE-5C2A-2827-FD93-F83891838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09" y="860198"/>
            <a:ext cx="270547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448809" y="90750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GitHub </a:t>
            </a:r>
            <a:r>
              <a:rPr lang="ko-KR" altLang="en-US" dirty="0" err="1"/>
              <a:t>커밋</a:t>
            </a:r>
            <a:r>
              <a:rPr lang="ko-KR" altLang="en-US" dirty="0"/>
              <a:t> 상황</a:t>
            </a:r>
            <a:endParaRPr lang="en-US" altLang="ko-KR" dirty="0"/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815243" y="4227752"/>
            <a:ext cx="4339500" cy="734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3A3658F-CDEA-8FB6-EF20-D8A8767E9B6B}"/>
              </a:ext>
            </a:extLst>
          </p:cNvPr>
          <p:cNvSpPr txBox="1"/>
          <p:nvPr/>
        </p:nvSpPr>
        <p:spPr>
          <a:xfrm>
            <a:off x="879648" y="924607"/>
            <a:ext cx="75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현대윤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0780B-8598-B41E-C8E2-C7646D828102}"/>
              </a:ext>
            </a:extLst>
          </p:cNvPr>
          <p:cNvSpPr txBox="1"/>
          <p:nvPr/>
        </p:nvSpPr>
        <p:spPr>
          <a:xfrm>
            <a:off x="917045" y="2818019"/>
            <a:ext cx="75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이규원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E501D-442B-C20A-4D16-747AFE3D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78" y="1288951"/>
            <a:ext cx="2181982" cy="1373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3416D-AA8F-6D40-BC14-AEA922240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134" y="3325995"/>
            <a:ext cx="2201717" cy="1373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128</Words>
  <Application>Microsoft Office PowerPoint</Application>
  <PresentationFormat>화면 슬라이드 쇼(16:9)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Anaheim</vt:lpstr>
      <vt:lpstr>Antonio</vt:lpstr>
      <vt:lpstr>Archivo Black</vt:lpstr>
      <vt:lpstr>aharoni</vt:lpstr>
      <vt:lpstr>Arial</vt:lpstr>
      <vt:lpstr>Barlow</vt:lpstr>
      <vt:lpstr>Public Parking Area Consulting by Slidesgo</vt:lpstr>
      <vt:lpstr>Parking helper</vt:lpstr>
      <vt:lpstr>프로그램 소개</vt:lpstr>
      <vt:lpstr>구현 기능</vt:lpstr>
      <vt:lpstr>구현 기능 – C++ 연동 </vt:lpstr>
      <vt:lpstr>GitHub 커밋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helper</dc:title>
  <dc:creator>Lenovo</dc:creator>
  <cp:lastModifiedBy>kyuwon Lee</cp:lastModifiedBy>
  <cp:revision>6</cp:revision>
  <dcterms:modified xsi:type="dcterms:W3CDTF">2024-06-08T12:20:21Z</dcterms:modified>
</cp:coreProperties>
</file>