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9" r:id="rId1"/>
  </p:sldMasterIdLst>
  <p:notesMasterIdLst>
    <p:notesMasterId r:id="rId6"/>
  </p:notesMasterIdLst>
  <p:sldIdLst>
    <p:sldId id="256" r:id="rId2"/>
    <p:sldId id="260" r:id="rId3"/>
    <p:sldId id="272" r:id="rId4"/>
    <p:sldId id="261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EC613-F473-4CA2-9CF7-E4D1292BA679}">
  <a:tblStyle styleId="{F5AEC613-F473-4CA2-9CF7-E4D1292BA6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7c6f1f1624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7c6f1f1624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geb4c6c9dc4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1" name="Google Shape;1951;geb4c6c9dc4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63225" y="1917225"/>
            <a:ext cx="5775000" cy="213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4151575"/>
            <a:ext cx="5165100" cy="4518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726900" y="1514400"/>
            <a:ext cx="4339500" cy="26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■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26900" y="548675"/>
            <a:ext cx="7697100" cy="56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4572000" y="1122925"/>
            <a:ext cx="3436500" cy="135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4572000" y="2473700"/>
            <a:ext cx="3436500" cy="15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_1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37"/>
          <p:cNvCxnSpPr/>
          <p:nvPr/>
        </p:nvCxnSpPr>
        <p:spPr>
          <a:xfrm rot="10800000">
            <a:off x="7114375" y="0"/>
            <a:ext cx="0" cy="51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 rot="10800000">
            <a:off x="7107900" y="2584625"/>
            <a:ext cx="2036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37"/>
          <p:cNvCxnSpPr/>
          <p:nvPr/>
        </p:nvCxnSpPr>
        <p:spPr>
          <a:xfrm rot="10800000">
            <a:off x="7107900" y="4617950"/>
            <a:ext cx="2036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37"/>
          <p:cNvCxnSpPr/>
          <p:nvPr/>
        </p:nvCxnSpPr>
        <p:spPr>
          <a:xfrm rot="10800000">
            <a:off x="7107900" y="553000"/>
            <a:ext cx="2036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1" name="Google Shape;211;p37"/>
          <p:cNvGrpSpPr/>
          <p:nvPr/>
        </p:nvGrpSpPr>
        <p:grpSpPr>
          <a:xfrm rot="5400000">
            <a:off x="7722828" y="1128008"/>
            <a:ext cx="806244" cy="881612"/>
            <a:chOff x="-991575" y="941475"/>
            <a:chExt cx="1147025" cy="1254250"/>
          </a:xfrm>
        </p:grpSpPr>
        <p:sp>
          <p:nvSpPr>
            <p:cNvPr id="212" name="Google Shape;212;p37"/>
            <p:cNvSpPr/>
            <p:nvPr/>
          </p:nvSpPr>
          <p:spPr>
            <a:xfrm>
              <a:off x="-991575" y="1105850"/>
              <a:ext cx="823550" cy="843100"/>
            </a:xfrm>
            <a:custGeom>
              <a:avLst/>
              <a:gdLst/>
              <a:ahLst/>
              <a:cxnLst/>
              <a:rect l="l" t="t" r="r" b="b"/>
              <a:pathLst>
                <a:path w="32942" h="33724" extrusionOk="0">
                  <a:moveTo>
                    <a:pt x="2868" y="1"/>
                  </a:moveTo>
                  <a:cubicBezTo>
                    <a:pt x="2342" y="1"/>
                    <a:pt x="1813" y="161"/>
                    <a:pt x="1368" y="487"/>
                  </a:cubicBezTo>
                  <a:cubicBezTo>
                    <a:pt x="259" y="1337"/>
                    <a:pt x="0" y="2964"/>
                    <a:pt x="814" y="4073"/>
                  </a:cubicBezTo>
                  <a:lnTo>
                    <a:pt x="10759" y="17494"/>
                  </a:lnTo>
                  <a:lnTo>
                    <a:pt x="11017" y="17937"/>
                  </a:lnTo>
                  <a:cubicBezTo>
                    <a:pt x="11535" y="18640"/>
                    <a:pt x="12348" y="19009"/>
                    <a:pt x="13199" y="19009"/>
                  </a:cubicBezTo>
                  <a:lnTo>
                    <a:pt x="23772" y="19009"/>
                  </a:lnTo>
                  <a:lnTo>
                    <a:pt x="23772" y="26625"/>
                  </a:lnTo>
                  <a:lnTo>
                    <a:pt x="18190" y="26625"/>
                  </a:lnTo>
                  <a:cubicBezTo>
                    <a:pt x="17118" y="26625"/>
                    <a:pt x="16267" y="27513"/>
                    <a:pt x="16267" y="28548"/>
                  </a:cubicBezTo>
                  <a:cubicBezTo>
                    <a:pt x="16267" y="29620"/>
                    <a:pt x="17155" y="30507"/>
                    <a:pt x="18190" y="30507"/>
                  </a:cubicBezTo>
                  <a:lnTo>
                    <a:pt x="23772" y="30507"/>
                  </a:lnTo>
                  <a:cubicBezTo>
                    <a:pt x="23772" y="32282"/>
                    <a:pt x="25214" y="33724"/>
                    <a:pt x="26989" y="33724"/>
                  </a:cubicBezTo>
                  <a:lnTo>
                    <a:pt x="29688" y="33724"/>
                  </a:lnTo>
                  <a:cubicBezTo>
                    <a:pt x="31499" y="33724"/>
                    <a:pt x="32941" y="32282"/>
                    <a:pt x="32941" y="30507"/>
                  </a:cubicBezTo>
                  <a:lnTo>
                    <a:pt x="32941" y="19046"/>
                  </a:lnTo>
                  <a:lnTo>
                    <a:pt x="32941" y="17679"/>
                  </a:lnTo>
                  <a:cubicBezTo>
                    <a:pt x="32941" y="14721"/>
                    <a:pt x="30538" y="12392"/>
                    <a:pt x="27580" y="12392"/>
                  </a:cubicBezTo>
                  <a:lnTo>
                    <a:pt x="14271" y="12392"/>
                  </a:lnTo>
                  <a:cubicBezTo>
                    <a:pt x="13679" y="12392"/>
                    <a:pt x="13051" y="12059"/>
                    <a:pt x="12681" y="11578"/>
                  </a:cubicBezTo>
                  <a:lnTo>
                    <a:pt x="4917" y="1042"/>
                  </a:lnTo>
                  <a:cubicBezTo>
                    <a:pt x="4430" y="356"/>
                    <a:pt x="3652" y="1"/>
                    <a:pt x="2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7"/>
            <p:cNvSpPr/>
            <p:nvPr/>
          </p:nvSpPr>
          <p:spPr>
            <a:xfrm>
              <a:off x="-374175" y="2003475"/>
              <a:ext cx="192275" cy="192250"/>
            </a:xfrm>
            <a:custGeom>
              <a:avLst/>
              <a:gdLst/>
              <a:ahLst/>
              <a:cxnLst/>
              <a:rect l="l" t="t" r="r" b="b"/>
              <a:pathLst>
                <a:path w="7691" h="7690" extrusionOk="0">
                  <a:moveTo>
                    <a:pt x="3846" y="0"/>
                  </a:moveTo>
                  <a:cubicBezTo>
                    <a:pt x="1738" y="0"/>
                    <a:pt x="1" y="1701"/>
                    <a:pt x="1" y="3845"/>
                  </a:cubicBezTo>
                  <a:cubicBezTo>
                    <a:pt x="1" y="5952"/>
                    <a:pt x="1738" y="7690"/>
                    <a:pt x="3846" y="7690"/>
                  </a:cubicBezTo>
                  <a:cubicBezTo>
                    <a:pt x="5990" y="7690"/>
                    <a:pt x="7690" y="5952"/>
                    <a:pt x="7690" y="3845"/>
                  </a:cubicBezTo>
                  <a:cubicBezTo>
                    <a:pt x="7690" y="1701"/>
                    <a:pt x="5990" y="0"/>
                    <a:pt x="3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7"/>
            <p:cNvSpPr/>
            <p:nvPr/>
          </p:nvSpPr>
          <p:spPr>
            <a:xfrm>
              <a:off x="-679725" y="941475"/>
              <a:ext cx="835175" cy="732450"/>
            </a:xfrm>
            <a:custGeom>
              <a:avLst/>
              <a:gdLst/>
              <a:ahLst/>
              <a:cxnLst/>
              <a:rect l="l" t="t" r="r" b="b"/>
              <a:pathLst>
                <a:path w="33407" h="29298" extrusionOk="0">
                  <a:moveTo>
                    <a:pt x="14663" y="1"/>
                  </a:moveTo>
                  <a:cubicBezTo>
                    <a:pt x="9302" y="1"/>
                    <a:pt x="4607" y="2219"/>
                    <a:pt x="1279" y="5731"/>
                  </a:cubicBezTo>
                  <a:cubicBezTo>
                    <a:pt x="0" y="7117"/>
                    <a:pt x="1009" y="9254"/>
                    <a:pt x="2829" y="9254"/>
                  </a:cubicBezTo>
                  <a:cubicBezTo>
                    <a:pt x="2903" y="9254"/>
                    <a:pt x="2978" y="9251"/>
                    <a:pt x="3054" y="9243"/>
                  </a:cubicBezTo>
                  <a:lnTo>
                    <a:pt x="3424" y="9206"/>
                  </a:lnTo>
                  <a:cubicBezTo>
                    <a:pt x="3904" y="9169"/>
                    <a:pt x="4422" y="8948"/>
                    <a:pt x="4755" y="8578"/>
                  </a:cubicBezTo>
                  <a:cubicBezTo>
                    <a:pt x="7206" y="6056"/>
                    <a:pt x="10653" y="4497"/>
                    <a:pt x="14530" y="4497"/>
                  </a:cubicBezTo>
                  <a:cubicBezTo>
                    <a:pt x="14746" y="4497"/>
                    <a:pt x="14962" y="4501"/>
                    <a:pt x="15180" y="4511"/>
                  </a:cubicBezTo>
                  <a:cubicBezTo>
                    <a:pt x="21206" y="4770"/>
                    <a:pt x="26456" y="9059"/>
                    <a:pt x="27898" y="14900"/>
                  </a:cubicBezTo>
                  <a:cubicBezTo>
                    <a:pt x="28859" y="18856"/>
                    <a:pt x="28083" y="22701"/>
                    <a:pt x="26050" y="25806"/>
                  </a:cubicBezTo>
                  <a:cubicBezTo>
                    <a:pt x="25791" y="26250"/>
                    <a:pt x="25643" y="26768"/>
                    <a:pt x="25680" y="27285"/>
                  </a:cubicBezTo>
                  <a:cubicBezTo>
                    <a:pt x="25791" y="28552"/>
                    <a:pt x="26837" y="29297"/>
                    <a:pt x="27903" y="29297"/>
                  </a:cubicBezTo>
                  <a:cubicBezTo>
                    <a:pt x="28610" y="29297"/>
                    <a:pt x="29326" y="28969"/>
                    <a:pt x="29784" y="28246"/>
                  </a:cubicBezTo>
                  <a:cubicBezTo>
                    <a:pt x="32298" y="24401"/>
                    <a:pt x="33407" y="19558"/>
                    <a:pt x="32372" y="14567"/>
                  </a:cubicBezTo>
                  <a:cubicBezTo>
                    <a:pt x="30671" y="6212"/>
                    <a:pt x="23203" y="75"/>
                    <a:pt x="14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37"/>
          <p:cNvGrpSpPr/>
          <p:nvPr/>
        </p:nvGrpSpPr>
        <p:grpSpPr>
          <a:xfrm>
            <a:off x="6961531" y="2248464"/>
            <a:ext cx="2636783" cy="2671716"/>
            <a:chOff x="1410161" y="1578330"/>
            <a:chExt cx="2837081" cy="2874667"/>
          </a:xfrm>
        </p:grpSpPr>
        <p:sp>
          <p:nvSpPr>
            <p:cNvPr id="216" name="Google Shape;216;p37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7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7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7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avLst/>
              <a:gdLst/>
              <a:ahLst/>
              <a:cxnLst/>
              <a:rect l="l" t="t" r="r" b="b"/>
              <a:pathLst>
                <a:path w="44810" h="44144" extrusionOk="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7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7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7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7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7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7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7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7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7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7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7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7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7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7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avLst/>
              <a:gdLst/>
              <a:ahLst/>
              <a:cxnLst/>
              <a:rect l="l" t="t" r="r" b="b"/>
              <a:pathLst>
                <a:path w="5658" h="5916" extrusionOk="0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7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7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7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7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7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7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7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7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7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7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7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7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7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avLst/>
              <a:gdLst/>
              <a:ahLst/>
              <a:cxnLst/>
              <a:rect l="l" t="t" r="r" b="b"/>
              <a:pathLst>
                <a:path w="4252" h="3883" extrusionOk="0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7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avLst/>
              <a:gdLst/>
              <a:ahLst/>
              <a:cxnLst/>
              <a:rect l="l" t="t" r="r" b="b"/>
              <a:pathLst>
                <a:path w="3772" h="4326" extrusionOk="0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7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7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7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7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7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7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7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7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7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7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7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7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7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7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7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7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7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7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7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7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7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7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7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7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7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7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7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7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7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7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7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7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7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7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7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38"/>
          <p:cNvGrpSpPr/>
          <p:nvPr/>
        </p:nvGrpSpPr>
        <p:grpSpPr>
          <a:xfrm>
            <a:off x="7937432" y="257042"/>
            <a:ext cx="973137" cy="477034"/>
            <a:chOff x="6870075" y="2926700"/>
            <a:chExt cx="3147275" cy="1542800"/>
          </a:xfrm>
        </p:grpSpPr>
        <p:sp>
          <p:nvSpPr>
            <p:cNvPr id="285" name="Google Shape;285;p38"/>
            <p:cNvSpPr/>
            <p:nvPr/>
          </p:nvSpPr>
          <p:spPr>
            <a:xfrm>
              <a:off x="6870075" y="3041775"/>
              <a:ext cx="3023025" cy="1427725"/>
            </a:xfrm>
            <a:custGeom>
              <a:avLst/>
              <a:gdLst/>
              <a:ahLst/>
              <a:cxnLst/>
              <a:rect l="l" t="t" r="r" b="b"/>
              <a:pathLst>
                <a:path w="120921" h="57109" extrusionOk="0">
                  <a:moveTo>
                    <a:pt x="9908" y="1"/>
                  </a:moveTo>
                  <a:cubicBezTo>
                    <a:pt x="9007" y="1"/>
                    <a:pt x="8240" y="501"/>
                    <a:pt x="7840" y="1335"/>
                  </a:cubicBezTo>
                  <a:lnTo>
                    <a:pt x="7606" y="1902"/>
                  </a:lnTo>
                  <a:lnTo>
                    <a:pt x="7306" y="1902"/>
                  </a:lnTo>
                  <a:cubicBezTo>
                    <a:pt x="7106" y="1569"/>
                    <a:pt x="6739" y="1335"/>
                    <a:pt x="6305" y="1335"/>
                  </a:cubicBezTo>
                  <a:lnTo>
                    <a:pt x="1602" y="1335"/>
                  </a:lnTo>
                  <a:cubicBezTo>
                    <a:pt x="935" y="1335"/>
                    <a:pt x="334" y="1902"/>
                    <a:pt x="334" y="2603"/>
                  </a:cubicBezTo>
                  <a:lnTo>
                    <a:pt x="334" y="3970"/>
                  </a:lnTo>
                  <a:cubicBezTo>
                    <a:pt x="134" y="4171"/>
                    <a:pt x="1" y="4638"/>
                    <a:pt x="1" y="5138"/>
                  </a:cubicBezTo>
                  <a:cubicBezTo>
                    <a:pt x="1" y="5638"/>
                    <a:pt x="134" y="6105"/>
                    <a:pt x="334" y="6305"/>
                  </a:cubicBezTo>
                  <a:lnTo>
                    <a:pt x="334" y="50804"/>
                  </a:lnTo>
                  <a:cubicBezTo>
                    <a:pt x="134" y="51004"/>
                    <a:pt x="1" y="51471"/>
                    <a:pt x="1" y="51971"/>
                  </a:cubicBezTo>
                  <a:cubicBezTo>
                    <a:pt x="1" y="52472"/>
                    <a:pt x="134" y="52939"/>
                    <a:pt x="334" y="53139"/>
                  </a:cubicBezTo>
                  <a:lnTo>
                    <a:pt x="334" y="54507"/>
                  </a:lnTo>
                  <a:cubicBezTo>
                    <a:pt x="334" y="55174"/>
                    <a:pt x="901" y="55774"/>
                    <a:pt x="1602" y="55774"/>
                  </a:cubicBezTo>
                  <a:lnTo>
                    <a:pt x="6305" y="55774"/>
                  </a:lnTo>
                  <a:cubicBezTo>
                    <a:pt x="6739" y="55774"/>
                    <a:pt x="7106" y="55574"/>
                    <a:pt x="7306" y="55240"/>
                  </a:cubicBezTo>
                  <a:lnTo>
                    <a:pt x="7606" y="55240"/>
                  </a:lnTo>
                  <a:lnTo>
                    <a:pt x="7840" y="55774"/>
                  </a:lnTo>
                  <a:cubicBezTo>
                    <a:pt x="8240" y="56575"/>
                    <a:pt x="9007" y="57108"/>
                    <a:pt x="9908" y="57108"/>
                  </a:cubicBezTo>
                  <a:lnTo>
                    <a:pt x="32023" y="57108"/>
                  </a:lnTo>
                  <a:cubicBezTo>
                    <a:pt x="32924" y="57108"/>
                    <a:pt x="33691" y="56608"/>
                    <a:pt x="34092" y="55774"/>
                  </a:cubicBezTo>
                  <a:lnTo>
                    <a:pt x="34292" y="55274"/>
                  </a:lnTo>
                  <a:lnTo>
                    <a:pt x="39696" y="55274"/>
                  </a:lnTo>
                  <a:cubicBezTo>
                    <a:pt x="39762" y="55641"/>
                    <a:pt x="40096" y="55941"/>
                    <a:pt x="40463" y="55941"/>
                  </a:cubicBezTo>
                  <a:lnTo>
                    <a:pt x="83360" y="55941"/>
                  </a:lnTo>
                  <a:cubicBezTo>
                    <a:pt x="83727" y="55941"/>
                    <a:pt x="84061" y="55641"/>
                    <a:pt x="84094" y="55274"/>
                  </a:cubicBezTo>
                  <a:lnTo>
                    <a:pt x="86929" y="55274"/>
                  </a:lnTo>
                  <a:lnTo>
                    <a:pt x="87163" y="55774"/>
                  </a:lnTo>
                  <a:cubicBezTo>
                    <a:pt x="87530" y="56575"/>
                    <a:pt x="88330" y="57108"/>
                    <a:pt x="89198" y="57108"/>
                  </a:cubicBezTo>
                  <a:lnTo>
                    <a:pt x="111347" y="57108"/>
                  </a:lnTo>
                  <a:cubicBezTo>
                    <a:pt x="112214" y="57108"/>
                    <a:pt x="113015" y="56608"/>
                    <a:pt x="113382" y="55774"/>
                  </a:cubicBezTo>
                  <a:lnTo>
                    <a:pt x="113582" y="55307"/>
                  </a:lnTo>
                  <a:cubicBezTo>
                    <a:pt x="113782" y="55574"/>
                    <a:pt x="114115" y="55741"/>
                    <a:pt x="114516" y="55741"/>
                  </a:cubicBezTo>
                  <a:lnTo>
                    <a:pt x="119219" y="55741"/>
                  </a:lnTo>
                  <a:cubicBezTo>
                    <a:pt x="119886" y="55741"/>
                    <a:pt x="120453" y="55174"/>
                    <a:pt x="120453" y="54473"/>
                  </a:cubicBezTo>
                  <a:lnTo>
                    <a:pt x="120453" y="50671"/>
                  </a:lnTo>
                  <a:cubicBezTo>
                    <a:pt x="120720" y="50637"/>
                    <a:pt x="120920" y="50437"/>
                    <a:pt x="120920" y="50170"/>
                  </a:cubicBezTo>
                  <a:lnTo>
                    <a:pt x="120920" y="48803"/>
                  </a:lnTo>
                  <a:lnTo>
                    <a:pt x="120920" y="42932"/>
                  </a:lnTo>
                  <a:cubicBezTo>
                    <a:pt x="120920" y="42665"/>
                    <a:pt x="120720" y="42465"/>
                    <a:pt x="120453" y="42431"/>
                  </a:cubicBezTo>
                  <a:lnTo>
                    <a:pt x="120453" y="14711"/>
                  </a:lnTo>
                  <a:cubicBezTo>
                    <a:pt x="120720" y="14645"/>
                    <a:pt x="120920" y="14445"/>
                    <a:pt x="120920" y="14211"/>
                  </a:cubicBezTo>
                  <a:lnTo>
                    <a:pt x="120920" y="8307"/>
                  </a:lnTo>
                  <a:lnTo>
                    <a:pt x="120920" y="6906"/>
                  </a:lnTo>
                  <a:cubicBezTo>
                    <a:pt x="120920" y="6639"/>
                    <a:pt x="120753" y="6439"/>
                    <a:pt x="120520" y="6439"/>
                  </a:cubicBezTo>
                  <a:lnTo>
                    <a:pt x="120520" y="2636"/>
                  </a:lnTo>
                  <a:cubicBezTo>
                    <a:pt x="120520" y="1969"/>
                    <a:pt x="119986" y="1402"/>
                    <a:pt x="119252" y="1402"/>
                  </a:cubicBezTo>
                  <a:lnTo>
                    <a:pt x="114549" y="1402"/>
                  </a:lnTo>
                  <a:cubicBezTo>
                    <a:pt x="114182" y="1402"/>
                    <a:pt x="113849" y="1569"/>
                    <a:pt x="113648" y="1802"/>
                  </a:cubicBezTo>
                  <a:lnTo>
                    <a:pt x="113415" y="1335"/>
                  </a:lnTo>
                  <a:cubicBezTo>
                    <a:pt x="113048" y="568"/>
                    <a:pt x="112247" y="1"/>
                    <a:pt x="111380" y="1"/>
                  </a:cubicBezTo>
                  <a:lnTo>
                    <a:pt x="89231" y="1"/>
                  </a:lnTo>
                  <a:cubicBezTo>
                    <a:pt x="88364" y="1"/>
                    <a:pt x="87563" y="501"/>
                    <a:pt x="87196" y="1335"/>
                  </a:cubicBezTo>
                  <a:lnTo>
                    <a:pt x="86996" y="1836"/>
                  </a:lnTo>
                  <a:lnTo>
                    <a:pt x="84161" y="1836"/>
                  </a:lnTo>
                  <a:cubicBezTo>
                    <a:pt x="84127" y="1469"/>
                    <a:pt x="83794" y="1168"/>
                    <a:pt x="83393" y="1168"/>
                  </a:cubicBezTo>
                  <a:lnTo>
                    <a:pt x="40463" y="1168"/>
                  </a:lnTo>
                  <a:cubicBezTo>
                    <a:pt x="40096" y="1168"/>
                    <a:pt x="39729" y="1469"/>
                    <a:pt x="39696" y="1836"/>
                  </a:cubicBezTo>
                  <a:lnTo>
                    <a:pt x="34292" y="1836"/>
                  </a:lnTo>
                  <a:lnTo>
                    <a:pt x="34092" y="1335"/>
                  </a:lnTo>
                  <a:cubicBezTo>
                    <a:pt x="33691" y="568"/>
                    <a:pt x="32924" y="1"/>
                    <a:pt x="3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8"/>
            <p:cNvSpPr/>
            <p:nvPr/>
          </p:nvSpPr>
          <p:spPr>
            <a:xfrm>
              <a:off x="7986700" y="2955900"/>
              <a:ext cx="1110000" cy="45050"/>
            </a:xfrm>
            <a:custGeom>
              <a:avLst/>
              <a:gdLst/>
              <a:ahLst/>
              <a:cxnLst/>
              <a:rect l="l" t="t" r="r" b="b"/>
              <a:pathLst>
                <a:path w="44400" h="1802" extrusionOk="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lnTo>
                    <a:pt x="1" y="1034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34"/>
                  </a:cubicBezTo>
                  <a:lnTo>
                    <a:pt x="44399" y="734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8"/>
            <p:cNvSpPr/>
            <p:nvPr/>
          </p:nvSpPr>
          <p:spPr>
            <a:xfrm>
              <a:off x="7829100" y="2972575"/>
              <a:ext cx="1403525" cy="112600"/>
            </a:xfrm>
            <a:custGeom>
              <a:avLst/>
              <a:gdLst/>
              <a:ahLst/>
              <a:cxnLst/>
              <a:rect l="l" t="t" r="r" b="b"/>
              <a:pathLst>
                <a:path w="56141" h="4504" extrusionOk="0">
                  <a:moveTo>
                    <a:pt x="0" y="0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8"/>
            <p:cNvSpPr/>
            <p:nvPr/>
          </p:nvSpPr>
          <p:spPr>
            <a:xfrm>
              <a:off x="7986700" y="4279350"/>
              <a:ext cx="1110000" cy="45050"/>
            </a:xfrm>
            <a:custGeom>
              <a:avLst/>
              <a:gdLst/>
              <a:ahLst/>
              <a:cxnLst/>
              <a:rect l="l" t="t" r="r" b="b"/>
              <a:pathLst>
                <a:path w="44400" h="1802" extrusionOk="0">
                  <a:moveTo>
                    <a:pt x="735" y="0"/>
                  </a:moveTo>
                  <a:cubicBezTo>
                    <a:pt x="334" y="0"/>
                    <a:pt x="1" y="334"/>
                    <a:pt x="1" y="767"/>
                  </a:cubicBezTo>
                  <a:lnTo>
                    <a:pt x="1" y="1067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67"/>
                  </a:cubicBezTo>
                  <a:lnTo>
                    <a:pt x="44399" y="767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7829100" y="4195100"/>
              <a:ext cx="1403525" cy="112625"/>
            </a:xfrm>
            <a:custGeom>
              <a:avLst/>
              <a:gdLst/>
              <a:ahLst/>
              <a:cxnLst/>
              <a:rect l="l" t="t" r="r" b="b"/>
              <a:pathLst>
                <a:path w="56141" h="4505" extrusionOk="0">
                  <a:moveTo>
                    <a:pt x="0" y="1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8"/>
            <p:cNvSpPr/>
            <p:nvPr/>
          </p:nvSpPr>
          <p:spPr>
            <a:xfrm>
              <a:off x="9986475" y="3085975"/>
              <a:ext cx="30875" cy="207675"/>
            </a:xfrm>
            <a:custGeom>
              <a:avLst/>
              <a:gdLst/>
              <a:ahLst/>
              <a:cxnLst/>
              <a:rect l="l" t="t" r="r" b="b"/>
              <a:pathLst>
                <a:path w="1235" h="8307" extrusionOk="0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7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8"/>
            <p:cNvSpPr/>
            <p:nvPr/>
          </p:nvSpPr>
          <p:spPr>
            <a:xfrm>
              <a:off x="9986475" y="3085975"/>
              <a:ext cx="30875" cy="48400"/>
            </a:xfrm>
            <a:custGeom>
              <a:avLst/>
              <a:gdLst/>
              <a:ahLst/>
              <a:cxnLst/>
              <a:rect l="l" t="t" r="r" b="b"/>
              <a:pathLst>
                <a:path w="1235" h="1936" extrusionOk="0">
                  <a:moveTo>
                    <a:pt x="0" y="1"/>
                  </a:moveTo>
                  <a:lnTo>
                    <a:pt x="0" y="1936"/>
                  </a:lnTo>
                  <a:lnTo>
                    <a:pt x="1234" y="1936"/>
                  </a:ln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8"/>
            <p:cNvSpPr/>
            <p:nvPr/>
          </p:nvSpPr>
          <p:spPr>
            <a:xfrm>
              <a:off x="9986475" y="3986625"/>
              <a:ext cx="30875" cy="207675"/>
            </a:xfrm>
            <a:custGeom>
              <a:avLst/>
              <a:gdLst/>
              <a:ahLst/>
              <a:cxnLst/>
              <a:rect l="l" t="t" r="r" b="b"/>
              <a:pathLst>
                <a:path w="1235" h="8307" extrusionOk="0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6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9986475" y="4145900"/>
              <a:ext cx="30875" cy="48400"/>
            </a:xfrm>
            <a:custGeom>
              <a:avLst/>
              <a:gdLst/>
              <a:ahLst/>
              <a:cxnLst/>
              <a:rect l="l" t="t" r="r" b="b"/>
              <a:pathLst>
                <a:path w="1235" h="1936" extrusionOk="0">
                  <a:moveTo>
                    <a:pt x="0" y="1"/>
                  </a:moveTo>
                  <a:lnTo>
                    <a:pt x="0" y="1936"/>
                  </a:lnTo>
                  <a:lnTo>
                    <a:pt x="734" y="1936"/>
                  </a:lnTo>
                  <a:cubicBezTo>
                    <a:pt x="1034" y="1936"/>
                    <a:pt x="1234" y="1735"/>
                    <a:pt x="1234" y="1435"/>
                  </a:cubicBezTo>
                  <a:lnTo>
                    <a:pt x="1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9144200" y="2926700"/>
              <a:ext cx="714700" cy="97600"/>
            </a:xfrm>
            <a:custGeom>
              <a:avLst/>
              <a:gdLst/>
              <a:ahLst/>
              <a:cxnLst/>
              <a:rect l="l" t="t" r="r" b="b"/>
              <a:pathLst>
                <a:path w="28588" h="3904" extrusionOk="0">
                  <a:moveTo>
                    <a:pt x="3236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3" y="534"/>
                    <a:pt x="26253" y="1"/>
                    <a:pt x="2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8"/>
            <p:cNvSpPr/>
            <p:nvPr/>
          </p:nvSpPr>
          <p:spPr>
            <a:xfrm>
              <a:off x="9142525" y="4254325"/>
              <a:ext cx="713875" cy="98425"/>
            </a:xfrm>
            <a:custGeom>
              <a:avLst/>
              <a:gdLst/>
              <a:ahLst/>
              <a:cxnLst/>
              <a:rect l="l" t="t" r="r" b="b"/>
              <a:pathLst>
                <a:path w="28555" h="3937" extrusionOk="0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8"/>
            <p:cNvSpPr/>
            <p:nvPr/>
          </p:nvSpPr>
          <p:spPr>
            <a:xfrm>
              <a:off x="9825525" y="2960050"/>
              <a:ext cx="180150" cy="1359350"/>
            </a:xfrm>
            <a:custGeom>
              <a:avLst/>
              <a:gdLst/>
              <a:ahLst/>
              <a:cxnLst/>
              <a:rect l="l" t="t" r="r" b="b"/>
              <a:pathLst>
                <a:path w="7206" h="54374" extrusionOk="0">
                  <a:moveTo>
                    <a:pt x="1268" y="1"/>
                  </a:moveTo>
                  <a:cubicBezTo>
                    <a:pt x="601" y="1"/>
                    <a:pt x="0" y="535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68" y="54373"/>
                  </a:cubicBezTo>
                  <a:lnTo>
                    <a:pt x="5971" y="54373"/>
                  </a:lnTo>
                  <a:cubicBezTo>
                    <a:pt x="6672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2" y="1"/>
                    <a:pt x="5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9729625" y="2973400"/>
              <a:ext cx="261875" cy="1332650"/>
            </a:xfrm>
            <a:custGeom>
              <a:avLst/>
              <a:gdLst/>
              <a:ahLst/>
              <a:cxnLst/>
              <a:rect l="l" t="t" r="r" b="b"/>
              <a:pathLst>
                <a:path w="10475" h="53306" extrusionOk="0">
                  <a:moveTo>
                    <a:pt x="1268" y="1"/>
                  </a:moveTo>
                  <a:cubicBezTo>
                    <a:pt x="567" y="1"/>
                    <a:pt x="0" y="534"/>
                    <a:pt x="0" y="1235"/>
                  </a:cubicBezTo>
                  <a:lnTo>
                    <a:pt x="0" y="52038"/>
                  </a:lnTo>
                  <a:cubicBezTo>
                    <a:pt x="0" y="52705"/>
                    <a:pt x="534" y="53305"/>
                    <a:pt x="1268" y="53305"/>
                  </a:cubicBezTo>
                  <a:lnTo>
                    <a:pt x="9207" y="53305"/>
                  </a:lnTo>
                  <a:cubicBezTo>
                    <a:pt x="9874" y="53305"/>
                    <a:pt x="10474" y="52738"/>
                    <a:pt x="10474" y="52071"/>
                  </a:cubicBezTo>
                  <a:lnTo>
                    <a:pt x="10474" y="1235"/>
                  </a:lnTo>
                  <a:cubicBezTo>
                    <a:pt x="10474" y="568"/>
                    <a:pt x="9941" y="1"/>
                    <a:pt x="9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6991825" y="3021775"/>
              <a:ext cx="33375" cy="65900"/>
            </a:xfrm>
            <a:custGeom>
              <a:avLst/>
              <a:gdLst/>
              <a:ahLst/>
              <a:cxnLst/>
              <a:rect l="l" t="t" r="r" b="b"/>
              <a:pathLst>
                <a:path w="1335" h="2636" extrusionOk="0">
                  <a:moveTo>
                    <a:pt x="668" y="0"/>
                  </a:moveTo>
                  <a:cubicBezTo>
                    <a:pt x="301" y="0"/>
                    <a:pt x="1" y="601"/>
                    <a:pt x="1" y="1335"/>
                  </a:cubicBezTo>
                  <a:cubicBezTo>
                    <a:pt x="1" y="2069"/>
                    <a:pt x="301" y="2636"/>
                    <a:pt x="668" y="2636"/>
                  </a:cubicBezTo>
                  <a:cubicBezTo>
                    <a:pt x="1068" y="2636"/>
                    <a:pt x="1335" y="2035"/>
                    <a:pt x="1335" y="1335"/>
                  </a:cubicBezTo>
                  <a:cubicBezTo>
                    <a:pt x="1335" y="601"/>
                    <a:pt x="1068" y="34"/>
                    <a:pt x="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6991825" y="4191775"/>
              <a:ext cx="33375" cy="66750"/>
            </a:xfrm>
            <a:custGeom>
              <a:avLst/>
              <a:gdLst/>
              <a:ahLst/>
              <a:cxnLst/>
              <a:rect l="l" t="t" r="r" b="b"/>
              <a:pathLst>
                <a:path w="1335" h="2670" extrusionOk="0">
                  <a:moveTo>
                    <a:pt x="668" y="1"/>
                  </a:moveTo>
                  <a:cubicBezTo>
                    <a:pt x="301" y="1"/>
                    <a:pt x="1" y="601"/>
                    <a:pt x="1" y="1335"/>
                  </a:cubicBezTo>
                  <a:cubicBezTo>
                    <a:pt x="1" y="2102"/>
                    <a:pt x="301" y="2669"/>
                    <a:pt x="668" y="2669"/>
                  </a:cubicBezTo>
                  <a:cubicBezTo>
                    <a:pt x="1068" y="2669"/>
                    <a:pt x="1335" y="2069"/>
                    <a:pt x="1335" y="1335"/>
                  </a:cubicBezTo>
                  <a:cubicBezTo>
                    <a:pt x="1335" y="601"/>
                    <a:pt x="10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>
              <a:off x="7160275" y="2926700"/>
              <a:ext cx="714700" cy="97600"/>
            </a:xfrm>
            <a:custGeom>
              <a:avLst/>
              <a:gdLst/>
              <a:ahLst/>
              <a:cxnLst/>
              <a:rect l="l" t="t" r="r" b="b"/>
              <a:pathLst>
                <a:path w="28588" h="3904" extrusionOk="0">
                  <a:moveTo>
                    <a:pt x="3237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4" y="534"/>
                    <a:pt x="26253" y="1"/>
                    <a:pt x="25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8"/>
            <p:cNvSpPr/>
            <p:nvPr/>
          </p:nvSpPr>
          <p:spPr>
            <a:xfrm>
              <a:off x="7160275" y="4254325"/>
              <a:ext cx="713875" cy="98425"/>
            </a:xfrm>
            <a:custGeom>
              <a:avLst/>
              <a:gdLst/>
              <a:ahLst/>
              <a:cxnLst/>
              <a:rect l="l" t="t" r="r" b="b"/>
              <a:pathLst>
                <a:path w="28555" h="3937" extrusionOk="0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7001850" y="2960050"/>
              <a:ext cx="180150" cy="1359350"/>
            </a:xfrm>
            <a:custGeom>
              <a:avLst/>
              <a:gdLst/>
              <a:ahLst/>
              <a:cxnLst/>
              <a:rect l="l" t="t" r="r" b="b"/>
              <a:pathLst>
                <a:path w="7206" h="54374" extrusionOk="0">
                  <a:moveTo>
                    <a:pt x="1234" y="1"/>
                  </a:moveTo>
                  <a:cubicBezTo>
                    <a:pt x="534" y="34"/>
                    <a:pt x="0" y="568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34" y="54373"/>
                  </a:cubicBezTo>
                  <a:lnTo>
                    <a:pt x="5938" y="54373"/>
                  </a:lnTo>
                  <a:cubicBezTo>
                    <a:pt x="6638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1" y="1"/>
                    <a:pt x="5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7016025" y="2974250"/>
              <a:ext cx="261875" cy="1332625"/>
            </a:xfrm>
            <a:custGeom>
              <a:avLst/>
              <a:gdLst/>
              <a:ahLst/>
              <a:cxnLst/>
              <a:rect l="l" t="t" r="r" b="b"/>
              <a:pathLst>
                <a:path w="10475" h="53305" extrusionOk="0">
                  <a:moveTo>
                    <a:pt x="1268" y="0"/>
                  </a:moveTo>
                  <a:cubicBezTo>
                    <a:pt x="601" y="0"/>
                    <a:pt x="0" y="567"/>
                    <a:pt x="0" y="1268"/>
                  </a:cubicBezTo>
                  <a:lnTo>
                    <a:pt x="0" y="52037"/>
                  </a:lnTo>
                  <a:cubicBezTo>
                    <a:pt x="0" y="52704"/>
                    <a:pt x="534" y="53305"/>
                    <a:pt x="1268" y="53305"/>
                  </a:cubicBezTo>
                  <a:lnTo>
                    <a:pt x="9240" y="53305"/>
                  </a:lnTo>
                  <a:cubicBezTo>
                    <a:pt x="9907" y="53305"/>
                    <a:pt x="10474" y="52771"/>
                    <a:pt x="10474" y="52037"/>
                  </a:cubicBezTo>
                  <a:lnTo>
                    <a:pt x="10474" y="1201"/>
                  </a:lnTo>
                  <a:cubicBezTo>
                    <a:pt x="10474" y="567"/>
                    <a:pt x="9941" y="0"/>
                    <a:pt x="9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7086075" y="3001750"/>
              <a:ext cx="2859550" cy="1275100"/>
            </a:xfrm>
            <a:custGeom>
              <a:avLst/>
              <a:gdLst/>
              <a:ahLst/>
              <a:cxnLst/>
              <a:rect l="l" t="t" r="r" b="b"/>
              <a:pathLst>
                <a:path w="114382" h="51004" extrusionOk="0">
                  <a:moveTo>
                    <a:pt x="32123" y="1"/>
                  </a:moveTo>
                  <a:lnTo>
                    <a:pt x="2368" y="635"/>
                  </a:lnTo>
                  <a:cubicBezTo>
                    <a:pt x="1034" y="701"/>
                    <a:pt x="0" y="1835"/>
                    <a:pt x="0" y="3170"/>
                  </a:cubicBezTo>
                  <a:lnTo>
                    <a:pt x="0" y="47835"/>
                  </a:lnTo>
                  <a:cubicBezTo>
                    <a:pt x="0" y="49169"/>
                    <a:pt x="1034" y="50270"/>
                    <a:pt x="2368" y="50370"/>
                  </a:cubicBezTo>
                  <a:lnTo>
                    <a:pt x="32123" y="51004"/>
                  </a:lnTo>
                  <a:lnTo>
                    <a:pt x="110446" y="51004"/>
                  </a:lnTo>
                  <a:cubicBezTo>
                    <a:pt x="112614" y="51004"/>
                    <a:pt x="114382" y="49236"/>
                    <a:pt x="114382" y="47068"/>
                  </a:cubicBezTo>
                  <a:lnTo>
                    <a:pt x="114382" y="3970"/>
                  </a:lnTo>
                  <a:cubicBezTo>
                    <a:pt x="114382" y="1735"/>
                    <a:pt x="112614" y="1"/>
                    <a:pt x="110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7198650" y="3041775"/>
              <a:ext cx="805600" cy="1196725"/>
            </a:xfrm>
            <a:custGeom>
              <a:avLst/>
              <a:gdLst/>
              <a:ahLst/>
              <a:cxnLst/>
              <a:rect l="l" t="t" r="r" b="b"/>
              <a:pathLst>
                <a:path w="32224" h="47869" extrusionOk="0">
                  <a:moveTo>
                    <a:pt x="0" y="1"/>
                  </a:moveTo>
                  <a:lnTo>
                    <a:pt x="0" y="47869"/>
                  </a:lnTo>
                  <a:lnTo>
                    <a:pt x="32223" y="47869"/>
                  </a:lnTo>
                  <a:lnTo>
                    <a:pt x="322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9135850" y="3068475"/>
              <a:ext cx="731400" cy="1143350"/>
            </a:xfrm>
            <a:custGeom>
              <a:avLst/>
              <a:gdLst/>
              <a:ahLst/>
              <a:cxnLst/>
              <a:rect l="l" t="t" r="r" b="b"/>
              <a:pathLst>
                <a:path w="29256" h="45734" extrusionOk="0">
                  <a:moveTo>
                    <a:pt x="1" y="0"/>
                  </a:moveTo>
                  <a:lnTo>
                    <a:pt x="1" y="45733"/>
                  </a:lnTo>
                  <a:lnTo>
                    <a:pt x="26020" y="45733"/>
                  </a:lnTo>
                  <a:cubicBezTo>
                    <a:pt x="27787" y="45733"/>
                    <a:pt x="29222" y="44265"/>
                    <a:pt x="29222" y="42531"/>
                  </a:cubicBezTo>
                  <a:lnTo>
                    <a:pt x="29222" y="3236"/>
                  </a:lnTo>
                  <a:cubicBezTo>
                    <a:pt x="29255" y="1401"/>
                    <a:pt x="27787" y="0"/>
                    <a:pt x="26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9188400" y="3094325"/>
              <a:ext cx="647975" cy="1090800"/>
            </a:xfrm>
            <a:custGeom>
              <a:avLst/>
              <a:gdLst/>
              <a:ahLst/>
              <a:cxnLst/>
              <a:rect l="l" t="t" r="r" b="b"/>
              <a:pathLst>
                <a:path w="25919" h="43632" extrusionOk="0">
                  <a:moveTo>
                    <a:pt x="0" y="0"/>
                  </a:moveTo>
                  <a:lnTo>
                    <a:pt x="0" y="43632"/>
                  </a:lnTo>
                  <a:lnTo>
                    <a:pt x="23017" y="43632"/>
                  </a:lnTo>
                  <a:cubicBezTo>
                    <a:pt x="24618" y="43632"/>
                    <a:pt x="25919" y="42331"/>
                    <a:pt x="25919" y="40730"/>
                  </a:cubicBezTo>
                  <a:lnTo>
                    <a:pt x="25919" y="2936"/>
                  </a:lnTo>
                  <a:cubicBezTo>
                    <a:pt x="25919" y="1335"/>
                    <a:pt x="24618" y="0"/>
                    <a:pt x="23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7091900" y="33401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0"/>
                  </a:moveTo>
                  <a:cubicBezTo>
                    <a:pt x="1379" y="0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0"/>
                    <a:pt x="1" y="2177"/>
                  </a:cubicBezTo>
                  <a:lnTo>
                    <a:pt x="1" y="2677"/>
                  </a:lnTo>
                  <a:cubicBezTo>
                    <a:pt x="1" y="2809"/>
                    <a:pt x="42" y="2898"/>
                    <a:pt x="76" y="2898"/>
                  </a:cubicBezTo>
                  <a:cubicBezTo>
                    <a:pt x="85" y="2898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9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7091900" y="33943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1"/>
                  </a:moveTo>
                  <a:cubicBezTo>
                    <a:pt x="1379" y="1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7091900" y="34485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7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7091900" y="3501900"/>
              <a:ext cx="35875" cy="72175"/>
            </a:xfrm>
            <a:custGeom>
              <a:avLst/>
              <a:gdLst/>
              <a:ahLst/>
              <a:cxnLst/>
              <a:rect l="l" t="t" r="r" b="b"/>
              <a:pathLst>
                <a:path w="1435" h="2887" extrusionOk="0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077"/>
                    <a:pt x="1" y="2177"/>
                  </a:cubicBezTo>
                  <a:lnTo>
                    <a:pt x="1" y="2678"/>
                  </a:lnTo>
                  <a:cubicBezTo>
                    <a:pt x="1" y="2817"/>
                    <a:pt x="47" y="2886"/>
                    <a:pt x="82" y="2886"/>
                  </a:cubicBezTo>
                  <a:cubicBezTo>
                    <a:pt x="89" y="2886"/>
                    <a:pt x="95" y="2883"/>
                    <a:pt x="101" y="2878"/>
                  </a:cubicBezTo>
                  <a:lnTo>
                    <a:pt x="1402" y="910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7091900" y="3556125"/>
              <a:ext cx="35875" cy="72150"/>
            </a:xfrm>
            <a:custGeom>
              <a:avLst/>
              <a:gdLst/>
              <a:ahLst/>
              <a:cxnLst/>
              <a:rect l="l" t="t" r="r" b="b"/>
              <a:pathLst>
                <a:path w="1435" h="2886" extrusionOk="0">
                  <a:moveTo>
                    <a:pt x="1385" y="0"/>
                  </a:moveTo>
                  <a:cubicBezTo>
                    <a:pt x="1379" y="0"/>
                    <a:pt x="1374" y="3"/>
                    <a:pt x="1368" y="8"/>
                  </a:cubicBezTo>
                  <a:lnTo>
                    <a:pt x="67" y="1976"/>
                  </a:lnTo>
                  <a:cubicBezTo>
                    <a:pt x="1" y="2010"/>
                    <a:pt x="1" y="2076"/>
                    <a:pt x="1" y="2177"/>
                  </a:cubicBezTo>
                  <a:lnTo>
                    <a:pt x="1" y="2677"/>
                  </a:lnTo>
                  <a:cubicBezTo>
                    <a:pt x="1" y="2816"/>
                    <a:pt x="47" y="2885"/>
                    <a:pt x="82" y="2885"/>
                  </a:cubicBezTo>
                  <a:cubicBezTo>
                    <a:pt x="89" y="2885"/>
                    <a:pt x="95" y="2883"/>
                    <a:pt x="101" y="2877"/>
                  </a:cubicBezTo>
                  <a:lnTo>
                    <a:pt x="1402" y="909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8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7091900" y="3867700"/>
              <a:ext cx="35875" cy="72775"/>
            </a:xfrm>
            <a:custGeom>
              <a:avLst/>
              <a:gdLst/>
              <a:ahLst/>
              <a:cxnLst/>
              <a:rect l="l" t="t" r="r" b="b"/>
              <a:pathLst>
                <a:path w="1435" h="2911" extrusionOk="0">
                  <a:moveTo>
                    <a:pt x="76" y="0"/>
                  </a:moveTo>
                  <a:cubicBezTo>
                    <a:pt x="42" y="0"/>
                    <a:pt x="1" y="90"/>
                    <a:pt x="1" y="221"/>
                  </a:cubicBezTo>
                  <a:lnTo>
                    <a:pt x="1" y="721"/>
                  </a:lnTo>
                  <a:cubicBezTo>
                    <a:pt x="1" y="788"/>
                    <a:pt x="1" y="888"/>
                    <a:pt x="67" y="922"/>
                  </a:cubicBezTo>
                  <a:lnTo>
                    <a:pt x="1368" y="2890"/>
                  </a:lnTo>
                  <a:cubicBezTo>
                    <a:pt x="1375" y="2904"/>
                    <a:pt x="1382" y="2911"/>
                    <a:pt x="1389" y="2911"/>
                  </a:cubicBezTo>
                  <a:cubicBezTo>
                    <a:pt x="1414" y="2911"/>
                    <a:pt x="1435" y="2821"/>
                    <a:pt x="1435" y="2690"/>
                  </a:cubicBezTo>
                  <a:lnTo>
                    <a:pt x="1435" y="2189"/>
                  </a:lnTo>
                  <a:cubicBezTo>
                    <a:pt x="1435" y="2089"/>
                    <a:pt x="1435" y="2022"/>
                    <a:pt x="1402" y="1956"/>
                  </a:cubicBezTo>
                  <a:lnTo>
                    <a:pt x="101" y="21"/>
                  </a:lnTo>
                  <a:cubicBezTo>
                    <a:pt x="94" y="7"/>
                    <a:pt x="85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7091900" y="3814625"/>
              <a:ext cx="35875" cy="72125"/>
            </a:xfrm>
            <a:custGeom>
              <a:avLst/>
              <a:gdLst/>
              <a:ahLst/>
              <a:cxnLst/>
              <a:rect l="l" t="t" r="r" b="b"/>
              <a:pathLst>
                <a:path w="1435" h="2885" extrusionOk="0">
                  <a:moveTo>
                    <a:pt x="82" y="1"/>
                  </a:moveTo>
                  <a:cubicBezTo>
                    <a:pt x="47" y="1"/>
                    <a:pt x="1" y="70"/>
                    <a:pt x="1" y="209"/>
                  </a:cubicBezTo>
                  <a:lnTo>
                    <a:pt x="1" y="710"/>
                  </a:lnTo>
                  <a:cubicBezTo>
                    <a:pt x="1" y="810"/>
                    <a:pt x="1" y="876"/>
                    <a:pt x="67" y="910"/>
                  </a:cubicBezTo>
                  <a:lnTo>
                    <a:pt x="1368" y="2878"/>
                  </a:lnTo>
                  <a:cubicBezTo>
                    <a:pt x="1373" y="2882"/>
                    <a:pt x="1377" y="2884"/>
                    <a:pt x="1381" y="2884"/>
                  </a:cubicBezTo>
                  <a:cubicBezTo>
                    <a:pt x="1410" y="2884"/>
                    <a:pt x="1435" y="2794"/>
                    <a:pt x="1435" y="2678"/>
                  </a:cubicBezTo>
                  <a:lnTo>
                    <a:pt x="1435" y="2177"/>
                  </a:lnTo>
                  <a:cubicBezTo>
                    <a:pt x="1435" y="2077"/>
                    <a:pt x="1435" y="2011"/>
                    <a:pt x="1402" y="1977"/>
                  </a:cubicBezTo>
                  <a:lnTo>
                    <a:pt x="101" y="9"/>
                  </a:lnTo>
                  <a:cubicBezTo>
                    <a:pt x="95" y="4"/>
                    <a:pt x="89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7091900" y="3759275"/>
              <a:ext cx="35875" cy="72900"/>
            </a:xfrm>
            <a:custGeom>
              <a:avLst/>
              <a:gdLst/>
              <a:ahLst/>
              <a:cxnLst/>
              <a:rect l="l" t="t" r="r" b="b"/>
              <a:pathLst>
                <a:path w="1435" h="2916" extrusionOk="0">
                  <a:moveTo>
                    <a:pt x="76" y="1"/>
                  </a:moveTo>
                  <a:cubicBezTo>
                    <a:pt x="42" y="1"/>
                    <a:pt x="1" y="91"/>
                    <a:pt x="1" y="222"/>
                  </a:cubicBezTo>
                  <a:lnTo>
                    <a:pt x="1" y="722"/>
                  </a:lnTo>
                  <a:cubicBezTo>
                    <a:pt x="1" y="789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7" y="2907"/>
                    <a:pt x="1385" y="2916"/>
                    <a:pt x="1394" y="2916"/>
                  </a:cubicBezTo>
                  <a:cubicBezTo>
                    <a:pt x="1417" y="2916"/>
                    <a:pt x="1435" y="2847"/>
                    <a:pt x="1435" y="2723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56"/>
                  </a:cubicBezTo>
                  <a:lnTo>
                    <a:pt x="101" y="22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7091900" y="3706225"/>
              <a:ext cx="35875" cy="72150"/>
            </a:xfrm>
            <a:custGeom>
              <a:avLst/>
              <a:gdLst/>
              <a:ahLst/>
              <a:cxnLst/>
              <a:rect l="l" t="t" r="r" b="b"/>
              <a:pathLst>
                <a:path w="1435" h="2886" extrusionOk="0">
                  <a:moveTo>
                    <a:pt x="82" y="0"/>
                  </a:moveTo>
                  <a:cubicBezTo>
                    <a:pt x="47" y="0"/>
                    <a:pt x="1" y="70"/>
                    <a:pt x="1" y="209"/>
                  </a:cubicBezTo>
                  <a:lnTo>
                    <a:pt x="1" y="709"/>
                  </a:lnTo>
                  <a:cubicBezTo>
                    <a:pt x="1" y="809"/>
                    <a:pt x="1" y="876"/>
                    <a:pt x="67" y="909"/>
                  </a:cubicBezTo>
                  <a:lnTo>
                    <a:pt x="1368" y="2877"/>
                  </a:lnTo>
                  <a:cubicBezTo>
                    <a:pt x="1374" y="2883"/>
                    <a:pt x="1379" y="2886"/>
                    <a:pt x="1385" y="2886"/>
                  </a:cubicBezTo>
                  <a:cubicBezTo>
                    <a:pt x="1412" y="2886"/>
                    <a:pt x="1435" y="2816"/>
                    <a:pt x="1435" y="2677"/>
                  </a:cubicBezTo>
                  <a:lnTo>
                    <a:pt x="1435" y="2177"/>
                  </a:lnTo>
                  <a:cubicBezTo>
                    <a:pt x="1435" y="2077"/>
                    <a:pt x="1435" y="2010"/>
                    <a:pt x="1402" y="1977"/>
                  </a:cubicBezTo>
                  <a:lnTo>
                    <a:pt x="101" y="9"/>
                  </a:lnTo>
                  <a:cubicBezTo>
                    <a:pt x="95" y="3"/>
                    <a:pt x="89" y="0"/>
                    <a:pt x="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7091900" y="3651700"/>
              <a:ext cx="35875" cy="73125"/>
            </a:xfrm>
            <a:custGeom>
              <a:avLst/>
              <a:gdLst/>
              <a:ahLst/>
              <a:cxnLst/>
              <a:rect l="l" t="t" r="r" b="b"/>
              <a:pathLst>
                <a:path w="1435" h="2925" extrusionOk="0">
                  <a:moveTo>
                    <a:pt x="76" y="1"/>
                  </a:moveTo>
                  <a:cubicBezTo>
                    <a:pt x="42" y="1"/>
                    <a:pt x="1" y="90"/>
                    <a:pt x="1" y="222"/>
                  </a:cubicBezTo>
                  <a:lnTo>
                    <a:pt x="1" y="722"/>
                  </a:lnTo>
                  <a:cubicBezTo>
                    <a:pt x="1" y="822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6" y="2914"/>
                    <a:pt x="1384" y="2925"/>
                    <a:pt x="1392" y="2925"/>
                  </a:cubicBezTo>
                  <a:cubicBezTo>
                    <a:pt x="1416" y="2925"/>
                    <a:pt x="1435" y="2817"/>
                    <a:pt x="1435" y="2690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90"/>
                  </a:cubicBezTo>
                  <a:lnTo>
                    <a:pt x="101" y="21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7111075" y="3614700"/>
              <a:ext cx="17550" cy="50900"/>
            </a:xfrm>
            <a:custGeom>
              <a:avLst/>
              <a:gdLst/>
              <a:ahLst/>
              <a:cxnLst/>
              <a:rect l="l" t="t" r="r" b="b"/>
              <a:pathLst>
                <a:path w="702" h="2036" extrusionOk="0">
                  <a:moveTo>
                    <a:pt x="701" y="0"/>
                  </a:moveTo>
                  <a:lnTo>
                    <a:pt x="1" y="1001"/>
                  </a:lnTo>
                  <a:lnTo>
                    <a:pt x="701" y="2035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7103575" y="3961600"/>
              <a:ext cx="25875" cy="255225"/>
            </a:xfrm>
            <a:custGeom>
              <a:avLst/>
              <a:gdLst/>
              <a:ahLst/>
              <a:cxnLst/>
              <a:rect l="l" t="t" r="r" b="b"/>
              <a:pathLst>
                <a:path w="1035" h="10209" extrusionOk="0">
                  <a:moveTo>
                    <a:pt x="1035" y="1"/>
                  </a:moveTo>
                  <a:lnTo>
                    <a:pt x="434" y="268"/>
                  </a:lnTo>
                  <a:cubicBezTo>
                    <a:pt x="167" y="335"/>
                    <a:pt x="1" y="601"/>
                    <a:pt x="1" y="835"/>
                  </a:cubicBezTo>
                  <a:lnTo>
                    <a:pt x="1" y="9007"/>
                  </a:lnTo>
                  <a:cubicBezTo>
                    <a:pt x="1" y="9641"/>
                    <a:pt x="468" y="10142"/>
                    <a:pt x="1035" y="10208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7090225" y="3986625"/>
              <a:ext cx="31725" cy="207675"/>
            </a:xfrm>
            <a:custGeom>
              <a:avLst/>
              <a:gdLst/>
              <a:ahLst/>
              <a:cxnLst/>
              <a:rect l="l" t="t" r="r" b="b"/>
              <a:pathLst>
                <a:path w="1269" h="8307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106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7090225" y="4145900"/>
              <a:ext cx="31725" cy="48400"/>
            </a:xfrm>
            <a:custGeom>
              <a:avLst/>
              <a:gdLst/>
              <a:ahLst/>
              <a:cxnLst/>
              <a:rect l="l" t="t" r="r" b="b"/>
              <a:pathLst>
                <a:path w="1269" h="1936" extrusionOk="0">
                  <a:moveTo>
                    <a:pt x="1" y="1"/>
                  </a:moveTo>
                  <a:lnTo>
                    <a:pt x="1" y="1435"/>
                  </a:lnTo>
                  <a:cubicBezTo>
                    <a:pt x="1" y="1702"/>
                    <a:pt x="201" y="1936"/>
                    <a:pt x="501" y="1936"/>
                  </a:cubicBezTo>
                  <a:lnTo>
                    <a:pt x="1268" y="1936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7103575" y="3063475"/>
              <a:ext cx="25875" cy="255200"/>
            </a:xfrm>
            <a:custGeom>
              <a:avLst/>
              <a:gdLst/>
              <a:ahLst/>
              <a:cxnLst/>
              <a:rect l="l" t="t" r="r" b="b"/>
              <a:pathLst>
                <a:path w="1035" h="10208" extrusionOk="0">
                  <a:moveTo>
                    <a:pt x="1035" y="0"/>
                  </a:moveTo>
                  <a:cubicBezTo>
                    <a:pt x="468" y="67"/>
                    <a:pt x="1" y="567"/>
                    <a:pt x="1" y="1201"/>
                  </a:cubicBezTo>
                  <a:lnTo>
                    <a:pt x="1" y="9374"/>
                  </a:lnTo>
                  <a:cubicBezTo>
                    <a:pt x="1" y="9607"/>
                    <a:pt x="167" y="9874"/>
                    <a:pt x="434" y="9941"/>
                  </a:cubicBezTo>
                  <a:lnTo>
                    <a:pt x="1035" y="10208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7090225" y="3085975"/>
              <a:ext cx="31725" cy="207675"/>
            </a:xfrm>
            <a:custGeom>
              <a:avLst/>
              <a:gdLst/>
              <a:ahLst/>
              <a:cxnLst/>
              <a:rect l="l" t="t" r="r" b="b"/>
              <a:pathLst>
                <a:path w="1269" h="8307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073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7090225" y="3085975"/>
              <a:ext cx="31725" cy="47575"/>
            </a:xfrm>
            <a:custGeom>
              <a:avLst/>
              <a:gdLst/>
              <a:ahLst/>
              <a:cxnLst/>
              <a:rect l="l" t="t" r="r" b="b"/>
              <a:pathLst>
                <a:path w="1269" h="1903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1902"/>
                  </a:lnTo>
                  <a:lnTo>
                    <a:pt x="1268" y="1902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7226175" y="3705600"/>
              <a:ext cx="748875" cy="504550"/>
            </a:xfrm>
            <a:custGeom>
              <a:avLst/>
              <a:gdLst/>
              <a:ahLst/>
              <a:cxnLst/>
              <a:rect l="l" t="t" r="r" b="b"/>
              <a:pathLst>
                <a:path w="29955" h="20182" extrusionOk="0">
                  <a:moveTo>
                    <a:pt x="33" y="0"/>
                  </a:moveTo>
                  <a:lnTo>
                    <a:pt x="0" y="17246"/>
                  </a:lnTo>
                  <a:lnTo>
                    <a:pt x="29955" y="20181"/>
                  </a:lnTo>
                  <a:lnTo>
                    <a:pt x="29955" y="20181"/>
                  </a:lnTo>
                  <a:lnTo>
                    <a:pt x="27620" y="23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7226175" y="3070150"/>
              <a:ext cx="748875" cy="504550"/>
            </a:xfrm>
            <a:custGeom>
              <a:avLst/>
              <a:gdLst/>
              <a:ahLst/>
              <a:cxnLst/>
              <a:rect l="l" t="t" r="r" b="b"/>
              <a:pathLst>
                <a:path w="29955" h="20182" extrusionOk="0">
                  <a:moveTo>
                    <a:pt x="29955" y="0"/>
                  </a:moveTo>
                  <a:lnTo>
                    <a:pt x="0" y="2936"/>
                  </a:lnTo>
                  <a:lnTo>
                    <a:pt x="33" y="20181"/>
                  </a:lnTo>
                  <a:lnTo>
                    <a:pt x="27620" y="19948"/>
                  </a:lnTo>
                  <a:lnTo>
                    <a:pt x="299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7175300" y="3043450"/>
              <a:ext cx="78400" cy="1196725"/>
            </a:xfrm>
            <a:custGeom>
              <a:avLst/>
              <a:gdLst/>
              <a:ahLst/>
              <a:cxnLst/>
              <a:rect l="l" t="t" r="r" b="b"/>
              <a:pathLst>
                <a:path w="3136" h="47869" extrusionOk="0">
                  <a:moveTo>
                    <a:pt x="934" y="1"/>
                  </a:moveTo>
                  <a:lnTo>
                    <a:pt x="0" y="23918"/>
                  </a:lnTo>
                  <a:lnTo>
                    <a:pt x="934" y="47868"/>
                  </a:lnTo>
                  <a:lnTo>
                    <a:pt x="934" y="47368"/>
                  </a:lnTo>
                  <a:lnTo>
                    <a:pt x="2035" y="43865"/>
                  </a:lnTo>
                  <a:lnTo>
                    <a:pt x="2636" y="43532"/>
                  </a:lnTo>
                  <a:cubicBezTo>
                    <a:pt x="2969" y="43365"/>
                    <a:pt x="3136" y="43031"/>
                    <a:pt x="3136" y="42631"/>
                  </a:cubicBezTo>
                  <a:lnTo>
                    <a:pt x="3136" y="27854"/>
                  </a:lnTo>
                  <a:cubicBezTo>
                    <a:pt x="3136" y="27520"/>
                    <a:pt x="2969" y="27187"/>
                    <a:pt x="2702" y="27020"/>
                  </a:cubicBezTo>
                  <a:lnTo>
                    <a:pt x="2068" y="26620"/>
                  </a:lnTo>
                  <a:lnTo>
                    <a:pt x="2068" y="24452"/>
                  </a:lnTo>
                  <a:lnTo>
                    <a:pt x="2068" y="23351"/>
                  </a:lnTo>
                  <a:lnTo>
                    <a:pt x="2068" y="21216"/>
                  </a:lnTo>
                  <a:lnTo>
                    <a:pt x="2702" y="20849"/>
                  </a:lnTo>
                  <a:cubicBezTo>
                    <a:pt x="2969" y="20682"/>
                    <a:pt x="3136" y="20349"/>
                    <a:pt x="3136" y="20015"/>
                  </a:cubicBezTo>
                  <a:lnTo>
                    <a:pt x="3136" y="5204"/>
                  </a:lnTo>
                  <a:cubicBezTo>
                    <a:pt x="3136" y="4837"/>
                    <a:pt x="2936" y="4504"/>
                    <a:pt x="2636" y="4337"/>
                  </a:cubicBezTo>
                  <a:lnTo>
                    <a:pt x="2035" y="4004"/>
                  </a:lnTo>
                  <a:lnTo>
                    <a:pt x="1101" y="668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7916650" y="3065975"/>
              <a:ext cx="1316800" cy="1150000"/>
            </a:xfrm>
            <a:custGeom>
              <a:avLst/>
              <a:gdLst/>
              <a:ahLst/>
              <a:cxnLst/>
              <a:rect l="l" t="t" r="r" b="b"/>
              <a:pathLst>
                <a:path w="52672" h="46000" extrusionOk="0">
                  <a:moveTo>
                    <a:pt x="3303" y="0"/>
                  </a:moveTo>
                  <a:cubicBezTo>
                    <a:pt x="1502" y="0"/>
                    <a:pt x="1" y="1468"/>
                    <a:pt x="1" y="3303"/>
                  </a:cubicBezTo>
                  <a:lnTo>
                    <a:pt x="1" y="42698"/>
                  </a:lnTo>
                  <a:cubicBezTo>
                    <a:pt x="1" y="44499"/>
                    <a:pt x="1469" y="46000"/>
                    <a:pt x="3303" y="46000"/>
                  </a:cubicBezTo>
                  <a:lnTo>
                    <a:pt x="49369" y="46000"/>
                  </a:lnTo>
                  <a:cubicBezTo>
                    <a:pt x="51171" y="46000"/>
                    <a:pt x="52672" y="44532"/>
                    <a:pt x="52672" y="42698"/>
                  </a:cubicBezTo>
                  <a:lnTo>
                    <a:pt x="52672" y="3303"/>
                  </a:lnTo>
                  <a:cubicBezTo>
                    <a:pt x="52638" y="1468"/>
                    <a:pt x="51171" y="0"/>
                    <a:pt x="49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8136825" y="3246925"/>
              <a:ext cx="1003225" cy="785600"/>
            </a:xfrm>
            <a:custGeom>
              <a:avLst/>
              <a:gdLst/>
              <a:ahLst/>
              <a:cxnLst/>
              <a:rect l="l" t="t" r="r" b="b"/>
              <a:pathLst>
                <a:path w="40129" h="31424" extrusionOk="0">
                  <a:moveTo>
                    <a:pt x="2635" y="1"/>
                  </a:moveTo>
                  <a:cubicBezTo>
                    <a:pt x="1168" y="1"/>
                    <a:pt x="0" y="1168"/>
                    <a:pt x="0" y="2603"/>
                  </a:cubicBezTo>
                  <a:lnTo>
                    <a:pt x="0" y="28788"/>
                  </a:lnTo>
                  <a:cubicBezTo>
                    <a:pt x="0" y="30256"/>
                    <a:pt x="1168" y="31423"/>
                    <a:pt x="2635" y="31423"/>
                  </a:cubicBezTo>
                  <a:lnTo>
                    <a:pt x="37494" y="31423"/>
                  </a:lnTo>
                  <a:cubicBezTo>
                    <a:pt x="38961" y="31423"/>
                    <a:pt x="40095" y="30256"/>
                    <a:pt x="40095" y="28788"/>
                  </a:cubicBezTo>
                  <a:lnTo>
                    <a:pt x="40095" y="2603"/>
                  </a:lnTo>
                  <a:cubicBezTo>
                    <a:pt x="40129" y="1135"/>
                    <a:pt x="38961" y="1"/>
                    <a:pt x="37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7957525" y="4061675"/>
              <a:ext cx="1115825" cy="198500"/>
            </a:xfrm>
            <a:custGeom>
              <a:avLst/>
              <a:gdLst/>
              <a:ahLst/>
              <a:cxnLst/>
              <a:rect l="l" t="t" r="r" b="b"/>
              <a:pathLst>
                <a:path w="44633" h="7940" extrusionOk="0">
                  <a:moveTo>
                    <a:pt x="8873" y="1"/>
                  </a:moveTo>
                  <a:lnTo>
                    <a:pt x="0" y="7940"/>
                  </a:lnTo>
                  <a:lnTo>
                    <a:pt x="44632" y="7806"/>
                  </a:lnTo>
                  <a:lnTo>
                    <a:pt x="44632" y="6139"/>
                  </a:lnTo>
                  <a:lnTo>
                    <a:pt x="34492" y="6139"/>
                  </a:lnTo>
                  <a:cubicBezTo>
                    <a:pt x="33157" y="6139"/>
                    <a:pt x="32057" y="5138"/>
                    <a:pt x="31890" y="3804"/>
                  </a:cubicBezTo>
                  <a:lnTo>
                    <a:pt x="3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7957525" y="3020100"/>
              <a:ext cx="1115825" cy="198500"/>
            </a:xfrm>
            <a:custGeom>
              <a:avLst/>
              <a:gdLst/>
              <a:ahLst/>
              <a:cxnLst/>
              <a:rect l="l" t="t" r="r" b="b"/>
              <a:pathLst>
                <a:path w="44633" h="7940" extrusionOk="0">
                  <a:moveTo>
                    <a:pt x="0" y="1"/>
                  </a:moveTo>
                  <a:lnTo>
                    <a:pt x="8873" y="7940"/>
                  </a:lnTo>
                  <a:lnTo>
                    <a:pt x="31489" y="7940"/>
                  </a:lnTo>
                  <a:lnTo>
                    <a:pt x="31890" y="4137"/>
                  </a:lnTo>
                  <a:cubicBezTo>
                    <a:pt x="32057" y="2803"/>
                    <a:pt x="33157" y="1802"/>
                    <a:pt x="34492" y="1802"/>
                  </a:cubicBezTo>
                  <a:lnTo>
                    <a:pt x="44632" y="1802"/>
                  </a:lnTo>
                  <a:lnTo>
                    <a:pt x="44632" y="1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7980875" y="3001750"/>
              <a:ext cx="1888875" cy="221850"/>
            </a:xfrm>
            <a:custGeom>
              <a:avLst/>
              <a:gdLst/>
              <a:ahLst/>
              <a:cxnLst/>
              <a:rect l="l" t="t" r="r" b="b"/>
              <a:pathLst>
                <a:path w="75555" h="8874" extrusionOk="0">
                  <a:moveTo>
                    <a:pt x="1702" y="1"/>
                  </a:moveTo>
                  <a:lnTo>
                    <a:pt x="1702" y="1635"/>
                  </a:lnTo>
                  <a:lnTo>
                    <a:pt x="0" y="1635"/>
                  </a:lnTo>
                  <a:lnTo>
                    <a:pt x="0" y="2069"/>
                  </a:lnTo>
                  <a:lnTo>
                    <a:pt x="1868" y="2069"/>
                  </a:lnTo>
                  <a:lnTo>
                    <a:pt x="8773" y="8640"/>
                  </a:lnTo>
                  <a:lnTo>
                    <a:pt x="9407" y="8640"/>
                  </a:lnTo>
                  <a:lnTo>
                    <a:pt x="2502" y="2069"/>
                  </a:lnTo>
                  <a:lnTo>
                    <a:pt x="29188" y="2069"/>
                  </a:lnTo>
                  <a:lnTo>
                    <a:pt x="28421" y="8874"/>
                  </a:lnTo>
                  <a:lnTo>
                    <a:pt x="29088" y="8874"/>
                  </a:lnTo>
                  <a:lnTo>
                    <a:pt x="29888" y="2069"/>
                  </a:lnTo>
                  <a:lnTo>
                    <a:pt x="75554" y="2069"/>
                  </a:lnTo>
                  <a:lnTo>
                    <a:pt x="75554" y="1635"/>
                  </a:lnTo>
                  <a:lnTo>
                    <a:pt x="29888" y="1635"/>
                  </a:lnTo>
                  <a:lnTo>
                    <a:pt x="29888" y="1"/>
                  </a:lnTo>
                  <a:lnTo>
                    <a:pt x="29221" y="1"/>
                  </a:lnTo>
                  <a:lnTo>
                    <a:pt x="29221" y="1635"/>
                  </a:lnTo>
                  <a:lnTo>
                    <a:pt x="2502" y="1635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8518750" y="3010100"/>
              <a:ext cx="172650" cy="19200"/>
            </a:xfrm>
            <a:custGeom>
              <a:avLst/>
              <a:gdLst/>
              <a:ahLst/>
              <a:cxnLst/>
              <a:rect l="l" t="t" r="r" b="b"/>
              <a:pathLst>
                <a:path w="6906" h="768" extrusionOk="0">
                  <a:moveTo>
                    <a:pt x="401" y="0"/>
                  </a:moveTo>
                  <a:cubicBezTo>
                    <a:pt x="167" y="0"/>
                    <a:pt x="1" y="67"/>
                    <a:pt x="1" y="167"/>
                  </a:cubicBezTo>
                  <a:lnTo>
                    <a:pt x="1" y="601"/>
                  </a:lnTo>
                  <a:cubicBezTo>
                    <a:pt x="1" y="701"/>
                    <a:pt x="201" y="768"/>
                    <a:pt x="401" y="768"/>
                  </a:cubicBezTo>
                  <a:lnTo>
                    <a:pt x="6505" y="768"/>
                  </a:lnTo>
                  <a:cubicBezTo>
                    <a:pt x="6739" y="768"/>
                    <a:pt x="6906" y="701"/>
                    <a:pt x="6906" y="601"/>
                  </a:cubicBezTo>
                  <a:lnTo>
                    <a:pt x="6906" y="167"/>
                  </a:lnTo>
                  <a:cubicBezTo>
                    <a:pt x="6906" y="34"/>
                    <a:pt x="6739" y="0"/>
                    <a:pt x="6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7980875" y="4056675"/>
              <a:ext cx="1888875" cy="221850"/>
            </a:xfrm>
            <a:custGeom>
              <a:avLst/>
              <a:gdLst/>
              <a:ahLst/>
              <a:cxnLst/>
              <a:rect l="l" t="t" r="r" b="b"/>
              <a:pathLst>
                <a:path w="75555" h="8874" extrusionOk="0">
                  <a:moveTo>
                    <a:pt x="28421" y="1"/>
                  </a:moveTo>
                  <a:lnTo>
                    <a:pt x="29188" y="6806"/>
                  </a:lnTo>
                  <a:lnTo>
                    <a:pt x="2502" y="6806"/>
                  </a:lnTo>
                  <a:lnTo>
                    <a:pt x="9407" y="234"/>
                  </a:lnTo>
                  <a:lnTo>
                    <a:pt x="8773" y="234"/>
                  </a:lnTo>
                  <a:lnTo>
                    <a:pt x="1868" y="6806"/>
                  </a:lnTo>
                  <a:lnTo>
                    <a:pt x="0" y="6806"/>
                  </a:lnTo>
                  <a:lnTo>
                    <a:pt x="0" y="7239"/>
                  </a:lnTo>
                  <a:lnTo>
                    <a:pt x="1702" y="7239"/>
                  </a:lnTo>
                  <a:lnTo>
                    <a:pt x="1702" y="8874"/>
                  </a:lnTo>
                  <a:lnTo>
                    <a:pt x="2502" y="8874"/>
                  </a:lnTo>
                  <a:lnTo>
                    <a:pt x="2502" y="7239"/>
                  </a:lnTo>
                  <a:lnTo>
                    <a:pt x="29221" y="7239"/>
                  </a:lnTo>
                  <a:lnTo>
                    <a:pt x="29221" y="8874"/>
                  </a:lnTo>
                  <a:lnTo>
                    <a:pt x="29888" y="8874"/>
                  </a:lnTo>
                  <a:lnTo>
                    <a:pt x="29888" y="7239"/>
                  </a:lnTo>
                  <a:lnTo>
                    <a:pt x="75554" y="7239"/>
                  </a:lnTo>
                  <a:lnTo>
                    <a:pt x="75554" y="6806"/>
                  </a:lnTo>
                  <a:lnTo>
                    <a:pt x="29888" y="6806"/>
                  </a:lnTo>
                  <a:lnTo>
                    <a:pt x="29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8518750" y="4250150"/>
              <a:ext cx="172650" cy="20050"/>
            </a:xfrm>
            <a:custGeom>
              <a:avLst/>
              <a:gdLst/>
              <a:ahLst/>
              <a:cxnLst/>
              <a:rect l="l" t="t" r="r" b="b"/>
              <a:pathLst>
                <a:path w="6906" h="802" extrusionOk="0">
                  <a:moveTo>
                    <a:pt x="401" y="1"/>
                  </a:moveTo>
                  <a:cubicBezTo>
                    <a:pt x="201" y="1"/>
                    <a:pt x="1" y="101"/>
                    <a:pt x="1" y="167"/>
                  </a:cubicBezTo>
                  <a:lnTo>
                    <a:pt x="1" y="634"/>
                  </a:lnTo>
                  <a:cubicBezTo>
                    <a:pt x="1" y="734"/>
                    <a:pt x="167" y="801"/>
                    <a:pt x="401" y="801"/>
                  </a:cubicBezTo>
                  <a:lnTo>
                    <a:pt x="6505" y="801"/>
                  </a:lnTo>
                  <a:cubicBezTo>
                    <a:pt x="6739" y="801"/>
                    <a:pt x="6906" y="768"/>
                    <a:pt x="6906" y="634"/>
                  </a:cubicBezTo>
                  <a:lnTo>
                    <a:pt x="6906" y="167"/>
                  </a:lnTo>
                  <a:cubicBezTo>
                    <a:pt x="6906" y="101"/>
                    <a:pt x="6739" y="1"/>
                    <a:pt x="6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8804800" y="3111000"/>
              <a:ext cx="352775" cy="95100"/>
            </a:xfrm>
            <a:custGeom>
              <a:avLst/>
              <a:gdLst/>
              <a:ahLst/>
              <a:cxnLst/>
              <a:rect l="l" t="t" r="r" b="b"/>
              <a:pathLst>
                <a:path w="14111" h="3804" extrusionOk="0">
                  <a:moveTo>
                    <a:pt x="1468" y="1"/>
                  </a:moveTo>
                  <a:cubicBezTo>
                    <a:pt x="834" y="1"/>
                    <a:pt x="334" y="468"/>
                    <a:pt x="267" y="1101"/>
                  </a:cubicBezTo>
                  <a:lnTo>
                    <a:pt x="0" y="3303"/>
                  </a:lnTo>
                  <a:cubicBezTo>
                    <a:pt x="0" y="3536"/>
                    <a:pt x="200" y="3803"/>
                    <a:pt x="467" y="3803"/>
                  </a:cubicBezTo>
                  <a:lnTo>
                    <a:pt x="12309" y="3803"/>
                  </a:lnTo>
                  <a:cubicBezTo>
                    <a:pt x="12809" y="3737"/>
                    <a:pt x="13243" y="3403"/>
                    <a:pt x="13376" y="2903"/>
                  </a:cubicBezTo>
                  <a:lnTo>
                    <a:pt x="13910" y="1368"/>
                  </a:lnTo>
                  <a:cubicBezTo>
                    <a:pt x="14110" y="701"/>
                    <a:pt x="13610" y="34"/>
                    <a:pt x="12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8131800" y="3081825"/>
              <a:ext cx="541250" cy="124275"/>
            </a:xfrm>
            <a:custGeom>
              <a:avLst/>
              <a:gdLst/>
              <a:ahLst/>
              <a:cxnLst/>
              <a:rect l="l" t="t" r="r" b="b"/>
              <a:pathLst>
                <a:path w="21650" h="4971" extrusionOk="0">
                  <a:moveTo>
                    <a:pt x="535" y="0"/>
                  </a:moveTo>
                  <a:cubicBezTo>
                    <a:pt x="168" y="0"/>
                    <a:pt x="1" y="434"/>
                    <a:pt x="201" y="701"/>
                  </a:cubicBezTo>
                  <a:lnTo>
                    <a:pt x="2536" y="3636"/>
                  </a:lnTo>
                  <a:cubicBezTo>
                    <a:pt x="3203" y="4470"/>
                    <a:pt x="4204" y="4970"/>
                    <a:pt x="5305" y="4970"/>
                  </a:cubicBezTo>
                  <a:lnTo>
                    <a:pt x="20315" y="4970"/>
                  </a:lnTo>
                  <a:cubicBezTo>
                    <a:pt x="20849" y="4970"/>
                    <a:pt x="21316" y="4537"/>
                    <a:pt x="21350" y="4003"/>
                  </a:cubicBezTo>
                  <a:lnTo>
                    <a:pt x="21583" y="967"/>
                  </a:lnTo>
                  <a:cubicBezTo>
                    <a:pt x="21650" y="467"/>
                    <a:pt x="21216" y="33"/>
                    <a:pt x="20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8803950" y="4073350"/>
              <a:ext cx="353625" cy="95100"/>
            </a:xfrm>
            <a:custGeom>
              <a:avLst/>
              <a:gdLst/>
              <a:ahLst/>
              <a:cxnLst/>
              <a:rect l="l" t="t" r="r" b="b"/>
              <a:pathLst>
                <a:path w="14145" h="3804" extrusionOk="0">
                  <a:moveTo>
                    <a:pt x="501" y="1"/>
                  </a:moveTo>
                  <a:cubicBezTo>
                    <a:pt x="201" y="1"/>
                    <a:pt x="1" y="234"/>
                    <a:pt x="34" y="501"/>
                  </a:cubicBezTo>
                  <a:lnTo>
                    <a:pt x="301" y="2703"/>
                  </a:lnTo>
                  <a:cubicBezTo>
                    <a:pt x="368" y="3337"/>
                    <a:pt x="868" y="3804"/>
                    <a:pt x="1502" y="3804"/>
                  </a:cubicBezTo>
                  <a:lnTo>
                    <a:pt x="12977" y="3804"/>
                  </a:lnTo>
                  <a:cubicBezTo>
                    <a:pt x="13644" y="3804"/>
                    <a:pt x="14144" y="3136"/>
                    <a:pt x="13944" y="2403"/>
                  </a:cubicBezTo>
                  <a:lnTo>
                    <a:pt x="13444" y="868"/>
                  </a:lnTo>
                  <a:cubicBezTo>
                    <a:pt x="13277" y="334"/>
                    <a:pt x="12777" y="1"/>
                    <a:pt x="12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8130975" y="4073350"/>
              <a:ext cx="542075" cy="124300"/>
            </a:xfrm>
            <a:custGeom>
              <a:avLst/>
              <a:gdLst/>
              <a:ahLst/>
              <a:cxnLst/>
              <a:rect l="l" t="t" r="r" b="b"/>
              <a:pathLst>
                <a:path w="21683" h="4972" extrusionOk="0">
                  <a:moveTo>
                    <a:pt x="5338" y="1"/>
                  </a:moveTo>
                  <a:cubicBezTo>
                    <a:pt x="4237" y="1"/>
                    <a:pt x="3236" y="501"/>
                    <a:pt x="2569" y="1335"/>
                  </a:cubicBezTo>
                  <a:lnTo>
                    <a:pt x="234" y="4237"/>
                  </a:lnTo>
                  <a:cubicBezTo>
                    <a:pt x="1" y="4537"/>
                    <a:pt x="201" y="4971"/>
                    <a:pt x="568" y="4971"/>
                  </a:cubicBezTo>
                  <a:lnTo>
                    <a:pt x="20749" y="4971"/>
                  </a:lnTo>
                  <a:cubicBezTo>
                    <a:pt x="21282" y="4971"/>
                    <a:pt x="21683" y="4537"/>
                    <a:pt x="21616" y="4037"/>
                  </a:cubicBezTo>
                  <a:lnTo>
                    <a:pt x="21383" y="968"/>
                  </a:lnTo>
                  <a:cubicBezTo>
                    <a:pt x="21349" y="401"/>
                    <a:pt x="20882" y="1"/>
                    <a:pt x="20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8206025" y="4074200"/>
              <a:ext cx="110100" cy="123450"/>
            </a:xfrm>
            <a:custGeom>
              <a:avLst/>
              <a:gdLst/>
              <a:ahLst/>
              <a:cxnLst/>
              <a:rect l="l" t="t" r="r" b="b"/>
              <a:pathLst>
                <a:path w="4404" h="4938" extrusionOk="0">
                  <a:moveTo>
                    <a:pt x="3203" y="0"/>
                  </a:moveTo>
                  <a:lnTo>
                    <a:pt x="1" y="4937"/>
                  </a:lnTo>
                  <a:lnTo>
                    <a:pt x="1202" y="4937"/>
                  </a:lnTo>
                  <a:lnTo>
                    <a:pt x="4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8271075" y="4074200"/>
              <a:ext cx="178500" cy="123450"/>
            </a:xfrm>
            <a:custGeom>
              <a:avLst/>
              <a:gdLst/>
              <a:ahLst/>
              <a:cxnLst/>
              <a:rect l="l" t="t" r="r" b="b"/>
              <a:pathLst>
                <a:path w="7140" h="4938" extrusionOk="0">
                  <a:moveTo>
                    <a:pt x="3236" y="0"/>
                  </a:moveTo>
                  <a:lnTo>
                    <a:pt x="1" y="4937"/>
                  </a:lnTo>
                  <a:lnTo>
                    <a:pt x="3937" y="4937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8490400" y="4074200"/>
              <a:ext cx="110100" cy="123450"/>
            </a:xfrm>
            <a:custGeom>
              <a:avLst/>
              <a:gdLst/>
              <a:ahLst/>
              <a:cxnLst/>
              <a:rect l="l" t="t" r="r" b="b"/>
              <a:pathLst>
                <a:path w="4404" h="4938" extrusionOk="0">
                  <a:moveTo>
                    <a:pt x="2402" y="0"/>
                  </a:moveTo>
                  <a:lnTo>
                    <a:pt x="534" y="2936"/>
                  </a:lnTo>
                  <a:lnTo>
                    <a:pt x="1" y="3703"/>
                  </a:lnTo>
                  <a:lnTo>
                    <a:pt x="2669" y="3703"/>
                  </a:lnTo>
                  <a:lnTo>
                    <a:pt x="1869" y="4937"/>
                  </a:lnTo>
                  <a:lnTo>
                    <a:pt x="3136" y="4937"/>
                  </a:lnTo>
                  <a:lnTo>
                    <a:pt x="3903" y="3703"/>
                  </a:lnTo>
                  <a:lnTo>
                    <a:pt x="4404" y="2936"/>
                  </a:lnTo>
                  <a:lnTo>
                    <a:pt x="1802" y="2936"/>
                  </a:lnTo>
                  <a:lnTo>
                    <a:pt x="36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8884025" y="4074200"/>
              <a:ext cx="91750" cy="94250"/>
            </a:xfrm>
            <a:custGeom>
              <a:avLst/>
              <a:gdLst/>
              <a:ahLst/>
              <a:cxnLst/>
              <a:rect l="l" t="t" r="r" b="b"/>
              <a:pathLst>
                <a:path w="3670" h="3770" extrusionOk="0">
                  <a:moveTo>
                    <a:pt x="2435" y="0"/>
                  </a:moveTo>
                  <a:lnTo>
                    <a:pt x="0" y="3770"/>
                  </a:lnTo>
                  <a:lnTo>
                    <a:pt x="1234" y="3770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8949900" y="4074200"/>
              <a:ext cx="158475" cy="94250"/>
            </a:xfrm>
            <a:custGeom>
              <a:avLst/>
              <a:gdLst/>
              <a:ahLst/>
              <a:cxnLst/>
              <a:rect l="l" t="t" r="r" b="b"/>
              <a:pathLst>
                <a:path w="6339" h="3770" extrusionOk="0">
                  <a:moveTo>
                    <a:pt x="2469" y="0"/>
                  </a:moveTo>
                  <a:lnTo>
                    <a:pt x="0" y="3770"/>
                  </a:lnTo>
                  <a:lnTo>
                    <a:pt x="3936" y="3770"/>
                  </a:lnTo>
                  <a:lnTo>
                    <a:pt x="6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8210200" y="3082650"/>
              <a:ext cx="110950" cy="123450"/>
            </a:xfrm>
            <a:custGeom>
              <a:avLst/>
              <a:gdLst/>
              <a:ahLst/>
              <a:cxnLst/>
              <a:rect l="l" t="t" r="r" b="b"/>
              <a:pathLst>
                <a:path w="4438" h="4938" extrusionOk="0">
                  <a:moveTo>
                    <a:pt x="1" y="0"/>
                  </a:moveTo>
                  <a:lnTo>
                    <a:pt x="3203" y="4937"/>
                  </a:lnTo>
                  <a:lnTo>
                    <a:pt x="4437" y="4937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8276925" y="3082650"/>
              <a:ext cx="176800" cy="123450"/>
            </a:xfrm>
            <a:custGeom>
              <a:avLst/>
              <a:gdLst/>
              <a:ahLst/>
              <a:cxnLst/>
              <a:rect l="l" t="t" r="r" b="b"/>
              <a:pathLst>
                <a:path w="7072" h="4938" extrusionOk="0">
                  <a:moveTo>
                    <a:pt x="0" y="0"/>
                  </a:moveTo>
                  <a:lnTo>
                    <a:pt x="3169" y="4937"/>
                  </a:lnTo>
                  <a:lnTo>
                    <a:pt x="7072" y="4937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8500400" y="3082650"/>
              <a:ext cx="110950" cy="123450"/>
            </a:xfrm>
            <a:custGeom>
              <a:avLst/>
              <a:gdLst/>
              <a:ahLst/>
              <a:cxnLst/>
              <a:rect l="l" t="t" r="r" b="b"/>
              <a:pathLst>
                <a:path w="4438" h="4938" extrusionOk="0">
                  <a:moveTo>
                    <a:pt x="1635" y="0"/>
                  </a:moveTo>
                  <a:lnTo>
                    <a:pt x="2669" y="1568"/>
                  </a:lnTo>
                  <a:lnTo>
                    <a:pt x="1" y="1568"/>
                  </a:lnTo>
                  <a:lnTo>
                    <a:pt x="501" y="2335"/>
                  </a:lnTo>
                  <a:lnTo>
                    <a:pt x="2236" y="4937"/>
                  </a:lnTo>
                  <a:lnTo>
                    <a:pt x="3437" y="4937"/>
                  </a:lnTo>
                  <a:lnTo>
                    <a:pt x="1769" y="2335"/>
                  </a:lnTo>
                  <a:lnTo>
                    <a:pt x="4437" y="2335"/>
                  </a:lnTo>
                  <a:lnTo>
                    <a:pt x="3904" y="1568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8888175" y="3111825"/>
              <a:ext cx="91775" cy="94275"/>
            </a:xfrm>
            <a:custGeom>
              <a:avLst/>
              <a:gdLst/>
              <a:ahLst/>
              <a:cxnLst/>
              <a:rect l="l" t="t" r="r" b="b"/>
              <a:pathLst>
                <a:path w="3671" h="3771" extrusionOk="0">
                  <a:moveTo>
                    <a:pt x="1" y="1"/>
                  </a:moveTo>
                  <a:lnTo>
                    <a:pt x="2469" y="3770"/>
                  </a:lnTo>
                  <a:lnTo>
                    <a:pt x="3670" y="3770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8954900" y="3111825"/>
              <a:ext cx="158475" cy="94275"/>
            </a:xfrm>
            <a:custGeom>
              <a:avLst/>
              <a:gdLst/>
              <a:ahLst/>
              <a:cxnLst/>
              <a:rect l="l" t="t" r="r" b="b"/>
              <a:pathLst>
                <a:path w="6339" h="3771" extrusionOk="0">
                  <a:moveTo>
                    <a:pt x="0" y="1"/>
                  </a:moveTo>
                  <a:lnTo>
                    <a:pt x="2469" y="3770"/>
                  </a:lnTo>
                  <a:lnTo>
                    <a:pt x="6338" y="3770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7937500" y="3174050"/>
              <a:ext cx="151800" cy="928750"/>
            </a:xfrm>
            <a:custGeom>
              <a:avLst/>
              <a:gdLst/>
              <a:ahLst/>
              <a:cxnLst/>
              <a:rect l="l" t="t" r="r" b="b"/>
              <a:pathLst>
                <a:path w="6072" h="37150" extrusionOk="0">
                  <a:moveTo>
                    <a:pt x="998" y="1"/>
                  </a:moveTo>
                  <a:cubicBezTo>
                    <a:pt x="576" y="1"/>
                    <a:pt x="166" y="286"/>
                    <a:pt x="67" y="681"/>
                  </a:cubicBezTo>
                  <a:cubicBezTo>
                    <a:pt x="1" y="781"/>
                    <a:pt x="1" y="848"/>
                    <a:pt x="1" y="981"/>
                  </a:cubicBezTo>
                  <a:lnTo>
                    <a:pt x="1" y="36173"/>
                  </a:lnTo>
                  <a:cubicBezTo>
                    <a:pt x="1" y="36742"/>
                    <a:pt x="481" y="37150"/>
                    <a:pt x="1008" y="37150"/>
                  </a:cubicBezTo>
                  <a:cubicBezTo>
                    <a:pt x="1161" y="37150"/>
                    <a:pt x="1318" y="37115"/>
                    <a:pt x="1468" y="37040"/>
                  </a:cubicBezTo>
                  <a:lnTo>
                    <a:pt x="3637" y="35906"/>
                  </a:lnTo>
                  <a:lnTo>
                    <a:pt x="5104" y="35172"/>
                  </a:lnTo>
                  <a:cubicBezTo>
                    <a:pt x="5671" y="34872"/>
                    <a:pt x="6072" y="34305"/>
                    <a:pt x="6072" y="33638"/>
                  </a:cubicBezTo>
                  <a:lnTo>
                    <a:pt x="6072" y="3650"/>
                  </a:lnTo>
                  <a:cubicBezTo>
                    <a:pt x="6072" y="2983"/>
                    <a:pt x="5671" y="2349"/>
                    <a:pt x="5071" y="2015"/>
                  </a:cubicBezTo>
                  <a:lnTo>
                    <a:pt x="1435" y="114"/>
                  </a:lnTo>
                  <a:cubicBezTo>
                    <a:pt x="1296" y="36"/>
                    <a:pt x="1146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7937500" y="3192725"/>
              <a:ext cx="151800" cy="127625"/>
            </a:xfrm>
            <a:custGeom>
              <a:avLst/>
              <a:gdLst/>
              <a:ahLst/>
              <a:cxnLst/>
              <a:rect l="l" t="t" r="r" b="b"/>
              <a:pathLst>
                <a:path w="6072" h="5105" extrusionOk="0">
                  <a:moveTo>
                    <a:pt x="67" y="1"/>
                  </a:moveTo>
                  <a:cubicBezTo>
                    <a:pt x="1" y="67"/>
                    <a:pt x="1" y="167"/>
                    <a:pt x="1" y="267"/>
                  </a:cubicBezTo>
                  <a:lnTo>
                    <a:pt x="1" y="1201"/>
                  </a:lnTo>
                  <a:lnTo>
                    <a:pt x="6072" y="5104"/>
                  </a:lnTo>
                  <a:lnTo>
                    <a:pt x="6072" y="3870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7937500" y="3257775"/>
              <a:ext cx="151800" cy="195175"/>
            </a:xfrm>
            <a:custGeom>
              <a:avLst/>
              <a:gdLst/>
              <a:ahLst/>
              <a:cxnLst/>
              <a:rect l="l" t="t" r="r" b="b"/>
              <a:pathLst>
                <a:path w="6072" h="7807" extrusionOk="0">
                  <a:moveTo>
                    <a:pt x="1" y="0"/>
                  </a:moveTo>
                  <a:lnTo>
                    <a:pt x="1" y="3903"/>
                  </a:lnTo>
                  <a:lnTo>
                    <a:pt x="6072" y="7806"/>
                  </a:lnTo>
                  <a:lnTo>
                    <a:pt x="6072" y="39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7937500" y="3469600"/>
              <a:ext cx="151800" cy="115925"/>
            </a:xfrm>
            <a:custGeom>
              <a:avLst/>
              <a:gdLst/>
              <a:ahLst/>
              <a:cxnLst/>
              <a:rect l="l" t="t" r="r" b="b"/>
              <a:pathLst>
                <a:path w="6072" h="4637" extrusionOk="0">
                  <a:moveTo>
                    <a:pt x="835" y="0"/>
                  </a:moveTo>
                  <a:lnTo>
                    <a:pt x="835" y="2669"/>
                  </a:lnTo>
                  <a:lnTo>
                    <a:pt x="1" y="2135"/>
                  </a:lnTo>
                  <a:lnTo>
                    <a:pt x="1" y="3369"/>
                  </a:lnTo>
                  <a:lnTo>
                    <a:pt x="835" y="3903"/>
                  </a:lnTo>
                  <a:lnTo>
                    <a:pt x="1635" y="4437"/>
                  </a:lnTo>
                  <a:lnTo>
                    <a:pt x="1635" y="1801"/>
                  </a:lnTo>
                  <a:lnTo>
                    <a:pt x="6072" y="4637"/>
                  </a:lnTo>
                  <a:lnTo>
                    <a:pt x="6072" y="3436"/>
                  </a:lnTo>
                  <a:lnTo>
                    <a:pt x="1635" y="534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7937500" y="3851525"/>
              <a:ext cx="151800" cy="129300"/>
            </a:xfrm>
            <a:custGeom>
              <a:avLst/>
              <a:gdLst/>
              <a:ahLst/>
              <a:cxnLst/>
              <a:rect l="l" t="t" r="r" b="b"/>
              <a:pathLst>
                <a:path w="6072" h="5172" extrusionOk="0">
                  <a:moveTo>
                    <a:pt x="1" y="1"/>
                  </a:moveTo>
                  <a:lnTo>
                    <a:pt x="1" y="1235"/>
                  </a:lnTo>
                  <a:lnTo>
                    <a:pt x="6072" y="5171"/>
                  </a:lnTo>
                  <a:lnTo>
                    <a:pt x="6072" y="3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7937500" y="3918250"/>
              <a:ext cx="151800" cy="155125"/>
            </a:xfrm>
            <a:custGeom>
              <a:avLst/>
              <a:gdLst/>
              <a:ahLst/>
              <a:cxnLst/>
              <a:rect l="l" t="t" r="r" b="b"/>
              <a:pathLst>
                <a:path w="6072" h="6205" extrusionOk="0">
                  <a:moveTo>
                    <a:pt x="1" y="0"/>
                  </a:moveTo>
                  <a:lnTo>
                    <a:pt x="1" y="3870"/>
                  </a:lnTo>
                  <a:lnTo>
                    <a:pt x="3637" y="6205"/>
                  </a:lnTo>
                  <a:lnTo>
                    <a:pt x="5104" y="5438"/>
                  </a:lnTo>
                  <a:cubicBezTo>
                    <a:pt x="5671" y="5171"/>
                    <a:pt x="6072" y="4570"/>
                    <a:pt x="6072" y="39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9162550" y="3271950"/>
              <a:ext cx="52550" cy="737050"/>
            </a:xfrm>
            <a:custGeom>
              <a:avLst/>
              <a:gdLst/>
              <a:ahLst/>
              <a:cxnLst/>
              <a:rect l="l" t="t" r="r" b="b"/>
              <a:pathLst>
                <a:path w="2102" h="29482" extrusionOk="0">
                  <a:moveTo>
                    <a:pt x="1655" y="0"/>
                  </a:moveTo>
                  <a:cubicBezTo>
                    <a:pt x="1558" y="0"/>
                    <a:pt x="1457" y="31"/>
                    <a:pt x="1368" y="101"/>
                  </a:cubicBezTo>
                  <a:lnTo>
                    <a:pt x="634" y="534"/>
                  </a:lnTo>
                  <a:cubicBezTo>
                    <a:pt x="267" y="734"/>
                    <a:pt x="0" y="1168"/>
                    <a:pt x="0" y="1568"/>
                  </a:cubicBezTo>
                  <a:lnTo>
                    <a:pt x="0" y="27954"/>
                  </a:lnTo>
                  <a:cubicBezTo>
                    <a:pt x="0" y="28388"/>
                    <a:pt x="267" y="28788"/>
                    <a:pt x="634" y="29021"/>
                  </a:cubicBezTo>
                  <a:lnTo>
                    <a:pt x="1368" y="29422"/>
                  </a:lnTo>
                  <a:cubicBezTo>
                    <a:pt x="1449" y="29462"/>
                    <a:pt x="1534" y="29481"/>
                    <a:pt x="1617" y="29481"/>
                  </a:cubicBezTo>
                  <a:cubicBezTo>
                    <a:pt x="1873" y="29481"/>
                    <a:pt x="2102" y="29299"/>
                    <a:pt x="2102" y="29021"/>
                  </a:cubicBezTo>
                  <a:lnTo>
                    <a:pt x="2102" y="434"/>
                  </a:lnTo>
                  <a:cubicBezTo>
                    <a:pt x="2102" y="176"/>
                    <a:pt x="1887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9162550" y="3462925"/>
              <a:ext cx="52550" cy="65075"/>
            </a:xfrm>
            <a:custGeom>
              <a:avLst/>
              <a:gdLst/>
              <a:ahLst/>
              <a:cxnLst/>
              <a:rect l="l" t="t" r="r" b="b"/>
              <a:pathLst>
                <a:path w="2102" h="2603" extrusionOk="0">
                  <a:moveTo>
                    <a:pt x="0" y="0"/>
                  </a:moveTo>
                  <a:lnTo>
                    <a:pt x="0" y="1268"/>
                  </a:lnTo>
                  <a:lnTo>
                    <a:pt x="2102" y="2602"/>
                  </a:lnTo>
                  <a:lnTo>
                    <a:pt x="2102" y="1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9162550" y="3528800"/>
              <a:ext cx="52550" cy="131775"/>
            </a:xfrm>
            <a:custGeom>
              <a:avLst/>
              <a:gdLst/>
              <a:ahLst/>
              <a:cxnLst/>
              <a:rect l="l" t="t" r="r" b="b"/>
              <a:pathLst>
                <a:path w="2102" h="5271" extrusionOk="0">
                  <a:moveTo>
                    <a:pt x="0" y="1"/>
                  </a:moveTo>
                  <a:lnTo>
                    <a:pt x="0" y="3937"/>
                  </a:lnTo>
                  <a:lnTo>
                    <a:pt x="2102" y="5271"/>
                  </a:lnTo>
                  <a:lnTo>
                    <a:pt x="2102" y="1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9162550" y="3737275"/>
              <a:ext cx="52550" cy="110950"/>
            </a:xfrm>
            <a:custGeom>
              <a:avLst/>
              <a:gdLst/>
              <a:ahLst/>
              <a:cxnLst/>
              <a:rect l="l" t="t" r="r" b="b"/>
              <a:pathLst>
                <a:path w="2102" h="4438" extrusionOk="0">
                  <a:moveTo>
                    <a:pt x="534" y="1"/>
                  </a:moveTo>
                  <a:lnTo>
                    <a:pt x="534" y="2669"/>
                  </a:lnTo>
                  <a:lnTo>
                    <a:pt x="0" y="2303"/>
                  </a:lnTo>
                  <a:lnTo>
                    <a:pt x="0" y="3570"/>
                  </a:lnTo>
                  <a:lnTo>
                    <a:pt x="534" y="3904"/>
                  </a:lnTo>
                  <a:lnTo>
                    <a:pt x="1368" y="4437"/>
                  </a:lnTo>
                  <a:lnTo>
                    <a:pt x="1368" y="1769"/>
                  </a:lnTo>
                  <a:lnTo>
                    <a:pt x="2102" y="2236"/>
                  </a:lnTo>
                  <a:lnTo>
                    <a:pt x="2102" y="1002"/>
                  </a:lnTo>
                  <a:lnTo>
                    <a:pt x="1368" y="501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8102625" y="3214400"/>
              <a:ext cx="1062450" cy="851475"/>
            </a:xfrm>
            <a:custGeom>
              <a:avLst/>
              <a:gdLst/>
              <a:ahLst/>
              <a:cxnLst/>
              <a:rect l="l" t="t" r="r" b="b"/>
              <a:pathLst>
                <a:path w="42498" h="34059" extrusionOk="0">
                  <a:moveTo>
                    <a:pt x="38761" y="401"/>
                  </a:moveTo>
                  <a:cubicBezTo>
                    <a:pt x="40596" y="401"/>
                    <a:pt x="42097" y="1902"/>
                    <a:pt x="42097" y="3737"/>
                  </a:cubicBezTo>
                  <a:lnTo>
                    <a:pt x="42097" y="30323"/>
                  </a:lnTo>
                  <a:cubicBezTo>
                    <a:pt x="42097" y="32157"/>
                    <a:pt x="40596" y="33658"/>
                    <a:pt x="38761" y="33658"/>
                  </a:cubicBezTo>
                  <a:lnTo>
                    <a:pt x="3803" y="33658"/>
                  </a:lnTo>
                  <a:cubicBezTo>
                    <a:pt x="1969" y="33658"/>
                    <a:pt x="467" y="32157"/>
                    <a:pt x="467" y="30323"/>
                  </a:cubicBezTo>
                  <a:lnTo>
                    <a:pt x="467" y="3737"/>
                  </a:lnTo>
                  <a:cubicBezTo>
                    <a:pt x="467" y="1902"/>
                    <a:pt x="1969" y="401"/>
                    <a:pt x="3803" y="401"/>
                  </a:cubicBezTo>
                  <a:close/>
                  <a:moveTo>
                    <a:pt x="3736" y="1"/>
                  </a:moveTo>
                  <a:cubicBezTo>
                    <a:pt x="1668" y="1"/>
                    <a:pt x="0" y="1702"/>
                    <a:pt x="0" y="3737"/>
                  </a:cubicBezTo>
                  <a:lnTo>
                    <a:pt x="0" y="30323"/>
                  </a:lnTo>
                  <a:cubicBezTo>
                    <a:pt x="0" y="32391"/>
                    <a:pt x="1702" y="34059"/>
                    <a:pt x="3736" y="34059"/>
                  </a:cubicBezTo>
                  <a:lnTo>
                    <a:pt x="38728" y="34059"/>
                  </a:lnTo>
                  <a:cubicBezTo>
                    <a:pt x="40830" y="34059"/>
                    <a:pt x="42497" y="32357"/>
                    <a:pt x="42497" y="30323"/>
                  </a:cubicBezTo>
                  <a:lnTo>
                    <a:pt x="42497" y="3737"/>
                  </a:lnTo>
                  <a:cubicBezTo>
                    <a:pt x="42497" y="1702"/>
                    <a:pt x="40830" y="1"/>
                    <a:pt x="387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9252600" y="326027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9252600" y="3347850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9252600" y="3964125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33"/>
                    <a:pt x="1" y="400"/>
                  </a:cubicBezTo>
                  <a:lnTo>
                    <a:pt x="1" y="1801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01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9252600" y="3876550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9252600" y="3789000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9252600" y="3699750"/>
              <a:ext cx="533750" cy="56750"/>
            </a:xfrm>
            <a:custGeom>
              <a:avLst/>
              <a:gdLst/>
              <a:ahLst/>
              <a:cxnLst/>
              <a:rect l="l" t="t" r="r" b="b"/>
              <a:pathLst>
                <a:path w="21350" h="2270" extrusionOk="0">
                  <a:moveTo>
                    <a:pt x="401" y="1"/>
                  </a:moveTo>
                  <a:cubicBezTo>
                    <a:pt x="201" y="1"/>
                    <a:pt x="1" y="168"/>
                    <a:pt x="1" y="434"/>
                  </a:cubicBezTo>
                  <a:lnTo>
                    <a:pt x="1" y="1835"/>
                  </a:lnTo>
                  <a:cubicBezTo>
                    <a:pt x="1" y="2069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34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9252600" y="3436225"/>
              <a:ext cx="533750" cy="56750"/>
            </a:xfrm>
            <a:custGeom>
              <a:avLst/>
              <a:gdLst/>
              <a:ahLst/>
              <a:cxnLst/>
              <a:rect l="l" t="t" r="r" b="b"/>
              <a:pathLst>
                <a:path w="21350" h="2270" extrusionOk="0">
                  <a:moveTo>
                    <a:pt x="401" y="1"/>
                  </a:moveTo>
                  <a:cubicBezTo>
                    <a:pt x="201" y="1"/>
                    <a:pt x="1" y="168"/>
                    <a:pt x="1" y="435"/>
                  </a:cubicBezTo>
                  <a:lnTo>
                    <a:pt x="1" y="1836"/>
                  </a:lnTo>
                  <a:cubicBezTo>
                    <a:pt x="1" y="2036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6"/>
                  </a:cubicBezTo>
                  <a:lnTo>
                    <a:pt x="21350" y="435"/>
                  </a:lnTo>
                  <a:cubicBezTo>
                    <a:pt x="21350" y="168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9252600" y="3523800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9252600" y="3612200"/>
              <a:ext cx="533750" cy="56725"/>
            </a:xfrm>
            <a:custGeom>
              <a:avLst/>
              <a:gdLst/>
              <a:ahLst/>
              <a:cxnLst/>
              <a:rect l="l" t="t" r="r" b="b"/>
              <a:pathLst>
                <a:path w="21350" h="2269" extrusionOk="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68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9252600" y="313102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9252600" y="409337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9275125" y="3327825"/>
              <a:ext cx="430325" cy="623800"/>
            </a:xfrm>
            <a:custGeom>
              <a:avLst/>
              <a:gdLst/>
              <a:ahLst/>
              <a:cxnLst/>
              <a:rect l="l" t="t" r="r" b="b"/>
              <a:pathLst>
                <a:path w="17213" h="24952" extrusionOk="0">
                  <a:moveTo>
                    <a:pt x="8307" y="0"/>
                  </a:moveTo>
                  <a:cubicBezTo>
                    <a:pt x="3670" y="267"/>
                    <a:pt x="1" y="5705"/>
                    <a:pt x="1" y="12443"/>
                  </a:cubicBezTo>
                  <a:cubicBezTo>
                    <a:pt x="1" y="19148"/>
                    <a:pt x="3703" y="24651"/>
                    <a:pt x="8307" y="24852"/>
                  </a:cubicBezTo>
                  <a:lnTo>
                    <a:pt x="8340" y="24852"/>
                  </a:lnTo>
                  <a:lnTo>
                    <a:pt x="8340" y="24952"/>
                  </a:lnTo>
                  <a:lnTo>
                    <a:pt x="13143" y="24952"/>
                  </a:lnTo>
                  <a:lnTo>
                    <a:pt x="13143" y="23050"/>
                  </a:lnTo>
                  <a:cubicBezTo>
                    <a:pt x="15612" y="20849"/>
                    <a:pt x="17213" y="16946"/>
                    <a:pt x="17213" y="12476"/>
                  </a:cubicBezTo>
                  <a:cubicBezTo>
                    <a:pt x="17213" y="8006"/>
                    <a:pt x="15612" y="4103"/>
                    <a:pt x="13143" y="1868"/>
                  </a:cubicBezTo>
                  <a:lnTo>
                    <a:pt x="13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9180050" y="3210250"/>
              <a:ext cx="466200" cy="859800"/>
            </a:xfrm>
            <a:custGeom>
              <a:avLst/>
              <a:gdLst/>
              <a:ahLst/>
              <a:cxnLst/>
              <a:rect l="l" t="t" r="r" b="b"/>
              <a:pathLst>
                <a:path w="18648" h="34392" extrusionOk="0">
                  <a:moveTo>
                    <a:pt x="301" y="0"/>
                  </a:moveTo>
                  <a:cubicBezTo>
                    <a:pt x="134" y="0"/>
                    <a:pt x="1" y="100"/>
                    <a:pt x="1" y="267"/>
                  </a:cubicBezTo>
                  <a:lnTo>
                    <a:pt x="1" y="1201"/>
                  </a:lnTo>
                  <a:cubicBezTo>
                    <a:pt x="1" y="1368"/>
                    <a:pt x="134" y="1501"/>
                    <a:pt x="301" y="1501"/>
                  </a:cubicBezTo>
                  <a:lnTo>
                    <a:pt x="11142" y="1501"/>
                  </a:lnTo>
                  <a:lnTo>
                    <a:pt x="11142" y="32890"/>
                  </a:lnTo>
                  <a:lnTo>
                    <a:pt x="301" y="32890"/>
                  </a:lnTo>
                  <a:cubicBezTo>
                    <a:pt x="134" y="32890"/>
                    <a:pt x="1" y="33024"/>
                    <a:pt x="1" y="33191"/>
                  </a:cubicBezTo>
                  <a:lnTo>
                    <a:pt x="1" y="34091"/>
                  </a:lnTo>
                  <a:cubicBezTo>
                    <a:pt x="1" y="34258"/>
                    <a:pt x="134" y="34391"/>
                    <a:pt x="301" y="34391"/>
                  </a:cubicBezTo>
                  <a:lnTo>
                    <a:pt x="17814" y="34391"/>
                  </a:lnTo>
                  <a:cubicBezTo>
                    <a:pt x="18314" y="34391"/>
                    <a:pt x="18648" y="34024"/>
                    <a:pt x="18581" y="33524"/>
                  </a:cubicBezTo>
                  <a:cubicBezTo>
                    <a:pt x="18514" y="33157"/>
                    <a:pt x="18147" y="32890"/>
                    <a:pt x="17780" y="32890"/>
                  </a:cubicBezTo>
                  <a:lnTo>
                    <a:pt x="12610" y="32890"/>
                  </a:lnTo>
                  <a:lnTo>
                    <a:pt x="12610" y="1501"/>
                  </a:lnTo>
                  <a:lnTo>
                    <a:pt x="17780" y="1501"/>
                  </a:lnTo>
                  <a:cubicBezTo>
                    <a:pt x="18147" y="1501"/>
                    <a:pt x="18481" y="1234"/>
                    <a:pt x="18581" y="867"/>
                  </a:cubicBezTo>
                  <a:cubicBezTo>
                    <a:pt x="18648" y="400"/>
                    <a:pt x="18281" y="0"/>
                    <a:pt x="17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9387700" y="3327825"/>
              <a:ext cx="431175" cy="622975"/>
            </a:xfrm>
            <a:custGeom>
              <a:avLst/>
              <a:gdLst/>
              <a:ahLst/>
              <a:cxnLst/>
              <a:rect l="l" t="t" r="r" b="b"/>
              <a:pathLst>
                <a:path w="17247" h="24919" extrusionOk="0">
                  <a:moveTo>
                    <a:pt x="8640" y="0"/>
                  </a:moveTo>
                  <a:cubicBezTo>
                    <a:pt x="3870" y="0"/>
                    <a:pt x="1" y="5571"/>
                    <a:pt x="1" y="12476"/>
                  </a:cubicBezTo>
                  <a:cubicBezTo>
                    <a:pt x="1" y="19348"/>
                    <a:pt x="3870" y="24918"/>
                    <a:pt x="8640" y="24918"/>
                  </a:cubicBezTo>
                  <a:cubicBezTo>
                    <a:pt x="13410" y="24918"/>
                    <a:pt x="17246" y="19348"/>
                    <a:pt x="17246" y="12476"/>
                  </a:cubicBezTo>
                  <a:cubicBezTo>
                    <a:pt x="17246" y="5571"/>
                    <a:pt x="13410" y="0"/>
                    <a:pt x="8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9489450" y="3474600"/>
              <a:ext cx="227675" cy="329425"/>
            </a:xfrm>
            <a:custGeom>
              <a:avLst/>
              <a:gdLst/>
              <a:ahLst/>
              <a:cxnLst/>
              <a:rect l="l" t="t" r="r" b="b"/>
              <a:pathLst>
                <a:path w="9107" h="13177" extrusionOk="0">
                  <a:moveTo>
                    <a:pt x="4570" y="0"/>
                  </a:moveTo>
                  <a:cubicBezTo>
                    <a:pt x="2069" y="0"/>
                    <a:pt x="0" y="2969"/>
                    <a:pt x="0" y="6605"/>
                  </a:cubicBezTo>
                  <a:cubicBezTo>
                    <a:pt x="0" y="10241"/>
                    <a:pt x="2069" y="13176"/>
                    <a:pt x="4570" y="13176"/>
                  </a:cubicBezTo>
                  <a:cubicBezTo>
                    <a:pt x="7072" y="13176"/>
                    <a:pt x="9107" y="10241"/>
                    <a:pt x="9107" y="6605"/>
                  </a:cubicBezTo>
                  <a:cubicBezTo>
                    <a:pt x="9107" y="2969"/>
                    <a:pt x="7072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9571175" y="3593025"/>
              <a:ext cx="65075" cy="93425"/>
            </a:xfrm>
            <a:custGeom>
              <a:avLst/>
              <a:gdLst/>
              <a:ahLst/>
              <a:cxnLst/>
              <a:rect l="l" t="t" r="r" b="b"/>
              <a:pathLst>
                <a:path w="2603" h="3737" extrusionOk="0">
                  <a:moveTo>
                    <a:pt x="1301" y="0"/>
                  </a:moveTo>
                  <a:cubicBezTo>
                    <a:pt x="601" y="0"/>
                    <a:pt x="0" y="834"/>
                    <a:pt x="0" y="1868"/>
                  </a:cubicBezTo>
                  <a:cubicBezTo>
                    <a:pt x="0" y="2902"/>
                    <a:pt x="601" y="3736"/>
                    <a:pt x="1301" y="3736"/>
                  </a:cubicBezTo>
                  <a:cubicBezTo>
                    <a:pt x="2002" y="3736"/>
                    <a:pt x="2602" y="2902"/>
                    <a:pt x="2602" y="1868"/>
                  </a:cubicBezTo>
                  <a:cubicBezTo>
                    <a:pt x="2602" y="834"/>
                    <a:pt x="2002" y="0"/>
                    <a:pt x="1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9662075" y="36205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1"/>
                  </a:moveTo>
                  <a:cubicBezTo>
                    <a:pt x="200" y="1"/>
                    <a:pt x="0" y="334"/>
                    <a:pt x="0" y="768"/>
                  </a:cubicBezTo>
                  <a:cubicBezTo>
                    <a:pt x="0" y="1168"/>
                    <a:pt x="200" y="1502"/>
                    <a:pt x="501" y="1502"/>
                  </a:cubicBezTo>
                  <a:cubicBezTo>
                    <a:pt x="801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9520300" y="36205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1"/>
                  </a:moveTo>
                  <a:cubicBezTo>
                    <a:pt x="201" y="1"/>
                    <a:pt x="1" y="334"/>
                    <a:pt x="1" y="768"/>
                  </a:cubicBezTo>
                  <a:cubicBezTo>
                    <a:pt x="1" y="1168"/>
                    <a:pt x="201" y="1502"/>
                    <a:pt x="501" y="1502"/>
                  </a:cubicBezTo>
                  <a:cubicBezTo>
                    <a:pt x="734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9591175" y="3723950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1" y="334"/>
                    <a:pt x="1" y="767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802" y="1501"/>
                    <a:pt x="1002" y="1168"/>
                    <a:pt x="1002" y="767"/>
                  </a:cubicBezTo>
                  <a:cubicBezTo>
                    <a:pt x="1002" y="334"/>
                    <a:pt x="802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9591175" y="3518800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1" y="334"/>
                    <a:pt x="1" y="734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768" y="1501"/>
                    <a:pt x="1002" y="1168"/>
                    <a:pt x="1002" y="734"/>
                  </a:cubicBezTo>
                  <a:cubicBezTo>
                    <a:pt x="1002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9641225" y="36939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9538650" y="3548825"/>
              <a:ext cx="28375" cy="36700"/>
            </a:xfrm>
            <a:custGeom>
              <a:avLst/>
              <a:gdLst/>
              <a:ahLst/>
              <a:cxnLst/>
              <a:rect l="l" t="t" r="r" b="b"/>
              <a:pathLst>
                <a:path w="1135" h="1468" extrusionOk="0">
                  <a:moveTo>
                    <a:pt x="584" y="0"/>
                  </a:moveTo>
                  <a:cubicBezTo>
                    <a:pt x="459" y="0"/>
                    <a:pt x="334" y="67"/>
                    <a:pt x="234" y="200"/>
                  </a:cubicBezTo>
                  <a:cubicBezTo>
                    <a:pt x="0" y="500"/>
                    <a:pt x="0" y="967"/>
                    <a:pt x="234" y="1268"/>
                  </a:cubicBezTo>
                  <a:cubicBezTo>
                    <a:pt x="334" y="1401"/>
                    <a:pt x="459" y="1468"/>
                    <a:pt x="584" y="1468"/>
                  </a:cubicBezTo>
                  <a:cubicBezTo>
                    <a:pt x="709" y="1468"/>
                    <a:pt x="834" y="1401"/>
                    <a:pt x="934" y="1268"/>
                  </a:cubicBezTo>
                  <a:cubicBezTo>
                    <a:pt x="1135" y="967"/>
                    <a:pt x="1135" y="500"/>
                    <a:pt x="934" y="200"/>
                  </a:cubicBezTo>
                  <a:cubicBezTo>
                    <a:pt x="834" y="67"/>
                    <a:pt x="709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9538650" y="3694750"/>
              <a:ext cx="28375" cy="36725"/>
            </a:xfrm>
            <a:custGeom>
              <a:avLst/>
              <a:gdLst/>
              <a:ahLst/>
              <a:cxnLst/>
              <a:rect l="l" t="t" r="r" b="b"/>
              <a:pathLst>
                <a:path w="1135" h="1469" extrusionOk="0">
                  <a:moveTo>
                    <a:pt x="584" y="1"/>
                  </a:moveTo>
                  <a:cubicBezTo>
                    <a:pt x="459" y="1"/>
                    <a:pt x="334" y="67"/>
                    <a:pt x="234" y="201"/>
                  </a:cubicBezTo>
                  <a:cubicBezTo>
                    <a:pt x="0" y="501"/>
                    <a:pt x="0" y="968"/>
                    <a:pt x="234" y="1268"/>
                  </a:cubicBezTo>
                  <a:cubicBezTo>
                    <a:pt x="334" y="1402"/>
                    <a:pt x="459" y="1468"/>
                    <a:pt x="584" y="1468"/>
                  </a:cubicBezTo>
                  <a:cubicBezTo>
                    <a:pt x="709" y="1468"/>
                    <a:pt x="834" y="1402"/>
                    <a:pt x="934" y="1268"/>
                  </a:cubicBezTo>
                  <a:cubicBezTo>
                    <a:pt x="1135" y="968"/>
                    <a:pt x="1135" y="501"/>
                    <a:pt x="934" y="201"/>
                  </a:cubicBezTo>
                  <a:cubicBezTo>
                    <a:pt x="834" y="67"/>
                    <a:pt x="709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9641225" y="35488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85" name="Google Shape;385;p38"/>
          <p:cNvCxnSpPr/>
          <p:nvPr/>
        </p:nvCxnSpPr>
        <p:spPr>
          <a:xfrm>
            <a:off x="-6450" y="961875"/>
            <a:ext cx="215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38"/>
          <p:cNvCxnSpPr/>
          <p:nvPr/>
        </p:nvCxnSpPr>
        <p:spPr>
          <a:xfrm>
            <a:off x="6998661" y="961875"/>
            <a:ext cx="215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39"/>
          <p:cNvGrpSpPr/>
          <p:nvPr/>
        </p:nvGrpSpPr>
        <p:grpSpPr>
          <a:xfrm>
            <a:off x="-558231" y="-1553525"/>
            <a:ext cx="5195100" cy="2942400"/>
            <a:chOff x="-558231" y="-1553525"/>
            <a:chExt cx="5195100" cy="2942400"/>
          </a:xfrm>
        </p:grpSpPr>
        <p:cxnSp>
          <p:nvCxnSpPr>
            <p:cNvPr id="389" name="Google Shape;389;p39"/>
            <p:cNvCxnSpPr/>
            <p:nvPr/>
          </p:nvCxnSpPr>
          <p:spPr>
            <a:xfrm>
              <a:off x="2039319" y="-1215020"/>
              <a:ext cx="0" cy="51951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39"/>
            <p:cNvCxnSpPr/>
            <p:nvPr/>
          </p:nvCxnSpPr>
          <p:spPr>
            <a:xfrm rot="5400000">
              <a:off x="1113424" y="-82325"/>
              <a:ext cx="2942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39"/>
            <p:cNvCxnSpPr/>
            <p:nvPr/>
          </p:nvCxnSpPr>
          <p:spPr>
            <a:xfrm rot="5400000">
              <a:off x="3146749" y="-82325"/>
              <a:ext cx="2942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39"/>
            <p:cNvCxnSpPr/>
            <p:nvPr/>
          </p:nvCxnSpPr>
          <p:spPr>
            <a:xfrm rot="5400000">
              <a:off x="-918201" y="-82325"/>
              <a:ext cx="2942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3" name="Google Shape;393;p39"/>
          <p:cNvGrpSpPr/>
          <p:nvPr/>
        </p:nvGrpSpPr>
        <p:grpSpPr>
          <a:xfrm rot="5399597">
            <a:off x="480401" y="-512456"/>
            <a:ext cx="2244460" cy="1170725"/>
            <a:chOff x="7361475" y="5882971"/>
            <a:chExt cx="2633725" cy="1373929"/>
          </a:xfrm>
        </p:grpSpPr>
        <p:sp>
          <p:nvSpPr>
            <p:cNvPr id="394" name="Google Shape;394;p39"/>
            <p:cNvSpPr/>
            <p:nvPr/>
          </p:nvSpPr>
          <p:spPr>
            <a:xfrm>
              <a:off x="7442525" y="5882971"/>
              <a:ext cx="2552675" cy="1291900"/>
            </a:xfrm>
            <a:custGeom>
              <a:avLst/>
              <a:gdLst/>
              <a:ahLst/>
              <a:cxnLst/>
              <a:rect l="l" t="t" r="r" b="b"/>
              <a:pathLst>
                <a:path w="102107" h="51676" extrusionOk="0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7574125" y="602140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7361475" y="602475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7407125" y="5988825"/>
              <a:ext cx="2463450" cy="1218525"/>
            </a:xfrm>
            <a:custGeom>
              <a:avLst/>
              <a:gdLst/>
              <a:ahLst/>
              <a:cxnLst/>
              <a:rect l="l" t="t" r="r" b="b"/>
              <a:pathLst>
                <a:path w="98538" h="48741" extrusionOk="0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7464675" y="6968075"/>
              <a:ext cx="139275" cy="135800"/>
            </a:xfrm>
            <a:custGeom>
              <a:avLst/>
              <a:gdLst/>
              <a:ahLst/>
              <a:cxnLst/>
              <a:rect l="l" t="t" r="r" b="b"/>
              <a:pathLst>
                <a:path w="5571" h="5432" extrusionOk="0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7462175" y="6095650"/>
              <a:ext cx="141775" cy="137800"/>
            </a:xfrm>
            <a:custGeom>
              <a:avLst/>
              <a:gdLst/>
              <a:ahLst/>
              <a:cxnLst/>
              <a:rect l="l" t="t" r="r" b="b"/>
              <a:pathLst>
                <a:path w="5671" h="5512" extrusionOk="0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7543050" y="6871200"/>
              <a:ext cx="663850" cy="275075"/>
            </a:xfrm>
            <a:custGeom>
              <a:avLst/>
              <a:gdLst/>
              <a:ahLst/>
              <a:cxnLst/>
              <a:rect l="l" t="t" r="r" b="b"/>
              <a:pathLst>
                <a:path w="26554" h="11003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7543050" y="6063525"/>
              <a:ext cx="663850" cy="274825"/>
            </a:xfrm>
            <a:custGeom>
              <a:avLst/>
              <a:gdLst/>
              <a:ahLst/>
              <a:cxnLst/>
              <a:rect l="l" t="t" r="r" b="b"/>
              <a:pathLst>
                <a:path w="26554" h="10993" extrusionOk="0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7407950" y="6455075"/>
              <a:ext cx="2463450" cy="287725"/>
            </a:xfrm>
            <a:custGeom>
              <a:avLst/>
              <a:gdLst/>
              <a:ahLst/>
              <a:cxnLst/>
              <a:rect l="l" t="t" r="r" b="b"/>
              <a:pathLst>
                <a:path w="98538" h="11509" extrusionOk="0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8594650" y="6559300"/>
              <a:ext cx="45050" cy="76750"/>
            </a:xfrm>
            <a:custGeom>
              <a:avLst/>
              <a:gdLst/>
              <a:ahLst/>
              <a:cxnLst/>
              <a:rect l="l" t="t" r="r" b="b"/>
              <a:pathLst>
                <a:path w="1802" h="3070" extrusionOk="0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9371875" y="6847850"/>
              <a:ext cx="237675" cy="162625"/>
            </a:xfrm>
            <a:custGeom>
              <a:avLst/>
              <a:gdLst/>
              <a:ahLst/>
              <a:cxnLst/>
              <a:rect l="l" t="t" r="r" b="b"/>
              <a:pathLst>
                <a:path w="9507" h="6505" extrusionOk="0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9371875" y="6174025"/>
              <a:ext cx="237675" cy="163475"/>
            </a:xfrm>
            <a:custGeom>
              <a:avLst/>
              <a:gdLst/>
              <a:ahLst/>
              <a:cxnLst/>
              <a:rect l="l" t="t" r="r" b="b"/>
              <a:pathLst>
                <a:path w="9507" h="6539" extrusionOk="0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8903875" y="5962675"/>
              <a:ext cx="145275" cy="144675"/>
            </a:xfrm>
            <a:custGeom>
              <a:avLst/>
              <a:gdLst/>
              <a:ahLst/>
              <a:cxnLst/>
              <a:rect l="l" t="t" r="r" b="b"/>
              <a:pathLst>
                <a:path w="5811" h="5787" extrusionOk="0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8903900" y="7113025"/>
              <a:ext cx="145250" cy="143875"/>
            </a:xfrm>
            <a:custGeom>
              <a:avLst/>
              <a:gdLst/>
              <a:ahLst/>
              <a:cxnLst/>
              <a:rect l="l" t="t" r="r" b="b"/>
              <a:pathLst>
                <a:path w="5810" h="5755" extrusionOk="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9573675" y="7002125"/>
              <a:ext cx="201825" cy="162625"/>
            </a:xfrm>
            <a:custGeom>
              <a:avLst/>
              <a:gdLst/>
              <a:ahLst/>
              <a:cxnLst/>
              <a:rect l="l" t="t" r="r" b="b"/>
              <a:pathLst>
                <a:path w="8073" h="6505" extrusionOk="0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9574500" y="6032250"/>
              <a:ext cx="201000" cy="160975"/>
            </a:xfrm>
            <a:custGeom>
              <a:avLst/>
              <a:gdLst/>
              <a:ahLst/>
              <a:cxnLst/>
              <a:rect l="l" t="t" r="r" b="b"/>
              <a:pathLst>
                <a:path w="8040" h="6439" extrusionOk="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8694725" y="6146500"/>
              <a:ext cx="522050" cy="924025"/>
            </a:xfrm>
            <a:custGeom>
              <a:avLst/>
              <a:gdLst/>
              <a:ahLst/>
              <a:cxnLst/>
              <a:rect l="l" t="t" r="r" b="b"/>
              <a:pathLst>
                <a:path w="20882" h="36961" extrusionOk="0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8694725" y="6265750"/>
              <a:ext cx="490375" cy="804775"/>
            </a:xfrm>
            <a:custGeom>
              <a:avLst/>
              <a:gdLst/>
              <a:ahLst/>
              <a:cxnLst/>
              <a:rect l="l" t="t" r="r" b="b"/>
              <a:pathLst>
                <a:path w="19615" h="32191" extrusionOk="0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7869950" y="6989600"/>
              <a:ext cx="1234250" cy="105950"/>
            </a:xfrm>
            <a:custGeom>
              <a:avLst/>
              <a:gdLst/>
              <a:ahLst/>
              <a:cxnLst/>
              <a:rect l="l" t="t" r="r" b="b"/>
              <a:pathLst>
                <a:path w="49370" h="4238" extrusionOk="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7869950" y="6989600"/>
              <a:ext cx="527900" cy="105950"/>
            </a:xfrm>
            <a:custGeom>
              <a:avLst/>
              <a:gdLst/>
              <a:ahLst/>
              <a:cxnLst/>
              <a:rect l="l" t="t" r="r" b="b"/>
              <a:pathLst>
                <a:path w="21116" h="4238" extrusionOk="0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7543900" y="6253250"/>
              <a:ext cx="538725" cy="708875"/>
            </a:xfrm>
            <a:custGeom>
              <a:avLst/>
              <a:gdLst/>
              <a:ahLst/>
              <a:cxnLst/>
              <a:rect l="l" t="t" r="r" b="b"/>
              <a:pathLst>
                <a:path w="21549" h="28355" extrusionOk="0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7543900" y="6295775"/>
              <a:ext cx="538725" cy="666350"/>
            </a:xfrm>
            <a:custGeom>
              <a:avLst/>
              <a:gdLst/>
              <a:ahLst/>
              <a:cxnLst/>
              <a:rect l="l" t="t" r="r" b="b"/>
              <a:pathLst>
                <a:path w="21549" h="26654" extrusionOk="0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7869950" y="6120650"/>
              <a:ext cx="1234250" cy="105100"/>
            </a:xfrm>
            <a:custGeom>
              <a:avLst/>
              <a:gdLst/>
              <a:ahLst/>
              <a:cxnLst/>
              <a:rect l="l" t="t" r="r" b="b"/>
              <a:pathLst>
                <a:path w="49370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7869950" y="6120650"/>
              <a:ext cx="632150" cy="105100"/>
            </a:xfrm>
            <a:custGeom>
              <a:avLst/>
              <a:gdLst/>
              <a:ahLst/>
              <a:cxnLst/>
              <a:rect l="l" t="t" r="r" b="b"/>
              <a:pathLst>
                <a:path w="25286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40"/>
          <p:cNvGrpSpPr/>
          <p:nvPr/>
        </p:nvGrpSpPr>
        <p:grpSpPr>
          <a:xfrm rot="5400000" flipH="1">
            <a:off x="949161" y="-267921"/>
            <a:ext cx="1061973" cy="1718129"/>
            <a:chOff x="4495050" y="5696175"/>
            <a:chExt cx="1966617" cy="3181720"/>
          </a:xfrm>
        </p:grpSpPr>
        <p:sp>
          <p:nvSpPr>
            <p:cNvPr id="420" name="Google Shape;420;p40"/>
            <p:cNvSpPr/>
            <p:nvPr/>
          </p:nvSpPr>
          <p:spPr>
            <a:xfrm>
              <a:off x="4575292" y="5724770"/>
              <a:ext cx="1886375" cy="3153125"/>
            </a:xfrm>
            <a:custGeom>
              <a:avLst/>
              <a:gdLst/>
              <a:ahLst/>
              <a:cxnLst/>
              <a:rect l="l" t="t" r="r" b="b"/>
              <a:pathLst>
                <a:path w="75455" h="126125" extrusionOk="0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6097850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5827675" y="8477350"/>
              <a:ext cx="289400" cy="276150"/>
            </a:xfrm>
            <a:custGeom>
              <a:avLst/>
              <a:gdLst/>
              <a:ahLst/>
              <a:cxnLst/>
              <a:rect l="l" t="t" r="r" b="b"/>
              <a:pathLst>
                <a:path w="11576" h="11046" extrusionOk="0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5777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5864350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4720200" y="8477350"/>
              <a:ext cx="288575" cy="276150"/>
            </a:xfrm>
            <a:custGeom>
              <a:avLst/>
              <a:gdLst/>
              <a:ahLst/>
              <a:cxnLst/>
              <a:rect l="l" t="t" r="r" b="b"/>
              <a:pathLst>
                <a:path w="11543" h="11046" extrusionOk="0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4843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4756075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4685175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4713525" y="6849500"/>
              <a:ext cx="1416050" cy="1918075"/>
            </a:xfrm>
            <a:custGeom>
              <a:avLst/>
              <a:gdLst/>
              <a:ahLst/>
              <a:cxnLst/>
              <a:rect l="l" t="t" r="r" b="b"/>
              <a:pathLst>
                <a:path w="56642" h="76723" extrusionOk="0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4711875" y="5732875"/>
              <a:ext cx="1416025" cy="1798825"/>
            </a:xfrm>
            <a:custGeom>
              <a:avLst/>
              <a:gdLst/>
              <a:ahLst/>
              <a:cxnLst/>
              <a:rect l="l" t="t" r="r" b="b"/>
              <a:pathLst>
                <a:path w="56641" h="71953" extrusionOk="0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4738550" y="5834625"/>
              <a:ext cx="73425" cy="148450"/>
            </a:xfrm>
            <a:custGeom>
              <a:avLst/>
              <a:gdLst/>
              <a:ahLst/>
              <a:cxnLst/>
              <a:rect l="l" t="t" r="r" b="b"/>
              <a:pathLst>
                <a:path w="2937" h="5938" extrusionOk="0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4809450" y="5733725"/>
              <a:ext cx="196825" cy="112600"/>
            </a:xfrm>
            <a:custGeom>
              <a:avLst/>
              <a:gdLst/>
              <a:ahLst/>
              <a:cxnLst/>
              <a:rect l="l" t="t" r="r" b="b"/>
              <a:pathLst>
                <a:path w="7873" h="4504" extrusionOk="0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6026975" y="5834625"/>
              <a:ext cx="73400" cy="148450"/>
            </a:xfrm>
            <a:custGeom>
              <a:avLst/>
              <a:gdLst/>
              <a:ahLst/>
              <a:cxnLst/>
              <a:rect l="l" t="t" r="r" b="b"/>
              <a:pathLst>
                <a:path w="2936" h="5938" extrusionOk="0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5831825" y="5733725"/>
              <a:ext cx="197675" cy="112600"/>
            </a:xfrm>
            <a:custGeom>
              <a:avLst/>
              <a:gdLst/>
              <a:ahLst/>
              <a:cxnLst/>
              <a:rect l="l" t="t" r="r" b="b"/>
              <a:pathLst>
                <a:path w="7907" h="4504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4856150" y="8025350"/>
              <a:ext cx="1129975" cy="743050"/>
            </a:xfrm>
            <a:custGeom>
              <a:avLst/>
              <a:gdLst/>
              <a:ahLst/>
              <a:cxnLst/>
              <a:rect l="l" t="t" r="r" b="b"/>
              <a:pathLst>
                <a:path w="45199" h="29722" extrusionOk="0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5020425" y="8025350"/>
              <a:ext cx="802250" cy="743050"/>
            </a:xfrm>
            <a:custGeom>
              <a:avLst/>
              <a:gdLst/>
              <a:ahLst/>
              <a:cxnLst/>
              <a:rect l="l" t="t" r="r" b="b"/>
              <a:pathLst>
                <a:path w="32090" h="29722" extrusionOk="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4834450" y="5869650"/>
              <a:ext cx="1168375" cy="2215575"/>
            </a:xfrm>
            <a:custGeom>
              <a:avLst/>
              <a:gdLst/>
              <a:ahLst/>
              <a:cxnLst/>
              <a:rect l="l" t="t" r="r" b="b"/>
              <a:pathLst>
                <a:path w="46735" h="88623" extrusionOk="0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4881150" y="5905500"/>
              <a:ext cx="81750" cy="222675"/>
            </a:xfrm>
            <a:custGeom>
              <a:avLst/>
              <a:gdLst/>
              <a:ahLst/>
              <a:cxnLst/>
              <a:rect l="l" t="t" r="r" b="b"/>
              <a:pathLst>
                <a:path w="3270" h="8907" extrusionOk="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4807775" y="6153175"/>
              <a:ext cx="1222550" cy="1955600"/>
            </a:xfrm>
            <a:custGeom>
              <a:avLst/>
              <a:gdLst/>
              <a:ahLst/>
              <a:cxnLst/>
              <a:rect l="l" t="t" r="r" b="b"/>
              <a:pathLst>
                <a:path w="48902" h="78224" extrusionOk="0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5228900" y="63041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5577475" y="6153175"/>
              <a:ext cx="340275" cy="272725"/>
            </a:xfrm>
            <a:custGeom>
              <a:avLst/>
              <a:gdLst/>
              <a:ahLst/>
              <a:cxnLst/>
              <a:rect l="l" t="t" r="r" b="b"/>
              <a:pathLst>
                <a:path w="13611" h="10909" extrusionOk="0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5400700" y="6153175"/>
              <a:ext cx="335250" cy="251875"/>
            </a:xfrm>
            <a:custGeom>
              <a:avLst/>
              <a:gdLst/>
              <a:ahLst/>
              <a:cxnLst/>
              <a:rect l="l" t="t" r="r" b="b"/>
              <a:pathLst>
                <a:path w="13410" h="10075" extrusionOk="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4922850" y="6391675"/>
              <a:ext cx="994075" cy="1417725"/>
            </a:xfrm>
            <a:custGeom>
              <a:avLst/>
              <a:gdLst/>
              <a:ahLst/>
              <a:cxnLst/>
              <a:rect l="l" t="t" r="r" b="b"/>
              <a:pathLst>
                <a:path w="39763" h="56709" extrusionOk="0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5032925" y="7077175"/>
              <a:ext cx="773075" cy="494550"/>
            </a:xfrm>
            <a:custGeom>
              <a:avLst/>
              <a:gdLst/>
              <a:ahLst/>
              <a:cxnLst/>
              <a:rect l="l" t="t" r="r" b="b"/>
              <a:pathLst>
                <a:path w="30923" h="19782" extrusionOk="0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4866150" y="7713650"/>
              <a:ext cx="1105800" cy="434725"/>
            </a:xfrm>
            <a:custGeom>
              <a:avLst/>
              <a:gdLst/>
              <a:ahLst/>
              <a:cxnLst/>
              <a:rect l="l" t="t" r="r" b="b"/>
              <a:pathLst>
                <a:path w="44232" h="17389" extrusionOk="0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5228900" y="77418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4972900" y="6153175"/>
              <a:ext cx="537075" cy="243525"/>
            </a:xfrm>
            <a:custGeom>
              <a:avLst/>
              <a:gdLst/>
              <a:ahLst/>
              <a:cxnLst/>
              <a:rect l="l" t="t" r="r" b="b"/>
              <a:pathLst>
                <a:path w="21483" h="9741" extrusionOk="0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5863525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5863525" y="6131925"/>
              <a:ext cx="192650" cy="349025"/>
            </a:xfrm>
            <a:custGeom>
              <a:avLst/>
              <a:gdLst/>
              <a:ahLst/>
              <a:cxnLst/>
              <a:rect l="l" t="t" r="r" b="b"/>
              <a:pathLst>
                <a:path w="7706" h="13961" extrusionOk="0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5866850" y="7027150"/>
              <a:ext cx="231875" cy="44200"/>
            </a:xfrm>
            <a:custGeom>
              <a:avLst/>
              <a:gdLst/>
              <a:ahLst/>
              <a:cxnLst/>
              <a:rect l="l" t="t" r="r" b="b"/>
              <a:pathLst>
                <a:path w="9275" h="1768" extrusionOk="0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4785250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4784425" y="6132050"/>
              <a:ext cx="192650" cy="348900"/>
            </a:xfrm>
            <a:custGeom>
              <a:avLst/>
              <a:gdLst/>
              <a:ahLst/>
              <a:cxnLst/>
              <a:rect l="l" t="t" r="r" b="b"/>
              <a:pathLst>
                <a:path w="7706" h="13956" extrusionOk="0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4741900" y="7027150"/>
              <a:ext cx="233525" cy="44200"/>
            </a:xfrm>
            <a:custGeom>
              <a:avLst/>
              <a:gdLst/>
              <a:ahLst/>
              <a:cxnLst/>
              <a:rect l="l" t="t" r="r" b="b"/>
              <a:pathLst>
                <a:path w="9341" h="1768" extrusionOk="0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5866850" y="6426700"/>
              <a:ext cx="231875" cy="44225"/>
            </a:xfrm>
            <a:custGeom>
              <a:avLst/>
              <a:gdLst/>
              <a:ahLst/>
              <a:cxnLst/>
              <a:rect l="l" t="t" r="r" b="b"/>
              <a:pathLst>
                <a:path w="9275" h="1769" extrusionOk="0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4741900" y="6426700"/>
              <a:ext cx="233525" cy="44225"/>
            </a:xfrm>
            <a:custGeom>
              <a:avLst/>
              <a:gdLst/>
              <a:ahLst/>
              <a:cxnLst/>
              <a:rect l="l" t="t" r="r" b="b"/>
              <a:pathLst>
                <a:path w="9341" h="1769" extrusionOk="0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4917025" y="7854400"/>
              <a:ext cx="559575" cy="293925"/>
            </a:xfrm>
            <a:custGeom>
              <a:avLst/>
              <a:gdLst/>
              <a:ahLst/>
              <a:cxnLst/>
              <a:rect l="l" t="t" r="r" b="b"/>
              <a:pathLst>
                <a:path w="22383" h="11757" extrusionOk="0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5393200" y="7715125"/>
              <a:ext cx="462850" cy="412825"/>
            </a:xfrm>
            <a:custGeom>
              <a:avLst/>
              <a:gdLst/>
              <a:ahLst/>
              <a:cxnLst/>
              <a:rect l="l" t="t" r="r" b="b"/>
              <a:pathLst>
                <a:path w="18514" h="16513" extrusionOk="0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4907850" y="7712225"/>
              <a:ext cx="740550" cy="434900"/>
            </a:xfrm>
            <a:custGeom>
              <a:avLst/>
              <a:gdLst/>
              <a:ahLst/>
              <a:cxnLst/>
              <a:rect l="l" t="t" r="r" b="b"/>
              <a:pathLst>
                <a:path w="29622" h="17396" extrusionOk="0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5575825" y="7716800"/>
              <a:ext cx="396975" cy="392800"/>
            </a:xfrm>
            <a:custGeom>
              <a:avLst/>
              <a:gdLst/>
              <a:ahLst/>
              <a:cxnLst/>
              <a:rect l="l" t="t" r="r" b="b"/>
              <a:pathLst>
                <a:path w="15879" h="15712" extrusionOk="0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6056175" y="7333200"/>
              <a:ext cx="20850" cy="110925"/>
            </a:xfrm>
            <a:custGeom>
              <a:avLst/>
              <a:gdLst/>
              <a:ahLst/>
              <a:cxnLst/>
              <a:rect l="l" t="t" r="r" b="b"/>
              <a:pathLst>
                <a:path w="834" h="4437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6056175" y="6483425"/>
              <a:ext cx="20850" cy="111775"/>
            </a:xfrm>
            <a:custGeom>
              <a:avLst/>
              <a:gdLst/>
              <a:ahLst/>
              <a:cxnLst/>
              <a:rect l="l" t="t" r="r" b="b"/>
              <a:pathLst>
                <a:path w="834" h="4471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4764400" y="7333200"/>
              <a:ext cx="20875" cy="110925"/>
            </a:xfrm>
            <a:custGeom>
              <a:avLst/>
              <a:gdLst/>
              <a:ahLst/>
              <a:cxnLst/>
              <a:rect l="l" t="t" r="r" b="b"/>
              <a:pathLst>
                <a:path w="835" h="4437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4764400" y="6483425"/>
              <a:ext cx="20875" cy="111775"/>
            </a:xfrm>
            <a:custGeom>
              <a:avLst/>
              <a:gdLst/>
              <a:ahLst/>
              <a:cxnLst/>
              <a:rect l="l" t="t" r="r" b="b"/>
              <a:pathLst>
                <a:path w="835" h="4471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5006250" y="6528450"/>
              <a:ext cx="81750" cy="743050"/>
            </a:xfrm>
            <a:custGeom>
              <a:avLst/>
              <a:gdLst/>
              <a:ahLst/>
              <a:cxnLst/>
              <a:rect l="l" t="t" r="r" b="b"/>
              <a:pathLst>
                <a:path w="3270" h="29722" extrusionOk="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5006250" y="7334025"/>
              <a:ext cx="81750" cy="221025"/>
            </a:xfrm>
            <a:custGeom>
              <a:avLst/>
              <a:gdLst/>
              <a:ahLst/>
              <a:cxnLst/>
              <a:rect l="l" t="t" r="r" b="b"/>
              <a:pathLst>
                <a:path w="3270" h="8841" extrusionOk="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4919525" y="7766100"/>
              <a:ext cx="101750" cy="245000"/>
            </a:xfrm>
            <a:custGeom>
              <a:avLst/>
              <a:gdLst/>
              <a:ahLst/>
              <a:cxnLst/>
              <a:rect l="l" t="t" r="r" b="b"/>
              <a:pathLst>
                <a:path w="4070" h="9800" extrusionOk="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4897000" y="8021275"/>
              <a:ext cx="60900" cy="74050"/>
            </a:xfrm>
            <a:custGeom>
              <a:avLst/>
              <a:gdLst/>
              <a:ahLst/>
              <a:cxnLst/>
              <a:rect l="l" t="t" r="r" b="b"/>
              <a:pathLst>
                <a:path w="2436" h="2962" extrusionOk="0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4738550" y="7531675"/>
              <a:ext cx="25050" cy="527900"/>
            </a:xfrm>
            <a:custGeom>
              <a:avLst/>
              <a:gdLst/>
              <a:ahLst/>
              <a:cxnLst/>
              <a:rect l="l" t="t" r="r" b="b"/>
              <a:pathLst>
                <a:path w="1002" h="21116" extrusionOk="0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4738550" y="6664375"/>
              <a:ext cx="25050" cy="364450"/>
            </a:xfrm>
            <a:custGeom>
              <a:avLst/>
              <a:gdLst/>
              <a:ahLst/>
              <a:cxnLst/>
              <a:rect l="l" t="t" r="r" b="b"/>
              <a:pathLst>
                <a:path w="1002" h="14578" extrusionOk="0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6065325" y="7881925"/>
              <a:ext cx="269400" cy="69225"/>
            </a:xfrm>
            <a:custGeom>
              <a:avLst/>
              <a:gdLst/>
              <a:ahLst/>
              <a:cxnLst/>
              <a:rect l="l" t="t" r="r" b="b"/>
              <a:pathLst>
                <a:path w="10776" h="2769" extrusionOk="0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606700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4495050" y="7887750"/>
              <a:ext cx="268550" cy="73425"/>
            </a:xfrm>
            <a:custGeom>
              <a:avLst/>
              <a:gdLst/>
              <a:ahLst/>
              <a:cxnLst/>
              <a:rect l="l" t="t" r="r" b="b"/>
              <a:pathLst>
                <a:path w="10742" h="2937" extrusionOk="0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449505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5035425" y="5696175"/>
              <a:ext cx="783925" cy="52575"/>
            </a:xfrm>
            <a:custGeom>
              <a:avLst/>
              <a:gdLst/>
              <a:ahLst/>
              <a:cxnLst/>
              <a:rect l="l" t="t" r="r" b="b"/>
              <a:pathLst>
                <a:path w="31357" h="2103" extrusionOk="0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5032925" y="7077175"/>
              <a:ext cx="562925" cy="494550"/>
            </a:xfrm>
            <a:custGeom>
              <a:avLst/>
              <a:gdLst/>
              <a:ahLst/>
              <a:cxnLst/>
              <a:rect l="l" t="t" r="r" b="b"/>
              <a:pathLst>
                <a:path w="22517" h="19782" extrusionOk="0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5379000" y="7143900"/>
              <a:ext cx="427000" cy="427825"/>
            </a:xfrm>
            <a:custGeom>
              <a:avLst/>
              <a:gdLst/>
              <a:ahLst/>
              <a:cxnLst/>
              <a:rect l="l" t="t" r="r" b="b"/>
              <a:pathLst>
                <a:path w="17080" h="17113" extrusionOk="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5172200" y="7077175"/>
              <a:ext cx="551250" cy="494550"/>
            </a:xfrm>
            <a:custGeom>
              <a:avLst/>
              <a:gdLst/>
              <a:ahLst/>
              <a:cxnLst/>
              <a:rect l="l" t="t" r="r" b="b"/>
              <a:pathLst>
                <a:path w="22050" h="19782" extrusionOk="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4762750" y="8167125"/>
              <a:ext cx="80900" cy="221850"/>
            </a:xfrm>
            <a:custGeom>
              <a:avLst/>
              <a:gdLst/>
              <a:ahLst/>
              <a:cxnLst/>
              <a:rect l="l" t="t" r="r" b="b"/>
              <a:pathLst>
                <a:path w="3236" h="8874" extrusionOk="0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5281450" y="5707025"/>
              <a:ext cx="240200" cy="18375"/>
            </a:xfrm>
            <a:custGeom>
              <a:avLst/>
              <a:gdLst/>
              <a:ahLst/>
              <a:cxnLst/>
              <a:rect l="l" t="t" r="r" b="b"/>
              <a:pathLst>
                <a:path w="9608" h="735" extrusionOk="0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0" name="Google Shape;480;p40"/>
          <p:cNvCxnSpPr/>
          <p:nvPr/>
        </p:nvCxnSpPr>
        <p:spPr>
          <a:xfrm>
            <a:off x="19264" y="3883023"/>
            <a:ext cx="9144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1" name="Google Shape;481;p40"/>
          <p:cNvGrpSpPr/>
          <p:nvPr/>
        </p:nvGrpSpPr>
        <p:grpSpPr>
          <a:xfrm rot="10800000">
            <a:off x="5855362" y="3373725"/>
            <a:ext cx="2166395" cy="2195096"/>
            <a:chOff x="1410161" y="1578330"/>
            <a:chExt cx="2837081" cy="2874667"/>
          </a:xfrm>
        </p:grpSpPr>
        <p:sp>
          <p:nvSpPr>
            <p:cNvPr id="482" name="Google Shape;482;p40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avLst/>
              <a:gdLst/>
              <a:ahLst/>
              <a:cxnLst/>
              <a:rect l="l" t="t" r="r" b="b"/>
              <a:pathLst>
                <a:path w="44810" h="44144" extrusionOk="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avLst/>
              <a:gdLst/>
              <a:ahLst/>
              <a:cxnLst/>
              <a:rect l="l" t="t" r="r" b="b"/>
              <a:pathLst>
                <a:path w="5658" h="5916" extrusionOk="0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avLst/>
              <a:gdLst/>
              <a:ahLst/>
              <a:cxnLst/>
              <a:rect l="l" t="t" r="r" b="b"/>
              <a:pathLst>
                <a:path w="4252" h="3883" extrusionOk="0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avLst/>
              <a:gdLst/>
              <a:ahLst/>
              <a:cxnLst/>
              <a:rect l="l" t="t" r="r" b="b"/>
              <a:pathLst>
                <a:path w="3772" h="4326" extrusionOk="0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49" name="Google Shape;549;p40"/>
          <p:cNvCxnSpPr/>
          <p:nvPr/>
        </p:nvCxnSpPr>
        <p:spPr>
          <a:xfrm>
            <a:off x="-12836" y="1247198"/>
            <a:ext cx="9144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0" name="Google Shape;550;p40"/>
          <p:cNvGrpSpPr/>
          <p:nvPr/>
        </p:nvGrpSpPr>
        <p:grpSpPr>
          <a:xfrm>
            <a:off x="8315593" y="259002"/>
            <a:ext cx="696579" cy="664277"/>
            <a:chOff x="1523350" y="584350"/>
            <a:chExt cx="598950" cy="571175"/>
          </a:xfrm>
        </p:grpSpPr>
        <p:sp>
          <p:nvSpPr>
            <p:cNvPr id="551" name="Google Shape;551;p40"/>
            <p:cNvSpPr/>
            <p:nvPr/>
          </p:nvSpPr>
          <p:spPr>
            <a:xfrm>
              <a:off x="1523350" y="584350"/>
              <a:ext cx="598950" cy="571175"/>
            </a:xfrm>
            <a:custGeom>
              <a:avLst/>
              <a:gdLst/>
              <a:ahLst/>
              <a:cxnLst/>
              <a:rect l="l" t="t" r="r" b="b"/>
              <a:pathLst>
                <a:path w="23958" h="22847" extrusionOk="0">
                  <a:moveTo>
                    <a:pt x="11924" y="1"/>
                  </a:moveTo>
                  <a:cubicBezTo>
                    <a:pt x="11563" y="1"/>
                    <a:pt x="11199" y="18"/>
                    <a:pt x="10833" y="52"/>
                  </a:cubicBezTo>
                  <a:cubicBezTo>
                    <a:pt x="4585" y="680"/>
                    <a:pt x="0" y="6263"/>
                    <a:pt x="629" y="12548"/>
                  </a:cubicBezTo>
                  <a:cubicBezTo>
                    <a:pt x="1184" y="18446"/>
                    <a:pt x="6135" y="22847"/>
                    <a:pt x="11936" y="22847"/>
                  </a:cubicBezTo>
                  <a:cubicBezTo>
                    <a:pt x="12317" y="22847"/>
                    <a:pt x="12701" y="22828"/>
                    <a:pt x="13088" y="22789"/>
                  </a:cubicBezTo>
                  <a:cubicBezTo>
                    <a:pt x="19373" y="22160"/>
                    <a:pt x="23957" y="16578"/>
                    <a:pt x="23329" y="10293"/>
                  </a:cubicBezTo>
                  <a:cubicBezTo>
                    <a:pt x="22737" y="4409"/>
                    <a:pt x="17752" y="1"/>
                    <a:pt x="11924" y="1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2" name="Google Shape;552;p40"/>
            <p:cNvGrpSpPr/>
            <p:nvPr/>
          </p:nvGrpSpPr>
          <p:grpSpPr>
            <a:xfrm>
              <a:off x="1555700" y="627250"/>
              <a:ext cx="534250" cy="485225"/>
              <a:chOff x="1555700" y="627250"/>
              <a:chExt cx="534250" cy="485225"/>
            </a:xfrm>
          </p:grpSpPr>
          <p:sp>
            <p:nvSpPr>
              <p:cNvPr id="553" name="Google Shape;553;p40"/>
              <p:cNvSpPr/>
              <p:nvPr/>
            </p:nvSpPr>
            <p:spPr>
              <a:xfrm>
                <a:off x="1555700" y="627250"/>
                <a:ext cx="534250" cy="485225"/>
              </a:xfrm>
              <a:custGeom>
                <a:avLst/>
                <a:gdLst/>
                <a:ahLst/>
                <a:cxnLst/>
                <a:rect l="l" t="t" r="r" b="b"/>
                <a:pathLst>
                  <a:path w="21370" h="19409" extrusionOk="0">
                    <a:moveTo>
                      <a:pt x="10670" y="0"/>
                    </a:moveTo>
                    <a:cubicBezTo>
                      <a:pt x="9932" y="0"/>
                      <a:pt x="9181" y="84"/>
                      <a:pt x="8430" y="258"/>
                    </a:cubicBezTo>
                    <a:cubicBezTo>
                      <a:pt x="3217" y="1478"/>
                      <a:pt x="0" y="6728"/>
                      <a:pt x="1220" y="11941"/>
                    </a:cubicBezTo>
                    <a:cubicBezTo>
                      <a:pt x="2298" y="16408"/>
                      <a:pt x="6279" y="19409"/>
                      <a:pt x="10676" y="19409"/>
                    </a:cubicBezTo>
                    <a:cubicBezTo>
                      <a:pt x="11411" y="19409"/>
                      <a:pt x="12157" y="19325"/>
                      <a:pt x="12903" y="19151"/>
                    </a:cubicBezTo>
                    <a:cubicBezTo>
                      <a:pt x="18116" y="17930"/>
                      <a:pt x="21370" y="12681"/>
                      <a:pt x="20113" y="7468"/>
                    </a:cubicBezTo>
                    <a:cubicBezTo>
                      <a:pt x="19067" y="3001"/>
                      <a:pt x="15090" y="0"/>
                      <a:pt x="106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40"/>
              <p:cNvSpPr/>
              <p:nvPr/>
            </p:nvSpPr>
            <p:spPr>
              <a:xfrm>
                <a:off x="1722075" y="696550"/>
                <a:ext cx="247725" cy="345700"/>
              </a:xfrm>
              <a:custGeom>
                <a:avLst/>
                <a:gdLst/>
                <a:ahLst/>
                <a:cxnLst/>
                <a:rect l="l" t="t" r="r" b="b"/>
                <a:pathLst>
                  <a:path w="9909" h="13828" extrusionOk="0">
                    <a:moveTo>
                      <a:pt x="4437" y="2330"/>
                    </a:moveTo>
                    <a:cubicBezTo>
                      <a:pt x="5989" y="2330"/>
                      <a:pt x="6840" y="3069"/>
                      <a:pt x="6840" y="4363"/>
                    </a:cubicBezTo>
                    <a:cubicBezTo>
                      <a:pt x="6803" y="5805"/>
                      <a:pt x="5768" y="6618"/>
                      <a:pt x="4178" y="6618"/>
                    </a:cubicBezTo>
                    <a:cubicBezTo>
                      <a:pt x="3697" y="6618"/>
                      <a:pt x="3364" y="6618"/>
                      <a:pt x="3143" y="6544"/>
                    </a:cubicBezTo>
                    <a:lnTo>
                      <a:pt x="3143" y="2478"/>
                    </a:lnTo>
                    <a:cubicBezTo>
                      <a:pt x="3364" y="2404"/>
                      <a:pt x="3808" y="2330"/>
                      <a:pt x="4437" y="2330"/>
                    </a:cubicBezTo>
                    <a:close/>
                    <a:moveTo>
                      <a:pt x="4215" y="0"/>
                    </a:moveTo>
                    <a:cubicBezTo>
                      <a:pt x="2329" y="0"/>
                      <a:pt x="961" y="148"/>
                      <a:pt x="0" y="296"/>
                    </a:cubicBezTo>
                    <a:lnTo>
                      <a:pt x="0" y="13828"/>
                    </a:lnTo>
                    <a:lnTo>
                      <a:pt x="3106" y="13828"/>
                    </a:lnTo>
                    <a:lnTo>
                      <a:pt x="3106" y="8947"/>
                    </a:lnTo>
                    <a:cubicBezTo>
                      <a:pt x="3364" y="8984"/>
                      <a:pt x="3734" y="8984"/>
                      <a:pt x="4178" y="8984"/>
                    </a:cubicBezTo>
                    <a:cubicBezTo>
                      <a:pt x="6026" y="8984"/>
                      <a:pt x="7579" y="8504"/>
                      <a:pt x="8651" y="7543"/>
                    </a:cubicBezTo>
                    <a:cubicBezTo>
                      <a:pt x="9465" y="6766"/>
                      <a:pt x="9908" y="5657"/>
                      <a:pt x="9908" y="4252"/>
                    </a:cubicBezTo>
                    <a:cubicBezTo>
                      <a:pt x="9908" y="2958"/>
                      <a:pt x="9280" y="1812"/>
                      <a:pt x="8429" y="1110"/>
                    </a:cubicBezTo>
                    <a:cubicBezTo>
                      <a:pt x="7505" y="370"/>
                      <a:pt x="6137" y="0"/>
                      <a:pt x="4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ntonio"/>
              <a:buNone/>
              <a:defRPr sz="29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69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63" r:id="rId5"/>
    <p:sldLayoutId id="2147483683" r:id="rId6"/>
    <p:sldLayoutId id="2147483684" r:id="rId7"/>
    <p:sldLayoutId id="2147483685" r:id="rId8"/>
    <p:sldLayoutId id="214748368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4"/>
          <p:cNvSpPr txBox="1">
            <a:spLocks noGrp="1"/>
          </p:cNvSpPr>
          <p:nvPr>
            <p:ph type="ctrTitle"/>
          </p:nvPr>
        </p:nvSpPr>
        <p:spPr>
          <a:xfrm>
            <a:off x="755182" y="2015102"/>
            <a:ext cx="5775000" cy="1364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600" b="0" dirty="0">
                <a:solidFill>
                  <a:schemeClr val="dk2"/>
                </a:solidFill>
                <a:latin typeface="aharoni" panose="020F0502020204030204" pitchFamily="2" charset="-79"/>
                <a:ea typeface="Archivo Black"/>
                <a:cs typeface="aharoni" panose="020F0502020204030204" pitchFamily="2" charset="-79"/>
                <a:sym typeface="Archivo Black"/>
              </a:rPr>
              <a:t>Parking</a:t>
            </a:r>
            <a:br>
              <a:rPr lang="en-US" altLang="ko-KR" sz="6600" b="0" dirty="0">
                <a:solidFill>
                  <a:schemeClr val="dk2"/>
                </a:solidFill>
                <a:latin typeface="aharoni" panose="020F0502020204030204" pitchFamily="2" charset="-79"/>
                <a:ea typeface="Archivo Black"/>
                <a:cs typeface="aharoni" panose="020F0502020204030204" pitchFamily="2" charset="-79"/>
                <a:sym typeface="Archivo Black"/>
              </a:rPr>
            </a:br>
            <a:r>
              <a:rPr lang="en-US" altLang="ko-KR" sz="6600" b="0" dirty="0">
                <a:solidFill>
                  <a:schemeClr val="dk2"/>
                </a:solidFill>
                <a:latin typeface="aharoni" panose="020F0502020204030204" pitchFamily="2" charset="-79"/>
                <a:ea typeface="Archivo Black"/>
                <a:cs typeface="aharoni" panose="020F0502020204030204" pitchFamily="2" charset="-79"/>
                <a:sym typeface="Archivo Black"/>
              </a:rPr>
              <a:t>helper</a:t>
            </a:r>
            <a:endParaRPr lang="ko-KR" altLang="en-US" sz="4000" b="0" dirty="0">
              <a:solidFill>
                <a:schemeClr val="dk2"/>
              </a:solidFill>
              <a:latin typeface="aharoni" panose="020F0502020204030204" pitchFamily="2" charset="-79"/>
              <a:ea typeface="Archivo Black"/>
              <a:cs typeface="aharoni" panose="020F0502020204030204" pitchFamily="2" charset="-79"/>
              <a:sym typeface="Archivo Black"/>
            </a:endParaRPr>
          </a:p>
        </p:txBody>
      </p:sp>
      <p:sp>
        <p:nvSpPr>
          <p:cNvPr id="566" name="Google Shape;566;p44"/>
          <p:cNvSpPr txBox="1">
            <a:spLocks noGrp="1"/>
          </p:cNvSpPr>
          <p:nvPr>
            <p:ph type="subTitle" idx="1"/>
          </p:nvPr>
        </p:nvSpPr>
        <p:spPr>
          <a:xfrm>
            <a:off x="720000" y="4151575"/>
            <a:ext cx="5165100" cy="6937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2020182028 </a:t>
            </a:r>
            <a:r>
              <a:rPr lang="ko-KR" altLang="en-US" dirty="0" err="1">
                <a:latin typeface="+mj-ea"/>
                <a:ea typeface="+mj-ea"/>
              </a:rPr>
              <a:t>이규원</a:t>
            </a:r>
            <a:endParaRPr lang="en-US" altLang="ko-KR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ea"/>
                <a:ea typeface="+mj-ea"/>
              </a:rPr>
              <a:t>2020180044 </a:t>
            </a:r>
            <a:r>
              <a:rPr lang="ko-KR" altLang="en-US" dirty="0" err="1">
                <a:latin typeface="+mj-ea"/>
                <a:ea typeface="+mj-ea"/>
              </a:rPr>
              <a:t>현대윤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67" name="Google Shape;567;p44"/>
          <p:cNvSpPr/>
          <p:nvPr/>
        </p:nvSpPr>
        <p:spPr>
          <a:xfrm>
            <a:off x="6952488" y="3131875"/>
            <a:ext cx="1471500" cy="14715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8" name="Google Shape;568;p44"/>
          <p:cNvCxnSpPr/>
          <p:nvPr/>
        </p:nvCxnSpPr>
        <p:spPr>
          <a:xfrm>
            <a:off x="-225126" y="1684763"/>
            <a:ext cx="9659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9" name="Google Shape;569;p44"/>
          <p:cNvGrpSpPr/>
          <p:nvPr/>
        </p:nvGrpSpPr>
        <p:grpSpPr>
          <a:xfrm>
            <a:off x="-906410" y="-1164651"/>
            <a:ext cx="10011919" cy="2863527"/>
            <a:chOff x="219450" y="174225"/>
            <a:chExt cx="7860500" cy="1345200"/>
          </a:xfrm>
        </p:grpSpPr>
        <p:cxnSp>
          <p:nvCxnSpPr>
            <p:cNvPr id="570" name="Google Shape;570;p44"/>
            <p:cNvCxnSpPr/>
            <p:nvPr/>
          </p:nvCxnSpPr>
          <p:spPr>
            <a:xfrm>
              <a:off x="7137650" y="174225"/>
              <a:ext cx="942300" cy="1345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44"/>
            <p:cNvCxnSpPr/>
            <p:nvPr/>
          </p:nvCxnSpPr>
          <p:spPr>
            <a:xfrm>
              <a:off x="5408100" y="174225"/>
              <a:ext cx="942300" cy="1345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44"/>
            <p:cNvCxnSpPr/>
            <p:nvPr/>
          </p:nvCxnSpPr>
          <p:spPr>
            <a:xfrm>
              <a:off x="3678550" y="174225"/>
              <a:ext cx="942300" cy="1345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44"/>
            <p:cNvCxnSpPr/>
            <p:nvPr/>
          </p:nvCxnSpPr>
          <p:spPr>
            <a:xfrm>
              <a:off x="1949000" y="174225"/>
              <a:ext cx="942300" cy="1345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44"/>
            <p:cNvCxnSpPr/>
            <p:nvPr/>
          </p:nvCxnSpPr>
          <p:spPr>
            <a:xfrm>
              <a:off x="219450" y="174225"/>
              <a:ext cx="942300" cy="1345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75" name="Google Shape;575;p44"/>
          <p:cNvGrpSpPr/>
          <p:nvPr/>
        </p:nvGrpSpPr>
        <p:grpSpPr>
          <a:xfrm rot="-6913452">
            <a:off x="6054304" y="-515550"/>
            <a:ext cx="2454092" cy="1203001"/>
            <a:chOff x="6870075" y="2926700"/>
            <a:chExt cx="3147275" cy="1542800"/>
          </a:xfrm>
        </p:grpSpPr>
        <p:sp>
          <p:nvSpPr>
            <p:cNvPr id="576" name="Google Shape;576;p44"/>
            <p:cNvSpPr/>
            <p:nvPr/>
          </p:nvSpPr>
          <p:spPr>
            <a:xfrm>
              <a:off x="6870075" y="3041775"/>
              <a:ext cx="3023025" cy="1427725"/>
            </a:xfrm>
            <a:custGeom>
              <a:avLst/>
              <a:gdLst/>
              <a:ahLst/>
              <a:cxnLst/>
              <a:rect l="l" t="t" r="r" b="b"/>
              <a:pathLst>
                <a:path w="120921" h="57109" extrusionOk="0">
                  <a:moveTo>
                    <a:pt x="9908" y="1"/>
                  </a:moveTo>
                  <a:cubicBezTo>
                    <a:pt x="9007" y="1"/>
                    <a:pt x="8240" y="501"/>
                    <a:pt x="7840" y="1335"/>
                  </a:cubicBezTo>
                  <a:lnTo>
                    <a:pt x="7606" y="1902"/>
                  </a:lnTo>
                  <a:lnTo>
                    <a:pt x="7306" y="1902"/>
                  </a:lnTo>
                  <a:cubicBezTo>
                    <a:pt x="7106" y="1569"/>
                    <a:pt x="6739" y="1335"/>
                    <a:pt x="6305" y="1335"/>
                  </a:cubicBezTo>
                  <a:lnTo>
                    <a:pt x="1602" y="1335"/>
                  </a:lnTo>
                  <a:cubicBezTo>
                    <a:pt x="935" y="1335"/>
                    <a:pt x="334" y="1902"/>
                    <a:pt x="334" y="2603"/>
                  </a:cubicBezTo>
                  <a:lnTo>
                    <a:pt x="334" y="3970"/>
                  </a:lnTo>
                  <a:cubicBezTo>
                    <a:pt x="134" y="4171"/>
                    <a:pt x="1" y="4638"/>
                    <a:pt x="1" y="5138"/>
                  </a:cubicBezTo>
                  <a:cubicBezTo>
                    <a:pt x="1" y="5638"/>
                    <a:pt x="134" y="6105"/>
                    <a:pt x="334" y="6305"/>
                  </a:cubicBezTo>
                  <a:lnTo>
                    <a:pt x="334" y="50804"/>
                  </a:lnTo>
                  <a:cubicBezTo>
                    <a:pt x="134" y="51004"/>
                    <a:pt x="1" y="51471"/>
                    <a:pt x="1" y="51971"/>
                  </a:cubicBezTo>
                  <a:cubicBezTo>
                    <a:pt x="1" y="52472"/>
                    <a:pt x="134" y="52939"/>
                    <a:pt x="334" y="53139"/>
                  </a:cubicBezTo>
                  <a:lnTo>
                    <a:pt x="334" y="54507"/>
                  </a:lnTo>
                  <a:cubicBezTo>
                    <a:pt x="334" y="55174"/>
                    <a:pt x="901" y="55774"/>
                    <a:pt x="1602" y="55774"/>
                  </a:cubicBezTo>
                  <a:lnTo>
                    <a:pt x="6305" y="55774"/>
                  </a:lnTo>
                  <a:cubicBezTo>
                    <a:pt x="6739" y="55774"/>
                    <a:pt x="7106" y="55574"/>
                    <a:pt x="7306" y="55240"/>
                  </a:cubicBezTo>
                  <a:lnTo>
                    <a:pt x="7606" y="55240"/>
                  </a:lnTo>
                  <a:lnTo>
                    <a:pt x="7840" y="55774"/>
                  </a:lnTo>
                  <a:cubicBezTo>
                    <a:pt x="8240" y="56575"/>
                    <a:pt x="9007" y="57108"/>
                    <a:pt x="9908" y="57108"/>
                  </a:cubicBezTo>
                  <a:lnTo>
                    <a:pt x="32023" y="57108"/>
                  </a:lnTo>
                  <a:cubicBezTo>
                    <a:pt x="32924" y="57108"/>
                    <a:pt x="33691" y="56608"/>
                    <a:pt x="34092" y="55774"/>
                  </a:cubicBezTo>
                  <a:lnTo>
                    <a:pt x="34292" y="55274"/>
                  </a:lnTo>
                  <a:lnTo>
                    <a:pt x="39696" y="55274"/>
                  </a:lnTo>
                  <a:cubicBezTo>
                    <a:pt x="39762" y="55641"/>
                    <a:pt x="40096" y="55941"/>
                    <a:pt x="40463" y="55941"/>
                  </a:cubicBezTo>
                  <a:lnTo>
                    <a:pt x="83360" y="55941"/>
                  </a:lnTo>
                  <a:cubicBezTo>
                    <a:pt x="83727" y="55941"/>
                    <a:pt x="84061" y="55641"/>
                    <a:pt x="84094" y="55274"/>
                  </a:cubicBezTo>
                  <a:lnTo>
                    <a:pt x="86929" y="55274"/>
                  </a:lnTo>
                  <a:lnTo>
                    <a:pt x="87163" y="55774"/>
                  </a:lnTo>
                  <a:cubicBezTo>
                    <a:pt x="87530" y="56575"/>
                    <a:pt x="88330" y="57108"/>
                    <a:pt x="89198" y="57108"/>
                  </a:cubicBezTo>
                  <a:lnTo>
                    <a:pt x="111347" y="57108"/>
                  </a:lnTo>
                  <a:cubicBezTo>
                    <a:pt x="112214" y="57108"/>
                    <a:pt x="113015" y="56608"/>
                    <a:pt x="113382" y="55774"/>
                  </a:cubicBezTo>
                  <a:lnTo>
                    <a:pt x="113582" y="55307"/>
                  </a:lnTo>
                  <a:cubicBezTo>
                    <a:pt x="113782" y="55574"/>
                    <a:pt x="114115" y="55741"/>
                    <a:pt x="114516" y="55741"/>
                  </a:cubicBezTo>
                  <a:lnTo>
                    <a:pt x="119219" y="55741"/>
                  </a:lnTo>
                  <a:cubicBezTo>
                    <a:pt x="119886" y="55741"/>
                    <a:pt x="120453" y="55174"/>
                    <a:pt x="120453" y="54473"/>
                  </a:cubicBezTo>
                  <a:lnTo>
                    <a:pt x="120453" y="50671"/>
                  </a:lnTo>
                  <a:cubicBezTo>
                    <a:pt x="120720" y="50637"/>
                    <a:pt x="120920" y="50437"/>
                    <a:pt x="120920" y="50170"/>
                  </a:cubicBezTo>
                  <a:lnTo>
                    <a:pt x="120920" y="48803"/>
                  </a:lnTo>
                  <a:lnTo>
                    <a:pt x="120920" y="42932"/>
                  </a:lnTo>
                  <a:cubicBezTo>
                    <a:pt x="120920" y="42665"/>
                    <a:pt x="120720" y="42465"/>
                    <a:pt x="120453" y="42431"/>
                  </a:cubicBezTo>
                  <a:lnTo>
                    <a:pt x="120453" y="14711"/>
                  </a:lnTo>
                  <a:cubicBezTo>
                    <a:pt x="120720" y="14645"/>
                    <a:pt x="120920" y="14445"/>
                    <a:pt x="120920" y="14211"/>
                  </a:cubicBezTo>
                  <a:lnTo>
                    <a:pt x="120920" y="8307"/>
                  </a:lnTo>
                  <a:lnTo>
                    <a:pt x="120920" y="6906"/>
                  </a:lnTo>
                  <a:cubicBezTo>
                    <a:pt x="120920" y="6639"/>
                    <a:pt x="120753" y="6439"/>
                    <a:pt x="120520" y="6439"/>
                  </a:cubicBezTo>
                  <a:lnTo>
                    <a:pt x="120520" y="2636"/>
                  </a:lnTo>
                  <a:cubicBezTo>
                    <a:pt x="120520" y="1969"/>
                    <a:pt x="119986" y="1402"/>
                    <a:pt x="119252" y="1402"/>
                  </a:cubicBezTo>
                  <a:lnTo>
                    <a:pt x="114549" y="1402"/>
                  </a:lnTo>
                  <a:cubicBezTo>
                    <a:pt x="114182" y="1402"/>
                    <a:pt x="113849" y="1569"/>
                    <a:pt x="113648" y="1802"/>
                  </a:cubicBezTo>
                  <a:lnTo>
                    <a:pt x="113415" y="1335"/>
                  </a:lnTo>
                  <a:cubicBezTo>
                    <a:pt x="113048" y="568"/>
                    <a:pt x="112247" y="1"/>
                    <a:pt x="111380" y="1"/>
                  </a:cubicBezTo>
                  <a:lnTo>
                    <a:pt x="89231" y="1"/>
                  </a:lnTo>
                  <a:cubicBezTo>
                    <a:pt x="88364" y="1"/>
                    <a:pt x="87563" y="501"/>
                    <a:pt x="87196" y="1335"/>
                  </a:cubicBezTo>
                  <a:lnTo>
                    <a:pt x="86996" y="1836"/>
                  </a:lnTo>
                  <a:lnTo>
                    <a:pt x="84161" y="1836"/>
                  </a:lnTo>
                  <a:cubicBezTo>
                    <a:pt x="84127" y="1469"/>
                    <a:pt x="83794" y="1168"/>
                    <a:pt x="83393" y="1168"/>
                  </a:cubicBezTo>
                  <a:lnTo>
                    <a:pt x="40463" y="1168"/>
                  </a:lnTo>
                  <a:cubicBezTo>
                    <a:pt x="40096" y="1168"/>
                    <a:pt x="39729" y="1469"/>
                    <a:pt x="39696" y="1836"/>
                  </a:cubicBezTo>
                  <a:lnTo>
                    <a:pt x="34292" y="1836"/>
                  </a:lnTo>
                  <a:lnTo>
                    <a:pt x="34092" y="1335"/>
                  </a:lnTo>
                  <a:cubicBezTo>
                    <a:pt x="33691" y="568"/>
                    <a:pt x="32924" y="1"/>
                    <a:pt x="3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4"/>
            <p:cNvSpPr/>
            <p:nvPr/>
          </p:nvSpPr>
          <p:spPr>
            <a:xfrm>
              <a:off x="7986700" y="2955900"/>
              <a:ext cx="1110000" cy="45050"/>
            </a:xfrm>
            <a:custGeom>
              <a:avLst/>
              <a:gdLst/>
              <a:ahLst/>
              <a:cxnLst/>
              <a:rect l="l" t="t" r="r" b="b"/>
              <a:pathLst>
                <a:path w="44400" h="1802" extrusionOk="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lnTo>
                    <a:pt x="1" y="1034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34"/>
                  </a:cubicBezTo>
                  <a:lnTo>
                    <a:pt x="44399" y="734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4"/>
            <p:cNvSpPr/>
            <p:nvPr/>
          </p:nvSpPr>
          <p:spPr>
            <a:xfrm>
              <a:off x="7829100" y="2972575"/>
              <a:ext cx="1403525" cy="112600"/>
            </a:xfrm>
            <a:custGeom>
              <a:avLst/>
              <a:gdLst/>
              <a:ahLst/>
              <a:cxnLst/>
              <a:rect l="l" t="t" r="r" b="b"/>
              <a:pathLst>
                <a:path w="56141" h="4504" extrusionOk="0">
                  <a:moveTo>
                    <a:pt x="0" y="0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4"/>
            <p:cNvSpPr/>
            <p:nvPr/>
          </p:nvSpPr>
          <p:spPr>
            <a:xfrm>
              <a:off x="7986700" y="4279350"/>
              <a:ext cx="1110000" cy="45050"/>
            </a:xfrm>
            <a:custGeom>
              <a:avLst/>
              <a:gdLst/>
              <a:ahLst/>
              <a:cxnLst/>
              <a:rect l="l" t="t" r="r" b="b"/>
              <a:pathLst>
                <a:path w="44400" h="1802" extrusionOk="0">
                  <a:moveTo>
                    <a:pt x="735" y="0"/>
                  </a:moveTo>
                  <a:cubicBezTo>
                    <a:pt x="334" y="0"/>
                    <a:pt x="1" y="334"/>
                    <a:pt x="1" y="767"/>
                  </a:cubicBezTo>
                  <a:lnTo>
                    <a:pt x="1" y="1067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67"/>
                  </a:cubicBezTo>
                  <a:lnTo>
                    <a:pt x="44399" y="767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4"/>
            <p:cNvSpPr/>
            <p:nvPr/>
          </p:nvSpPr>
          <p:spPr>
            <a:xfrm>
              <a:off x="7829100" y="4195100"/>
              <a:ext cx="1403525" cy="112625"/>
            </a:xfrm>
            <a:custGeom>
              <a:avLst/>
              <a:gdLst/>
              <a:ahLst/>
              <a:cxnLst/>
              <a:rect l="l" t="t" r="r" b="b"/>
              <a:pathLst>
                <a:path w="56141" h="4505" extrusionOk="0">
                  <a:moveTo>
                    <a:pt x="0" y="1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9986475" y="3085975"/>
              <a:ext cx="30875" cy="207675"/>
            </a:xfrm>
            <a:custGeom>
              <a:avLst/>
              <a:gdLst/>
              <a:ahLst/>
              <a:cxnLst/>
              <a:rect l="l" t="t" r="r" b="b"/>
              <a:pathLst>
                <a:path w="1235" h="8307" extrusionOk="0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7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9986475" y="3085975"/>
              <a:ext cx="30875" cy="48400"/>
            </a:xfrm>
            <a:custGeom>
              <a:avLst/>
              <a:gdLst/>
              <a:ahLst/>
              <a:cxnLst/>
              <a:rect l="l" t="t" r="r" b="b"/>
              <a:pathLst>
                <a:path w="1235" h="1936" extrusionOk="0">
                  <a:moveTo>
                    <a:pt x="0" y="1"/>
                  </a:moveTo>
                  <a:lnTo>
                    <a:pt x="0" y="1936"/>
                  </a:lnTo>
                  <a:lnTo>
                    <a:pt x="1234" y="1936"/>
                  </a:ln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4"/>
            <p:cNvSpPr/>
            <p:nvPr/>
          </p:nvSpPr>
          <p:spPr>
            <a:xfrm>
              <a:off x="9986475" y="3986625"/>
              <a:ext cx="30875" cy="207675"/>
            </a:xfrm>
            <a:custGeom>
              <a:avLst/>
              <a:gdLst/>
              <a:ahLst/>
              <a:cxnLst/>
              <a:rect l="l" t="t" r="r" b="b"/>
              <a:pathLst>
                <a:path w="1235" h="8307" extrusionOk="0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6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4"/>
            <p:cNvSpPr/>
            <p:nvPr/>
          </p:nvSpPr>
          <p:spPr>
            <a:xfrm>
              <a:off x="9986475" y="4145900"/>
              <a:ext cx="30875" cy="48400"/>
            </a:xfrm>
            <a:custGeom>
              <a:avLst/>
              <a:gdLst/>
              <a:ahLst/>
              <a:cxnLst/>
              <a:rect l="l" t="t" r="r" b="b"/>
              <a:pathLst>
                <a:path w="1235" h="1936" extrusionOk="0">
                  <a:moveTo>
                    <a:pt x="0" y="1"/>
                  </a:moveTo>
                  <a:lnTo>
                    <a:pt x="0" y="1936"/>
                  </a:lnTo>
                  <a:lnTo>
                    <a:pt x="734" y="1936"/>
                  </a:lnTo>
                  <a:cubicBezTo>
                    <a:pt x="1034" y="1936"/>
                    <a:pt x="1234" y="1735"/>
                    <a:pt x="1234" y="1435"/>
                  </a:cubicBezTo>
                  <a:lnTo>
                    <a:pt x="1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4"/>
            <p:cNvSpPr/>
            <p:nvPr/>
          </p:nvSpPr>
          <p:spPr>
            <a:xfrm>
              <a:off x="9144200" y="2926700"/>
              <a:ext cx="714700" cy="97600"/>
            </a:xfrm>
            <a:custGeom>
              <a:avLst/>
              <a:gdLst/>
              <a:ahLst/>
              <a:cxnLst/>
              <a:rect l="l" t="t" r="r" b="b"/>
              <a:pathLst>
                <a:path w="28588" h="3904" extrusionOk="0">
                  <a:moveTo>
                    <a:pt x="3236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3" y="534"/>
                    <a:pt x="26253" y="1"/>
                    <a:pt x="2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4"/>
            <p:cNvSpPr/>
            <p:nvPr/>
          </p:nvSpPr>
          <p:spPr>
            <a:xfrm>
              <a:off x="9142525" y="4254325"/>
              <a:ext cx="713875" cy="98425"/>
            </a:xfrm>
            <a:custGeom>
              <a:avLst/>
              <a:gdLst/>
              <a:ahLst/>
              <a:cxnLst/>
              <a:rect l="l" t="t" r="r" b="b"/>
              <a:pathLst>
                <a:path w="28555" h="3937" extrusionOk="0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4"/>
            <p:cNvSpPr/>
            <p:nvPr/>
          </p:nvSpPr>
          <p:spPr>
            <a:xfrm>
              <a:off x="9825525" y="2960050"/>
              <a:ext cx="180150" cy="1359350"/>
            </a:xfrm>
            <a:custGeom>
              <a:avLst/>
              <a:gdLst/>
              <a:ahLst/>
              <a:cxnLst/>
              <a:rect l="l" t="t" r="r" b="b"/>
              <a:pathLst>
                <a:path w="7206" h="54374" extrusionOk="0">
                  <a:moveTo>
                    <a:pt x="1268" y="1"/>
                  </a:moveTo>
                  <a:cubicBezTo>
                    <a:pt x="601" y="1"/>
                    <a:pt x="0" y="535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68" y="54373"/>
                  </a:cubicBezTo>
                  <a:lnTo>
                    <a:pt x="5971" y="54373"/>
                  </a:lnTo>
                  <a:cubicBezTo>
                    <a:pt x="6672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2" y="1"/>
                    <a:pt x="5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4"/>
            <p:cNvSpPr/>
            <p:nvPr/>
          </p:nvSpPr>
          <p:spPr>
            <a:xfrm>
              <a:off x="9729625" y="2973400"/>
              <a:ext cx="261875" cy="1332650"/>
            </a:xfrm>
            <a:custGeom>
              <a:avLst/>
              <a:gdLst/>
              <a:ahLst/>
              <a:cxnLst/>
              <a:rect l="l" t="t" r="r" b="b"/>
              <a:pathLst>
                <a:path w="10475" h="53306" extrusionOk="0">
                  <a:moveTo>
                    <a:pt x="1268" y="1"/>
                  </a:moveTo>
                  <a:cubicBezTo>
                    <a:pt x="567" y="1"/>
                    <a:pt x="0" y="534"/>
                    <a:pt x="0" y="1235"/>
                  </a:cubicBezTo>
                  <a:lnTo>
                    <a:pt x="0" y="52038"/>
                  </a:lnTo>
                  <a:cubicBezTo>
                    <a:pt x="0" y="52705"/>
                    <a:pt x="534" y="53305"/>
                    <a:pt x="1268" y="53305"/>
                  </a:cubicBezTo>
                  <a:lnTo>
                    <a:pt x="9207" y="53305"/>
                  </a:lnTo>
                  <a:cubicBezTo>
                    <a:pt x="9874" y="53305"/>
                    <a:pt x="10474" y="52738"/>
                    <a:pt x="10474" y="52071"/>
                  </a:cubicBezTo>
                  <a:lnTo>
                    <a:pt x="10474" y="1235"/>
                  </a:lnTo>
                  <a:cubicBezTo>
                    <a:pt x="10474" y="568"/>
                    <a:pt x="9941" y="1"/>
                    <a:pt x="9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4"/>
            <p:cNvSpPr/>
            <p:nvPr/>
          </p:nvSpPr>
          <p:spPr>
            <a:xfrm>
              <a:off x="6991825" y="3021775"/>
              <a:ext cx="33375" cy="65900"/>
            </a:xfrm>
            <a:custGeom>
              <a:avLst/>
              <a:gdLst/>
              <a:ahLst/>
              <a:cxnLst/>
              <a:rect l="l" t="t" r="r" b="b"/>
              <a:pathLst>
                <a:path w="1335" h="2636" extrusionOk="0">
                  <a:moveTo>
                    <a:pt x="668" y="0"/>
                  </a:moveTo>
                  <a:cubicBezTo>
                    <a:pt x="301" y="0"/>
                    <a:pt x="1" y="601"/>
                    <a:pt x="1" y="1335"/>
                  </a:cubicBezTo>
                  <a:cubicBezTo>
                    <a:pt x="1" y="2069"/>
                    <a:pt x="301" y="2636"/>
                    <a:pt x="668" y="2636"/>
                  </a:cubicBezTo>
                  <a:cubicBezTo>
                    <a:pt x="1068" y="2636"/>
                    <a:pt x="1335" y="2035"/>
                    <a:pt x="1335" y="1335"/>
                  </a:cubicBezTo>
                  <a:cubicBezTo>
                    <a:pt x="1335" y="601"/>
                    <a:pt x="1068" y="34"/>
                    <a:pt x="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4"/>
            <p:cNvSpPr/>
            <p:nvPr/>
          </p:nvSpPr>
          <p:spPr>
            <a:xfrm>
              <a:off x="6991825" y="4191775"/>
              <a:ext cx="33375" cy="66750"/>
            </a:xfrm>
            <a:custGeom>
              <a:avLst/>
              <a:gdLst/>
              <a:ahLst/>
              <a:cxnLst/>
              <a:rect l="l" t="t" r="r" b="b"/>
              <a:pathLst>
                <a:path w="1335" h="2670" extrusionOk="0">
                  <a:moveTo>
                    <a:pt x="668" y="1"/>
                  </a:moveTo>
                  <a:cubicBezTo>
                    <a:pt x="301" y="1"/>
                    <a:pt x="1" y="601"/>
                    <a:pt x="1" y="1335"/>
                  </a:cubicBezTo>
                  <a:cubicBezTo>
                    <a:pt x="1" y="2102"/>
                    <a:pt x="301" y="2669"/>
                    <a:pt x="668" y="2669"/>
                  </a:cubicBezTo>
                  <a:cubicBezTo>
                    <a:pt x="1068" y="2669"/>
                    <a:pt x="1335" y="2069"/>
                    <a:pt x="1335" y="1335"/>
                  </a:cubicBezTo>
                  <a:cubicBezTo>
                    <a:pt x="1335" y="601"/>
                    <a:pt x="10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4"/>
            <p:cNvSpPr/>
            <p:nvPr/>
          </p:nvSpPr>
          <p:spPr>
            <a:xfrm>
              <a:off x="7160275" y="2926700"/>
              <a:ext cx="714700" cy="97600"/>
            </a:xfrm>
            <a:custGeom>
              <a:avLst/>
              <a:gdLst/>
              <a:ahLst/>
              <a:cxnLst/>
              <a:rect l="l" t="t" r="r" b="b"/>
              <a:pathLst>
                <a:path w="28588" h="3904" extrusionOk="0">
                  <a:moveTo>
                    <a:pt x="3237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4" y="534"/>
                    <a:pt x="26253" y="1"/>
                    <a:pt x="25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4"/>
            <p:cNvSpPr/>
            <p:nvPr/>
          </p:nvSpPr>
          <p:spPr>
            <a:xfrm>
              <a:off x="7160275" y="4254325"/>
              <a:ext cx="713875" cy="98425"/>
            </a:xfrm>
            <a:custGeom>
              <a:avLst/>
              <a:gdLst/>
              <a:ahLst/>
              <a:cxnLst/>
              <a:rect l="l" t="t" r="r" b="b"/>
              <a:pathLst>
                <a:path w="28555" h="3937" extrusionOk="0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4"/>
            <p:cNvSpPr/>
            <p:nvPr/>
          </p:nvSpPr>
          <p:spPr>
            <a:xfrm>
              <a:off x="7001850" y="2960050"/>
              <a:ext cx="180150" cy="1359350"/>
            </a:xfrm>
            <a:custGeom>
              <a:avLst/>
              <a:gdLst/>
              <a:ahLst/>
              <a:cxnLst/>
              <a:rect l="l" t="t" r="r" b="b"/>
              <a:pathLst>
                <a:path w="7206" h="54374" extrusionOk="0">
                  <a:moveTo>
                    <a:pt x="1234" y="1"/>
                  </a:moveTo>
                  <a:cubicBezTo>
                    <a:pt x="534" y="34"/>
                    <a:pt x="0" y="568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34" y="54373"/>
                  </a:cubicBezTo>
                  <a:lnTo>
                    <a:pt x="5938" y="54373"/>
                  </a:lnTo>
                  <a:cubicBezTo>
                    <a:pt x="6638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1" y="1"/>
                    <a:pt x="5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4"/>
            <p:cNvSpPr/>
            <p:nvPr/>
          </p:nvSpPr>
          <p:spPr>
            <a:xfrm>
              <a:off x="7016025" y="2974250"/>
              <a:ext cx="261875" cy="1332625"/>
            </a:xfrm>
            <a:custGeom>
              <a:avLst/>
              <a:gdLst/>
              <a:ahLst/>
              <a:cxnLst/>
              <a:rect l="l" t="t" r="r" b="b"/>
              <a:pathLst>
                <a:path w="10475" h="53305" extrusionOk="0">
                  <a:moveTo>
                    <a:pt x="1268" y="0"/>
                  </a:moveTo>
                  <a:cubicBezTo>
                    <a:pt x="601" y="0"/>
                    <a:pt x="0" y="567"/>
                    <a:pt x="0" y="1268"/>
                  </a:cubicBezTo>
                  <a:lnTo>
                    <a:pt x="0" y="52037"/>
                  </a:lnTo>
                  <a:cubicBezTo>
                    <a:pt x="0" y="52704"/>
                    <a:pt x="534" y="53305"/>
                    <a:pt x="1268" y="53305"/>
                  </a:cubicBezTo>
                  <a:lnTo>
                    <a:pt x="9240" y="53305"/>
                  </a:lnTo>
                  <a:cubicBezTo>
                    <a:pt x="9907" y="53305"/>
                    <a:pt x="10474" y="52771"/>
                    <a:pt x="10474" y="52037"/>
                  </a:cubicBezTo>
                  <a:lnTo>
                    <a:pt x="10474" y="1201"/>
                  </a:lnTo>
                  <a:cubicBezTo>
                    <a:pt x="10474" y="567"/>
                    <a:pt x="9941" y="0"/>
                    <a:pt x="9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4"/>
            <p:cNvSpPr/>
            <p:nvPr/>
          </p:nvSpPr>
          <p:spPr>
            <a:xfrm>
              <a:off x="7086075" y="3001750"/>
              <a:ext cx="2859550" cy="1275100"/>
            </a:xfrm>
            <a:custGeom>
              <a:avLst/>
              <a:gdLst/>
              <a:ahLst/>
              <a:cxnLst/>
              <a:rect l="l" t="t" r="r" b="b"/>
              <a:pathLst>
                <a:path w="114382" h="51004" extrusionOk="0">
                  <a:moveTo>
                    <a:pt x="32123" y="1"/>
                  </a:moveTo>
                  <a:lnTo>
                    <a:pt x="2368" y="635"/>
                  </a:lnTo>
                  <a:cubicBezTo>
                    <a:pt x="1034" y="701"/>
                    <a:pt x="0" y="1835"/>
                    <a:pt x="0" y="3170"/>
                  </a:cubicBezTo>
                  <a:lnTo>
                    <a:pt x="0" y="47835"/>
                  </a:lnTo>
                  <a:cubicBezTo>
                    <a:pt x="0" y="49169"/>
                    <a:pt x="1034" y="50270"/>
                    <a:pt x="2368" y="50370"/>
                  </a:cubicBezTo>
                  <a:lnTo>
                    <a:pt x="32123" y="51004"/>
                  </a:lnTo>
                  <a:lnTo>
                    <a:pt x="110446" y="51004"/>
                  </a:lnTo>
                  <a:cubicBezTo>
                    <a:pt x="112614" y="51004"/>
                    <a:pt x="114382" y="49236"/>
                    <a:pt x="114382" y="47068"/>
                  </a:cubicBezTo>
                  <a:lnTo>
                    <a:pt x="114382" y="3970"/>
                  </a:lnTo>
                  <a:cubicBezTo>
                    <a:pt x="114382" y="1735"/>
                    <a:pt x="112614" y="1"/>
                    <a:pt x="110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7198650" y="3041775"/>
              <a:ext cx="805600" cy="1196725"/>
            </a:xfrm>
            <a:custGeom>
              <a:avLst/>
              <a:gdLst/>
              <a:ahLst/>
              <a:cxnLst/>
              <a:rect l="l" t="t" r="r" b="b"/>
              <a:pathLst>
                <a:path w="32224" h="47869" extrusionOk="0">
                  <a:moveTo>
                    <a:pt x="0" y="1"/>
                  </a:moveTo>
                  <a:lnTo>
                    <a:pt x="0" y="47869"/>
                  </a:lnTo>
                  <a:lnTo>
                    <a:pt x="32223" y="47869"/>
                  </a:lnTo>
                  <a:lnTo>
                    <a:pt x="322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4"/>
            <p:cNvSpPr/>
            <p:nvPr/>
          </p:nvSpPr>
          <p:spPr>
            <a:xfrm>
              <a:off x="9135850" y="3068475"/>
              <a:ext cx="731400" cy="1143350"/>
            </a:xfrm>
            <a:custGeom>
              <a:avLst/>
              <a:gdLst/>
              <a:ahLst/>
              <a:cxnLst/>
              <a:rect l="l" t="t" r="r" b="b"/>
              <a:pathLst>
                <a:path w="29256" h="45734" extrusionOk="0">
                  <a:moveTo>
                    <a:pt x="1" y="0"/>
                  </a:moveTo>
                  <a:lnTo>
                    <a:pt x="1" y="45733"/>
                  </a:lnTo>
                  <a:lnTo>
                    <a:pt x="26020" y="45733"/>
                  </a:lnTo>
                  <a:cubicBezTo>
                    <a:pt x="27787" y="45733"/>
                    <a:pt x="29222" y="44265"/>
                    <a:pt x="29222" y="42531"/>
                  </a:cubicBezTo>
                  <a:lnTo>
                    <a:pt x="29222" y="3236"/>
                  </a:lnTo>
                  <a:cubicBezTo>
                    <a:pt x="29255" y="1401"/>
                    <a:pt x="27787" y="0"/>
                    <a:pt x="26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9188400" y="3094325"/>
              <a:ext cx="647975" cy="1090800"/>
            </a:xfrm>
            <a:custGeom>
              <a:avLst/>
              <a:gdLst/>
              <a:ahLst/>
              <a:cxnLst/>
              <a:rect l="l" t="t" r="r" b="b"/>
              <a:pathLst>
                <a:path w="25919" h="43632" extrusionOk="0">
                  <a:moveTo>
                    <a:pt x="0" y="0"/>
                  </a:moveTo>
                  <a:lnTo>
                    <a:pt x="0" y="43632"/>
                  </a:lnTo>
                  <a:lnTo>
                    <a:pt x="23017" y="43632"/>
                  </a:lnTo>
                  <a:cubicBezTo>
                    <a:pt x="24618" y="43632"/>
                    <a:pt x="25919" y="42331"/>
                    <a:pt x="25919" y="40730"/>
                  </a:cubicBezTo>
                  <a:lnTo>
                    <a:pt x="25919" y="2936"/>
                  </a:lnTo>
                  <a:cubicBezTo>
                    <a:pt x="25919" y="1335"/>
                    <a:pt x="24618" y="0"/>
                    <a:pt x="23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4"/>
            <p:cNvSpPr/>
            <p:nvPr/>
          </p:nvSpPr>
          <p:spPr>
            <a:xfrm>
              <a:off x="7091900" y="33401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0"/>
                  </a:moveTo>
                  <a:cubicBezTo>
                    <a:pt x="1379" y="0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0"/>
                    <a:pt x="1" y="2177"/>
                  </a:cubicBezTo>
                  <a:lnTo>
                    <a:pt x="1" y="2677"/>
                  </a:lnTo>
                  <a:cubicBezTo>
                    <a:pt x="1" y="2809"/>
                    <a:pt x="42" y="2898"/>
                    <a:pt x="76" y="2898"/>
                  </a:cubicBezTo>
                  <a:cubicBezTo>
                    <a:pt x="85" y="2898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9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4"/>
            <p:cNvSpPr/>
            <p:nvPr/>
          </p:nvSpPr>
          <p:spPr>
            <a:xfrm>
              <a:off x="7091900" y="33943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1"/>
                  </a:moveTo>
                  <a:cubicBezTo>
                    <a:pt x="1379" y="1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7091900" y="34485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7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4"/>
            <p:cNvSpPr/>
            <p:nvPr/>
          </p:nvSpPr>
          <p:spPr>
            <a:xfrm>
              <a:off x="7091900" y="3501900"/>
              <a:ext cx="35875" cy="72175"/>
            </a:xfrm>
            <a:custGeom>
              <a:avLst/>
              <a:gdLst/>
              <a:ahLst/>
              <a:cxnLst/>
              <a:rect l="l" t="t" r="r" b="b"/>
              <a:pathLst>
                <a:path w="1435" h="2887" extrusionOk="0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077"/>
                    <a:pt x="1" y="2177"/>
                  </a:cubicBezTo>
                  <a:lnTo>
                    <a:pt x="1" y="2678"/>
                  </a:lnTo>
                  <a:cubicBezTo>
                    <a:pt x="1" y="2817"/>
                    <a:pt x="47" y="2886"/>
                    <a:pt x="82" y="2886"/>
                  </a:cubicBezTo>
                  <a:cubicBezTo>
                    <a:pt x="89" y="2886"/>
                    <a:pt x="95" y="2883"/>
                    <a:pt x="101" y="2878"/>
                  </a:cubicBezTo>
                  <a:lnTo>
                    <a:pt x="1402" y="910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4"/>
            <p:cNvSpPr/>
            <p:nvPr/>
          </p:nvSpPr>
          <p:spPr>
            <a:xfrm>
              <a:off x="7091900" y="3556125"/>
              <a:ext cx="35875" cy="72150"/>
            </a:xfrm>
            <a:custGeom>
              <a:avLst/>
              <a:gdLst/>
              <a:ahLst/>
              <a:cxnLst/>
              <a:rect l="l" t="t" r="r" b="b"/>
              <a:pathLst>
                <a:path w="1435" h="2886" extrusionOk="0">
                  <a:moveTo>
                    <a:pt x="1385" y="0"/>
                  </a:moveTo>
                  <a:cubicBezTo>
                    <a:pt x="1379" y="0"/>
                    <a:pt x="1374" y="3"/>
                    <a:pt x="1368" y="8"/>
                  </a:cubicBezTo>
                  <a:lnTo>
                    <a:pt x="67" y="1976"/>
                  </a:lnTo>
                  <a:cubicBezTo>
                    <a:pt x="1" y="2010"/>
                    <a:pt x="1" y="2076"/>
                    <a:pt x="1" y="2177"/>
                  </a:cubicBezTo>
                  <a:lnTo>
                    <a:pt x="1" y="2677"/>
                  </a:lnTo>
                  <a:cubicBezTo>
                    <a:pt x="1" y="2816"/>
                    <a:pt x="47" y="2885"/>
                    <a:pt x="82" y="2885"/>
                  </a:cubicBezTo>
                  <a:cubicBezTo>
                    <a:pt x="89" y="2885"/>
                    <a:pt x="95" y="2883"/>
                    <a:pt x="101" y="2877"/>
                  </a:cubicBezTo>
                  <a:lnTo>
                    <a:pt x="1402" y="909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8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4"/>
            <p:cNvSpPr/>
            <p:nvPr/>
          </p:nvSpPr>
          <p:spPr>
            <a:xfrm>
              <a:off x="7091900" y="3867700"/>
              <a:ext cx="35875" cy="72775"/>
            </a:xfrm>
            <a:custGeom>
              <a:avLst/>
              <a:gdLst/>
              <a:ahLst/>
              <a:cxnLst/>
              <a:rect l="l" t="t" r="r" b="b"/>
              <a:pathLst>
                <a:path w="1435" h="2911" extrusionOk="0">
                  <a:moveTo>
                    <a:pt x="76" y="0"/>
                  </a:moveTo>
                  <a:cubicBezTo>
                    <a:pt x="42" y="0"/>
                    <a:pt x="1" y="90"/>
                    <a:pt x="1" y="221"/>
                  </a:cubicBezTo>
                  <a:lnTo>
                    <a:pt x="1" y="721"/>
                  </a:lnTo>
                  <a:cubicBezTo>
                    <a:pt x="1" y="788"/>
                    <a:pt x="1" y="888"/>
                    <a:pt x="67" y="922"/>
                  </a:cubicBezTo>
                  <a:lnTo>
                    <a:pt x="1368" y="2890"/>
                  </a:lnTo>
                  <a:cubicBezTo>
                    <a:pt x="1375" y="2904"/>
                    <a:pt x="1382" y="2911"/>
                    <a:pt x="1389" y="2911"/>
                  </a:cubicBezTo>
                  <a:cubicBezTo>
                    <a:pt x="1414" y="2911"/>
                    <a:pt x="1435" y="2821"/>
                    <a:pt x="1435" y="2690"/>
                  </a:cubicBezTo>
                  <a:lnTo>
                    <a:pt x="1435" y="2189"/>
                  </a:lnTo>
                  <a:cubicBezTo>
                    <a:pt x="1435" y="2089"/>
                    <a:pt x="1435" y="2022"/>
                    <a:pt x="1402" y="1956"/>
                  </a:cubicBezTo>
                  <a:lnTo>
                    <a:pt x="101" y="21"/>
                  </a:lnTo>
                  <a:cubicBezTo>
                    <a:pt x="94" y="7"/>
                    <a:pt x="85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4"/>
            <p:cNvSpPr/>
            <p:nvPr/>
          </p:nvSpPr>
          <p:spPr>
            <a:xfrm>
              <a:off x="7091900" y="3814625"/>
              <a:ext cx="35875" cy="72125"/>
            </a:xfrm>
            <a:custGeom>
              <a:avLst/>
              <a:gdLst/>
              <a:ahLst/>
              <a:cxnLst/>
              <a:rect l="l" t="t" r="r" b="b"/>
              <a:pathLst>
                <a:path w="1435" h="2885" extrusionOk="0">
                  <a:moveTo>
                    <a:pt x="82" y="1"/>
                  </a:moveTo>
                  <a:cubicBezTo>
                    <a:pt x="47" y="1"/>
                    <a:pt x="1" y="70"/>
                    <a:pt x="1" y="209"/>
                  </a:cubicBezTo>
                  <a:lnTo>
                    <a:pt x="1" y="710"/>
                  </a:lnTo>
                  <a:cubicBezTo>
                    <a:pt x="1" y="810"/>
                    <a:pt x="1" y="876"/>
                    <a:pt x="67" y="910"/>
                  </a:cubicBezTo>
                  <a:lnTo>
                    <a:pt x="1368" y="2878"/>
                  </a:lnTo>
                  <a:cubicBezTo>
                    <a:pt x="1373" y="2882"/>
                    <a:pt x="1377" y="2884"/>
                    <a:pt x="1381" y="2884"/>
                  </a:cubicBezTo>
                  <a:cubicBezTo>
                    <a:pt x="1410" y="2884"/>
                    <a:pt x="1435" y="2794"/>
                    <a:pt x="1435" y="2678"/>
                  </a:cubicBezTo>
                  <a:lnTo>
                    <a:pt x="1435" y="2177"/>
                  </a:lnTo>
                  <a:cubicBezTo>
                    <a:pt x="1435" y="2077"/>
                    <a:pt x="1435" y="2011"/>
                    <a:pt x="1402" y="1977"/>
                  </a:cubicBezTo>
                  <a:lnTo>
                    <a:pt x="101" y="9"/>
                  </a:lnTo>
                  <a:cubicBezTo>
                    <a:pt x="95" y="4"/>
                    <a:pt x="89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4"/>
            <p:cNvSpPr/>
            <p:nvPr/>
          </p:nvSpPr>
          <p:spPr>
            <a:xfrm>
              <a:off x="7091900" y="3759275"/>
              <a:ext cx="35875" cy="72900"/>
            </a:xfrm>
            <a:custGeom>
              <a:avLst/>
              <a:gdLst/>
              <a:ahLst/>
              <a:cxnLst/>
              <a:rect l="l" t="t" r="r" b="b"/>
              <a:pathLst>
                <a:path w="1435" h="2916" extrusionOk="0">
                  <a:moveTo>
                    <a:pt x="76" y="1"/>
                  </a:moveTo>
                  <a:cubicBezTo>
                    <a:pt x="42" y="1"/>
                    <a:pt x="1" y="91"/>
                    <a:pt x="1" y="222"/>
                  </a:cubicBezTo>
                  <a:lnTo>
                    <a:pt x="1" y="722"/>
                  </a:lnTo>
                  <a:cubicBezTo>
                    <a:pt x="1" y="789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7" y="2907"/>
                    <a:pt x="1385" y="2916"/>
                    <a:pt x="1394" y="2916"/>
                  </a:cubicBezTo>
                  <a:cubicBezTo>
                    <a:pt x="1417" y="2916"/>
                    <a:pt x="1435" y="2847"/>
                    <a:pt x="1435" y="2723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56"/>
                  </a:cubicBezTo>
                  <a:lnTo>
                    <a:pt x="101" y="22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4"/>
            <p:cNvSpPr/>
            <p:nvPr/>
          </p:nvSpPr>
          <p:spPr>
            <a:xfrm>
              <a:off x="7091900" y="3706225"/>
              <a:ext cx="35875" cy="72150"/>
            </a:xfrm>
            <a:custGeom>
              <a:avLst/>
              <a:gdLst/>
              <a:ahLst/>
              <a:cxnLst/>
              <a:rect l="l" t="t" r="r" b="b"/>
              <a:pathLst>
                <a:path w="1435" h="2886" extrusionOk="0">
                  <a:moveTo>
                    <a:pt x="82" y="0"/>
                  </a:moveTo>
                  <a:cubicBezTo>
                    <a:pt x="47" y="0"/>
                    <a:pt x="1" y="70"/>
                    <a:pt x="1" y="209"/>
                  </a:cubicBezTo>
                  <a:lnTo>
                    <a:pt x="1" y="709"/>
                  </a:lnTo>
                  <a:cubicBezTo>
                    <a:pt x="1" y="809"/>
                    <a:pt x="1" y="876"/>
                    <a:pt x="67" y="909"/>
                  </a:cubicBezTo>
                  <a:lnTo>
                    <a:pt x="1368" y="2877"/>
                  </a:lnTo>
                  <a:cubicBezTo>
                    <a:pt x="1374" y="2883"/>
                    <a:pt x="1379" y="2886"/>
                    <a:pt x="1385" y="2886"/>
                  </a:cubicBezTo>
                  <a:cubicBezTo>
                    <a:pt x="1412" y="2886"/>
                    <a:pt x="1435" y="2816"/>
                    <a:pt x="1435" y="2677"/>
                  </a:cubicBezTo>
                  <a:lnTo>
                    <a:pt x="1435" y="2177"/>
                  </a:lnTo>
                  <a:cubicBezTo>
                    <a:pt x="1435" y="2077"/>
                    <a:pt x="1435" y="2010"/>
                    <a:pt x="1402" y="1977"/>
                  </a:cubicBezTo>
                  <a:lnTo>
                    <a:pt x="101" y="9"/>
                  </a:lnTo>
                  <a:cubicBezTo>
                    <a:pt x="95" y="3"/>
                    <a:pt x="89" y="0"/>
                    <a:pt x="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4"/>
            <p:cNvSpPr/>
            <p:nvPr/>
          </p:nvSpPr>
          <p:spPr>
            <a:xfrm>
              <a:off x="7091900" y="3651700"/>
              <a:ext cx="35875" cy="73125"/>
            </a:xfrm>
            <a:custGeom>
              <a:avLst/>
              <a:gdLst/>
              <a:ahLst/>
              <a:cxnLst/>
              <a:rect l="l" t="t" r="r" b="b"/>
              <a:pathLst>
                <a:path w="1435" h="2925" extrusionOk="0">
                  <a:moveTo>
                    <a:pt x="76" y="1"/>
                  </a:moveTo>
                  <a:cubicBezTo>
                    <a:pt x="42" y="1"/>
                    <a:pt x="1" y="90"/>
                    <a:pt x="1" y="222"/>
                  </a:cubicBezTo>
                  <a:lnTo>
                    <a:pt x="1" y="722"/>
                  </a:lnTo>
                  <a:cubicBezTo>
                    <a:pt x="1" y="822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6" y="2914"/>
                    <a:pt x="1384" y="2925"/>
                    <a:pt x="1392" y="2925"/>
                  </a:cubicBezTo>
                  <a:cubicBezTo>
                    <a:pt x="1416" y="2925"/>
                    <a:pt x="1435" y="2817"/>
                    <a:pt x="1435" y="2690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90"/>
                  </a:cubicBezTo>
                  <a:lnTo>
                    <a:pt x="101" y="21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4"/>
            <p:cNvSpPr/>
            <p:nvPr/>
          </p:nvSpPr>
          <p:spPr>
            <a:xfrm>
              <a:off x="7111075" y="3614700"/>
              <a:ext cx="17550" cy="50900"/>
            </a:xfrm>
            <a:custGeom>
              <a:avLst/>
              <a:gdLst/>
              <a:ahLst/>
              <a:cxnLst/>
              <a:rect l="l" t="t" r="r" b="b"/>
              <a:pathLst>
                <a:path w="702" h="2036" extrusionOk="0">
                  <a:moveTo>
                    <a:pt x="701" y="0"/>
                  </a:moveTo>
                  <a:lnTo>
                    <a:pt x="1" y="1001"/>
                  </a:lnTo>
                  <a:lnTo>
                    <a:pt x="701" y="2035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4"/>
            <p:cNvSpPr/>
            <p:nvPr/>
          </p:nvSpPr>
          <p:spPr>
            <a:xfrm>
              <a:off x="7103575" y="3961600"/>
              <a:ext cx="25875" cy="255225"/>
            </a:xfrm>
            <a:custGeom>
              <a:avLst/>
              <a:gdLst/>
              <a:ahLst/>
              <a:cxnLst/>
              <a:rect l="l" t="t" r="r" b="b"/>
              <a:pathLst>
                <a:path w="1035" h="10209" extrusionOk="0">
                  <a:moveTo>
                    <a:pt x="1035" y="1"/>
                  </a:moveTo>
                  <a:lnTo>
                    <a:pt x="434" y="268"/>
                  </a:lnTo>
                  <a:cubicBezTo>
                    <a:pt x="167" y="335"/>
                    <a:pt x="1" y="601"/>
                    <a:pt x="1" y="835"/>
                  </a:cubicBezTo>
                  <a:lnTo>
                    <a:pt x="1" y="9007"/>
                  </a:lnTo>
                  <a:cubicBezTo>
                    <a:pt x="1" y="9641"/>
                    <a:pt x="468" y="10142"/>
                    <a:pt x="1035" y="10208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4"/>
            <p:cNvSpPr/>
            <p:nvPr/>
          </p:nvSpPr>
          <p:spPr>
            <a:xfrm>
              <a:off x="7090225" y="3986625"/>
              <a:ext cx="31725" cy="207675"/>
            </a:xfrm>
            <a:custGeom>
              <a:avLst/>
              <a:gdLst/>
              <a:ahLst/>
              <a:cxnLst/>
              <a:rect l="l" t="t" r="r" b="b"/>
              <a:pathLst>
                <a:path w="1269" h="8307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106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4"/>
            <p:cNvSpPr/>
            <p:nvPr/>
          </p:nvSpPr>
          <p:spPr>
            <a:xfrm>
              <a:off x="7090225" y="4145900"/>
              <a:ext cx="31725" cy="48400"/>
            </a:xfrm>
            <a:custGeom>
              <a:avLst/>
              <a:gdLst/>
              <a:ahLst/>
              <a:cxnLst/>
              <a:rect l="l" t="t" r="r" b="b"/>
              <a:pathLst>
                <a:path w="1269" h="1936" extrusionOk="0">
                  <a:moveTo>
                    <a:pt x="1" y="1"/>
                  </a:moveTo>
                  <a:lnTo>
                    <a:pt x="1" y="1435"/>
                  </a:lnTo>
                  <a:cubicBezTo>
                    <a:pt x="1" y="1702"/>
                    <a:pt x="201" y="1936"/>
                    <a:pt x="501" y="1936"/>
                  </a:cubicBezTo>
                  <a:lnTo>
                    <a:pt x="1268" y="1936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4"/>
            <p:cNvSpPr/>
            <p:nvPr/>
          </p:nvSpPr>
          <p:spPr>
            <a:xfrm>
              <a:off x="7103575" y="3063475"/>
              <a:ext cx="25875" cy="255200"/>
            </a:xfrm>
            <a:custGeom>
              <a:avLst/>
              <a:gdLst/>
              <a:ahLst/>
              <a:cxnLst/>
              <a:rect l="l" t="t" r="r" b="b"/>
              <a:pathLst>
                <a:path w="1035" h="10208" extrusionOk="0">
                  <a:moveTo>
                    <a:pt x="1035" y="0"/>
                  </a:moveTo>
                  <a:cubicBezTo>
                    <a:pt x="468" y="67"/>
                    <a:pt x="1" y="567"/>
                    <a:pt x="1" y="1201"/>
                  </a:cubicBezTo>
                  <a:lnTo>
                    <a:pt x="1" y="9374"/>
                  </a:lnTo>
                  <a:cubicBezTo>
                    <a:pt x="1" y="9607"/>
                    <a:pt x="167" y="9874"/>
                    <a:pt x="434" y="9941"/>
                  </a:cubicBezTo>
                  <a:lnTo>
                    <a:pt x="1035" y="10208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4"/>
            <p:cNvSpPr/>
            <p:nvPr/>
          </p:nvSpPr>
          <p:spPr>
            <a:xfrm>
              <a:off x="7090225" y="3085975"/>
              <a:ext cx="31725" cy="207675"/>
            </a:xfrm>
            <a:custGeom>
              <a:avLst/>
              <a:gdLst/>
              <a:ahLst/>
              <a:cxnLst/>
              <a:rect l="l" t="t" r="r" b="b"/>
              <a:pathLst>
                <a:path w="1269" h="8307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073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4"/>
            <p:cNvSpPr/>
            <p:nvPr/>
          </p:nvSpPr>
          <p:spPr>
            <a:xfrm>
              <a:off x="7090225" y="3085975"/>
              <a:ext cx="31725" cy="47575"/>
            </a:xfrm>
            <a:custGeom>
              <a:avLst/>
              <a:gdLst/>
              <a:ahLst/>
              <a:cxnLst/>
              <a:rect l="l" t="t" r="r" b="b"/>
              <a:pathLst>
                <a:path w="1269" h="1903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1902"/>
                  </a:lnTo>
                  <a:lnTo>
                    <a:pt x="1268" y="1902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7226175" y="3705600"/>
              <a:ext cx="748875" cy="504550"/>
            </a:xfrm>
            <a:custGeom>
              <a:avLst/>
              <a:gdLst/>
              <a:ahLst/>
              <a:cxnLst/>
              <a:rect l="l" t="t" r="r" b="b"/>
              <a:pathLst>
                <a:path w="29955" h="20182" extrusionOk="0">
                  <a:moveTo>
                    <a:pt x="33" y="0"/>
                  </a:moveTo>
                  <a:lnTo>
                    <a:pt x="0" y="17246"/>
                  </a:lnTo>
                  <a:lnTo>
                    <a:pt x="29955" y="20181"/>
                  </a:lnTo>
                  <a:lnTo>
                    <a:pt x="29955" y="20181"/>
                  </a:lnTo>
                  <a:lnTo>
                    <a:pt x="27620" y="23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7226175" y="3070150"/>
              <a:ext cx="748875" cy="504550"/>
            </a:xfrm>
            <a:custGeom>
              <a:avLst/>
              <a:gdLst/>
              <a:ahLst/>
              <a:cxnLst/>
              <a:rect l="l" t="t" r="r" b="b"/>
              <a:pathLst>
                <a:path w="29955" h="20182" extrusionOk="0">
                  <a:moveTo>
                    <a:pt x="29955" y="0"/>
                  </a:moveTo>
                  <a:lnTo>
                    <a:pt x="0" y="2936"/>
                  </a:lnTo>
                  <a:lnTo>
                    <a:pt x="33" y="20181"/>
                  </a:lnTo>
                  <a:lnTo>
                    <a:pt x="27620" y="19948"/>
                  </a:lnTo>
                  <a:lnTo>
                    <a:pt x="299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7175300" y="3043450"/>
              <a:ext cx="78400" cy="1196725"/>
            </a:xfrm>
            <a:custGeom>
              <a:avLst/>
              <a:gdLst/>
              <a:ahLst/>
              <a:cxnLst/>
              <a:rect l="l" t="t" r="r" b="b"/>
              <a:pathLst>
                <a:path w="3136" h="47869" extrusionOk="0">
                  <a:moveTo>
                    <a:pt x="934" y="1"/>
                  </a:moveTo>
                  <a:lnTo>
                    <a:pt x="0" y="23918"/>
                  </a:lnTo>
                  <a:lnTo>
                    <a:pt x="934" y="47868"/>
                  </a:lnTo>
                  <a:lnTo>
                    <a:pt x="934" y="47368"/>
                  </a:lnTo>
                  <a:lnTo>
                    <a:pt x="2035" y="43865"/>
                  </a:lnTo>
                  <a:lnTo>
                    <a:pt x="2636" y="43532"/>
                  </a:lnTo>
                  <a:cubicBezTo>
                    <a:pt x="2969" y="43365"/>
                    <a:pt x="3136" y="43031"/>
                    <a:pt x="3136" y="42631"/>
                  </a:cubicBezTo>
                  <a:lnTo>
                    <a:pt x="3136" y="27854"/>
                  </a:lnTo>
                  <a:cubicBezTo>
                    <a:pt x="3136" y="27520"/>
                    <a:pt x="2969" y="27187"/>
                    <a:pt x="2702" y="27020"/>
                  </a:cubicBezTo>
                  <a:lnTo>
                    <a:pt x="2068" y="26620"/>
                  </a:lnTo>
                  <a:lnTo>
                    <a:pt x="2068" y="24452"/>
                  </a:lnTo>
                  <a:lnTo>
                    <a:pt x="2068" y="23351"/>
                  </a:lnTo>
                  <a:lnTo>
                    <a:pt x="2068" y="21216"/>
                  </a:lnTo>
                  <a:lnTo>
                    <a:pt x="2702" y="20849"/>
                  </a:lnTo>
                  <a:cubicBezTo>
                    <a:pt x="2969" y="20682"/>
                    <a:pt x="3136" y="20349"/>
                    <a:pt x="3136" y="20015"/>
                  </a:cubicBezTo>
                  <a:lnTo>
                    <a:pt x="3136" y="5204"/>
                  </a:lnTo>
                  <a:cubicBezTo>
                    <a:pt x="3136" y="4837"/>
                    <a:pt x="2936" y="4504"/>
                    <a:pt x="2636" y="4337"/>
                  </a:cubicBezTo>
                  <a:lnTo>
                    <a:pt x="2035" y="4004"/>
                  </a:lnTo>
                  <a:lnTo>
                    <a:pt x="1101" y="668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7916650" y="3065975"/>
              <a:ext cx="1316800" cy="1150000"/>
            </a:xfrm>
            <a:custGeom>
              <a:avLst/>
              <a:gdLst/>
              <a:ahLst/>
              <a:cxnLst/>
              <a:rect l="l" t="t" r="r" b="b"/>
              <a:pathLst>
                <a:path w="52672" h="46000" extrusionOk="0">
                  <a:moveTo>
                    <a:pt x="3303" y="0"/>
                  </a:moveTo>
                  <a:cubicBezTo>
                    <a:pt x="1502" y="0"/>
                    <a:pt x="1" y="1468"/>
                    <a:pt x="1" y="3303"/>
                  </a:cubicBezTo>
                  <a:lnTo>
                    <a:pt x="1" y="42698"/>
                  </a:lnTo>
                  <a:cubicBezTo>
                    <a:pt x="1" y="44499"/>
                    <a:pt x="1469" y="46000"/>
                    <a:pt x="3303" y="46000"/>
                  </a:cubicBezTo>
                  <a:lnTo>
                    <a:pt x="49369" y="46000"/>
                  </a:lnTo>
                  <a:cubicBezTo>
                    <a:pt x="51171" y="46000"/>
                    <a:pt x="52672" y="44532"/>
                    <a:pt x="52672" y="42698"/>
                  </a:cubicBezTo>
                  <a:lnTo>
                    <a:pt x="52672" y="3303"/>
                  </a:lnTo>
                  <a:cubicBezTo>
                    <a:pt x="52638" y="1468"/>
                    <a:pt x="51171" y="0"/>
                    <a:pt x="49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8136825" y="3246925"/>
              <a:ext cx="1003225" cy="785600"/>
            </a:xfrm>
            <a:custGeom>
              <a:avLst/>
              <a:gdLst/>
              <a:ahLst/>
              <a:cxnLst/>
              <a:rect l="l" t="t" r="r" b="b"/>
              <a:pathLst>
                <a:path w="40129" h="31424" extrusionOk="0">
                  <a:moveTo>
                    <a:pt x="2635" y="1"/>
                  </a:moveTo>
                  <a:cubicBezTo>
                    <a:pt x="1168" y="1"/>
                    <a:pt x="0" y="1168"/>
                    <a:pt x="0" y="2603"/>
                  </a:cubicBezTo>
                  <a:lnTo>
                    <a:pt x="0" y="28788"/>
                  </a:lnTo>
                  <a:cubicBezTo>
                    <a:pt x="0" y="30256"/>
                    <a:pt x="1168" y="31423"/>
                    <a:pt x="2635" y="31423"/>
                  </a:cubicBezTo>
                  <a:lnTo>
                    <a:pt x="37494" y="31423"/>
                  </a:lnTo>
                  <a:cubicBezTo>
                    <a:pt x="38961" y="31423"/>
                    <a:pt x="40095" y="30256"/>
                    <a:pt x="40095" y="28788"/>
                  </a:cubicBezTo>
                  <a:lnTo>
                    <a:pt x="40095" y="2603"/>
                  </a:lnTo>
                  <a:cubicBezTo>
                    <a:pt x="40129" y="1135"/>
                    <a:pt x="38961" y="1"/>
                    <a:pt x="37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7957525" y="4061675"/>
              <a:ext cx="1115825" cy="198500"/>
            </a:xfrm>
            <a:custGeom>
              <a:avLst/>
              <a:gdLst/>
              <a:ahLst/>
              <a:cxnLst/>
              <a:rect l="l" t="t" r="r" b="b"/>
              <a:pathLst>
                <a:path w="44633" h="7940" extrusionOk="0">
                  <a:moveTo>
                    <a:pt x="8873" y="1"/>
                  </a:moveTo>
                  <a:lnTo>
                    <a:pt x="0" y="7940"/>
                  </a:lnTo>
                  <a:lnTo>
                    <a:pt x="44632" y="7806"/>
                  </a:lnTo>
                  <a:lnTo>
                    <a:pt x="44632" y="6139"/>
                  </a:lnTo>
                  <a:lnTo>
                    <a:pt x="34492" y="6139"/>
                  </a:lnTo>
                  <a:cubicBezTo>
                    <a:pt x="33157" y="6139"/>
                    <a:pt x="32057" y="5138"/>
                    <a:pt x="31890" y="3804"/>
                  </a:cubicBezTo>
                  <a:lnTo>
                    <a:pt x="3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7957525" y="3020100"/>
              <a:ext cx="1115825" cy="198500"/>
            </a:xfrm>
            <a:custGeom>
              <a:avLst/>
              <a:gdLst/>
              <a:ahLst/>
              <a:cxnLst/>
              <a:rect l="l" t="t" r="r" b="b"/>
              <a:pathLst>
                <a:path w="44633" h="7940" extrusionOk="0">
                  <a:moveTo>
                    <a:pt x="0" y="1"/>
                  </a:moveTo>
                  <a:lnTo>
                    <a:pt x="8873" y="7940"/>
                  </a:lnTo>
                  <a:lnTo>
                    <a:pt x="31489" y="7940"/>
                  </a:lnTo>
                  <a:lnTo>
                    <a:pt x="31890" y="4137"/>
                  </a:lnTo>
                  <a:cubicBezTo>
                    <a:pt x="32057" y="2803"/>
                    <a:pt x="33157" y="1802"/>
                    <a:pt x="34492" y="1802"/>
                  </a:cubicBezTo>
                  <a:lnTo>
                    <a:pt x="44632" y="1802"/>
                  </a:lnTo>
                  <a:lnTo>
                    <a:pt x="44632" y="1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7980875" y="3001750"/>
              <a:ext cx="1888875" cy="221850"/>
            </a:xfrm>
            <a:custGeom>
              <a:avLst/>
              <a:gdLst/>
              <a:ahLst/>
              <a:cxnLst/>
              <a:rect l="l" t="t" r="r" b="b"/>
              <a:pathLst>
                <a:path w="75555" h="8874" extrusionOk="0">
                  <a:moveTo>
                    <a:pt x="1702" y="1"/>
                  </a:moveTo>
                  <a:lnTo>
                    <a:pt x="1702" y="1635"/>
                  </a:lnTo>
                  <a:lnTo>
                    <a:pt x="0" y="1635"/>
                  </a:lnTo>
                  <a:lnTo>
                    <a:pt x="0" y="2069"/>
                  </a:lnTo>
                  <a:lnTo>
                    <a:pt x="1868" y="2069"/>
                  </a:lnTo>
                  <a:lnTo>
                    <a:pt x="8773" y="8640"/>
                  </a:lnTo>
                  <a:lnTo>
                    <a:pt x="9407" y="8640"/>
                  </a:lnTo>
                  <a:lnTo>
                    <a:pt x="2502" y="2069"/>
                  </a:lnTo>
                  <a:lnTo>
                    <a:pt x="29188" y="2069"/>
                  </a:lnTo>
                  <a:lnTo>
                    <a:pt x="28421" y="8874"/>
                  </a:lnTo>
                  <a:lnTo>
                    <a:pt x="29088" y="8874"/>
                  </a:lnTo>
                  <a:lnTo>
                    <a:pt x="29888" y="2069"/>
                  </a:lnTo>
                  <a:lnTo>
                    <a:pt x="75554" y="2069"/>
                  </a:lnTo>
                  <a:lnTo>
                    <a:pt x="75554" y="1635"/>
                  </a:lnTo>
                  <a:lnTo>
                    <a:pt x="29888" y="1635"/>
                  </a:lnTo>
                  <a:lnTo>
                    <a:pt x="29888" y="1"/>
                  </a:lnTo>
                  <a:lnTo>
                    <a:pt x="29221" y="1"/>
                  </a:lnTo>
                  <a:lnTo>
                    <a:pt x="29221" y="1635"/>
                  </a:lnTo>
                  <a:lnTo>
                    <a:pt x="2502" y="1635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8518750" y="3010100"/>
              <a:ext cx="172650" cy="19200"/>
            </a:xfrm>
            <a:custGeom>
              <a:avLst/>
              <a:gdLst/>
              <a:ahLst/>
              <a:cxnLst/>
              <a:rect l="l" t="t" r="r" b="b"/>
              <a:pathLst>
                <a:path w="6906" h="768" extrusionOk="0">
                  <a:moveTo>
                    <a:pt x="401" y="0"/>
                  </a:moveTo>
                  <a:cubicBezTo>
                    <a:pt x="167" y="0"/>
                    <a:pt x="1" y="67"/>
                    <a:pt x="1" y="167"/>
                  </a:cubicBezTo>
                  <a:lnTo>
                    <a:pt x="1" y="601"/>
                  </a:lnTo>
                  <a:cubicBezTo>
                    <a:pt x="1" y="701"/>
                    <a:pt x="201" y="768"/>
                    <a:pt x="401" y="768"/>
                  </a:cubicBezTo>
                  <a:lnTo>
                    <a:pt x="6505" y="768"/>
                  </a:lnTo>
                  <a:cubicBezTo>
                    <a:pt x="6739" y="768"/>
                    <a:pt x="6906" y="701"/>
                    <a:pt x="6906" y="601"/>
                  </a:cubicBezTo>
                  <a:lnTo>
                    <a:pt x="6906" y="167"/>
                  </a:lnTo>
                  <a:cubicBezTo>
                    <a:pt x="6906" y="34"/>
                    <a:pt x="6739" y="0"/>
                    <a:pt x="6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7980875" y="4056675"/>
              <a:ext cx="1888875" cy="221850"/>
            </a:xfrm>
            <a:custGeom>
              <a:avLst/>
              <a:gdLst/>
              <a:ahLst/>
              <a:cxnLst/>
              <a:rect l="l" t="t" r="r" b="b"/>
              <a:pathLst>
                <a:path w="75555" h="8874" extrusionOk="0">
                  <a:moveTo>
                    <a:pt x="28421" y="1"/>
                  </a:moveTo>
                  <a:lnTo>
                    <a:pt x="29188" y="6806"/>
                  </a:lnTo>
                  <a:lnTo>
                    <a:pt x="2502" y="6806"/>
                  </a:lnTo>
                  <a:lnTo>
                    <a:pt x="9407" y="234"/>
                  </a:lnTo>
                  <a:lnTo>
                    <a:pt x="8773" y="234"/>
                  </a:lnTo>
                  <a:lnTo>
                    <a:pt x="1868" y="6806"/>
                  </a:lnTo>
                  <a:lnTo>
                    <a:pt x="0" y="6806"/>
                  </a:lnTo>
                  <a:lnTo>
                    <a:pt x="0" y="7239"/>
                  </a:lnTo>
                  <a:lnTo>
                    <a:pt x="1702" y="7239"/>
                  </a:lnTo>
                  <a:lnTo>
                    <a:pt x="1702" y="8874"/>
                  </a:lnTo>
                  <a:lnTo>
                    <a:pt x="2502" y="8874"/>
                  </a:lnTo>
                  <a:lnTo>
                    <a:pt x="2502" y="7239"/>
                  </a:lnTo>
                  <a:lnTo>
                    <a:pt x="29221" y="7239"/>
                  </a:lnTo>
                  <a:lnTo>
                    <a:pt x="29221" y="8874"/>
                  </a:lnTo>
                  <a:lnTo>
                    <a:pt x="29888" y="8874"/>
                  </a:lnTo>
                  <a:lnTo>
                    <a:pt x="29888" y="7239"/>
                  </a:lnTo>
                  <a:lnTo>
                    <a:pt x="75554" y="7239"/>
                  </a:lnTo>
                  <a:lnTo>
                    <a:pt x="75554" y="6806"/>
                  </a:lnTo>
                  <a:lnTo>
                    <a:pt x="29888" y="6806"/>
                  </a:lnTo>
                  <a:lnTo>
                    <a:pt x="29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8518750" y="4250150"/>
              <a:ext cx="172650" cy="20050"/>
            </a:xfrm>
            <a:custGeom>
              <a:avLst/>
              <a:gdLst/>
              <a:ahLst/>
              <a:cxnLst/>
              <a:rect l="l" t="t" r="r" b="b"/>
              <a:pathLst>
                <a:path w="6906" h="802" extrusionOk="0">
                  <a:moveTo>
                    <a:pt x="401" y="1"/>
                  </a:moveTo>
                  <a:cubicBezTo>
                    <a:pt x="201" y="1"/>
                    <a:pt x="1" y="101"/>
                    <a:pt x="1" y="167"/>
                  </a:cubicBezTo>
                  <a:lnTo>
                    <a:pt x="1" y="634"/>
                  </a:lnTo>
                  <a:cubicBezTo>
                    <a:pt x="1" y="734"/>
                    <a:pt x="167" y="801"/>
                    <a:pt x="401" y="801"/>
                  </a:cubicBezTo>
                  <a:lnTo>
                    <a:pt x="6505" y="801"/>
                  </a:lnTo>
                  <a:cubicBezTo>
                    <a:pt x="6739" y="801"/>
                    <a:pt x="6906" y="768"/>
                    <a:pt x="6906" y="634"/>
                  </a:cubicBezTo>
                  <a:lnTo>
                    <a:pt x="6906" y="167"/>
                  </a:lnTo>
                  <a:cubicBezTo>
                    <a:pt x="6906" y="101"/>
                    <a:pt x="6739" y="1"/>
                    <a:pt x="6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8804800" y="3111000"/>
              <a:ext cx="352775" cy="95100"/>
            </a:xfrm>
            <a:custGeom>
              <a:avLst/>
              <a:gdLst/>
              <a:ahLst/>
              <a:cxnLst/>
              <a:rect l="l" t="t" r="r" b="b"/>
              <a:pathLst>
                <a:path w="14111" h="3804" extrusionOk="0">
                  <a:moveTo>
                    <a:pt x="1468" y="1"/>
                  </a:moveTo>
                  <a:cubicBezTo>
                    <a:pt x="834" y="1"/>
                    <a:pt x="334" y="468"/>
                    <a:pt x="267" y="1101"/>
                  </a:cubicBezTo>
                  <a:lnTo>
                    <a:pt x="0" y="3303"/>
                  </a:lnTo>
                  <a:cubicBezTo>
                    <a:pt x="0" y="3536"/>
                    <a:pt x="200" y="3803"/>
                    <a:pt x="467" y="3803"/>
                  </a:cubicBezTo>
                  <a:lnTo>
                    <a:pt x="12309" y="3803"/>
                  </a:lnTo>
                  <a:cubicBezTo>
                    <a:pt x="12809" y="3737"/>
                    <a:pt x="13243" y="3403"/>
                    <a:pt x="13376" y="2903"/>
                  </a:cubicBezTo>
                  <a:lnTo>
                    <a:pt x="13910" y="1368"/>
                  </a:lnTo>
                  <a:cubicBezTo>
                    <a:pt x="14110" y="701"/>
                    <a:pt x="13610" y="34"/>
                    <a:pt x="12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8131800" y="3081825"/>
              <a:ext cx="541250" cy="124275"/>
            </a:xfrm>
            <a:custGeom>
              <a:avLst/>
              <a:gdLst/>
              <a:ahLst/>
              <a:cxnLst/>
              <a:rect l="l" t="t" r="r" b="b"/>
              <a:pathLst>
                <a:path w="21650" h="4971" extrusionOk="0">
                  <a:moveTo>
                    <a:pt x="535" y="0"/>
                  </a:moveTo>
                  <a:cubicBezTo>
                    <a:pt x="168" y="0"/>
                    <a:pt x="1" y="434"/>
                    <a:pt x="201" y="701"/>
                  </a:cubicBezTo>
                  <a:lnTo>
                    <a:pt x="2536" y="3636"/>
                  </a:lnTo>
                  <a:cubicBezTo>
                    <a:pt x="3203" y="4470"/>
                    <a:pt x="4204" y="4970"/>
                    <a:pt x="5305" y="4970"/>
                  </a:cubicBezTo>
                  <a:lnTo>
                    <a:pt x="20315" y="4970"/>
                  </a:lnTo>
                  <a:cubicBezTo>
                    <a:pt x="20849" y="4970"/>
                    <a:pt x="21316" y="4537"/>
                    <a:pt x="21350" y="4003"/>
                  </a:cubicBezTo>
                  <a:lnTo>
                    <a:pt x="21583" y="967"/>
                  </a:lnTo>
                  <a:cubicBezTo>
                    <a:pt x="21650" y="467"/>
                    <a:pt x="21216" y="33"/>
                    <a:pt x="20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8803950" y="4073350"/>
              <a:ext cx="353625" cy="95100"/>
            </a:xfrm>
            <a:custGeom>
              <a:avLst/>
              <a:gdLst/>
              <a:ahLst/>
              <a:cxnLst/>
              <a:rect l="l" t="t" r="r" b="b"/>
              <a:pathLst>
                <a:path w="14145" h="3804" extrusionOk="0">
                  <a:moveTo>
                    <a:pt x="501" y="1"/>
                  </a:moveTo>
                  <a:cubicBezTo>
                    <a:pt x="201" y="1"/>
                    <a:pt x="1" y="234"/>
                    <a:pt x="34" y="501"/>
                  </a:cubicBezTo>
                  <a:lnTo>
                    <a:pt x="301" y="2703"/>
                  </a:lnTo>
                  <a:cubicBezTo>
                    <a:pt x="368" y="3337"/>
                    <a:pt x="868" y="3804"/>
                    <a:pt x="1502" y="3804"/>
                  </a:cubicBezTo>
                  <a:lnTo>
                    <a:pt x="12977" y="3804"/>
                  </a:lnTo>
                  <a:cubicBezTo>
                    <a:pt x="13644" y="3804"/>
                    <a:pt x="14144" y="3136"/>
                    <a:pt x="13944" y="2403"/>
                  </a:cubicBezTo>
                  <a:lnTo>
                    <a:pt x="13444" y="868"/>
                  </a:lnTo>
                  <a:cubicBezTo>
                    <a:pt x="13277" y="334"/>
                    <a:pt x="12777" y="1"/>
                    <a:pt x="12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8130975" y="4073350"/>
              <a:ext cx="542075" cy="124300"/>
            </a:xfrm>
            <a:custGeom>
              <a:avLst/>
              <a:gdLst/>
              <a:ahLst/>
              <a:cxnLst/>
              <a:rect l="l" t="t" r="r" b="b"/>
              <a:pathLst>
                <a:path w="21683" h="4972" extrusionOk="0">
                  <a:moveTo>
                    <a:pt x="5338" y="1"/>
                  </a:moveTo>
                  <a:cubicBezTo>
                    <a:pt x="4237" y="1"/>
                    <a:pt x="3236" y="501"/>
                    <a:pt x="2569" y="1335"/>
                  </a:cubicBezTo>
                  <a:lnTo>
                    <a:pt x="234" y="4237"/>
                  </a:lnTo>
                  <a:cubicBezTo>
                    <a:pt x="1" y="4537"/>
                    <a:pt x="201" y="4971"/>
                    <a:pt x="568" y="4971"/>
                  </a:cubicBezTo>
                  <a:lnTo>
                    <a:pt x="20749" y="4971"/>
                  </a:lnTo>
                  <a:cubicBezTo>
                    <a:pt x="21282" y="4971"/>
                    <a:pt x="21683" y="4537"/>
                    <a:pt x="21616" y="4037"/>
                  </a:cubicBezTo>
                  <a:lnTo>
                    <a:pt x="21383" y="968"/>
                  </a:lnTo>
                  <a:cubicBezTo>
                    <a:pt x="21349" y="401"/>
                    <a:pt x="20882" y="1"/>
                    <a:pt x="20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8206025" y="4074200"/>
              <a:ext cx="110100" cy="123450"/>
            </a:xfrm>
            <a:custGeom>
              <a:avLst/>
              <a:gdLst/>
              <a:ahLst/>
              <a:cxnLst/>
              <a:rect l="l" t="t" r="r" b="b"/>
              <a:pathLst>
                <a:path w="4404" h="4938" extrusionOk="0">
                  <a:moveTo>
                    <a:pt x="3203" y="0"/>
                  </a:moveTo>
                  <a:lnTo>
                    <a:pt x="1" y="4937"/>
                  </a:lnTo>
                  <a:lnTo>
                    <a:pt x="1202" y="4937"/>
                  </a:lnTo>
                  <a:lnTo>
                    <a:pt x="4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8271075" y="4074200"/>
              <a:ext cx="178500" cy="123450"/>
            </a:xfrm>
            <a:custGeom>
              <a:avLst/>
              <a:gdLst/>
              <a:ahLst/>
              <a:cxnLst/>
              <a:rect l="l" t="t" r="r" b="b"/>
              <a:pathLst>
                <a:path w="7140" h="4938" extrusionOk="0">
                  <a:moveTo>
                    <a:pt x="3236" y="0"/>
                  </a:moveTo>
                  <a:lnTo>
                    <a:pt x="1" y="4937"/>
                  </a:lnTo>
                  <a:lnTo>
                    <a:pt x="3937" y="4937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8490400" y="4074200"/>
              <a:ext cx="110100" cy="123450"/>
            </a:xfrm>
            <a:custGeom>
              <a:avLst/>
              <a:gdLst/>
              <a:ahLst/>
              <a:cxnLst/>
              <a:rect l="l" t="t" r="r" b="b"/>
              <a:pathLst>
                <a:path w="4404" h="4938" extrusionOk="0">
                  <a:moveTo>
                    <a:pt x="2402" y="0"/>
                  </a:moveTo>
                  <a:lnTo>
                    <a:pt x="534" y="2936"/>
                  </a:lnTo>
                  <a:lnTo>
                    <a:pt x="1" y="3703"/>
                  </a:lnTo>
                  <a:lnTo>
                    <a:pt x="2669" y="3703"/>
                  </a:lnTo>
                  <a:lnTo>
                    <a:pt x="1869" y="4937"/>
                  </a:lnTo>
                  <a:lnTo>
                    <a:pt x="3136" y="4937"/>
                  </a:lnTo>
                  <a:lnTo>
                    <a:pt x="3903" y="3703"/>
                  </a:lnTo>
                  <a:lnTo>
                    <a:pt x="4404" y="2936"/>
                  </a:lnTo>
                  <a:lnTo>
                    <a:pt x="1802" y="2936"/>
                  </a:lnTo>
                  <a:lnTo>
                    <a:pt x="36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8884025" y="4074200"/>
              <a:ext cx="91750" cy="94250"/>
            </a:xfrm>
            <a:custGeom>
              <a:avLst/>
              <a:gdLst/>
              <a:ahLst/>
              <a:cxnLst/>
              <a:rect l="l" t="t" r="r" b="b"/>
              <a:pathLst>
                <a:path w="3670" h="3770" extrusionOk="0">
                  <a:moveTo>
                    <a:pt x="2435" y="0"/>
                  </a:moveTo>
                  <a:lnTo>
                    <a:pt x="0" y="3770"/>
                  </a:lnTo>
                  <a:lnTo>
                    <a:pt x="1234" y="3770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8949900" y="4074200"/>
              <a:ext cx="158475" cy="94250"/>
            </a:xfrm>
            <a:custGeom>
              <a:avLst/>
              <a:gdLst/>
              <a:ahLst/>
              <a:cxnLst/>
              <a:rect l="l" t="t" r="r" b="b"/>
              <a:pathLst>
                <a:path w="6339" h="3770" extrusionOk="0">
                  <a:moveTo>
                    <a:pt x="2469" y="0"/>
                  </a:moveTo>
                  <a:lnTo>
                    <a:pt x="0" y="3770"/>
                  </a:lnTo>
                  <a:lnTo>
                    <a:pt x="3936" y="3770"/>
                  </a:lnTo>
                  <a:lnTo>
                    <a:pt x="6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8210200" y="3082650"/>
              <a:ext cx="110950" cy="123450"/>
            </a:xfrm>
            <a:custGeom>
              <a:avLst/>
              <a:gdLst/>
              <a:ahLst/>
              <a:cxnLst/>
              <a:rect l="l" t="t" r="r" b="b"/>
              <a:pathLst>
                <a:path w="4438" h="4938" extrusionOk="0">
                  <a:moveTo>
                    <a:pt x="1" y="0"/>
                  </a:moveTo>
                  <a:lnTo>
                    <a:pt x="3203" y="4937"/>
                  </a:lnTo>
                  <a:lnTo>
                    <a:pt x="4437" y="4937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4"/>
            <p:cNvSpPr/>
            <p:nvPr/>
          </p:nvSpPr>
          <p:spPr>
            <a:xfrm>
              <a:off x="8276925" y="3082650"/>
              <a:ext cx="176800" cy="123450"/>
            </a:xfrm>
            <a:custGeom>
              <a:avLst/>
              <a:gdLst/>
              <a:ahLst/>
              <a:cxnLst/>
              <a:rect l="l" t="t" r="r" b="b"/>
              <a:pathLst>
                <a:path w="7072" h="4938" extrusionOk="0">
                  <a:moveTo>
                    <a:pt x="0" y="0"/>
                  </a:moveTo>
                  <a:lnTo>
                    <a:pt x="3169" y="4937"/>
                  </a:lnTo>
                  <a:lnTo>
                    <a:pt x="7072" y="4937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4"/>
            <p:cNvSpPr/>
            <p:nvPr/>
          </p:nvSpPr>
          <p:spPr>
            <a:xfrm>
              <a:off x="8500400" y="3082650"/>
              <a:ext cx="110950" cy="123450"/>
            </a:xfrm>
            <a:custGeom>
              <a:avLst/>
              <a:gdLst/>
              <a:ahLst/>
              <a:cxnLst/>
              <a:rect l="l" t="t" r="r" b="b"/>
              <a:pathLst>
                <a:path w="4438" h="4938" extrusionOk="0">
                  <a:moveTo>
                    <a:pt x="1635" y="0"/>
                  </a:moveTo>
                  <a:lnTo>
                    <a:pt x="2669" y="1568"/>
                  </a:lnTo>
                  <a:lnTo>
                    <a:pt x="1" y="1568"/>
                  </a:lnTo>
                  <a:lnTo>
                    <a:pt x="501" y="2335"/>
                  </a:lnTo>
                  <a:lnTo>
                    <a:pt x="2236" y="4937"/>
                  </a:lnTo>
                  <a:lnTo>
                    <a:pt x="3437" y="4937"/>
                  </a:lnTo>
                  <a:lnTo>
                    <a:pt x="1769" y="2335"/>
                  </a:lnTo>
                  <a:lnTo>
                    <a:pt x="4437" y="2335"/>
                  </a:lnTo>
                  <a:lnTo>
                    <a:pt x="3904" y="1568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8888175" y="3111825"/>
              <a:ext cx="91775" cy="94275"/>
            </a:xfrm>
            <a:custGeom>
              <a:avLst/>
              <a:gdLst/>
              <a:ahLst/>
              <a:cxnLst/>
              <a:rect l="l" t="t" r="r" b="b"/>
              <a:pathLst>
                <a:path w="3671" h="3771" extrusionOk="0">
                  <a:moveTo>
                    <a:pt x="1" y="1"/>
                  </a:moveTo>
                  <a:lnTo>
                    <a:pt x="2469" y="3770"/>
                  </a:lnTo>
                  <a:lnTo>
                    <a:pt x="3670" y="3770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4"/>
            <p:cNvSpPr/>
            <p:nvPr/>
          </p:nvSpPr>
          <p:spPr>
            <a:xfrm>
              <a:off x="8954900" y="3111825"/>
              <a:ext cx="158475" cy="94275"/>
            </a:xfrm>
            <a:custGeom>
              <a:avLst/>
              <a:gdLst/>
              <a:ahLst/>
              <a:cxnLst/>
              <a:rect l="l" t="t" r="r" b="b"/>
              <a:pathLst>
                <a:path w="6339" h="3771" extrusionOk="0">
                  <a:moveTo>
                    <a:pt x="0" y="1"/>
                  </a:moveTo>
                  <a:lnTo>
                    <a:pt x="2469" y="3770"/>
                  </a:lnTo>
                  <a:lnTo>
                    <a:pt x="6338" y="3770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4"/>
            <p:cNvSpPr/>
            <p:nvPr/>
          </p:nvSpPr>
          <p:spPr>
            <a:xfrm>
              <a:off x="7937500" y="3174050"/>
              <a:ext cx="151800" cy="928750"/>
            </a:xfrm>
            <a:custGeom>
              <a:avLst/>
              <a:gdLst/>
              <a:ahLst/>
              <a:cxnLst/>
              <a:rect l="l" t="t" r="r" b="b"/>
              <a:pathLst>
                <a:path w="6072" h="37150" extrusionOk="0">
                  <a:moveTo>
                    <a:pt x="998" y="1"/>
                  </a:moveTo>
                  <a:cubicBezTo>
                    <a:pt x="576" y="1"/>
                    <a:pt x="166" y="286"/>
                    <a:pt x="67" y="681"/>
                  </a:cubicBezTo>
                  <a:cubicBezTo>
                    <a:pt x="1" y="781"/>
                    <a:pt x="1" y="848"/>
                    <a:pt x="1" y="981"/>
                  </a:cubicBezTo>
                  <a:lnTo>
                    <a:pt x="1" y="36173"/>
                  </a:lnTo>
                  <a:cubicBezTo>
                    <a:pt x="1" y="36742"/>
                    <a:pt x="481" y="37150"/>
                    <a:pt x="1008" y="37150"/>
                  </a:cubicBezTo>
                  <a:cubicBezTo>
                    <a:pt x="1161" y="37150"/>
                    <a:pt x="1318" y="37115"/>
                    <a:pt x="1468" y="37040"/>
                  </a:cubicBezTo>
                  <a:lnTo>
                    <a:pt x="3637" y="35906"/>
                  </a:lnTo>
                  <a:lnTo>
                    <a:pt x="5104" y="35172"/>
                  </a:lnTo>
                  <a:cubicBezTo>
                    <a:pt x="5671" y="34872"/>
                    <a:pt x="6072" y="34305"/>
                    <a:pt x="6072" y="33638"/>
                  </a:cubicBezTo>
                  <a:lnTo>
                    <a:pt x="6072" y="3650"/>
                  </a:lnTo>
                  <a:cubicBezTo>
                    <a:pt x="6072" y="2983"/>
                    <a:pt x="5671" y="2349"/>
                    <a:pt x="5071" y="2015"/>
                  </a:cubicBezTo>
                  <a:lnTo>
                    <a:pt x="1435" y="114"/>
                  </a:lnTo>
                  <a:cubicBezTo>
                    <a:pt x="1296" y="36"/>
                    <a:pt x="1146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4"/>
            <p:cNvSpPr/>
            <p:nvPr/>
          </p:nvSpPr>
          <p:spPr>
            <a:xfrm>
              <a:off x="7937500" y="3192725"/>
              <a:ext cx="151800" cy="127625"/>
            </a:xfrm>
            <a:custGeom>
              <a:avLst/>
              <a:gdLst/>
              <a:ahLst/>
              <a:cxnLst/>
              <a:rect l="l" t="t" r="r" b="b"/>
              <a:pathLst>
                <a:path w="6072" h="5105" extrusionOk="0">
                  <a:moveTo>
                    <a:pt x="67" y="1"/>
                  </a:moveTo>
                  <a:cubicBezTo>
                    <a:pt x="1" y="67"/>
                    <a:pt x="1" y="167"/>
                    <a:pt x="1" y="267"/>
                  </a:cubicBezTo>
                  <a:lnTo>
                    <a:pt x="1" y="1201"/>
                  </a:lnTo>
                  <a:lnTo>
                    <a:pt x="6072" y="5104"/>
                  </a:lnTo>
                  <a:lnTo>
                    <a:pt x="6072" y="3870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4"/>
            <p:cNvSpPr/>
            <p:nvPr/>
          </p:nvSpPr>
          <p:spPr>
            <a:xfrm>
              <a:off x="7937500" y="3257775"/>
              <a:ext cx="151800" cy="195175"/>
            </a:xfrm>
            <a:custGeom>
              <a:avLst/>
              <a:gdLst/>
              <a:ahLst/>
              <a:cxnLst/>
              <a:rect l="l" t="t" r="r" b="b"/>
              <a:pathLst>
                <a:path w="6072" h="7807" extrusionOk="0">
                  <a:moveTo>
                    <a:pt x="1" y="0"/>
                  </a:moveTo>
                  <a:lnTo>
                    <a:pt x="1" y="3903"/>
                  </a:lnTo>
                  <a:lnTo>
                    <a:pt x="6072" y="7806"/>
                  </a:lnTo>
                  <a:lnTo>
                    <a:pt x="6072" y="39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4"/>
            <p:cNvSpPr/>
            <p:nvPr/>
          </p:nvSpPr>
          <p:spPr>
            <a:xfrm>
              <a:off x="7937500" y="3469600"/>
              <a:ext cx="151800" cy="115925"/>
            </a:xfrm>
            <a:custGeom>
              <a:avLst/>
              <a:gdLst/>
              <a:ahLst/>
              <a:cxnLst/>
              <a:rect l="l" t="t" r="r" b="b"/>
              <a:pathLst>
                <a:path w="6072" h="4637" extrusionOk="0">
                  <a:moveTo>
                    <a:pt x="835" y="0"/>
                  </a:moveTo>
                  <a:lnTo>
                    <a:pt x="835" y="2669"/>
                  </a:lnTo>
                  <a:lnTo>
                    <a:pt x="1" y="2135"/>
                  </a:lnTo>
                  <a:lnTo>
                    <a:pt x="1" y="3369"/>
                  </a:lnTo>
                  <a:lnTo>
                    <a:pt x="835" y="3903"/>
                  </a:lnTo>
                  <a:lnTo>
                    <a:pt x="1635" y="4437"/>
                  </a:lnTo>
                  <a:lnTo>
                    <a:pt x="1635" y="1801"/>
                  </a:lnTo>
                  <a:lnTo>
                    <a:pt x="6072" y="4637"/>
                  </a:lnTo>
                  <a:lnTo>
                    <a:pt x="6072" y="3436"/>
                  </a:lnTo>
                  <a:lnTo>
                    <a:pt x="1635" y="534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4"/>
            <p:cNvSpPr/>
            <p:nvPr/>
          </p:nvSpPr>
          <p:spPr>
            <a:xfrm>
              <a:off x="7937500" y="3851525"/>
              <a:ext cx="151800" cy="129300"/>
            </a:xfrm>
            <a:custGeom>
              <a:avLst/>
              <a:gdLst/>
              <a:ahLst/>
              <a:cxnLst/>
              <a:rect l="l" t="t" r="r" b="b"/>
              <a:pathLst>
                <a:path w="6072" h="5172" extrusionOk="0">
                  <a:moveTo>
                    <a:pt x="1" y="1"/>
                  </a:moveTo>
                  <a:lnTo>
                    <a:pt x="1" y="1235"/>
                  </a:lnTo>
                  <a:lnTo>
                    <a:pt x="6072" y="5171"/>
                  </a:lnTo>
                  <a:lnTo>
                    <a:pt x="6072" y="3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4"/>
            <p:cNvSpPr/>
            <p:nvPr/>
          </p:nvSpPr>
          <p:spPr>
            <a:xfrm>
              <a:off x="7937500" y="3918250"/>
              <a:ext cx="151800" cy="155125"/>
            </a:xfrm>
            <a:custGeom>
              <a:avLst/>
              <a:gdLst/>
              <a:ahLst/>
              <a:cxnLst/>
              <a:rect l="l" t="t" r="r" b="b"/>
              <a:pathLst>
                <a:path w="6072" h="6205" extrusionOk="0">
                  <a:moveTo>
                    <a:pt x="1" y="0"/>
                  </a:moveTo>
                  <a:lnTo>
                    <a:pt x="1" y="3870"/>
                  </a:lnTo>
                  <a:lnTo>
                    <a:pt x="3637" y="6205"/>
                  </a:lnTo>
                  <a:lnTo>
                    <a:pt x="5104" y="5438"/>
                  </a:lnTo>
                  <a:cubicBezTo>
                    <a:pt x="5671" y="5171"/>
                    <a:pt x="6072" y="4570"/>
                    <a:pt x="6072" y="39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4"/>
            <p:cNvSpPr/>
            <p:nvPr/>
          </p:nvSpPr>
          <p:spPr>
            <a:xfrm>
              <a:off x="9162550" y="3271950"/>
              <a:ext cx="52550" cy="737050"/>
            </a:xfrm>
            <a:custGeom>
              <a:avLst/>
              <a:gdLst/>
              <a:ahLst/>
              <a:cxnLst/>
              <a:rect l="l" t="t" r="r" b="b"/>
              <a:pathLst>
                <a:path w="2102" h="29482" extrusionOk="0">
                  <a:moveTo>
                    <a:pt x="1655" y="0"/>
                  </a:moveTo>
                  <a:cubicBezTo>
                    <a:pt x="1558" y="0"/>
                    <a:pt x="1457" y="31"/>
                    <a:pt x="1368" y="101"/>
                  </a:cubicBezTo>
                  <a:lnTo>
                    <a:pt x="634" y="534"/>
                  </a:lnTo>
                  <a:cubicBezTo>
                    <a:pt x="267" y="734"/>
                    <a:pt x="0" y="1168"/>
                    <a:pt x="0" y="1568"/>
                  </a:cubicBezTo>
                  <a:lnTo>
                    <a:pt x="0" y="27954"/>
                  </a:lnTo>
                  <a:cubicBezTo>
                    <a:pt x="0" y="28388"/>
                    <a:pt x="267" y="28788"/>
                    <a:pt x="634" y="29021"/>
                  </a:cubicBezTo>
                  <a:lnTo>
                    <a:pt x="1368" y="29422"/>
                  </a:lnTo>
                  <a:cubicBezTo>
                    <a:pt x="1449" y="29462"/>
                    <a:pt x="1534" y="29481"/>
                    <a:pt x="1617" y="29481"/>
                  </a:cubicBezTo>
                  <a:cubicBezTo>
                    <a:pt x="1873" y="29481"/>
                    <a:pt x="2102" y="29299"/>
                    <a:pt x="2102" y="29021"/>
                  </a:cubicBezTo>
                  <a:lnTo>
                    <a:pt x="2102" y="434"/>
                  </a:lnTo>
                  <a:cubicBezTo>
                    <a:pt x="2102" y="176"/>
                    <a:pt x="1887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4"/>
            <p:cNvSpPr/>
            <p:nvPr/>
          </p:nvSpPr>
          <p:spPr>
            <a:xfrm>
              <a:off x="9162550" y="3462925"/>
              <a:ext cx="52550" cy="65075"/>
            </a:xfrm>
            <a:custGeom>
              <a:avLst/>
              <a:gdLst/>
              <a:ahLst/>
              <a:cxnLst/>
              <a:rect l="l" t="t" r="r" b="b"/>
              <a:pathLst>
                <a:path w="2102" h="2603" extrusionOk="0">
                  <a:moveTo>
                    <a:pt x="0" y="0"/>
                  </a:moveTo>
                  <a:lnTo>
                    <a:pt x="0" y="1268"/>
                  </a:lnTo>
                  <a:lnTo>
                    <a:pt x="2102" y="2602"/>
                  </a:lnTo>
                  <a:lnTo>
                    <a:pt x="2102" y="1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4"/>
            <p:cNvSpPr/>
            <p:nvPr/>
          </p:nvSpPr>
          <p:spPr>
            <a:xfrm>
              <a:off x="9162550" y="3528800"/>
              <a:ext cx="52550" cy="131775"/>
            </a:xfrm>
            <a:custGeom>
              <a:avLst/>
              <a:gdLst/>
              <a:ahLst/>
              <a:cxnLst/>
              <a:rect l="l" t="t" r="r" b="b"/>
              <a:pathLst>
                <a:path w="2102" h="5271" extrusionOk="0">
                  <a:moveTo>
                    <a:pt x="0" y="1"/>
                  </a:moveTo>
                  <a:lnTo>
                    <a:pt x="0" y="3937"/>
                  </a:lnTo>
                  <a:lnTo>
                    <a:pt x="2102" y="5271"/>
                  </a:lnTo>
                  <a:lnTo>
                    <a:pt x="2102" y="1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4"/>
            <p:cNvSpPr/>
            <p:nvPr/>
          </p:nvSpPr>
          <p:spPr>
            <a:xfrm>
              <a:off x="9162550" y="3737275"/>
              <a:ext cx="52550" cy="110950"/>
            </a:xfrm>
            <a:custGeom>
              <a:avLst/>
              <a:gdLst/>
              <a:ahLst/>
              <a:cxnLst/>
              <a:rect l="l" t="t" r="r" b="b"/>
              <a:pathLst>
                <a:path w="2102" h="4438" extrusionOk="0">
                  <a:moveTo>
                    <a:pt x="534" y="1"/>
                  </a:moveTo>
                  <a:lnTo>
                    <a:pt x="534" y="2669"/>
                  </a:lnTo>
                  <a:lnTo>
                    <a:pt x="0" y="2303"/>
                  </a:lnTo>
                  <a:lnTo>
                    <a:pt x="0" y="3570"/>
                  </a:lnTo>
                  <a:lnTo>
                    <a:pt x="534" y="3904"/>
                  </a:lnTo>
                  <a:lnTo>
                    <a:pt x="1368" y="4437"/>
                  </a:lnTo>
                  <a:lnTo>
                    <a:pt x="1368" y="1769"/>
                  </a:lnTo>
                  <a:lnTo>
                    <a:pt x="2102" y="2236"/>
                  </a:lnTo>
                  <a:lnTo>
                    <a:pt x="2102" y="1002"/>
                  </a:lnTo>
                  <a:lnTo>
                    <a:pt x="1368" y="501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4"/>
            <p:cNvSpPr/>
            <p:nvPr/>
          </p:nvSpPr>
          <p:spPr>
            <a:xfrm>
              <a:off x="8102625" y="3214400"/>
              <a:ext cx="1062450" cy="851475"/>
            </a:xfrm>
            <a:custGeom>
              <a:avLst/>
              <a:gdLst/>
              <a:ahLst/>
              <a:cxnLst/>
              <a:rect l="l" t="t" r="r" b="b"/>
              <a:pathLst>
                <a:path w="42498" h="34059" extrusionOk="0">
                  <a:moveTo>
                    <a:pt x="38761" y="401"/>
                  </a:moveTo>
                  <a:cubicBezTo>
                    <a:pt x="40596" y="401"/>
                    <a:pt x="42097" y="1902"/>
                    <a:pt x="42097" y="3737"/>
                  </a:cubicBezTo>
                  <a:lnTo>
                    <a:pt x="42097" y="30323"/>
                  </a:lnTo>
                  <a:cubicBezTo>
                    <a:pt x="42097" y="32157"/>
                    <a:pt x="40596" y="33658"/>
                    <a:pt x="38761" y="33658"/>
                  </a:cubicBezTo>
                  <a:lnTo>
                    <a:pt x="3803" y="33658"/>
                  </a:lnTo>
                  <a:cubicBezTo>
                    <a:pt x="1969" y="33658"/>
                    <a:pt x="467" y="32157"/>
                    <a:pt x="467" y="30323"/>
                  </a:cubicBezTo>
                  <a:lnTo>
                    <a:pt x="467" y="3737"/>
                  </a:lnTo>
                  <a:cubicBezTo>
                    <a:pt x="467" y="1902"/>
                    <a:pt x="1969" y="401"/>
                    <a:pt x="3803" y="401"/>
                  </a:cubicBezTo>
                  <a:close/>
                  <a:moveTo>
                    <a:pt x="3736" y="1"/>
                  </a:moveTo>
                  <a:cubicBezTo>
                    <a:pt x="1668" y="1"/>
                    <a:pt x="0" y="1702"/>
                    <a:pt x="0" y="3737"/>
                  </a:cubicBezTo>
                  <a:lnTo>
                    <a:pt x="0" y="30323"/>
                  </a:lnTo>
                  <a:cubicBezTo>
                    <a:pt x="0" y="32391"/>
                    <a:pt x="1702" y="34059"/>
                    <a:pt x="3736" y="34059"/>
                  </a:cubicBezTo>
                  <a:lnTo>
                    <a:pt x="38728" y="34059"/>
                  </a:lnTo>
                  <a:cubicBezTo>
                    <a:pt x="40830" y="34059"/>
                    <a:pt x="42497" y="32357"/>
                    <a:pt x="42497" y="30323"/>
                  </a:cubicBezTo>
                  <a:lnTo>
                    <a:pt x="42497" y="3737"/>
                  </a:lnTo>
                  <a:cubicBezTo>
                    <a:pt x="42497" y="1702"/>
                    <a:pt x="40830" y="1"/>
                    <a:pt x="387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9252600" y="326027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4"/>
            <p:cNvSpPr/>
            <p:nvPr/>
          </p:nvSpPr>
          <p:spPr>
            <a:xfrm>
              <a:off x="9252600" y="3347850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4"/>
            <p:cNvSpPr/>
            <p:nvPr/>
          </p:nvSpPr>
          <p:spPr>
            <a:xfrm>
              <a:off x="9252600" y="3964125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33"/>
                    <a:pt x="1" y="400"/>
                  </a:cubicBezTo>
                  <a:lnTo>
                    <a:pt x="1" y="1801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01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4"/>
            <p:cNvSpPr/>
            <p:nvPr/>
          </p:nvSpPr>
          <p:spPr>
            <a:xfrm>
              <a:off x="9252600" y="3876550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4"/>
            <p:cNvSpPr/>
            <p:nvPr/>
          </p:nvSpPr>
          <p:spPr>
            <a:xfrm>
              <a:off x="9252600" y="3789000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4"/>
            <p:cNvSpPr/>
            <p:nvPr/>
          </p:nvSpPr>
          <p:spPr>
            <a:xfrm>
              <a:off x="9252600" y="3699750"/>
              <a:ext cx="533750" cy="56750"/>
            </a:xfrm>
            <a:custGeom>
              <a:avLst/>
              <a:gdLst/>
              <a:ahLst/>
              <a:cxnLst/>
              <a:rect l="l" t="t" r="r" b="b"/>
              <a:pathLst>
                <a:path w="21350" h="2270" extrusionOk="0">
                  <a:moveTo>
                    <a:pt x="401" y="1"/>
                  </a:moveTo>
                  <a:cubicBezTo>
                    <a:pt x="201" y="1"/>
                    <a:pt x="1" y="168"/>
                    <a:pt x="1" y="434"/>
                  </a:cubicBezTo>
                  <a:lnTo>
                    <a:pt x="1" y="1835"/>
                  </a:lnTo>
                  <a:cubicBezTo>
                    <a:pt x="1" y="2069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34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4"/>
            <p:cNvSpPr/>
            <p:nvPr/>
          </p:nvSpPr>
          <p:spPr>
            <a:xfrm>
              <a:off x="9252600" y="3436225"/>
              <a:ext cx="533750" cy="56750"/>
            </a:xfrm>
            <a:custGeom>
              <a:avLst/>
              <a:gdLst/>
              <a:ahLst/>
              <a:cxnLst/>
              <a:rect l="l" t="t" r="r" b="b"/>
              <a:pathLst>
                <a:path w="21350" h="2270" extrusionOk="0">
                  <a:moveTo>
                    <a:pt x="401" y="1"/>
                  </a:moveTo>
                  <a:cubicBezTo>
                    <a:pt x="201" y="1"/>
                    <a:pt x="1" y="168"/>
                    <a:pt x="1" y="435"/>
                  </a:cubicBezTo>
                  <a:lnTo>
                    <a:pt x="1" y="1836"/>
                  </a:lnTo>
                  <a:cubicBezTo>
                    <a:pt x="1" y="2036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6"/>
                  </a:cubicBezTo>
                  <a:lnTo>
                    <a:pt x="21350" y="435"/>
                  </a:lnTo>
                  <a:cubicBezTo>
                    <a:pt x="21350" y="168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4"/>
            <p:cNvSpPr/>
            <p:nvPr/>
          </p:nvSpPr>
          <p:spPr>
            <a:xfrm>
              <a:off x="9252600" y="3523800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4"/>
            <p:cNvSpPr/>
            <p:nvPr/>
          </p:nvSpPr>
          <p:spPr>
            <a:xfrm>
              <a:off x="9252600" y="3612200"/>
              <a:ext cx="533750" cy="56725"/>
            </a:xfrm>
            <a:custGeom>
              <a:avLst/>
              <a:gdLst/>
              <a:ahLst/>
              <a:cxnLst/>
              <a:rect l="l" t="t" r="r" b="b"/>
              <a:pathLst>
                <a:path w="21350" h="2269" extrusionOk="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68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4"/>
            <p:cNvSpPr/>
            <p:nvPr/>
          </p:nvSpPr>
          <p:spPr>
            <a:xfrm>
              <a:off x="9252600" y="313102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4"/>
            <p:cNvSpPr/>
            <p:nvPr/>
          </p:nvSpPr>
          <p:spPr>
            <a:xfrm>
              <a:off x="9252600" y="409337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4"/>
            <p:cNvSpPr/>
            <p:nvPr/>
          </p:nvSpPr>
          <p:spPr>
            <a:xfrm>
              <a:off x="9275125" y="3327825"/>
              <a:ext cx="430325" cy="623800"/>
            </a:xfrm>
            <a:custGeom>
              <a:avLst/>
              <a:gdLst/>
              <a:ahLst/>
              <a:cxnLst/>
              <a:rect l="l" t="t" r="r" b="b"/>
              <a:pathLst>
                <a:path w="17213" h="24952" extrusionOk="0">
                  <a:moveTo>
                    <a:pt x="8307" y="0"/>
                  </a:moveTo>
                  <a:cubicBezTo>
                    <a:pt x="3670" y="267"/>
                    <a:pt x="1" y="5705"/>
                    <a:pt x="1" y="12443"/>
                  </a:cubicBezTo>
                  <a:cubicBezTo>
                    <a:pt x="1" y="19148"/>
                    <a:pt x="3703" y="24651"/>
                    <a:pt x="8307" y="24852"/>
                  </a:cubicBezTo>
                  <a:lnTo>
                    <a:pt x="8340" y="24852"/>
                  </a:lnTo>
                  <a:lnTo>
                    <a:pt x="8340" y="24952"/>
                  </a:lnTo>
                  <a:lnTo>
                    <a:pt x="13143" y="24952"/>
                  </a:lnTo>
                  <a:lnTo>
                    <a:pt x="13143" y="23050"/>
                  </a:lnTo>
                  <a:cubicBezTo>
                    <a:pt x="15612" y="20849"/>
                    <a:pt x="17213" y="16946"/>
                    <a:pt x="17213" y="12476"/>
                  </a:cubicBezTo>
                  <a:cubicBezTo>
                    <a:pt x="17213" y="8006"/>
                    <a:pt x="15612" y="4103"/>
                    <a:pt x="13143" y="1868"/>
                  </a:cubicBezTo>
                  <a:lnTo>
                    <a:pt x="13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4"/>
            <p:cNvSpPr/>
            <p:nvPr/>
          </p:nvSpPr>
          <p:spPr>
            <a:xfrm>
              <a:off x="9180050" y="3210250"/>
              <a:ext cx="466200" cy="859800"/>
            </a:xfrm>
            <a:custGeom>
              <a:avLst/>
              <a:gdLst/>
              <a:ahLst/>
              <a:cxnLst/>
              <a:rect l="l" t="t" r="r" b="b"/>
              <a:pathLst>
                <a:path w="18648" h="34392" extrusionOk="0">
                  <a:moveTo>
                    <a:pt x="301" y="0"/>
                  </a:moveTo>
                  <a:cubicBezTo>
                    <a:pt x="134" y="0"/>
                    <a:pt x="1" y="100"/>
                    <a:pt x="1" y="267"/>
                  </a:cubicBezTo>
                  <a:lnTo>
                    <a:pt x="1" y="1201"/>
                  </a:lnTo>
                  <a:cubicBezTo>
                    <a:pt x="1" y="1368"/>
                    <a:pt x="134" y="1501"/>
                    <a:pt x="301" y="1501"/>
                  </a:cubicBezTo>
                  <a:lnTo>
                    <a:pt x="11142" y="1501"/>
                  </a:lnTo>
                  <a:lnTo>
                    <a:pt x="11142" y="32890"/>
                  </a:lnTo>
                  <a:lnTo>
                    <a:pt x="301" y="32890"/>
                  </a:lnTo>
                  <a:cubicBezTo>
                    <a:pt x="134" y="32890"/>
                    <a:pt x="1" y="33024"/>
                    <a:pt x="1" y="33191"/>
                  </a:cubicBezTo>
                  <a:lnTo>
                    <a:pt x="1" y="34091"/>
                  </a:lnTo>
                  <a:cubicBezTo>
                    <a:pt x="1" y="34258"/>
                    <a:pt x="134" y="34391"/>
                    <a:pt x="301" y="34391"/>
                  </a:cubicBezTo>
                  <a:lnTo>
                    <a:pt x="17814" y="34391"/>
                  </a:lnTo>
                  <a:cubicBezTo>
                    <a:pt x="18314" y="34391"/>
                    <a:pt x="18648" y="34024"/>
                    <a:pt x="18581" y="33524"/>
                  </a:cubicBezTo>
                  <a:cubicBezTo>
                    <a:pt x="18514" y="33157"/>
                    <a:pt x="18147" y="32890"/>
                    <a:pt x="17780" y="32890"/>
                  </a:cubicBezTo>
                  <a:lnTo>
                    <a:pt x="12610" y="32890"/>
                  </a:lnTo>
                  <a:lnTo>
                    <a:pt x="12610" y="1501"/>
                  </a:lnTo>
                  <a:lnTo>
                    <a:pt x="17780" y="1501"/>
                  </a:lnTo>
                  <a:cubicBezTo>
                    <a:pt x="18147" y="1501"/>
                    <a:pt x="18481" y="1234"/>
                    <a:pt x="18581" y="867"/>
                  </a:cubicBezTo>
                  <a:cubicBezTo>
                    <a:pt x="18648" y="400"/>
                    <a:pt x="18281" y="0"/>
                    <a:pt x="17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4"/>
            <p:cNvSpPr/>
            <p:nvPr/>
          </p:nvSpPr>
          <p:spPr>
            <a:xfrm>
              <a:off x="9387700" y="3327825"/>
              <a:ext cx="431175" cy="622975"/>
            </a:xfrm>
            <a:custGeom>
              <a:avLst/>
              <a:gdLst/>
              <a:ahLst/>
              <a:cxnLst/>
              <a:rect l="l" t="t" r="r" b="b"/>
              <a:pathLst>
                <a:path w="17247" h="24919" extrusionOk="0">
                  <a:moveTo>
                    <a:pt x="8640" y="0"/>
                  </a:moveTo>
                  <a:cubicBezTo>
                    <a:pt x="3870" y="0"/>
                    <a:pt x="1" y="5571"/>
                    <a:pt x="1" y="12476"/>
                  </a:cubicBezTo>
                  <a:cubicBezTo>
                    <a:pt x="1" y="19348"/>
                    <a:pt x="3870" y="24918"/>
                    <a:pt x="8640" y="24918"/>
                  </a:cubicBezTo>
                  <a:cubicBezTo>
                    <a:pt x="13410" y="24918"/>
                    <a:pt x="17246" y="19348"/>
                    <a:pt x="17246" y="12476"/>
                  </a:cubicBezTo>
                  <a:cubicBezTo>
                    <a:pt x="17246" y="5571"/>
                    <a:pt x="13410" y="0"/>
                    <a:pt x="8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4"/>
            <p:cNvSpPr/>
            <p:nvPr/>
          </p:nvSpPr>
          <p:spPr>
            <a:xfrm>
              <a:off x="9489450" y="3474600"/>
              <a:ext cx="227675" cy="329425"/>
            </a:xfrm>
            <a:custGeom>
              <a:avLst/>
              <a:gdLst/>
              <a:ahLst/>
              <a:cxnLst/>
              <a:rect l="l" t="t" r="r" b="b"/>
              <a:pathLst>
                <a:path w="9107" h="13177" extrusionOk="0">
                  <a:moveTo>
                    <a:pt x="4570" y="0"/>
                  </a:moveTo>
                  <a:cubicBezTo>
                    <a:pt x="2069" y="0"/>
                    <a:pt x="0" y="2969"/>
                    <a:pt x="0" y="6605"/>
                  </a:cubicBezTo>
                  <a:cubicBezTo>
                    <a:pt x="0" y="10241"/>
                    <a:pt x="2069" y="13176"/>
                    <a:pt x="4570" y="13176"/>
                  </a:cubicBezTo>
                  <a:cubicBezTo>
                    <a:pt x="7072" y="13176"/>
                    <a:pt x="9107" y="10241"/>
                    <a:pt x="9107" y="6605"/>
                  </a:cubicBezTo>
                  <a:cubicBezTo>
                    <a:pt x="9107" y="2969"/>
                    <a:pt x="7072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4"/>
            <p:cNvSpPr/>
            <p:nvPr/>
          </p:nvSpPr>
          <p:spPr>
            <a:xfrm>
              <a:off x="9571175" y="3593025"/>
              <a:ext cx="65075" cy="93425"/>
            </a:xfrm>
            <a:custGeom>
              <a:avLst/>
              <a:gdLst/>
              <a:ahLst/>
              <a:cxnLst/>
              <a:rect l="l" t="t" r="r" b="b"/>
              <a:pathLst>
                <a:path w="2603" h="3737" extrusionOk="0">
                  <a:moveTo>
                    <a:pt x="1301" y="0"/>
                  </a:moveTo>
                  <a:cubicBezTo>
                    <a:pt x="601" y="0"/>
                    <a:pt x="0" y="834"/>
                    <a:pt x="0" y="1868"/>
                  </a:cubicBezTo>
                  <a:cubicBezTo>
                    <a:pt x="0" y="2902"/>
                    <a:pt x="601" y="3736"/>
                    <a:pt x="1301" y="3736"/>
                  </a:cubicBezTo>
                  <a:cubicBezTo>
                    <a:pt x="2002" y="3736"/>
                    <a:pt x="2602" y="2902"/>
                    <a:pt x="2602" y="1868"/>
                  </a:cubicBezTo>
                  <a:cubicBezTo>
                    <a:pt x="2602" y="834"/>
                    <a:pt x="2002" y="0"/>
                    <a:pt x="1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4"/>
            <p:cNvSpPr/>
            <p:nvPr/>
          </p:nvSpPr>
          <p:spPr>
            <a:xfrm>
              <a:off x="9662075" y="36205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1"/>
                  </a:moveTo>
                  <a:cubicBezTo>
                    <a:pt x="200" y="1"/>
                    <a:pt x="0" y="334"/>
                    <a:pt x="0" y="768"/>
                  </a:cubicBezTo>
                  <a:cubicBezTo>
                    <a:pt x="0" y="1168"/>
                    <a:pt x="200" y="1502"/>
                    <a:pt x="501" y="1502"/>
                  </a:cubicBezTo>
                  <a:cubicBezTo>
                    <a:pt x="801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4"/>
            <p:cNvSpPr/>
            <p:nvPr/>
          </p:nvSpPr>
          <p:spPr>
            <a:xfrm>
              <a:off x="9520300" y="36205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1"/>
                  </a:moveTo>
                  <a:cubicBezTo>
                    <a:pt x="201" y="1"/>
                    <a:pt x="1" y="334"/>
                    <a:pt x="1" y="768"/>
                  </a:cubicBezTo>
                  <a:cubicBezTo>
                    <a:pt x="1" y="1168"/>
                    <a:pt x="201" y="1502"/>
                    <a:pt x="501" y="1502"/>
                  </a:cubicBezTo>
                  <a:cubicBezTo>
                    <a:pt x="734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4"/>
            <p:cNvSpPr/>
            <p:nvPr/>
          </p:nvSpPr>
          <p:spPr>
            <a:xfrm>
              <a:off x="9591175" y="3723950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1" y="334"/>
                    <a:pt x="1" y="767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802" y="1501"/>
                    <a:pt x="1002" y="1168"/>
                    <a:pt x="1002" y="767"/>
                  </a:cubicBezTo>
                  <a:cubicBezTo>
                    <a:pt x="1002" y="334"/>
                    <a:pt x="802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4"/>
            <p:cNvSpPr/>
            <p:nvPr/>
          </p:nvSpPr>
          <p:spPr>
            <a:xfrm>
              <a:off x="9591175" y="3518800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1" y="334"/>
                    <a:pt x="1" y="734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768" y="1501"/>
                    <a:pt x="1002" y="1168"/>
                    <a:pt x="1002" y="734"/>
                  </a:cubicBezTo>
                  <a:cubicBezTo>
                    <a:pt x="1002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4"/>
            <p:cNvSpPr/>
            <p:nvPr/>
          </p:nvSpPr>
          <p:spPr>
            <a:xfrm>
              <a:off x="9641225" y="36939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4"/>
            <p:cNvSpPr/>
            <p:nvPr/>
          </p:nvSpPr>
          <p:spPr>
            <a:xfrm>
              <a:off x="9538650" y="3548825"/>
              <a:ext cx="28375" cy="36700"/>
            </a:xfrm>
            <a:custGeom>
              <a:avLst/>
              <a:gdLst/>
              <a:ahLst/>
              <a:cxnLst/>
              <a:rect l="l" t="t" r="r" b="b"/>
              <a:pathLst>
                <a:path w="1135" h="1468" extrusionOk="0">
                  <a:moveTo>
                    <a:pt x="584" y="0"/>
                  </a:moveTo>
                  <a:cubicBezTo>
                    <a:pt x="459" y="0"/>
                    <a:pt x="334" y="67"/>
                    <a:pt x="234" y="200"/>
                  </a:cubicBezTo>
                  <a:cubicBezTo>
                    <a:pt x="0" y="500"/>
                    <a:pt x="0" y="967"/>
                    <a:pt x="234" y="1268"/>
                  </a:cubicBezTo>
                  <a:cubicBezTo>
                    <a:pt x="334" y="1401"/>
                    <a:pt x="459" y="1468"/>
                    <a:pt x="584" y="1468"/>
                  </a:cubicBezTo>
                  <a:cubicBezTo>
                    <a:pt x="709" y="1468"/>
                    <a:pt x="834" y="1401"/>
                    <a:pt x="934" y="1268"/>
                  </a:cubicBezTo>
                  <a:cubicBezTo>
                    <a:pt x="1135" y="967"/>
                    <a:pt x="1135" y="500"/>
                    <a:pt x="934" y="200"/>
                  </a:cubicBezTo>
                  <a:cubicBezTo>
                    <a:pt x="834" y="67"/>
                    <a:pt x="709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4"/>
            <p:cNvSpPr/>
            <p:nvPr/>
          </p:nvSpPr>
          <p:spPr>
            <a:xfrm>
              <a:off x="9538650" y="3694750"/>
              <a:ext cx="28375" cy="36725"/>
            </a:xfrm>
            <a:custGeom>
              <a:avLst/>
              <a:gdLst/>
              <a:ahLst/>
              <a:cxnLst/>
              <a:rect l="l" t="t" r="r" b="b"/>
              <a:pathLst>
                <a:path w="1135" h="1469" extrusionOk="0">
                  <a:moveTo>
                    <a:pt x="584" y="1"/>
                  </a:moveTo>
                  <a:cubicBezTo>
                    <a:pt x="459" y="1"/>
                    <a:pt x="334" y="67"/>
                    <a:pt x="234" y="201"/>
                  </a:cubicBezTo>
                  <a:cubicBezTo>
                    <a:pt x="0" y="501"/>
                    <a:pt x="0" y="968"/>
                    <a:pt x="234" y="1268"/>
                  </a:cubicBezTo>
                  <a:cubicBezTo>
                    <a:pt x="334" y="1402"/>
                    <a:pt x="459" y="1468"/>
                    <a:pt x="584" y="1468"/>
                  </a:cubicBezTo>
                  <a:cubicBezTo>
                    <a:pt x="709" y="1468"/>
                    <a:pt x="834" y="1402"/>
                    <a:pt x="934" y="1268"/>
                  </a:cubicBezTo>
                  <a:cubicBezTo>
                    <a:pt x="1135" y="968"/>
                    <a:pt x="1135" y="501"/>
                    <a:pt x="934" y="201"/>
                  </a:cubicBezTo>
                  <a:cubicBezTo>
                    <a:pt x="834" y="67"/>
                    <a:pt x="709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4"/>
            <p:cNvSpPr/>
            <p:nvPr/>
          </p:nvSpPr>
          <p:spPr>
            <a:xfrm>
              <a:off x="9641225" y="35488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44"/>
          <p:cNvGrpSpPr/>
          <p:nvPr/>
        </p:nvGrpSpPr>
        <p:grpSpPr>
          <a:xfrm rot="-1376416">
            <a:off x="4592992" y="-702416"/>
            <a:ext cx="1271483" cy="2057088"/>
            <a:chOff x="4495050" y="5696175"/>
            <a:chExt cx="1966617" cy="3181720"/>
          </a:xfrm>
        </p:grpSpPr>
        <p:sp>
          <p:nvSpPr>
            <p:cNvPr id="677" name="Google Shape;677;p44"/>
            <p:cNvSpPr/>
            <p:nvPr/>
          </p:nvSpPr>
          <p:spPr>
            <a:xfrm>
              <a:off x="4575292" y="5724770"/>
              <a:ext cx="1886375" cy="3153125"/>
            </a:xfrm>
            <a:custGeom>
              <a:avLst/>
              <a:gdLst/>
              <a:ahLst/>
              <a:cxnLst/>
              <a:rect l="l" t="t" r="r" b="b"/>
              <a:pathLst>
                <a:path w="75455" h="126125" extrusionOk="0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6097850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5827675" y="8477350"/>
              <a:ext cx="289400" cy="276150"/>
            </a:xfrm>
            <a:custGeom>
              <a:avLst/>
              <a:gdLst/>
              <a:ahLst/>
              <a:cxnLst/>
              <a:rect l="l" t="t" r="r" b="b"/>
              <a:pathLst>
                <a:path w="11576" h="11046" extrusionOk="0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5777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5864350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4720200" y="8477350"/>
              <a:ext cx="288575" cy="276150"/>
            </a:xfrm>
            <a:custGeom>
              <a:avLst/>
              <a:gdLst/>
              <a:ahLst/>
              <a:cxnLst/>
              <a:rect l="l" t="t" r="r" b="b"/>
              <a:pathLst>
                <a:path w="11543" h="11046" extrusionOk="0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4843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4"/>
            <p:cNvSpPr/>
            <p:nvPr/>
          </p:nvSpPr>
          <p:spPr>
            <a:xfrm>
              <a:off x="4756075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4"/>
            <p:cNvSpPr/>
            <p:nvPr/>
          </p:nvSpPr>
          <p:spPr>
            <a:xfrm>
              <a:off x="4685175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4"/>
            <p:cNvSpPr/>
            <p:nvPr/>
          </p:nvSpPr>
          <p:spPr>
            <a:xfrm>
              <a:off x="4713525" y="6849500"/>
              <a:ext cx="1416050" cy="1918075"/>
            </a:xfrm>
            <a:custGeom>
              <a:avLst/>
              <a:gdLst/>
              <a:ahLst/>
              <a:cxnLst/>
              <a:rect l="l" t="t" r="r" b="b"/>
              <a:pathLst>
                <a:path w="56642" h="76723" extrusionOk="0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4"/>
            <p:cNvSpPr/>
            <p:nvPr/>
          </p:nvSpPr>
          <p:spPr>
            <a:xfrm>
              <a:off x="4711875" y="5732875"/>
              <a:ext cx="1416025" cy="1798825"/>
            </a:xfrm>
            <a:custGeom>
              <a:avLst/>
              <a:gdLst/>
              <a:ahLst/>
              <a:cxnLst/>
              <a:rect l="l" t="t" r="r" b="b"/>
              <a:pathLst>
                <a:path w="56641" h="71953" extrusionOk="0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4"/>
            <p:cNvSpPr/>
            <p:nvPr/>
          </p:nvSpPr>
          <p:spPr>
            <a:xfrm>
              <a:off x="4738550" y="5834625"/>
              <a:ext cx="73425" cy="148450"/>
            </a:xfrm>
            <a:custGeom>
              <a:avLst/>
              <a:gdLst/>
              <a:ahLst/>
              <a:cxnLst/>
              <a:rect l="l" t="t" r="r" b="b"/>
              <a:pathLst>
                <a:path w="2937" h="5938" extrusionOk="0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4"/>
            <p:cNvSpPr/>
            <p:nvPr/>
          </p:nvSpPr>
          <p:spPr>
            <a:xfrm>
              <a:off x="4809450" y="5733725"/>
              <a:ext cx="196825" cy="112600"/>
            </a:xfrm>
            <a:custGeom>
              <a:avLst/>
              <a:gdLst/>
              <a:ahLst/>
              <a:cxnLst/>
              <a:rect l="l" t="t" r="r" b="b"/>
              <a:pathLst>
                <a:path w="7873" h="4504" extrusionOk="0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4"/>
            <p:cNvSpPr/>
            <p:nvPr/>
          </p:nvSpPr>
          <p:spPr>
            <a:xfrm>
              <a:off x="6026975" y="5834625"/>
              <a:ext cx="73400" cy="148450"/>
            </a:xfrm>
            <a:custGeom>
              <a:avLst/>
              <a:gdLst/>
              <a:ahLst/>
              <a:cxnLst/>
              <a:rect l="l" t="t" r="r" b="b"/>
              <a:pathLst>
                <a:path w="2936" h="5938" extrusionOk="0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4"/>
            <p:cNvSpPr/>
            <p:nvPr/>
          </p:nvSpPr>
          <p:spPr>
            <a:xfrm>
              <a:off x="5831825" y="5733725"/>
              <a:ext cx="197675" cy="112600"/>
            </a:xfrm>
            <a:custGeom>
              <a:avLst/>
              <a:gdLst/>
              <a:ahLst/>
              <a:cxnLst/>
              <a:rect l="l" t="t" r="r" b="b"/>
              <a:pathLst>
                <a:path w="7907" h="4504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4"/>
            <p:cNvSpPr/>
            <p:nvPr/>
          </p:nvSpPr>
          <p:spPr>
            <a:xfrm>
              <a:off x="4856150" y="8025350"/>
              <a:ext cx="1129975" cy="743050"/>
            </a:xfrm>
            <a:custGeom>
              <a:avLst/>
              <a:gdLst/>
              <a:ahLst/>
              <a:cxnLst/>
              <a:rect l="l" t="t" r="r" b="b"/>
              <a:pathLst>
                <a:path w="45199" h="29722" extrusionOk="0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4"/>
            <p:cNvSpPr/>
            <p:nvPr/>
          </p:nvSpPr>
          <p:spPr>
            <a:xfrm>
              <a:off x="5020425" y="8025350"/>
              <a:ext cx="802250" cy="743050"/>
            </a:xfrm>
            <a:custGeom>
              <a:avLst/>
              <a:gdLst/>
              <a:ahLst/>
              <a:cxnLst/>
              <a:rect l="l" t="t" r="r" b="b"/>
              <a:pathLst>
                <a:path w="32090" h="29722" extrusionOk="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4"/>
            <p:cNvSpPr/>
            <p:nvPr/>
          </p:nvSpPr>
          <p:spPr>
            <a:xfrm>
              <a:off x="4834450" y="5869650"/>
              <a:ext cx="1168375" cy="2215575"/>
            </a:xfrm>
            <a:custGeom>
              <a:avLst/>
              <a:gdLst/>
              <a:ahLst/>
              <a:cxnLst/>
              <a:rect l="l" t="t" r="r" b="b"/>
              <a:pathLst>
                <a:path w="46735" h="88623" extrusionOk="0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4"/>
            <p:cNvSpPr/>
            <p:nvPr/>
          </p:nvSpPr>
          <p:spPr>
            <a:xfrm>
              <a:off x="4881150" y="5905500"/>
              <a:ext cx="81750" cy="222675"/>
            </a:xfrm>
            <a:custGeom>
              <a:avLst/>
              <a:gdLst/>
              <a:ahLst/>
              <a:cxnLst/>
              <a:rect l="l" t="t" r="r" b="b"/>
              <a:pathLst>
                <a:path w="3270" h="8907" extrusionOk="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4"/>
            <p:cNvSpPr/>
            <p:nvPr/>
          </p:nvSpPr>
          <p:spPr>
            <a:xfrm>
              <a:off x="4807775" y="6153175"/>
              <a:ext cx="1222550" cy="1955600"/>
            </a:xfrm>
            <a:custGeom>
              <a:avLst/>
              <a:gdLst/>
              <a:ahLst/>
              <a:cxnLst/>
              <a:rect l="l" t="t" r="r" b="b"/>
              <a:pathLst>
                <a:path w="48902" h="78224" extrusionOk="0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4"/>
            <p:cNvSpPr/>
            <p:nvPr/>
          </p:nvSpPr>
          <p:spPr>
            <a:xfrm>
              <a:off x="5228900" y="63041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4"/>
            <p:cNvSpPr/>
            <p:nvPr/>
          </p:nvSpPr>
          <p:spPr>
            <a:xfrm>
              <a:off x="5577475" y="6153175"/>
              <a:ext cx="340275" cy="272725"/>
            </a:xfrm>
            <a:custGeom>
              <a:avLst/>
              <a:gdLst/>
              <a:ahLst/>
              <a:cxnLst/>
              <a:rect l="l" t="t" r="r" b="b"/>
              <a:pathLst>
                <a:path w="13611" h="10909" extrusionOk="0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4"/>
            <p:cNvSpPr/>
            <p:nvPr/>
          </p:nvSpPr>
          <p:spPr>
            <a:xfrm>
              <a:off x="5400700" y="6153175"/>
              <a:ext cx="335250" cy="251875"/>
            </a:xfrm>
            <a:custGeom>
              <a:avLst/>
              <a:gdLst/>
              <a:ahLst/>
              <a:cxnLst/>
              <a:rect l="l" t="t" r="r" b="b"/>
              <a:pathLst>
                <a:path w="13410" h="10075" extrusionOk="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4"/>
            <p:cNvSpPr/>
            <p:nvPr/>
          </p:nvSpPr>
          <p:spPr>
            <a:xfrm>
              <a:off x="4922850" y="6391675"/>
              <a:ext cx="994075" cy="1417725"/>
            </a:xfrm>
            <a:custGeom>
              <a:avLst/>
              <a:gdLst/>
              <a:ahLst/>
              <a:cxnLst/>
              <a:rect l="l" t="t" r="r" b="b"/>
              <a:pathLst>
                <a:path w="39763" h="56709" extrusionOk="0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4"/>
            <p:cNvSpPr/>
            <p:nvPr/>
          </p:nvSpPr>
          <p:spPr>
            <a:xfrm>
              <a:off x="5032925" y="7077175"/>
              <a:ext cx="773075" cy="494550"/>
            </a:xfrm>
            <a:custGeom>
              <a:avLst/>
              <a:gdLst/>
              <a:ahLst/>
              <a:cxnLst/>
              <a:rect l="l" t="t" r="r" b="b"/>
              <a:pathLst>
                <a:path w="30923" h="19782" extrusionOk="0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4"/>
            <p:cNvSpPr/>
            <p:nvPr/>
          </p:nvSpPr>
          <p:spPr>
            <a:xfrm>
              <a:off x="4866150" y="7713650"/>
              <a:ext cx="1105800" cy="434725"/>
            </a:xfrm>
            <a:custGeom>
              <a:avLst/>
              <a:gdLst/>
              <a:ahLst/>
              <a:cxnLst/>
              <a:rect l="l" t="t" r="r" b="b"/>
              <a:pathLst>
                <a:path w="44232" h="17389" extrusionOk="0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4"/>
            <p:cNvSpPr/>
            <p:nvPr/>
          </p:nvSpPr>
          <p:spPr>
            <a:xfrm>
              <a:off x="5228900" y="77418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4"/>
            <p:cNvSpPr/>
            <p:nvPr/>
          </p:nvSpPr>
          <p:spPr>
            <a:xfrm>
              <a:off x="4972900" y="6153175"/>
              <a:ext cx="537075" cy="243525"/>
            </a:xfrm>
            <a:custGeom>
              <a:avLst/>
              <a:gdLst/>
              <a:ahLst/>
              <a:cxnLst/>
              <a:rect l="l" t="t" r="r" b="b"/>
              <a:pathLst>
                <a:path w="21483" h="9741" extrusionOk="0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4"/>
            <p:cNvSpPr/>
            <p:nvPr/>
          </p:nvSpPr>
          <p:spPr>
            <a:xfrm>
              <a:off x="5863525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4"/>
            <p:cNvSpPr/>
            <p:nvPr/>
          </p:nvSpPr>
          <p:spPr>
            <a:xfrm>
              <a:off x="5863525" y="6131925"/>
              <a:ext cx="192650" cy="349025"/>
            </a:xfrm>
            <a:custGeom>
              <a:avLst/>
              <a:gdLst/>
              <a:ahLst/>
              <a:cxnLst/>
              <a:rect l="l" t="t" r="r" b="b"/>
              <a:pathLst>
                <a:path w="7706" h="13961" extrusionOk="0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4"/>
            <p:cNvSpPr/>
            <p:nvPr/>
          </p:nvSpPr>
          <p:spPr>
            <a:xfrm>
              <a:off x="5866850" y="7027150"/>
              <a:ext cx="231875" cy="44200"/>
            </a:xfrm>
            <a:custGeom>
              <a:avLst/>
              <a:gdLst/>
              <a:ahLst/>
              <a:cxnLst/>
              <a:rect l="l" t="t" r="r" b="b"/>
              <a:pathLst>
                <a:path w="9275" h="1768" extrusionOk="0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4"/>
            <p:cNvSpPr/>
            <p:nvPr/>
          </p:nvSpPr>
          <p:spPr>
            <a:xfrm>
              <a:off x="4785250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4"/>
            <p:cNvSpPr/>
            <p:nvPr/>
          </p:nvSpPr>
          <p:spPr>
            <a:xfrm>
              <a:off x="4784425" y="6132050"/>
              <a:ext cx="192650" cy="348900"/>
            </a:xfrm>
            <a:custGeom>
              <a:avLst/>
              <a:gdLst/>
              <a:ahLst/>
              <a:cxnLst/>
              <a:rect l="l" t="t" r="r" b="b"/>
              <a:pathLst>
                <a:path w="7706" h="13956" extrusionOk="0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4"/>
            <p:cNvSpPr/>
            <p:nvPr/>
          </p:nvSpPr>
          <p:spPr>
            <a:xfrm>
              <a:off x="4741900" y="7027150"/>
              <a:ext cx="233525" cy="44200"/>
            </a:xfrm>
            <a:custGeom>
              <a:avLst/>
              <a:gdLst/>
              <a:ahLst/>
              <a:cxnLst/>
              <a:rect l="l" t="t" r="r" b="b"/>
              <a:pathLst>
                <a:path w="9341" h="1768" extrusionOk="0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5866850" y="6426700"/>
              <a:ext cx="231875" cy="44225"/>
            </a:xfrm>
            <a:custGeom>
              <a:avLst/>
              <a:gdLst/>
              <a:ahLst/>
              <a:cxnLst/>
              <a:rect l="l" t="t" r="r" b="b"/>
              <a:pathLst>
                <a:path w="9275" h="1769" extrusionOk="0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4741900" y="6426700"/>
              <a:ext cx="233525" cy="44225"/>
            </a:xfrm>
            <a:custGeom>
              <a:avLst/>
              <a:gdLst/>
              <a:ahLst/>
              <a:cxnLst/>
              <a:rect l="l" t="t" r="r" b="b"/>
              <a:pathLst>
                <a:path w="9341" h="1769" extrusionOk="0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4917025" y="7854400"/>
              <a:ext cx="559575" cy="293925"/>
            </a:xfrm>
            <a:custGeom>
              <a:avLst/>
              <a:gdLst/>
              <a:ahLst/>
              <a:cxnLst/>
              <a:rect l="l" t="t" r="r" b="b"/>
              <a:pathLst>
                <a:path w="22383" h="11757" extrusionOk="0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5393200" y="7715125"/>
              <a:ext cx="462850" cy="412825"/>
            </a:xfrm>
            <a:custGeom>
              <a:avLst/>
              <a:gdLst/>
              <a:ahLst/>
              <a:cxnLst/>
              <a:rect l="l" t="t" r="r" b="b"/>
              <a:pathLst>
                <a:path w="18514" h="16513" extrusionOk="0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4907850" y="7712225"/>
              <a:ext cx="740550" cy="434900"/>
            </a:xfrm>
            <a:custGeom>
              <a:avLst/>
              <a:gdLst/>
              <a:ahLst/>
              <a:cxnLst/>
              <a:rect l="l" t="t" r="r" b="b"/>
              <a:pathLst>
                <a:path w="29622" h="17396" extrusionOk="0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5575825" y="7716800"/>
              <a:ext cx="396975" cy="392800"/>
            </a:xfrm>
            <a:custGeom>
              <a:avLst/>
              <a:gdLst/>
              <a:ahLst/>
              <a:cxnLst/>
              <a:rect l="l" t="t" r="r" b="b"/>
              <a:pathLst>
                <a:path w="15879" h="15712" extrusionOk="0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6056175" y="7333200"/>
              <a:ext cx="20850" cy="110925"/>
            </a:xfrm>
            <a:custGeom>
              <a:avLst/>
              <a:gdLst/>
              <a:ahLst/>
              <a:cxnLst/>
              <a:rect l="l" t="t" r="r" b="b"/>
              <a:pathLst>
                <a:path w="834" h="4437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6056175" y="6483425"/>
              <a:ext cx="20850" cy="111775"/>
            </a:xfrm>
            <a:custGeom>
              <a:avLst/>
              <a:gdLst/>
              <a:ahLst/>
              <a:cxnLst/>
              <a:rect l="l" t="t" r="r" b="b"/>
              <a:pathLst>
                <a:path w="834" h="4471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4764400" y="7333200"/>
              <a:ext cx="20875" cy="110925"/>
            </a:xfrm>
            <a:custGeom>
              <a:avLst/>
              <a:gdLst/>
              <a:ahLst/>
              <a:cxnLst/>
              <a:rect l="l" t="t" r="r" b="b"/>
              <a:pathLst>
                <a:path w="835" h="4437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4764400" y="6483425"/>
              <a:ext cx="20875" cy="111775"/>
            </a:xfrm>
            <a:custGeom>
              <a:avLst/>
              <a:gdLst/>
              <a:ahLst/>
              <a:cxnLst/>
              <a:rect l="l" t="t" r="r" b="b"/>
              <a:pathLst>
                <a:path w="835" h="4471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5006250" y="6528450"/>
              <a:ext cx="81750" cy="743050"/>
            </a:xfrm>
            <a:custGeom>
              <a:avLst/>
              <a:gdLst/>
              <a:ahLst/>
              <a:cxnLst/>
              <a:rect l="l" t="t" r="r" b="b"/>
              <a:pathLst>
                <a:path w="3270" h="29722" extrusionOk="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5006250" y="7334025"/>
              <a:ext cx="81750" cy="221025"/>
            </a:xfrm>
            <a:custGeom>
              <a:avLst/>
              <a:gdLst/>
              <a:ahLst/>
              <a:cxnLst/>
              <a:rect l="l" t="t" r="r" b="b"/>
              <a:pathLst>
                <a:path w="3270" h="8841" extrusionOk="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4919525" y="7766100"/>
              <a:ext cx="101750" cy="245000"/>
            </a:xfrm>
            <a:custGeom>
              <a:avLst/>
              <a:gdLst/>
              <a:ahLst/>
              <a:cxnLst/>
              <a:rect l="l" t="t" r="r" b="b"/>
              <a:pathLst>
                <a:path w="4070" h="9800" extrusionOk="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4897000" y="8021275"/>
              <a:ext cx="60900" cy="74050"/>
            </a:xfrm>
            <a:custGeom>
              <a:avLst/>
              <a:gdLst/>
              <a:ahLst/>
              <a:cxnLst/>
              <a:rect l="l" t="t" r="r" b="b"/>
              <a:pathLst>
                <a:path w="2436" h="2962" extrusionOk="0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4738550" y="7531675"/>
              <a:ext cx="25050" cy="527900"/>
            </a:xfrm>
            <a:custGeom>
              <a:avLst/>
              <a:gdLst/>
              <a:ahLst/>
              <a:cxnLst/>
              <a:rect l="l" t="t" r="r" b="b"/>
              <a:pathLst>
                <a:path w="1002" h="21116" extrusionOk="0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4738550" y="6664375"/>
              <a:ext cx="25050" cy="364450"/>
            </a:xfrm>
            <a:custGeom>
              <a:avLst/>
              <a:gdLst/>
              <a:ahLst/>
              <a:cxnLst/>
              <a:rect l="l" t="t" r="r" b="b"/>
              <a:pathLst>
                <a:path w="1002" h="14578" extrusionOk="0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6065325" y="7881925"/>
              <a:ext cx="269400" cy="69225"/>
            </a:xfrm>
            <a:custGeom>
              <a:avLst/>
              <a:gdLst/>
              <a:ahLst/>
              <a:cxnLst/>
              <a:rect l="l" t="t" r="r" b="b"/>
              <a:pathLst>
                <a:path w="10776" h="2769" extrusionOk="0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606700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4495050" y="7887750"/>
              <a:ext cx="268550" cy="73425"/>
            </a:xfrm>
            <a:custGeom>
              <a:avLst/>
              <a:gdLst/>
              <a:ahLst/>
              <a:cxnLst/>
              <a:rect l="l" t="t" r="r" b="b"/>
              <a:pathLst>
                <a:path w="10742" h="2937" extrusionOk="0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449505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5035425" y="5696175"/>
              <a:ext cx="783925" cy="52575"/>
            </a:xfrm>
            <a:custGeom>
              <a:avLst/>
              <a:gdLst/>
              <a:ahLst/>
              <a:cxnLst/>
              <a:rect l="l" t="t" r="r" b="b"/>
              <a:pathLst>
                <a:path w="31357" h="2103" extrusionOk="0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5032925" y="7077175"/>
              <a:ext cx="562925" cy="494550"/>
            </a:xfrm>
            <a:custGeom>
              <a:avLst/>
              <a:gdLst/>
              <a:ahLst/>
              <a:cxnLst/>
              <a:rect l="l" t="t" r="r" b="b"/>
              <a:pathLst>
                <a:path w="22517" h="19782" extrusionOk="0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5379000" y="7143900"/>
              <a:ext cx="427000" cy="427825"/>
            </a:xfrm>
            <a:custGeom>
              <a:avLst/>
              <a:gdLst/>
              <a:ahLst/>
              <a:cxnLst/>
              <a:rect l="l" t="t" r="r" b="b"/>
              <a:pathLst>
                <a:path w="17080" h="17113" extrusionOk="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5172200" y="7077175"/>
              <a:ext cx="551250" cy="494550"/>
            </a:xfrm>
            <a:custGeom>
              <a:avLst/>
              <a:gdLst/>
              <a:ahLst/>
              <a:cxnLst/>
              <a:rect l="l" t="t" r="r" b="b"/>
              <a:pathLst>
                <a:path w="22050" h="19782" extrusionOk="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4762750" y="8167125"/>
              <a:ext cx="80900" cy="221850"/>
            </a:xfrm>
            <a:custGeom>
              <a:avLst/>
              <a:gdLst/>
              <a:ahLst/>
              <a:cxnLst/>
              <a:rect l="l" t="t" r="r" b="b"/>
              <a:pathLst>
                <a:path w="3236" h="8874" extrusionOk="0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5281450" y="5707025"/>
              <a:ext cx="240200" cy="18375"/>
            </a:xfrm>
            <a:custGeom>
              <a:avLst/>
              <a:gdLst/>
              <a:ahLst/>
              <a:cxnLst/>
              <a:rect l="l" t="t" r="r" b="b"/>
              <a:pathLst>
                <a:path w="9608" h="735" extrusionOk="0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" name="Google Shape;737;p44"/>
          <p:cNvGrpSpPr/>
          <p:nvPr/>
        </p:nvGrpSpPr>
        <p:grpSpPr>
          <a:xfrm rot="3981337">
            <a:off x="-213871" y="-259218"/>
            <a:ext cx="2244576" cy="1170686"/>
            <a:chOff x="7361475" y="5882971"/>
            <a:chExt cx="2633725" cy="1373929"/>
          </a:xfrm>
        </p:grpSpPr>
        <p:sp>
          <p:nvSpPr>
            <p:cNvPr id="738" name="Google Shape;738;p44"/>
            <p:cNvSpPr/>
            <p:nvPr/>
          </p:nvSpPr>
          <p:spPr>
            <a:xfrm>
              <a:off x="7442525" y="5882971"/>
              <a:ext cx="2552675" cy="1291900"/>
            </a:xfrm>
            <a:custGeom>
              <a:avLst/>
              <a:gdLst/>
              <a:ahLst/>
              <a:cxnLst/>
              <a:rect l="l" t="t" r="r" b="b"/>
              <a:pathLst>
                <a:path w="102107" h="51676" extrusionOk="0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7574125" y="602140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7361475" y="602475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7407125" y="5988825"/>
              <a:ext cx="2463450" cy="1218525"/>
            </a:xfrm>
            <a:custGeom>
              <a:avLst/>
              <a:gdLst/>
              <a:ahLst/>
              <a:cxnLst/>
              <a:rect l="l" t="t" r="r" b="b"/>
              <a:pathLst>
                <a:path w="98538" h="48741" extrusionOk="0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7464675" y="6968075"/>
              <a:ext cx="139275" cy="135800"/>
            </a:xfrm>
            <a:custGeom>
              <a:avLst/>
              <a:gdLst/>
              <a:ahLst/>
              <a:cxnLst/>
              <a:rect l="l" t="t" r="r" b="b"/>
              <a:pathLst>
                <a:path w="5571" h="5432" extrusionOk="0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7462175" y="6095650"/>
              <a:ext cx="141775" cy="137800"/>
            </a:xfrm>
            <a:custGeom>
              <a:avLst/>
              <a:gdLst/>
              <a:ahLst/>
              <a:cxnLst/>
              <a:rect l="l" t="t" r="r" b="b"/>
              <a:pathLst>
                <a:path w="5671" h="5512" extrusionOk="0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7543050" y="6871200"/>
              <a:ext cx="663850" cy="275075"/>
            </a:xfrm>
            <a:custGeom>
              <a:avLst/>
              <a:gdLst/>
              <a:ahLst/>
              <a:cxnLst/>
              <a:rect l="l" t="t" r="r" b="b"/>
              <a:pathLst>
                <a:path w="26554" h="11003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7543050" y="6063525"/>
              <a:ext cx="663850" cy="274825"/>
            </a:xfrm>
            <a:custGeom>
              <a:avLst/>
              <a:gdLst/>
              <a:ahLst/>
              <a:cxnLst/>
              <a:rect l="l" t="t" r="r" b="b"/>
              <a:pathLst>
                <a:path w="26554" h="10993" extrusionOk="0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7407950" y="6455075"/>
              <a:ext cx="2463450" cy="287725"/>
            </a:xfrm>
            <a:custGeom>
              <a:avLst/>
              <a:gdLst/>
              <a:ahLst/>
              <a:cxnLst/>
              <a:rect l="l" t="t" r="r" b="b"/>
              <a:pathLst>
                <a:path w="98538" h="11509" extrusionOk="0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8594650" y="6559300"/>
              <a:ext cx="45050" cy="76750"/>
            </a:xfrm>
            <a:custGeom>
              <a:avLst/>
              <a:gdLst/>
              <a:ahLst/>
              <a:cxnLst/>
              <a:rect l="l" t="t" r="r" b="b"/>
              <a:pathLst>
                <a:path w="1802" h="3070" extrusionOk="0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9371875" y="6847850"/>
              <a:ext cx="237675" cy="162625"/>
            </a:xfrm>
            <a:custGeom>
              <a:avLst/>
              <a:gdLst/>
              <a:ahLst/>
              <a:cxnLst/>
              <a:rect l="l" t="t" r="r" b="b"/>
              <a:pathLst>
                <a:path w="9507" h="6505" extrusionOk="0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9371875" y="6174025"/>
              <a:ext cx="237675" cy="163475"/>
            </a:xfrm>
            <a:custGeom>
              <a:avLst/>
              <a:gdLst/>
              <a:ahLst/>
              <a:cxnLst/>
              <a:rect l="l" t="t" r="r" b="b"/>
              <a:pathLst>
                <a:path w="9507" h="6539" extrusionOk="0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8903875" y="5962675"/>
              <a:ext cx="145275" cy="144675"/>
            </a:xfrm>
            <a:custGeom>
              <a:avLst/>
              <a:gdLst/>
              <a:ahLst/>
              <a:cxnLst/>
              <a:rect l="l" t="t" r="r" b="b"/>
              <a:pathLst>
                <a:path w="5811" h="5787" extrusionOk="0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8903900" y="7113025"/>
              <a:ext cx="145250" cy="143875"/>
            </a:xfrm>
            <a:custGeom>
              <a:avLst/>
              <a:gdLst/>
              <a:ahLst/>
              <a:cxnLst/>
              <a:rect l="l" t="t" r="r" b="b"/>
              <a:pathLst>
                <a:path w="5810" h="5755" extrusionOk="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9573675" y="7002125"/>
              <a:ext cx="201825" cy="162625"/>
            </a:xfrm>
            <a:custGeom>
              <a:avLst/>
              <a:gdLst/>
              <a:ahLst/>
              <a:cxnLst/>
              <a:rect l="l" t="t" r="r" b="b"/>
              <a:pathLst>
                <a:path w="8073" h="6505" extrusionOk="0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9574500" y="6032250"/>
              <a:ext cx="201000" cy="160975"/>
            </a:xfrm>
            <a:custGeom>
              <a:avLst/>
              <a:gdLst/>
              <a:ahLst/>
              <a:cxnLst/>
              <a:rect l="l" t="t" r="r" b="b"/>
              <a:pathLst>
                <a:path w="8040" h="6439" extrusionOk="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8694725" y="6146500"/>
              <a:ext cx="522050" cy="924025"/>
            </a:xfrm>
            <a:custGeom>
              <a:avLst/>
              <a:gdLst/>
              <a:ahLst/>
              <a:cxnLst/>
              <a:rect l="l" t="t" r="r" b="b"/>
              <a:pathLst>
                <a:path w="20882" h="36961" extrusionOk="0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4"/>
            <p:cNvSpPr/>
            <p:nvPr/>
          </p:nvSpPr>
          <p:spPr>
            <a:xfrm>
              <a:off x="8694725" y="6265750"/>
              <a:ext cx="490375" cy="804775"/>
            </a:xfrm>
            <a:custGeom>
              <a:avLst/>
              <a:gdLst/>
              <a:ahLst/>
              <a:cxnLst/>
              <a:rect l="l" t="t" r="r" b="b"/>
              <a:pathLst>
                <a:path w="19615" h="32191" extrusionOk="0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4"/>
            <p:cNvSpPr/>
            <p:nvPr/>
          </p:nvSpPr>
          <p:spPr>
            <a:xfrm>
              <a:off x="7869950" y="6989600"/>
              <a:ext cx="1234250" cy="105950"/>
            </a:xfrm>
            <a:custGeom>
              <a:avLst/>
              <a:gdLst/>
              <a:ahLst/>
              <a:cxnLst/>
              <a:rect l="l" t="t" r="r" b="b"/>
              <a:pathLst>
                <a:path w="49370" h="4238" extrusionOk="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4"/>
            <p:cNvSpPr/>
            <p:nvPr/>
          </p:nvSpPr>
          <p:spPr>
            <a:xfrm>
              <a:off x="7869950" y="6989600"/>
              <a:ext cx="527900" cy="105950"/>
            </a:xfrm>
            <a:custGeom>
              <a:avLst/>
              <a:gdLst/>
              <a:ahLst/>
              <a:cxnLst/>
              <a:rect l="l" t="t" r="r" b="b"/>
              <a:pathLst>
                <a:path w="21116" h="4238" extrusionOk="0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4"/>
            <p:cNvSpPr/>
            <p:nvPr/>
          </p:nvSpPr>
          <p:spPr>
            <a:xfrm>
              <a:off x="7543900" y="6253250"/>
              <a:ext cx="538725" cy="708875"/>
            </a:xfrm>
            <a:custGeom>
              <a:avLst/>
              <a:gdLst/>
              <a:ahLst/>
              <a:cxnLst/>
              <a:rect l="l" t="t" r="r" b="b"/>
              <a:pathLst>
                <a:path w="21549" h="28355" extrusionOk="0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4"/>
            <p:cNvSpPr/>
            <p:nvPr/>
          </p:nvSpPr>
          <p:spPr>
            <a:xfrm>
              <a:off x="7543900" y="6295775"/>
              <a:ext cx="538725" cy="666350"/>
            </a:xfrm>
            <a:custGeom>
              <a:avLst/>
              <a:gdLst/>
              <a:ahLst/>
              <a:cxnLst/>
              <a:rect l="l" t="t" r="r" b="b"/>
              <a:pathLst>
                <a:path w="21549" h="26654" extrusionOk="0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4"/>
            <p:cNvSpPr/>
            <p:nvPr/>
          </p:nvSpPr>
          <p:spPr>
            <a:xfrm>
              <a:off x="7869950" y="6120650"/>
              <a:ext cx="1234250" cy="105100"/>
            </a:xfrm>
            <a:custGeom>
              <a:avLst/>
              <a:gdLst/>
              <a:ahLst/>
              <a:cxnLst/>
              <a:rect l="l" t="t" r="r" b="b"/>
              <a:pathLst>
                <a:path w="49370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4"/>
            <p:cNvSpPr/>
            <p:nvPr/>
          </p:nvSpPr>
          <p:spPr>
            <a:xfrm>
              <a:off x="7869950" y="6120650"/>
              <a:ext cx="632150" cy="105100"/>
            </a:xfrm>
            <a:custGeom>
              <a:avLst/>
              <a:gdLst/>
              <a:ahLst/>
              <a:cxnLst/>
              <a:rect l="l" t="t" r="r" b="b"/>
              <a:pathLst>
                <a:path w="25286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44"/>
          <p:cNvGrpSpPr/>
          <p:nvPr/>
        </p:nvGrpSpPr>
        <p:grpSpPr>
          <a:xfrm>
            <a:off x="7304210" y="3541249"/>
            <a:ext cx="800339" cy="652758"/>
            <a:chOff x="6835707" y="4485050"/>
            <a:chExt cx="889068" cy="725125"/>
          </a:xfrm>
        </p:grpSpPr>
        <p:cxnSp>
          <p:nvCxnSpPr>
            <p:cNvPr id="763" name="Google Shape;763;p44"/>
            <p:cNvCxnSpPr/>
            <p:nvPr/>
          </p:nvCxnSpPr>
          <p:spPr>
            <a:xfrm>
              <a:off x="6835707" y="4857746"/>
              <a:ext cx="8772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64" name="Google Shape;764;p44"/>
            <p:cNvSpPr/>
            <p:nvPr/>
          </p:nvSpPr>
          <p:spPr>
            <a:xfrm>
              <a:off x="7353300" y="4485050"/>
              <a:ext cx="371475" cy="725125"/>
            </a:xfrm>
            <a:custGeom>
              <a:avLst/>
              <a:gdLst/>
              <a:ahLst/>
              <a:cxnLst/>
              <a:rect l="l" t="t" r="r" b="b"/>
              <a:pathLst>
                <a:path w="14859" h="29005" extrusionOk="0">
                  <a:moveTo>
                    <a:pt x="0" y="0"/>
                  </a:moveTo>
                  <a:lnTo>
                    <a:pt x="14859" y="14859"/>
                  </a:lnTo>
                  <a:lnTo>
                    <a:pt x="762" y="29005"/>
                  </a:lnTo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F3FF7B-1280-64BA-AC25-F66FDC425A72}"/>
              </a:ext>
            </a:extLst>
          </p:cNvPr>
          <p:cNvSpPr txBox="1"/>
          <p:nvPr/>
        </p:nvSpPr>
        <p:spPr>
          <a:xfrm>
            <a:off x="828207" y="3625399"/>
            <a:ext cx="2980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chivo Black"/>
              </a:rPr>
              <a:t>경기도 주차장 찾기 서비스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48"/>
          <p:cNvSpPr txBox="1">
            <a:spLocks noGrp="1"/>
          </p:cNvSpPr>
          <p:nvPr>
            <p:ph type="title"/>
          </p:nvPr>
        </p:nvSpPr>
        <p:spPr>
          <a:xfrm>
            <a:off x="4458879" y="577150"/>
            <a:ext cx="3436500" cy="13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구현 기능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919" name="Google Shape;919;p48"/>
          <p:cNvSpPr txBox="1">
            <a:spLocks noGrp="1"/>
          </p:cNvSpPr>
          <p:nvPr>
            <p:ph type="subTitle" idx="1"/>
          </p:nvPr>
        </p:nvSpPr>
        <p:spPr>
          <a:xfrm>
            <a:off x="4511149" y="1865999"/>
            <a:ext cx="4241637" cy="24179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지역내 주차장 정보 조회 서비스</a:t>
            </a:r>
            <a:endParaRPr lang="en-US" altLang="ko-KR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0" indent="0"/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-   </a:t>
            </a: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경기도 지역 내 주차장 위치 검색</a:t>
            </a:r>
            <a:endParaRPr lang="en-US" altLang="ko-KR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즐겨찾기 저장 및 리스트 출력</a:t>
            </a:r>
            <a:endParaRPr lang="en-US" altLang="ko-KR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선택된 주차장 상세정보 이메일 전송</a:t>
            </a:r>
            <a:endParaRPr lang="en-US" altLang="ko-KR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지역별 주차장 개수 그래프</a:t>
            </a:r>
            <a:endParaRPr lang="en-US" altLang="ko-KR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검색 시 무료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/</a:t>
            </a: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유료 주차장 필터링</a:t>
            </a:r>
            <a:endParaRPr lang="en-US" altLang="ko-KR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검색된 위치 지도 서비스</a:t>
            </a:r>
            <a:endParaRPr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920" name="Google Shape;920;p48"/>
          <p:cNvCxnSpPr/>
          <p:nvPr/>
        </p:nvCxnSpPr>
        <p:spPr>
          <a:xfrm>
            <a:off x="4104728" y="0"/>
            <a:ext cx="0" cy="51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1" name="Google Shape;921;p48"/>
          <p:cNvCxnSpPr/>
          <p:nvPr/>
        </p:nvCxnSpPr>
        <p:spPr>
          <a:xfrm>
            <a:off x="1168674" y="2610475"/>
            <a:ext cx="2942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2" name="Google Shape;922;p48"/>
          <p:cNvCxnSpPr/>
          <p:nvPr/>
        </p:nvCxnSpPr>
        <p:spPr>
          <a:xfrm>
            <a:off x="1168674" y="577150"/>
            <a:ext cx="2942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3" name="Google Shape;923;p48"/>
          <p:cNvCxnSpPr/>
          <p:nvPr/>
        </p:nvCxnSpPr>
        <p:spPr>
          <a:xfrm>
            <a:off x="1168674" y="4642100"/>
            <a:ext cx="2942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24" name="Google Shape;924;p48"/>
          <p:cNvGrpSpPr/>
          <p:nvPr/>
        </p:nvGrpSpPr>
        <p:grpSpPr>
          <a:xfrm rot="-403">
            <a:off x="1672875" y="3007105"/>
            <a:ext cx="2244460" cy="1170725"/>
            <a:chOff x="7361475" y="5882971"/>
            <a:chExt cx="2633725" cy="1373929"/>
          </a:xfrm>
        </p:grpSpPr>
        <p:sp>
          <p:nvSpPr>
            <p:cNvPr id="925" name="Google Shape;925;p48"/>
            <p:cNvSpPr/>
            <p:nvPr/>
          </p:nvSpPr>
          <p:spPr>
            <a:xfrm>
              <a:off x="7442525" y="5882971"/>
              <a:ext cx="2552675" cy="1291900"/>
            </a:xfrm>
            <a:custGeom>
              <a:avLst/>
              <a:gdLst/>
              <a:ahLst/>
              <a:cxnLst/>
              <a:rect l="l" t="t" r="r" b="b"/>
              <a:pathLst>
                <a:path w="102107" h="51676" extrusionOk="0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8"/>
            <p:cNvSpPr/>
            <p:nvPr/>
          </p:nvSpPr>
          <p:spPr>
            <a:xfrm>
              <a:off x="7574125" y="602140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8"/>
            <p:cNvSpPr/>
            <p:nvPr/>
          </p:nvSpPr>
          <p:spPr>
            <a:xfrm>
              <a:off x="7361475" y="602475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8"/>
            <p:cNvSpPr/>
            <p:nvPr/>
          </p:nvSpPr>
          <p:spPr>
            <a:xfrm>
              <a:off x="7407125" y="5988825"/>
              <a:ext cx="2463450" cy="1218525"/>
            </a:xfrm>
            <a:custGeom>
              <a:avLst/>
              <a:gdLst/>
              <a:ahLst/>
              <a:cxnLst/>
              <a:rect l="l" t="t" r="r" b="b"/>
              <a:pathLst>
                <a:path w="98538" h="48741" extrusionOk="0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8"/>
            <p:cNvSpPr/>
            <p:nvPr/>
          </p:nvSpPr>
          <p:spPr>
            <a:xfrm>
              <a:off x="7464675" y="6968075"/>
              <a:ext cx="139275" cy="135800"/>
            </a:xfrm>
            <a:custGeom>
              <a:avLst/>
              <a:gdLst/>
              <a:ahLst/>
              <a:cxnLst/>
              <a:rect l="l" t="t" r="r" b="b"/>
              <a:pathLst>
                <a:path w="5571" h="5432" extrusionOk="0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7462175" y="6095650"/>
              <a:ext cx="141775" cy="137800"/>
            </a:xfrm>
            <a:custGeom>
              <a:avLst/>
              <a:gdLst/>
              <a:ahLst/>
              <a:cxnLst/>
              <a:rect l="l" t="t" r="r" b="b"/>
              <a:pathLst>
                <a:path w="5671" h="5512" extrusionOk="0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7543050" y="6871200"/>
              <a:ext cx="663850" cy="275075"/>
            </a:xfrm>
            <a:custGeom>
              <a:avLst/>
              <a:gdLst/>
              <a:ahLst/>
              <a:cxnLst/>
              <a:rect l="l" t="t" r="r" b="b"/>
              <a:pathLst>
                <a:path w="26554" h="11003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7543050" y="6063525"/>
              <a:ext cx="663850" cy="274825"/>
            </a:xfrm>
            <a:custGeom>
              <a:avLst/>
              <a:gdLst/>
              <a:ahLst/>
              <a:cxnLst/>
              <a:rect l="l" t="t" r="r" b="b"/>
              <a:pathLst>
                <a:path w="26554" h="10993" extrusionOk="0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7407950" y="6455075"/>
              <a:ext cx="2463450" cy="287725"/>
            </a:xfrm>
            <a:custGeom>
              <a:avLst/>
              <a:gdLst/>
              <a:ahLst/>
              <a:cxnLst/>
              <a:rect l="l" t="t" r="r" b="b"/>
              <a:pathLst>
                <a:path w="98538" h="11509" extrusionOk="0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8594650" y="6559300"/>
              <a:ext cx="45050" cy="76750"/>
            </a:xfrm>
            <a:custGeom>
              <a:avLst/>
              <a:gdLst/>
              <a:ahLst/>
              <a:cxnLst/>
              <a:rect l="l" t="t" r="r" b="b"/>
              <a:pathLst>
                <a:path w="1802" h="3070" extrusionOk="0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8"/>
            <p:cNvSpPr/>
            <p:nvPr/>
          </p:nvSpPr>
          <p:spPr>
            <a:xfrm>
              <a:off x="9371875" y="6847850"/>
              <a:ext cx="237675" cy="162625"/>
            </a:xfrm>
            <a:custGeom>
              <a:avLst/>
              <a:gdLst/>
              <a:ahLst/>
              <a:cxnLst/>
              <a:rect l="l" t="t" r="r" b="b"/>
              <a:pathLst>
                <a:path w="9507" h="6505" extrusionOk="0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8"/>
            <p:cNvSpPr/>
            <p:nvPr/>
          </p:nvSpPr>
          <p:spPr>
            <a:xfrm>
              <a:off x="9371875" y="6174025"/>
              <a:ext cx="237675" cy="163475"/>
            </a:xfrm>
            <a:custGeom>
              <a:avLst/>
              <a:gdLst/>
              <a:ahLst/>
              <a:cxnLst/>
              <a:rect l="l" t="t" r="r" b="b"/>
              <a:pathLst>
                <a:path w="9507" h="6539" extrusionOk="0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8903875" y="5962675"/>
              <a:ext cx="145275" cy="144675"/>
            </a:xfrm>
            <a:custGeom>
              <a:avLst/>
              <a:gdLst/>
              <a:ahLst/>
              <a:cxnLst/>
              <a:rect l="l" t="t" r="r" b="b"/>
              <a:pathLst>
                <a:path w="5811" h="5787" extrusionOk="0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8903900" y="7113025"/>
              <a:ext cx="145250" cy="143875"/>
            </a:xfrm>
            <a:custGeom>
              <a:avLst/>
              <a:gdLst/>
              <a:ahLst/>
              <a:cxnLst/>
              <a:rect l="l" t="t" r="r" b="b"/>
              <a:pathLst>
                <a:path w="5810" h="5755" extrusionOk="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8"/>
            <p:cNvSpPr/>
            <p:nvPr/>
          </p:nvSpPr>
          <p:spPr>
            <a:xfrm>
              <a:off x="9573675" y="7002125"/>
              <a:ext cx="201825" cy="162625"/>
            </a:xfrm>
            <a:custGeom>
              <a:avLst/>
              <a:gdLst/>
              <a:ahLst/>
              <a:cxnLst/>
              <a:rect l="l" t="t" r="r" b="b"/>
              <a:pathLst>
                <a:path w="8073" h="6505" extrusionOk="0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9574500" y="6032250"/>
              <a:ext cx="201000" cy="160975"/>
            </a:xfrm>
            <a:custGeom>
              <a:avLst/>
              <a:gdLst/>
              <a:ahLst/>
              <a:cxnLst/>
              <a:rect l="l" t="t" r="r" b="b"/>
              <a:pathLst>
                <a:path w="8040" h="6439" extrusionOk="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8694725" y="6146500"/>
              <a:ext cx="522050" cy="924025"/>
            </a:xfrm>
            <a:custGeom>
              <a:avLst/>
              <a:gdLst/>
              <a:ahLst/>
              <a:cxnLst/>
              <a:rect l="l" t="t" r="r" b="b"/>
              <a:pathLst>
                <a:path w="20882" h="36961" extrusionOk="0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8694725" y="6265750"/>
              <a:ext cx="490375" cy="804775"/>
            </a:xfrm>
            <a:custGeom>
              <a:avLst/>
              <a:gdLst/>
              <a:ahLst/>
              <a:cxnLst/>
              <a:rect l="l" t="t" r="r" b="b"/>
              <a:pathLst>
                <a:path w="19615" h="32191" extrusionOk="0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8"/>
            <p:cNvSpPr/>
            <p:nvPr/>
          </p:nvSpPr>
          <p:spPr>
            <a:xfrm>
              <a:off x="7869950" y="6989600"/>
              <a:ext cx="1234250" cy="105950"/>
            </a:xfrm>
            <a:custGeom>
              <a:avLst/>
              <a:gdLst/>
              <a:ahLst/>
              <a:cxnLst/>
              <a:rect l="l" t="t" r="r" b="b"/>
              <a:pathLst>
                <a:path w="49370" h="4238" extrusionOk="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7869950" y="6989600"/>
              <a:ext cx="527900" cy="105950"/>
            </a:xfrm>
            <a:custGeom>
              <a:avLst/>
              <a:gdLst/>
              <a:ahLst/>
              <a:cxnLst/>
              <a:rect l="l" t="t" r="r" b="b"/>
              <a:pathLst>
                <a:path w="21116" h="4238" extrusionOk="0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7543900" y="6253250"/>
              <a:ext cx="538725" cy="708875"/>
            </a:xfrm>
            <a:custGeom>
              <a:avLst/>
              <a:gdLst/>
              <a:ahLst/>
              <a:cxnLst/>
              <a:rect l="l" t="t" r="r" b="b"/>
              <a:pathLst>
                <a:path w="21549" h="28355" extrusionOk="0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8"/>
            <p:cNvSpPr/>
            <p:nvPr/>
          </p:nvSpPr>
          <p:spPr>
            <a:xfrm>
              <a:off x="7543900" y="6295775"/>
              <a:ext cx="538725" cy="666350"/>
            </a:xfrm>
            <a:custGeom>
              <a:avLst/>
              <a:gdLst/>
              <a:ahLst/>
              <a:cxnLst/>
              <a:rect l="l" t="t" r="r" b="b"/>
              <a:pathLst>
                <a:path w="21549" h="26654" extrusionOk="0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7869950" y="6120650"/>
              <a:ext cx="1234250" cy="105100"/>
            </a:xfrm>
            <a:custGeom>
              <a:avLst/>
              <a:gdLst/>
              <a:ahLst/>
              <a:cxnLst/>
              <a:rect l="l" t="t" r="r" b="b"/>
              <a:pathLst>
                <a:path w="49370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7869950" y="6120650"/>
              <a:ext cx="632150" cy="105100"/>
            </a:xfrm>
            <a:custGeom>
              <a:avLst/>
              <a:gdLst/>
              <a:ahLst/>
              <a:cxnLst/>
              <a:rect l="l" t="t" r="r" b="b"/>
              <a:pathLst>
                <a:path w="25286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3" name="Google Shape;1953;p60"/>
          <p:cNvGraphicFramePr/>
          <p:nvPr>
            <p:extLst>
              <p:ext uri="{D42A27DB-BD31-4B8C-83A1-F6EECF244321}">
                <p14:modId xmlns:p14="http://schemas.microsoft.com/office/powerpoint/2010/main" val="2209735306"/>
              </p:ext>
            </p:extLst>
          </p:nvPr>
        </p:nvGraphicFramePr>
        <p:xfrm>
          <a:off x="1015650" y="665247"/>
          <a:ext cx="7112700" cy="4011588"/>
        </p:xfrm>
        <a:graphic>
          <a:graphicData uri="http://schemas.openxmlformats.org/drawingml/2006/table">
            <a:tbl>
              <a:tblPr>
                <a:noFill/>
                <a:tableStyleId>{F5AEC613-F473-4CA2-9CF7-E4D1292BA679}</a:tableStyleId>
              </a:tblPr>
              <a:tblGrid>
                <a:gridCol w="244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2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 dirty="0">
                        <a:solidFill>
                          <a:schemeClr val="dk1"/>
                        </a:solidFill>
                        <a:latin typeface="Antonio"/>
                        <a:ea typeface="Antonio"/>
                        <a:cs typeface="Antonio"/>
                        <a:sym typeface="Antoni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900" b="1" dirty="0">
                          <a:solidFill>
                            <a:schemeClr val="lt1"/>
                          </a:solidFill>
                          <a:latin typeface="Antonio"/>
                          <a:sym typeface="Antonio"/>
                        </a:rPr>
                        <a:t>계획</a:t>
                      </a:r>
                      <a:endParaRPr sz="1900" b="1" dirty="0">
                        <a:solidFill>
                          <a:schemeClr val="lt1"/>
                        </a:solidFill>
                        <a:latin typeface="Antonio"/>
                        <a:sym typeface="Antonio"/>
                      </a:endParaRPr>
                    </a:p>
                  </a:txBody>
                  <a:tcPr marL="0" marR="0" marT="0" marB="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3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5</a:t>
                      </a:r>
                      <a:r>
                        <a:rPr lang="ko-KR" altLang="en-US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월 </a:t>
                      </a:r>
                      <a:r>
                        <a:rPr lang="en-US" altLang="ko-KR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3</a:t>
                      </a:r>
                      <a:r>
                        <a:rPr lang="ko-KR" altLang="en-US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주차</a:t>
                      </a:r>
                      <a:endParaRPr sz="1900" b="1" dirty="0">
                        <a:solidFill>
                          <a:schemeClr val="lt1"/>
                        </a:solidFill>
                        <a:latin typeface="Antonio"/>
                        <a:ea typeface="Antonio"/>
                        <a:cs typeface="Antonio"/>
                        <a:sym typeface="Antoni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Barlow"/>
                        </a:rPr>
                        <a:t>- </a:t>
                      </a:r>
                      <a:r>
                        <a:rPr lang="en-US" altLang="ko-KR" sz="1200" b="1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Barlow"/>
                        </a:rPr>
                        <a:t>OpenAPI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Barlow"/>
                        </a:rPr>
                        <a:t>파싱</a:t>
                      </a:r>
                      <a:endParaRPr lang="en-US" altLang="ko-KR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 panose="020B0604020202020204" pitchFamily="34" charset="0"/>
                        <a:sym typeface="Barlow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Barlow"/>
                        </a:rPr>
                        <a:t>- </a:t>
                      </a:r>
                      <a:r>
                        <a:rPr lang="en-US" altLang="ko-KR" sz="1200" b="1" i="0" u="none" strike="noStrike" cap="none" dirty="0" err="1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Barlow"/>
                        </a:rPr>
                        <a:t>tkinterGUI</a:t>
                      </a:r>
                      <a:r>
                        <a:rPr lang="ko-KR" altLang="en-US" sz="1200" b="1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Barlow"/>
                        </a:rPr>
                        <a:t>구현</a:t>
                      </a:r>
                      <a:endParaRPr lang="en-US" altLang="ko-KR" sz="1200" b="1" i="0" u="none" strike="noStrike" cap="none" dirty="0">
                        <a:solidFill>
                          <a:srgbClr val="FF0000"/>
                        </a:solidFill>
                        <a:latin typeface="+mn-ea"/>
                        <a:ea typeface="Arial"/>
                        <a:cs typeface="Arial"/>
                        <a:sym typeface="Barlow"/>
                      </a:endParaRPr>
                    </a:p>
                  </a:txBody>
                  <a:tcPr marL="182875" marR="182875" marT="91425" marB="914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5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5</a:t>
                      </a:r>
                      <a:r>
                        <a:rPr lang="ko-KR" altLang="en-US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월 </a:t>
                      </a:r>
                      <a:r>
                        <a:rPr lang="en-US" altLang="ko-KR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4</a:t>
                      </a:r>
                      <a:r>
                        <a:rPr lang="ko-KR" altLang="en-US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주차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Barlow"/>
                        </a:rPr>
                        <a:t>- 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Barlow"/>
                        </a:rPr>
                        <a:t>주차장 위치 지도 서비스 구현</a:t>
                      </a:r>
                      <a:endParaRPr lang="en-US" altLang="ko-KR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  <a:sym typeface="Barlo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Barlow"/>
                        </a:rPr>
                        <a:t>- </a:t>
                      </a:r>
                      <a:r>
                        <a:rPr lang="ko-KR" altLang="en-US" sz="1200" b="1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Barlow"/>
                        </a:rPr>
                        <a:t>지역 내  주차장 위치 검색</a:t>
                      </a:r>
                      <a:endParaRPr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  <a:sym typeface="Barlow"/>
                      </a:endParaRPr>
                    </a:p>
                  </a:txBody>
                  <a:tcPr marL="182875" marR="182875" marT="91425" marB="914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5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5</a:t>
                      </a:r>
                      <a:r>
                        <a:rPr lang="ko-KR" altLang="en-US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월 </a:t>
                      </a:r>
                      <a:r>
                        <a:rPr lang="en-US" altLang="ko-KR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5</a:t>
                      </a:r>
                      <a:r>
                        <a:rPr lang="ko-KR" altLang="en-US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주차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Barlow"/>
                        </a:rPr>
                        <a:t>- </a:t>
                      </a:r>
                      <a:r>
                        <a:rPr lang="ko-KR" altLang="en-US" sz="1200" b="1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Barlow"/>
                        </a:rPr>
                        <a:t>지역별 주차장 개수 그래프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Barlow"/>
                        </a:rPr>
                        <a:t>- </a:t>
                      </a:r>
                      <a:r>
                        <a:rPr lang="ko-KR" altLang="en-US" sz="1200" b="1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Barlow"/>
                        </a:rPr>
                        <a:t>해당 이메일로 상세정보를 전송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Barlow"/>
                        </a:rPr>
                        <a:t>- </a:t>
                      </a:r>
                      <a:r>
                        <a:rPr lang="ko-KR" altLang="en-US" sz="1200" b="1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Barlow"/>
                        </a:rPr>
                        <a:t>지역내 유료 </a:t>
                      </a:r>
                      <a:r>
                        <a:rPr lang="en-US" altLang="ko-KR" sz="1200" b="1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Barlow"/>
                        </a:rPr>
                        <a:t>/ </a:t>
                      </a:r>
                      <a:r>
                        <a:rPr lang="ko-KR" altLang="en-US" sz="1200" b="1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Barlow"/>
                        </a:rPr>
                        <a:t>무료 주차장 필터링 서비스</a:t>
                      </a:r>
                      <a:endParaRPr lang="en-US" altLang="ko-KR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  <a:sym typeface="Barlow"/>
                      </a:endParaRPr>
                    </a:p>
                  </a:txBody>
                  <a:tcPr marL="182875" marR="182875" marT="91425" marB="914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5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6</a:t>
                      </a:r>
                      <a:r>
                        <a:rPr lang="ko-KR" altLang="en-US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월 </a:t>
                      </a:r>
                      <a:r>
                        <a:rPr lang="en-US" altLang="ko-KR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1</a:t>
                      </a:r>
                      <a:r>
                        <a:rPr lang="ko-KR" altLang="en-US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주차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Barlow"/>
                        </a:rPr>
                        <a:t>- </a:t>
                      </a:r>
                      <a:r>
                        <a:rPr lang="ko-KR" altLang="en-US" sz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Barlow"/>
                        </a:rPr>
                        <a:t>텔레그램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Barlow"/>
                        </a:rPr>
                        <a:t> 봇 연동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Barlo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Barlow"/>
                        </a:rPr>
                        <a:t>- C/C++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Barlow"/>
                        </a:rPr>
                        <a:t>연동</a:t>
                      </a:r>
                      <a:endParaRPr sz="1200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Barlow"/>
                      </a:endParaRPr>
                    </a:p>
                  </a:txBody>
                  <a:tcPr marL="182875" marR="182875" marT="91425" marB="91425" anchor="ctr">
                    <a:lnL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13528"/>
                  </a:ext>
                </a:extLst>
              </a:tr>
              <a:tr h="6765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6</a:t>
                      </a:r>
                      <a:r>
                        <a:rPr lang="ko-KR" altLang="en-US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월 </a:t>
                      </a:r>
                      <a:r>
                        <a:rPr lang="en-US" altLang="ko-KR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2</a:t>
                      </a:r>
                      <a:r>
                        <a:rPr lang="ko-KR" altLang="en-US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주차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Barlow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Barlow"/>
                        </a:rPr>
                        <a:t>부족한 부분 보충 및 수정</a:t>
                      </a:r>
                      <a:endParaRPr lang="en-US" sz="1200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Barlo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Barlow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Barlow"/>
                        </a:rPr>
                        <a:t>최종발표</a:t>
                      </a:r>
                      <a:endParaRPr sz="1200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Barlow"/>
                      </a:endParaRPr>
                    </a:p>
                  </a:txBody>
                  <a:tcPr marL="182875" marR="182875" marT="91425" marB="91425" anchor="ctr">
                    <a:lnL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010102"/>
                  </a:ext>
                </a:extLst>
              </a:tr>
            </a:tbl>
          </a:graphicData>
        </a:graphic>
      </p:graphicFrame>
      <p:sp>
        <p:nvSpPr>
          <p:cNvPr id="1954" name="Google Shape;1954;p60"/>
          <p:cNvSpPr txBox="1">
            <a:spLocks noGrp="1"/>
          </p:cNvSpPr>
          <p:nvPr>
            <p:ph type="title"/>
          </p:nvPr>
        </p:nvSpPr>
        <p:spPr>
          <a:xfrm>
            <a:off x="720000" y="92547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dk2"/>
                </a:solidFill>
              </a:rPr>
              <a:t>진행 상황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1955" name="Google Shape;1955;p60"/>
          <p:cNvGrpSpPr/>
          <p:nvPr/>
        </p:nvGrpSpPr>
        <p:grpSpPr>
          <a:xfrm>
            <a:off x="1530559" y="811681"/>
            <a:ext cx="973137" cy="477034"/>
            <a:chOff x="6870075" y="2926700"/>
            <a:chExt cx="3147275" cy="1542800"/>
          </a:xfrm>
        </p:grpSpPr>
        <p:sp>
          <p:nvSpPr>
            <p:cNvPr id="1956" name="Google Shape;1956;p60"/>
            <p:cNvSpPr/>
            <p:nvPr/>
          </p:nvSpPr>
          <p:spPr>
            <a:xfrm>
              <a:off x="6870075" y="3041775"/>
              <a:ext cx="3023025" cy="1427725"/>
            </a:xfrm>
            <a:custGeom>
              <a:avLst/>
              <a:gdLst/>
              <a:ahLst/>
              <a:cxnLst/>
              <a:rect l="l" t="t" r="r" b="b"/>
              <a:pathLst>
                <a:path w="120921" h="57109" extrusionOk="0">
                  <a:moveTo>
                    <a:pt x="9908" y="1"/>
                  </a:moveTo>
                  <a:cubicBezTo>
                    <a:pt x="9007" y="1"/>
                    <a:pt x="8240" y="501"/>
                    <a:pt x="7840" y="1335"/>
                  </a:cubicBezTo>
                  <a:lnTo>
                    <a:pt x="7606" y="1902"/>
                  </a:lnTo>
                  <a:lnTo>
                    <a:pt x="7306" y="1902"/>
                  </a:lnTo>
                  <a:cubicBezTo>
                    <a:pt x="7106" y="1569"/>
                    <a:pt x="6739" y="1335"/>
                    <a:pt x="6305" y="1335"/>
                  </a:cubicBezTo>
                  <a:lnTo>
                    <a:pt x="1602" y="1335"/>
                  </a:lnTo>
                  <a:cubicBezTo>
                    <a:pt x="935" y="1335"/>
                    <a:pt x="334" y="1902"/>
                    <a:pt x="334" y="2603"/>
                  </a:cubicBezTo>
                  <a:lnTo>
                    <a:pt x="334" y="3970"/>
                  </a:lnTo>
                  <a:cubicBezTo>
                    <a:pt x="134" y="4171"/>
                    <a:pt x="1" y="4638"/>
                    <a:pt x="1" y="5138"/>
                  </a:cubicBezTo>
                  <a:cubicBezTo>
                    <a:pt x="1" y="5638"/>
                    <a:pt x="134" y="6105"/>
                    <a:pt x="334" y="6305"/>
                  </a:cubicBezTo>
                  <a:lnTo>
                    <a:pt x="334" y="50804"/>
                  </a:lnTo>
                  <a:cubicBezTo>
                    <a:pt x="134" y="51004"/>
                    <a:pt x="1" y="51471"/>
                    <a:pt x="1" y="51971"/>
                  </a:cubicBezTo>
                  <a:cubicBezTo>
                    <a:pt x="1" y="52472"/>
                    <a:pt x="134" y="52939"/>
                    <a:pt x="334" y="53139"/>
                  </a:cubicBezTo>
                  <a:lnTo>
                    <a:pt x="334" y="54507"/>
                  </a:lnTo>
                  <a:cubicBezTo>
                    <a:pt x="334" y="55174"/>
                    <a:pt x="901" y="55774"/>
                    <a:pt x="1602" y="55774"/>
                  </a:cubicBezTo>
                  <a:lnTo>
                    <a:pt x="6305" y="55774"/>
                  </a:lnTo>
                  <a:cubicBezTo>
                    <a:pt x="6739" y="55774"/>
                    <a:pt x="7106" y="55574"/>
                    <a:pt x="7306" y="55240"/>
                  </a:cubicBezTo>
                  <a:lnTo>
                    <a:pt x="7606" y="55240"/>
                  </a:lnTo>
                  <a:lnTo>
                    <a:pt x="7840" y="55774"/>
                  </a:lnTo>
                  <a:cubicBezTo>
                    <a:pt x="8240" y="56575"/>
                    <a:pt x="9007" y="57108"/>
                    <a:pt x="9908" y="57108"/>
                  </a:cubicBezTo>
                  <a:lnTo>
                    <a:pt x="32023" y="57108"/>
                  </a:lnTo>
                  <a:cubicBezTo>
                    <a:pt x="32924" y="57108"/>
                    <a:pt x="33691" y="56608"/>
                    <a:pt x="34092" y="55774"/>
                  </a:cubicBezTo>
                  <a:lnTo>
                    <a:pt x="34292" y="55274"/>
                  </a:lnTo>
                  <a:lnTo>
                    <a:pt x="39696" y="55274"/>
                  </a:lnTo>
                  <a:cubicBezTo>
                    <a:pt x="39762" y="55641"/>
                    <a:pt x="40096" y="55941"/>
                    <a:pt x="40463" y="55941"/>
                  </a:cubicBezTo>
                  <a:lnTo>
                    <a:pt x="83360" y="55941"/>
                  </a:lnTo>
                  <a:cubicBezTo>
                    <a:pt x="83727" y="55941"/>
                    <a:pt x="84061" y="55641"/>
                    <a:pt x="84094" y="55274"/>
                  </a:cubicBezTo>
                  <a:lnTo>
                    <a:pt x="86929" y="55274"/>
                  </a:lnTo>
                  <a:lnTo>
                    <a:pt x="87163" y="55774"/>
                  </a:lnTo>
                  <a:cubicBezTo>
                    <a:pt x="87530" y="56575"/>
                    <a:pt x="88330" y="57108"/>
                    <a:pt x="89198" y="57108"/>
                  </a:cubicBezTo>
                  <a:lnTo>
                    <a:pt x="111347" y="57108"/>
                  </a:lnTo>
                  <a:cubicBezTo>
                    <a:pt x="112214" y="57108"/>
                    <a:pt x="113015" y="56608"/>
                    <a:pt x="113382" y="55774"/>
                  </a:cubicBezTo>
                  <a:lnTo>
                    <a:pt x="113582" y="55307"/>
                  </a:lnTo>
                  <a:cubicBezTo>
                    <a:pt x="113782" y="55574"/>
                    <a:pt x="114115" y="55741"/>
                    <a:pt x="114516" y="55741"/>
                  </a:cubicBezTo>
                  <a:lnTo>
                    <a:pt x="119219" y="55741"/>
                  </a:lnTo>
                  <a:cubicBezTo>
                    <a:pt x="119886" y="55741"/>
                    <a:pt x="120453" y="55174"/>
                    <a:pt x="120453" y="54473"/>
                  </a:cubicBezTo>
                  <a:lnTo>
                    <a:pt x="120453" y="50671"/>
                  </a:lnTo>
                  <a:cubicBezTo>
                    <a:pt x="120720" y="50637"/>
                    <a:pt x="120920" y="50437"/>
                    <a:pt x="120920" y="50170"/>
                  </a:cubicBezTo>
                  <a:lnTo>
                    <a:pt x="120920" y="48803"/>
                  </a:lnTo>
                  <a:lnTo>
                    <a:pt x="120920" y="42932"/>
                  </a:lnTo>
                  <a:cubicBezTo>
                    <a:pt x="120920" y="42665"/>
                    <a:pt x="120720" y="42465"/>
                    <a:pt x="120453" y="42431"/>
                  </a:cubicBezTo>
                  <a:lnTo>
                    <a:pt x="120453" y="14711"/>
                  </a:lnTo>
                  <a:cubicBezTo>
                    <a:pt x="120720" y="14645"/>
                    <a:pt x="120920" y="14445"/>
                    <a:pt x="120920" y="14211"/>
                  </a:cubicBezTo>
                  <a:lnTo>
                    <a:pt x="120920" y="8307"/>
                  </a:lnTo>
                  <a:lnTo>
                    <a:pt x="120920" y="6906"/>
                  </a:lnTo>
                  <a:cubicBezTo>
                    <a:pt x="120920" y="6639"/>
                    <a:pt x="120753" y="6439"/>
                    <a:pt x="120520" y="6439"/>
                  </a:cubicBezTo>
                  <a:lnTo>
                    <a:pt x="120520" y="2636"/>
                  </a:lnTo>
                  <a:cubicBezTo>
                    <a:pt x="120520" y="1969"/>
                    <a:pt x="119986" y="1402"/>
                    <a:pt x="119252" y="1402"/>
                  </a:cubicBezTo>
                  <a:lnTo>
                    <a:pt x="114549" y="1402"/>
                  </a:lnTo>
                  <a:cubicBezTo>
                    <a:pt x="114182" y="1402"/>
                    <a:pt x="113849" y="1569"/>
                    <a:pt x="113648" y="1802"/>
                  </a:cubicBezTo>
                  <a:lnTo>
                    <a:pt x="113415" y="1335"/>
                  </a:lnTo>
                  <a:cubicBezTo>
                    <a:pt x="113048" y="568"/>
                    <a:pt x="112247" y="1"/>
                    <a:pt x="111380" y="1"/>
                  </a:cubicBezTo>
                  <a:lnTo>
                    <a:pt x="89231" y="1"/>
                  </a:lnTo>
                  <a:cubicBezTo>
                    <a:pt x="88364" y="1"/>
                    <a:pt x="87563" y="501"/>
                    <a:pt x="87196" y="1335"/>
                  </a:cubicBezTo>
                  <a:lnTo>
                    <a:pt x="86996" y="1836"/>
                  </a:lnTo>
                  <a:lnTo>
                    <a:pt x="84161" y="1836"/>
                  </a:lnTo>
                  <a:cubicBezTo>
                    <a:pt x="84127" y="1469"/>
                    <a:pt x="83794" y="1168"/>
                    <a:pt x="83393" y="1168"/>
                  </a:cubicBezTo>
                  <a:lnTo>
                    <a:pt x="40463" y="1168"/>
                  </a:lnTo>
                  <a:cubicBezTo>
                    <a:pt x="40096" y="1168"/>
                    <a:pt x="39729" y="1469"/>
                    <a:pt x="39696" y="1836"/>
                  </a:cubicBezTo>
                  <a:lnTo>
                    <a:pt x="34292" y="1836"/>
                  </a:lnTo>
                  <a:lnTo>
                    <a:pt x="34092" y="1335"/>
                  </a:lnTo>
                  <a:cubicBezTo>
                    <a:pt x="33691" y="568"/>
                    <a:pt x="32924" y="1"/>
                    <a:pt x="3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0"/>
            <p:cNvSpPr/>
            <p:nvPr/>
          </p:nvSpPr>
          <p:spPr>
            <a:xfrm>
              <a:off x="7986700" y="2955900"/>
              <a:ext cx="1110000" cy="45050"/>
            </a:xfrm>
            <a:custGeom>
              <a:avLst/>
              <a:gdLst/>
              <a:ahLst/>
              <a:cxnLst/>
              <a:rect l="l" t="t" r="r" b="b"/>
              <a:pathLst>
                <a:path w="44400" h="1802" extrusionOk="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lnTo>
                    <a:pt x="1" y="1034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34"/>
                  </a:cubicBezTo>
                  <a:lnTo>
                    <a:pt x="44399" y="734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0"/>
            <p:cNvSpPr/>
            <p:nvPr/>
          </p:nvSpPr>
          <p:spPr>
            <a:xfrm>
              <a:off x="7829100" y="2972575"/>
              <a:ext cx="1403525" cy="112600"/>
            </a:xfrm>
            <a:custGeom>
              <a:avLst/>
              <a:gdLst/>
              <a:ahLst/>
              <a:cxnLst/>
              <a:rect l="l" t="t" r="r" b="b"/>
              <a:pathLst>
                <a:path w="56141" h="4504" extrusionOk="0">
                  <a:moveTo>
                    <a:pt x="0" y="0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0"/>
            <p:cNvSpPr/>
            <p:nvPr/>
          </p:nvSpPr>
          <p:spPr>
            <a:xfrm>
              <a:off x="7986700" y="4279350"/>
              <a:ext cx="1110000" cy="45050"/>
            </a:xfrm>
            <a:custGeom>
              <a:avLst/>
              <a:gdLst/>
              <a:ahLst/>
              <a:cxnLst/>
              <a:rect l="l" t="t" r="r" b="b"/>
              <a:pathLst>
                <a:path w="44400" h="1802" extrusionOk="0">
                  <a:moveTo>
                    <a:pt x="735" y="0"/>
                  </a:moveTo>
                  <a:cubicBezTo>
                    <a:pt x="334" y="0"/>
                    <a:pt x="1" y="334"/>
                    <a:pt x="1" y="767"/>
                  </a:cubicBezTo>
                  <a:lnTo>
                    <a:pt x="1" y="1067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67"/>
                  </a:cubicBezTo>
                  <a:lnTo>
                    <a:pt x="44399" y="767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0"/>
            <p:cNvSpPr/>
            <p:nvPr/>
          </p:nvSpPr>
          <p:spPr>
            <a:xfrm>
              <a:off x="7829100" y="4195100"/>
              <a:ext cx="1403525" cy="112625"/>
            </a:xfrm>
            <a:custGeom>
              <a:avLst/>
              <a:gdLst/>
              <a:ahLst/>
              <a:cxnLst/>
              <a:rect l="l" t="t" r="r" b="b"/>
              <a:pathLst>
                <a:path w="56141" h="4505" extrusionOk="0">
                  <a:moveTo>
                    <a:pt x="0" y="1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0"/>
            <p:cNvSpPr/>
            <p:nvPr/>
          </p:nvSpPr>
          <p:spPr>
            <a:xfrm>
              <a:off x="9986475" y="3085975"/>
              <a:ext cx="30875" cy="207675"/>
            </a:xfrm>
            <a:custGeom>
              <a:avLst/>
              <a:gdLst/>
              <a:ahLst/>
              <a:cxnLst/>
              <a:rect l="l" t="t" r="r" b="b"/>
              <a:pathLst>
                <a:path w="1235" h="8307" extrusionOk="0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7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0"/>
            <p:cNvSpPr/>
            <p:nvPr/>
          </p:nvSpPr>
          <p:spPr>
            <a:xfrm>
              <a:off x="9986475" y="3085975"/>
              <a:ext cx="30875" cy="48400"/>
            </a:xfrm>
            <a:custGeom>
              <a:avLst/>
              <a:gdLst/>
              <a:ahLst/>
              <a:cxnLst/>
              <a:rect l="l" t="t" r="r" b="b"/>
              <a:pathLst>
                <a:path w="1235" h="1936" extrusionOk="0">
                  <a:moveTo>
                    <a:pt x="0" y="1"/>
                  </a:moveTo>
                  <a:lnTo>
                    <a:pt x="0" y="1936"/>
                  </a:lnTo>
                  <a:lnTo>
                    <a:pt x="1234" y="1936"/>
                  </a:ln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0"/>
            <p:cNvSpPr/>
            <p:nvPr/>
          </p:nvSpPr>
          <p:spPr>
            <a:xfrm>
              <a:off x="9986475" y="3986625"/>
              <a:ext cx="30875" cy="207675"/>
            </a:xfrm>
            <a:custGeom>
              <a:avLst/>
              <a:gdLst/>
              <a:ahLst/>
              <a:cxnLst/>
              <a:rect l="l" t="t" r="r" b="b"/>
              <a:pathLst>
                <a:path w="1235" h="8307" extrusionOk="0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6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0"/>
            <p:cNvSpPr/>
            <p:nvPr/>
          </p:nvSpPr>
          <p:spPr>
            <a:xfrm>
              <a:off x="9986475" y="4145900"/>
              <a:ext cx="30875" cy="48400"/>
            </a:xfrm>
            <a:custGeom>
              <a:avLst/>
              <a:gdLst/>
              <a:ahLst/>
              <a:cxnLst/>
              <a:rect l="l" t="t" r="r" b="b"/>
              <a:pathLst>
                <a:path w="1235" h="1936" extrusionOk="0">
                  <a:moveTo>
                    <a:pt x="0" y="1"/>
                  </a:moveTo>
                  <a:lnTo>
                    <a:pt x="0" y="1936"/>
                  </a:lnTo>
                  <a:lnTo>
                    <a:pt x="734" y="1936"/>
                  </a:lnTo>
                  <a:cubicBezTo>
                    <a:pt x="1034" y="1936"/>
                    <a:pt x="1234" y="1735"/>
                    <a:pt x="1234" y="1435"/>
                  </a:cubicBezTo>
                  <a:lnTo>
                    <a:pt x="1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0"/>
            <p:cNvSpPr/>
            <p:nvPr/>
          </p:nvSpPr>
          <p:spPr>
            <a:xfrm>
              <a:off x="9144200" y="2926700"/>
              <a:ext cx="714700" cy="97600"/>
            </a:xfrm>
            <a:custGeom>
              <a:avLst/>
              <a:gdLst/>
              <a:ahLst/>
              <a:cxnLst/>
              <a:rect l="l" t="t" r="r" b="b"/>
              <a:pathLst>
                <a:path w="28588" h="3904" extrusionOk="0">
                  <a:moveTo>
                    <a:pt x="3236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3" y="534"/>
                    <a:pt x="26253" y="1"/>
                    <a:pt x="2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0"/>
            <p:cNvSpPr/>
            <p:nvPr/>
          </p:nvSpPr>
          <p:spPr>
            <a:xfrm>
              <a:off x="9142525" y="4254325"/>
              <a:ext cx="713875" cy="98425"/>
            </a:xfrm>
            <a:custGeom>
              <a:avLst/>
              <a:gdLst/>
              <a:ahLst/>
              <a:cxnLst/>
              <a:rect l="l" t="t" r="r" b="b"/>
              <a:pathLst>
                <a:path w="28555" h="3937" extrusionOk="0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60"/>
            <p:cNvSpPr/>
            <p:nvPr/>
          </p:nvSpPr>
          <p:spPr>
            <a:xfrm>
              <a:off x="9825525" y="2960050"/>
              <a:ext cx="180150" cy="1359350"/>
            </a:xfrm>
            <a:custGeom>
              <a:avLst/>
              <a:gdLst/>
              <a:ahLst/>
              <a:cxnLst/>
              <a:rect l="l" t="t" r="r" b="b"/>
              <a:pathLst>
                <a:path w="7206" h="54374" extrusionOk="0">
                  <a:moveTo>
                    <a:pt x="1268" y="1"/>
                  </a:moveTo>
                  <a:cubicBezTo>
                    <a:pt x="601" y="1"/>
                    <a:pt x="0" y="535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68" y="54373"/>
                  </a:cubicBezTo>
                  <a:lnTo>
                    <a:pt x="5971" y="54373"/>
                  </a:lnTo>
                  <a:cubicBezTo>
                    <a:pt x="6672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2" y="1"/>
                    <a:pt x="5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0"/>
            <p:cNvSpPr/>
            <p:nvPr/>
          </p:nvSpPr>
          <p:spPr>
            <a:xfrm>
              <a:off x="9729625" y="2973400"/>
              <a:ext cx="261875" cy="1332650"/>
            </a:xfrm>
            <a:custGeom>
              <a:avLst/>
              <a:gdLst/>
              <a:ahLst/>
              <a:cxnLst/>
              <a:rect l="l" t="t" r="r" b="b"/>
              <a:pathLst>
                <a:path w="10475" h="53306" extrusionOk="0">
                  <a:moveTo>
                    <a:pt x="1268" y="1"/>
                  </a:moveTo>
                  <a:cubicBezTo>
                    <a:pt x="567" y="1"/>
                    <a:pt x="0" y="534"/>
                    <a:pt x="0" y="1235"/>
                  </a:cubicBezTo>
                  <a:lnTo>
                    <a:pt x="0" y="52038"/>
                  </a:lnTo>
                  <a:cubicBezTo>
                    <a:pt x="0" y="52705"/>
                    <a:pt x="534" y="53305"/>
                    <a:pt x="1268" y="53305"/>
                  </a:cubicBezTo>
                  <a:lnTo>
                    <a:pt x="9207" y="53305"/>
                  </a:lnTo>
                  <a:cubicBezTo>
                    <a:pt x="9874" y="53305"/>
                    <a:pt x="10474" y="52738"/>
                    <a:pt x="10474" y="52071"/>
                  </a:cubicBezTo>
                  <a:lnTo>
                    <a:pt x="10474" y="1235"/>
                  </a:lnTo>
                  <a:cubicBezTo>
                    <a:pt x="10474" y="568"/>
                    <a:pt x="9941" y="1"/>
                    <a:pt x="9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0"/>
            <p:cNvSpPr/>
            <p:nvPr/>
          </p:nvSpPr>
          <p:spPr>
            <a:xfrm>
              <a:off x="6991825" y="3021775"/>
              <a:ext cx="33375" cy="65900"/>
            </a:xfrm>
            <a:custGeom>
              <a:avLst/>
              <a:gdLst/>
              <a:ahLst/>
              <a:cxnLst/>
              <a:rect l="l" t="t" r="r" b="b"/>
              <a:pathLst>
                <a:path w="1335" h="2636" extrusionOk="0">
                  <a:moveTo>
                    <a:pt x="668" y="0"/>
                  </a:moveTo>
                  <a:cubicBezTo>
                    <a:pt x="301" y="0"/>
                    <a:pt x="1" y="601"/>
                    <a:pt x="1" y="1335"/>
                  </a:cubicBezTo>
                  <a:cubicBezTo>
                    <a:pt x="1" y="2069"/>
                    <a:pt x="301" y="2636"/>
                    <a:pt x="668" y="2636"/>
                  </a:cubicBezTo>
                  <a:cubicBezTo>
                    <a:pt x="1068" y="2636"/>
                    <a:pt x="1335" y="2035"/>
                    <a:pt x="1335" y="1335"/>
                  </a:cubicBezTo>
                  <a:cubicBezTo>
                    <a:pt x="1335" y="601"/>
                    <a:pt x="1068" y="34"/>
                    <a:pt x="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0"/>
            <p:cNvSpPr/>
            <p:nvPr/>
          </p:nvSpPr>
          <p:spPr>
            <a:xfrm>
              <a:off x="6991825" y="4191775"/>
              <a:ext cx="33375" cy="66750"/>
            </a:xfrm>
            <a:custGeom>
              <a:avLst/>
              <a:gdLst/>
              <a:ahLst/>
              <a:cxnLst/>
              <a:rect l="l" t="t" r="r" b="b"/>
              <a:pathLst>
                <a:path w="1335" h="2670" extrusionOk="0">
                  <a:moveTo>
                    <a:pt x="668" y="1"/>
                  </a:moveTo>
                  <a:cubicBezTo>
                    <a:pt x="301" y="1"/>
                    <a:pt x="1" y="601"/>
                    <a:pt x="1" y="1335"/>
                  </a:cubicBezTo>
                  <a:cubicBezTo>
                    <a:pt x="1" y="2102"/>
                    <a:pt x="301" y="2669"/>
                    <a:pt x="668" y="2669"/>
                  </a:cubicBezTo>
                  <a:cubicBezTo>
                    <a:pt x="1068" y="2669"/>
                    <a:pt x="1335" y="2069"/>
                    <a:pt x="1335" y="1335"/>
                  </a:cubicBezTo>
                  <a:cubicBezTo>
                    <a:pt x="1335" y="601"/>
                    <a:pt x="10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0"/>
            <p:cNvSpPr/>
            <p:nvPr/>
          </p:nvSpPr>
          <p:spPr>
            <a:xfrm>
              <a:off x="7160275" y="2926700"/>
              <a:ext cx="714700" cy="97600"/>
            </a:xfrm>
            <a:custGeom>
              <a:avLst/>
              <a:gdLst/>
              <a:ahLst/>
              <a:cxnLst/>
              <a:rect l="l" t="t" r="r" b="b"/>
              <a:pathLst>
                <a:path w="28588" h="3904" extrusionOk="0">
                  <a:moveTo>
                    <a:pt x="3237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4" y="534"/>
                    <a:pt x="26253" y="1"/>
                    <a:pt x="25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0"/>
            <p:cNvSpPr/>
            <p:nvPr/>
          </p:nvSpPr>
          <p:spPr>
            <a:xfrm>
              <a:off x="7160275" y="4254325"/>
              <a:ext cx="713875" cy="98425"/>
            </a:xfrm>
            <a:custGeom>
              <a:avLst/>
              <a:gdLst/>
              <a:ahLst/>
              <a:cxnLst/>
              <a:rect l="l" t="t" r="r" b="b"/>
              <a:pathLst>
                <a:path w="28555" h="3937" extrusionOk="0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0"/>
            <p:cNvSpPr/>
            <p:nvPr/>
          </p:nvSpPr>
          <p:spPr>
            <a:xfrm>
              <a:off x="7001850" y="2960050"/>
              <a:ext cx="180150" cy="1359350"/>
            </a:xfrm>
            <a:custGeom>
              <a:avLst/>
              <a:gdLst/>
              <a:ahLst/>
              <a:cxnLst/>
              <a:rect l="l" t="t" r="r" b="b"/>
              <a:pathLst>
                <a:path w="7206" h="54374" extrusionOk="0">
                  <a:moveTo>
                    <a:pt x="1234" y="1"/>
                  </a:moveTo>
                  <a:cubicBezTo>
                    <a:pt x="534" y="34"/>
                    <a:pt x="0" y="568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34" y="54373"/>
                  </a:cubicBezTo>
                  <a:lnTo>
                    <a:pt x="5938" y="54373"/>
                  </a:lnTo>
                  <a:cubicBezTo>
                    <a:pt x="6638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1" y="1"/>
                    <a:pt x="5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0"/>
            <p:cNvSpPr/>
            <p:nvPr/>
          </p:nvSpPr>
          <p:spPr>
            <a:xfrm>
              <a:off x="7016025" y="2974250"/>
              <a:ext cx="261875" cy="1332625"/>
            </a:xfrm>
            <a:custGeom>
              <a:avLst/>
              <a:gdLst/>
              <a:ahLst/>
              <a:cxnLst/>
              <a:rect l="l" t="t" r="r" b="b"/>
              <a:pathLst>
                <a:path w="10475" h="53305" extrusionOk="0">
                  <a:moveTo>
                    <a:pt x="1268" y="0"/>
                  </a:moveTo>
                  <a:cubicBezTo>
                    <a:pt x="601" y="0"/>
                    <a:pt x="0" y="567"/>
                    <a:pt x="0" y="1268"/>
                  </a:cubicBezTo>
                  <a:lnTo>
                    <a:pt x="0" y="52037"/>
                  </a:lnTo>
                  <a:cubicBezTo>
                    <a:pt x="0" y="52704"/>
                    <a:pt x="534" y="53305"/>
                    <a:pt x="1268" y="53305"/>
                  </a:cubicBezTo>
                  <a:lnTo>
                    <a:pt x="9240" y="53305"/>
                  </a:lnTo>
                  <a:cubicBezTo>
                    <a:pt x="9907" y="53305"/>
                    <a:pt x="10474" y="52771"/>
                    <a:pt x="10474" y="52037"/>
                  </a:cubicBezTo>
                  <a:lnTo>
                    <a:pt x="10474" y="1201"/>
                  </a:lnTo>
                  <a:cubicBezTo>
                    <a:pt x="10474" y="567"/>
                    <a:pt x="9941" y="0"/>
                    <a:pt x="9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0"/>
            <p:cNvSpPr/>
            <p:nvPr/>
          </p:nvSpPr>
          <p:spPr>
            <a:xfrm>
              <a:off x="7086075" y="3001750"/>
              <a:ext cx="2859550" cy="1275100"/>
            </a:xfrm>
            <a:custGeom>
              <a:avLst/>
              <a:gdLst/>
              <a:ahLst/>
              <a:cxnLst/>
              <a:rect l="l" t="t" r="r" b="b"/>
              <a:pathLst>
                <a:path w="114382" h="51004" extrusionOk="0">
                  <a:moveTo>
                    <a:pt x="32123" y="1"/>
                  </a:moveTo>
                  <a:lnTo>
                    <a:pt x="2368" y="635"/>
                  </a:lnTo>
                  <a:cubicBezTo>
                    <a:pt x="1034" y="701"/>
                    <a:pt x="0" y="1835"/>
                    <a:pt x="0" y="3170"/>
                  </a:cubicBezTo>
                  <a:lnTo>
                    <a:pt x="0" y="47835"/>
                  </a:lnTo>
                  <a:cubicBezTo>
                    <a:pt x="0" y="49169"/>
                    <a:pt x="1034" y="50270"/>
                    <a:pt x="2368" y="50370"/>
                  </a:cubicBezTo>
                  <a:lnTo>
                    <a:pt x="32123" y="51004"/>
                  </a:lnTo>
                  <a:lnTo>
                    <a:pt x="110446" y="51004"/>
                  </a:lnTo>
                  <a:cubicBezTo>
                    <a:pt x="112614" y="51004"/>
                    <a:pt x="114382" y="49236"/>
                    <a:pt x="114382" y="47068"/>
                  </a:cubicBezTo>
                  <a:lnTo>
                    <a:pt x="114382" y="3970"/>
                  </a:lnTo>
                  <a:cubicBezTo>
                    <a:pt x="114382" y="1735"/>
                    <a:pt x="112614" y="1"/>
                    <a:pt x="110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0"/>
            <p:cNvSpPr/>
            <p:nvPr/>
          </p:nvSpPr>
          <p:spPr>
            <a:xfrm>
              <a:off x="7198650" y="3041775"/>
              <a:ext cx="805600" cy="1196725"/>
            </a:xfrm>
            <a:custGeom>
              <a:avLst/>
              <a:gdLst/>
              <a:ahLst/>
              <a:cxnLst/>
              <a:rect l="l" t="t" r="r" b="b"/>
              <a:pathLst>
                <a:path w="32224" h="47869" extrusionOk="0">
                  <a:moveTo>
                    <a:pt x="0" y="1"/>
                  </a:moveTo>
                  <a:lnTo>
                    <a:pt x="0" y="47869"/>
                  </a:lnTo>
                  <a:lnTo>
                    <a:pt x="32223" y="47869"/>
                  </a:lnTo>
                  <a:lnTo>
                    <a:pt x="322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0"/>
            <p:cNvSpPr/>
            <p:nvPr/>
          </p:nvSpPr>
          <p:spPr>
            <a:xfrm>
              <a:off x="9135850" y="3068475"/>
              <a:ext cx="731400" cy="1143350"/>
            </a:xfrm>
            <a:custGeom>
              <a:avLst/>
              <a:gdLst/>
              <a:ahLst/>
              <a:cxnLst/>
              <a:rect l="l" t="t" r="r" b="b"/>
              <a:pathLst>
                <a:path w="29256" h="45734" extrusionOk="0">
                  <a:moveTo>
                    <a:pt x="1" y="0"/>
                  </a:moveTo>
                  <a:lnTo>
                    <a:pt x="1" y="45733"/>
                  </a:lnTo>
                  <a:lnTo>
                    <a:pt x="26020" y="45733"/>
                  </a:lnTo>
                  <a:cubicBezTo>
                    <a:pt x="27787" y="45733"/>
                    <a:pt x="29222" y="44265"/>
                    <a:pt x="29222" y="42531"/>
                  </a:cubicBezTo>
                  <a:lnTo>
                    <a:pt x="29222" y="3236"/>
                  </a:lnTo>
                  <a:cubicBezTo>
                    <a:pt x="29255" y="1401"/>
                    <a:pt x="27787" y="0"/>
                    <a:pt x="26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0"/>
            <p:cNvSpPr/>
            <p:nvPr/>
          </p:nvSpPr>
          <p:spPr>
            <a:xfrm>
              <a:off x="9188400" y="3094325"/>
              <a:ext cx="647975" cy="1090800"/>
            </a:xfrm>
            <a:custGeom>
              <a:avLst/>
              <a:gdLst/>
              <a:ahLst/>
              <a:cxnLst/>
              <a:rect l="l" t="t" r="r" b="b"/>
              <a:pathLst>
                <a:path w="25919" h="43632" extrusionOk="0">
                  <a:moveTo>
                    <a:pt x="0" y="0"/>
                  </a:moveTo>
                  <a:lnTo>
                    <a:pt x="0" y="43632"/>
                  </a:lnTo>
                  <a:lnTo>
                    <a:pt x="23017" y="43632"/>
                  </a:lnTo>
                  <a:cubicBezTo>
                    <a:pt x="24618" y="43632"/>
                    <a:pt x="25919" y="42331"/>
                    <a:pt x="25919" y="40730"/>
                  </a:cubicBezTo>
                  <a:lnTo>
                    <a:pt x="25919" y="2936"/>
                  </a:lnTo>
                  <a:cubicBezTo>
                    <a:pt x="25919" y="1335"/>
                    <a:pt x="24618" y="0"/>
                    <a:pt x="23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0"/>
            <p:cNvSpPr/>
            <p:nvPr/>
          </p:nvSpPr>
          <p:spPr>
            <a:xfrm>
              <a:off x="7091900" y="33401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0"/>
                  </a:moveTo>
                  <a:cubicBezTo>
                    <a:pt x="1379" y="0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0"/>
                    <a:pt x="1" y="2177"/>
                  </a:cubicBezTo>
                  <a:lnTo>
                    <a:pt x="1" y="2677"/>
                  </a:lnTo>
                  <a:cubicBezTo>
                    <a:pt x="1" y="2809"/>
                    <a:pt x="42" y="2898"/>
                    <a:pt x="76" y="2898"/>
                  </a:cubicBezTo>
                  <a:cubicBezTo>
                    <a:pt x="85" y="2898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9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0"/>
            <p:cNvSpPr/>
            <p:nvPr/>
          </p:nvSpPr>
          <p:spPr>
            <a:xfrm>
              <a:off x="7091900" y="33943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1"/>
                  </a:moveTo>
                  <a:cubicBezTo>
                    <a:pt x="1379" y="1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0"/>
            <p:cNvSpPr/>
            <p:nvPr/>
          </p:nvSpPr>
          <p:spPr>
            <a:xfrm>
              <a:off x="7091900" y="34485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7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0"/>
            <p:cNvSpPr/>
            <p:nvPr/>
          </p:nvSpPr>
          <p:spPr>
            <a:xfrm>
              <a:off x="7091900" y="3501900"/>
              <a:ext cx="35875" cy="72175"/>
            </a:xfrm>
            <a:custGeom>
              <a:avLst/>
              <a:gdLst/>
              <a:ahLst/>
              <a:cxnLst/>
              <a:rect l="l" t="t" r="r" b="b"/>
              <a:pathLst>
                <a:path w="1435" h="2887" extrusionOk="0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077"/>
                    <a:pt x="1" y="2177"/>
                  </a:cubicBezTo>
                  <a:lnTo>
                    <a:pt x="1" y="2678"/>
                  </a:lnTo>
                  <a:cubicBezTo>
                    <a:pt x="1" y="2817"/>
                    <a:pt x="47" y="2886"/>
                    <a:pt x="82" y="2886"/>
                  </a:cubicBezTo>
                  <a:cubicBezTo>
                    <a:pt x="89" y="2886"/>
                    <a:pt x="95" y="2883"/>
                    <a:pt x="101" y="2878"/>
                  </a:cubicBezTo>
                  <a:lnTo>
                    <a:pt x="1402" y="910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0"/>
            <p:cNvSpPr/>
            <p:nvPr/>
          </p:nvSpPr>
          <p:spPr>
            <a:xfrm>
              <a:off x="7091900" y="3556125"/>
              <a:ext cx="35875" cy="72150"/>
            </a:xfrm>
            <a:custGeom>
              <a:avLst/>
              <a:gdLst/>
              <a:ahLst/>
              <a:cxnLst/>
              <a:rect l="l" t="t" r="r" b="b"/>
              <a:pathLst>
                <a:path w="1435" h="2886" extrusionOk="0">
                  <a:moveTo>
                    <a:pt x="1385" y="0"/>
                  </a:moveTo>
                  <a:cubicBezTo>
                    <a:pt x="1379" y="0"/>
                    <a:pt x="1374" y="3"/>
                    <a:pt x="1368" y="8"/>
                  </a:cubicBezTo>
                  <a:lnTo>
                    <a:pt x="67" y="1976"/>
                  </a:lnTo>
                  <a:cubicBezTo>
                    <a:pt x="1" y="2010"/>
                    <a:pt x="1" y="2076"/>
                    <a:pt x="1" y="2177"/>
                  </a:cubicBezTo>
                  <a:lnTo>
                    <a:pt x="1" y="2677"/>
                  </a:lnTo>
                  <a:cubicBezTo>
                    <a:pt x="1" y="2816"/>
                    <a:pt x="47" y="2885"/>
                    <a:pt x="82" y="2885"/>
                  </a:cubicBezTo>
                  <a:cubicBezTo>
                    <a:pt x="89" y="2885"/>
                    <a:pt x="95" y="2883"/>
                    <a:pt x="101" y="2877"/>
                  </a:cubicBezTo>
                  <a:lnTo>
                    <a:pt x="1402" y="909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8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0"/>
            <p:cNvSpPr/>
            <p:nvPr/>
          </p:nvSpPr>
          <p:spPr>
            <a:xfrm>
              <a:off x="7091900" y="3867700"/>
              <a:ext cx="35875" cy="72775"/>
            </a:xfrm>
            <a:custGeom>
              <a:avLst/>
              <a:gdLst/>
              <a:ahLst/>
              <a:cxnLst/>
              <a:rect l="l" t="t" r="r" b="b"/>
              <a:pathLst>
                <a:path w="1435" h="2911" extrusionOk="0">
                  <a:moveTo>
                    <a:pt x="76" y="0"/>
                  </a:moveTo>
                  <a:cubicBezTo>
                    <a:pt x="42" y="0"/>
                    <a:pt x="1" y="90"/>
                    <a:pt x="1" y="221"/>
                  </a:cubicBezTo>
                  <a:lnTo>
                    <a:pt x="1" y="721"/>
                  </a:lnTo>
                  <a:cubicBezTo>
                    <a:pt x="1" y="788"/>
                    <a:pt x="1" y="888"/>
                    <a:pt x="67" y="922"/>
                  </a:cubicBezTo>
                  <a:lnTo>
                    <a:pt x="1368" y="2890"/>
                  </a:lnTo>
                  <a:cubicBezTo>
                    <a:pt x="1375" y="2904"/>
                    <a:pt x="1382" y="2911"/>
                    <a:pt x="1389" y="2911"/>
                  </a:cubicBezTo>
                  <a:cubicBezTo>
                    <a:pt x="1414" y="2911"/>
                    <a:pt x="1435" y="2821"/>
                    <a:pt x="1435" y="2690"/>
                  </a:cubicBezTo>
                  <a:lnTo>
                    <a:pt x="1435" y="2189"/>
                  </a:lnTo>
                  <a:cubicBezTo>
                    <a:pt x="1435" y="2089"/>
                    <a:pt x="1435" y="2022"/>
                    <a:pt x="1402" y="1956"/>
                  </a:cubicBezTo>
                  <a:lnTo>
                    <a:pt x="101" y="21"/>
                  </a:lnTo>
                  <a:cubicBezTo>
                    <a:pt x="94" y="7"/>
                    <a:pt x="85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0"/>
            <p:cNvSpPr/>
            <p:nvPr/>
          </p:nvSpPr>
          <p:spPr>
            <a:xfrm>
              <a:off x="7091900" y="3814625"/>
              <a:ext cx="35875" cy="72125"/>
            </a:xfrm>
            <a:custGeom>
              <a:avLst/>
              <a:gdLst/>
              <a:ahLst/>
              <a:cxnLst/>
              <a:rect l="l" t="t" r="r" b="b"/>
              <a:pathLst>
                <a:path w="1435" h="2885" extrusionOk="0">
                  <a:moveTo>
                    <a:pt x="82" y="1"/>
                  </a:moveTo>
                  <a:cubicBezTo>
                    <a:pt x="47" y="1"/>
                    <a:pt x="1" y="70"/>
                    <a:pt x="1" y="209"/>
                  </a:cubicBezTo>
                  <a:lnTo>
                    <a:pt x="1" y="710"/>
                  </a:lnTo>
                  <a:cubicBezTo>
                    <a:pt x="1" y="810"/>
                    <a:pt x="1" y="876"/>
                    <a:pt x="67" y="910"/>
                  </a:cubicBezTo>
                  <a:lnTo>
                    <a:pt x="1368" y="2878"/>
                  </a:lnTo>
                  <a:cubicBezTo>
                    <a:pt x="1373" y="2882"/>
                    <a:pt x="1377" y="2884"/>
                    <a:pt x="1381" y="2884"/>
                  </a:cubicBezTo>
                  <a:cubicBezTo>
                    <a:pt x="1410" y="2884"/>
                    <a:pt x="1435" y="2794"/>
                    <a:pt x="1435" y="2678"/>
                  </a:cubicBezTo>
                  <a:lnTo>
                    <a:pt x="1435" y="2177"/>
                  </a:lnTo>
                  <a:cubicBezTo>
                    <a:pt x="1435" y="2077"/>
                    <a:pt x="1435" y="2011"/>
                    <a:pt x="1402" y="1977"/>
                  </a:cubicBezTo>
                  <a:lnTo>
                    <a:pt x="101" y="9"/>
                  </a:lnTo>
                  <a:cubicBezTo>
                    <a:pt x="95" y="4"/>
                    <a:pt x="89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0"/>
            <p:cNvSpPr/>
            <p:nvPr/>
          </p:nvSpPr>
          <p:spPr>
            <a:xfrm>
              <a:off x="7091900" y="3759275"/>
              <a:ext cx="35875" cy="72900"/>
            </a:xfrm>
            <a:custGeom>
              <a:avLst/>
              <a:gdLst/>
              <a:ahLst/>
              <a:cxnLst/>
              <a:rect l="l" t="t" r="r" b="b"/>
              <a:pathLst>
                <a:path w="1435" h="2916" extrusionOk="0">
                  <a:moveTo>
                    <a:pt x="76" y="1"/>
                  </a:moveTo>
                  <a:cubicBezTo>
                    <a:pt x="42" y="1"/>
                    <a:pt x="1" y="91"/>
                    <a:pt x="1" y="222"/>
                  </a:cubicBezTo>
                  <a:lnTo>
                    <a:pt x="1" y="722"/>
                  </a:lnTo>
                  <a:cubicBezTo>
                    <a:pt x="1" y="789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7" y="2907"/>
                    <a:pt x="1385" y="2916"/>
                    <a:pt x="1394" y="2916"/>
                  </a:cubicBezTo>
                  <a:cubicBezTo>
                    <a:pt x="1417" y="2916"/>
                    <a:pt x="1435" y="2847"/>
                    <a:pt x="1435" y="2723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56"/>
                  </a:cubicBezTo>
                  <a:lnTo>
                    <a:pt x="101" y="22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0"/>
            <p:cNvSpPr/>
            <p:nvPr/>
          </p:nvSpPr>
          <p:spPr>
            <a:xfrm>
              <a:off x="7091900" y="3706225"/>
              <a:ext cx="35875" cy="72150"/>
            </a:xfrm>
            <a:custGeom>
              <a:avLst/>
              <a:gdLst/>
              <a:ahLst/>
              <a:cxnLst/>
              <a:rect l="l" t="t" r="r" b="b"/>
              <a:pathLst>
                <a:path w="1435" h="2886" extrusionOk="0">
                  <a:moveTo>
                    <a:pt x="82" y="0"/>
                  </a:moveTo>
                  <a:cubicBezTo>
                    <a:pt x="47" y="0"/>
                    <a:pt x="1" y="70"/>
                    <a:pt x="1" y="209"/>
                  </a:cubicBezTo>
                  <a:lnTo>
                    <a:pt x="1" y="709"/>
                  </a:lnTo>
                  <a:cubicBezTo>
                    <a:pt x="1" y="809"/>
                    <a:pt x="1" y="876"/>
                    <a:pt x="67" y="909"/>
                  </a:cubicBezTo>
                  <a:lnTo>
                    <a:pt x="1368" y="2877"/>
                  </a:lnTo>
                  <a:cubicBezTo>
                    <a:pt x="1374" y="2883"/>
                    <a:pt x="1379" y="2886"/>
                    <a:pt x="1385" y="2886"/>
                  </a:cubicBezTo>
                  <a:cubicBezTo>
                    <a:pt x="1412" y="2886"/>
                    <a:pt x="1435" y="2816"/>
                    <a:pt x="1435" y="2677"/>
                  </a:cubicBezTo>
                  <a:lnTo>
                    <a:pt x="1435" y="2177"/>
                  </a:lnTo>
                  <a:cubicBezTo>
                    <a:pt x="1435" y="2077"/>
                    <a:pt x="1435" y="2010"/>
                    <a:pt x="1402" y="1977"/>
                  </a:cubicBezTo>
                  <a:lnTo>
                    <a:pt x="101" y="9"/>
                  </a:lnTo>
                  <a:cubicBezTo>
                    <a:pt x="95" y="3"/>
                    <a:pt x="89" y="0"/>
                    <a:pt x="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0"/>
            <p:cNvSpPr/>
            <p:nvPr/>
          </p:nvSpPr>
          <p:spPr>
            <a:xfrm>
              <a:off x="7091900" y="3651700"/>
              <a:ext cx="35875" cy="73125"/>
            </a:xfrm>
            <a:custGeom>
              <a:avLst/>
              <a:gdLst/>
              <a:ahLst/>
              <a:cxnLst/>
              <a:rect l="l" t="t" r="r" b="b"/>
              <a:pathLst>
                <a:path w="1435" h="2925" extrusionOk="0">
                  <a:moveTo>
                    <a:pt x="76" y="1"/>
                  </a:moveTo>
                  <a:cubicBezTo>
                    <a:pt x="42" y="1"/>
                    <a:pt x="1" y="90"/>
                    <a:pt x="1" y="222"/>
                  </a:cubicBezTo>
                  <a:lnTo>
                    <a:pt x="1" y="722"/>
                  </a:lnTo>
                  <a:cubicBezTo>
                    <a:pt x="1" y="822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6" y="2914"/>
                    <a:pt x="1384" y="2925"/>
                    <a:pt x="1392" y="2925"/>
                  </a:cubicBezTo>
                  <a:cubicBezTo>
                    <a:pt x="1416" y="2925"/>
                    <a:pt x="1435" y="2817"/>
                    <a:pt x="1435" y="2690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90"/>
                  </a:cubicBezTo>
                  <a:lnTo>
                    <a:pt x="101" y="21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0"/>
            <p:cNvSpPr/>
            <p:nvPr/>
          </p:nvSpPr>
          <p:spPr>
            <a:xfrm>
              <a:off x="7111075" y="3614700"/>
              <a:ext cx="17550" cy="50900"/>
            </a:xfrm>
            <a:custGeom>
              <a:avLst/>
              <a:gdLst/>
              <a:ahLst/>
              <a:cxnLst/>
              <a:rect l="l" t="t" r="r" b="b"/>
              <a:pathLst>
                <a:path w="702" h="2036" extrusionOk="0">
                  <a:moveTo>
                    <a:pt x="701" y="0"/>
                  </a:moveTo>
                  <a:lnTo>
                    <a:pt x="1" y="1001"/>
                  </a:lnTo>
                  <a:lnTo>
                    <a:pt x="701" y="2035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0"/>
            <p:cNvSpPr/>
            <p:nvPr/>
          </p:nvSpPr>
          <p:spPr>
            <a:xfrm>
              <a:off x="7103575" y="3961600"/>
              <a:ext cx="25875" cy="255225"/>
            </a:xfrm>
            <a:custGeom>
              <a:avLst/>
              <a:gdLst/>
              <a:ahLst/>
              <a:cxnLst/>
              <a:rect l="l" t="t" r="r" b="b"/>
              <a:pathLst>
                <a:path w="1035" h="10209" extrusionOk="0">
                  <a:moveTo>
                    <a:pt x="1035" y="1"/>
                  </a:moveTo>
                  <a:lnTo>
                    <a:pt x="434" y="268"/>
                  </a:lnTo>
                  <a:cubicBezTo>
                    <a:pt x="167" y="335"/>
                    <a:pt x="1" y="601"/>
                    <a:pt x="1" y="835"/>
                  </a:cubicBezTo>
                  <a:lnTo>
                    <a:pt x="1" y="9007"/>
                  </a:lnTo>
                  <a:cubicBezTo>
                    <a:pt x="1" y="9641"/>
                    <a:pt x="468" y="10142"/>
                    <a:pt x="1035" y="10208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0"/>
            <p:cNvSpPr/>
            <p:nvPr/>
          </p:nvSpPr>
          <p:spPr>
            <a:xfrm>
              <a:off x="7090225" y="3986625"/>
              <a:ext cx="31725" cy="207675"/>
            </a:xfrm>
            <a:custGeom>
              <a:avLst/>
              <a:gdLst/>
              <a:ahLst/>
              <a:cxnLst/>
              <a:rect l="l" t="t" r="r" b="b"/>
              <a:pathLst>
                <a:path w="1269" h="8307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106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0"/>
            <p:cNvSpPr/>
            <p:nvPr/>
          </p:nvSpPr>
          <p:spPr>
            <a:xfrm>
              <a:off x="7090225" y="4145900"/>
              <a:ext cx="31725" cy="48400"/>
            </a:xfrm>
            <a:custGeom>
              <a:avLst/>
              <a:gdLst/>
              <a:ahLst/>
              <a:cxnLst/>
              <a:rect l="l" t="t" r="r" b="b"/>
              <a:pathLst>
                <a:path w="1269" h="1936" extrusionOk="0">
                  <a:moveTo>
                    <a:pt x="1" y="1"/>
                  </a:moveTo>
                  <a:lnTo>
                    <a:pt x="1" y="1435"/>
                  </a:lnTo>
                  <a:cubicBezTo>
                    <a:pt x="1" y="1702"/>
                    <a:pt x="201" y="1936"/>
                    <a:pt x="501" y="1936"/>
                  </a:cubicBezTo>
                  <a:lnTo>
                    <a:pt x="1268" y="1936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0"/>
            <p:cNvSpPr/>
            <p:nvPr/>
          </p:nvSpPr>
          <p:spPr>
            <a:xfrm>
              <a:off x="7103575" y="3063475"/>
              <a:ext cx="25875" cy="255200"/>
            </a:xfrm>
            <a:custGeom>
              <a:avLst/>
              <a:gdLst/>
              <a:ahLst/>
              <a:cxnLst/>
              <a:rect l="l" t="t" r="r" b="b"/>
              <a:pathLst>
                <a:path w="1035" h="10208" extrusionOk="0">
                  <a:moveTo>
                    <a:pt x="1035" y="0"/>
                  </a:moveTo>
                  <a:cubicBezTo>
                    <a:pt x="468" y="67"/>
                    <a:pt x="1" y="567"/>
                    <a:pt x="1" y="1201"/>
                  </a:cubicBezTo>
                  <a:lnTo>
                    <a:pt x="1" y="9374"/>
                  </a:lnTo>
                  <a:cubicBezTo>
                    <a:pt x="1" y="9607"/>
                    <a:pt x="167" y="9874"/>
                    <a:pt x="434" y="9941"/>
                  </a:cubicBezTo>
                  <a:lnTo>
                    <a:pt x="1035" y="10208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0"/>
            <p:cNvSpPr/>
            <p:nvPr/>
          </p:nvSpPr>
          <p:spPr>
            <a:xfrm>
              <a:off x="7090225" y="3085975"/>
              <a:ext cx="31725" cy="207675"/>
            </a:xfrm>
            <a:custGeom>
              <a:avLst/>
              <a:gdLst/>
              <a:ahLst/>
              <a:cxnLst/>
              <a:rect l="l" t="t" r="r" b="b"/>
              <a:pathLst>
                <a:path w="1269" h="8307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073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0"/>
            <p:cNvSpPr/>
            <p:nvPr/>
          </p:nvSpPr>
          <p:spPr>
            <a:xfrm>
              <a:off x="7090225" y="3085975"/>
              <a:ext cx="31725" cy="47575"/>
            </a:xfrm>
            <a:custGeom>
              <a:avLst/>
              <a:gdLst/>
              <a:ahLst/>
              <a:cxnLst/>
              <a:rect l="l" t="t" r="r" b="b"/>
              <a:pathLst>
                <a:path w="1269" h="1903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1902"/>
                  </a:lnTo>
                  <a:lnTo>
                    <a:pt x="1268" y="1902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0"/>
            <p:cNvSpPr/>
            <p:nvPr/>
          </p:nvSpPr>
          <p:spPr>
            <a:xfrm>
              <a:off x="7226175" y="3705600"/>
              <a:ext cx="748875" cy="504550"/>
            </a:xfrm>
            <a:custGeom>
              <a:avLst/>
              <a:gdLst/>
              <a:ahLst/>
              <a:cxnLst/>
              <a:rect l="l" t="t" r="r" b="b"/>
              <a:pathLst>
                <a:path w="29955" h="20182" extrusionOk="0">
                  <a:moveTo>
                    <a:pt x="33" y="0"/>
                  </a:moveTo>
                  <a:lnTo>
                    <a:pt x="0" y="17246"/>
                  </a:lnTo>
                  <a:lnTo>
                    <a:pt x="29955" y="20181"/>
                  </a:lnTo>
                  <a:lnTo>
                    <a:pt x="29955" y="20181"/>
                  </a:lnTo>
                  <a:lnTo>
                    <a:pt x="27620" y="23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0"/>
            <p:cNvSpPr/>
            <p:nvPr/>
          </p:nvSpPr>
          <p:spPr>
            <a:xfrm>
              <a:off x="7226175" y="3070150"/>
              <a:ext cx="748875" cy="504550"/>
            </a:xfrm>
            <a:custGeom>
              <a:avLst/>
              <a:gdLst/>
              <a:ahLst/>
              <a:cxnLst/>
              <a:rect l="l" t="t" r="r" b="b"/>
              <a:pathLst>
                <a:path w="29955" h="20182" extrusionOk="0">
                  <a:moveTo>
                    <a:pt x="29955" y="0"/>
                  </a:moveTo>
                  <a:lnTo>
                    <a:pt x="0" y="2936"/>
                  </a:lnTo>
                  <a:lnTo>
                    <a:pt x="33" y="20181"/>
                  </a:lnTo>
                  <a:lnTo>
                    <a:pt x="27620" y="19948"/>
                  </a:lnTo>
                  <a:lnTo>
                    <a:pt x="299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0"/>
            <p:cNvSpPr/>
            <p:nvPr/>
          </p:nvSpPr>
          <p:spPr>
            <a:xfrm>
              <a:off x="7175300" y="3043450"/>
              <a:ext cx="78400" cy="1196725"/>
            </a:xfrm>
            <a:custGeom>
              <a:avLst/>
              <a:gdLst/>
              <a:ahLst/>
              <a:cxnLst/>
              <a:rect l="l" t="t" r="r" b="b"/>
              <a:pathLst>
                <a:path w="3136" h="47869" extrusionOk="0">
                  <a:moveTo>
                    <a:pt x="934" y="1"/>
                  </a:moveTo>
                  <a:lnTo>
                    <a:pt x="0" y="23918"/>
                  </a:lnTo>
                  <a:lnTo>
                    <a:pt x="934" y="47868"/>
                  </a:lnTo>
                  <a:lnTo>
                    <a:pt x="934" y="47368"/>
                  </a:lnTo>
                  <a:lnTo>
                    <a:pt x="2035" y="43865"/>
                  </a:lnTo>
                  <a:lnTo>
                    <a:pt x="2636" y="43532"/>
                  </a:lnTo>
                  <a:cubicBezTo>
                    <a:pt x="2969" y="43365"/>
                    <a:pt x="3136" y="43031"/>
                    <a:pt x="3136" y="42631"/>
                  </a:cubicBezTo>
                  <a:lnTo>
                    <a:pt x="3136" y="27854"/>
                  </a:lnTo>
                  <a:cubicBezTo>
                    <a:pt x="3136" y="27520"/>
                    <a:pt x="2969" y="27187"/>
                    <a:pt x="2702" y="27020"/>
                  </a:cubicBezTo>
                  <a:lnTo>
                    <a:pt x="2068" y="26620"/>
                  </a:lnTo>
                  <a:lnTo>
                    <a:pt x="2068" y="24452"/>
                  </a:lnTo>
                  <a:lnTo>
                    <a:pt x="2068" y="23351"/>
                  </a:lnTo>
                  <a:lnTo>
                    <a:pt x="2068" y="21216"/>
                  </a:lnTo>
                  <a:lnTo>
                    <a:pt x="2702" y="20849"/>
                  </a:lnTo>
                  <a:cubicBezTo>
                    <a:pt x="2969" y="20682"/>
                    <a:pt x="3136" y="20349"/>
                    <a:pt x="3136" y="20015"/>
                  </a:cubicBezTo>
                  <a:lnTo>
                    <a:pt x="3136" y="5204"/>
                  </a:lnTo>
                  <a:cubicBezTo>
                    <a:pt x="3136" y="4837"/>
                    <a:pt x="2936" y="4504"/>
                    <a:pt x="2636" y="4337"/>
                  </a:cubicBezTo>
                  <a:lnTo>
                    <a:pt x="2035" y="4004"/>
                  </a:lnTo>
                  <a:lnTo>
                    <a:pt x="1101" y="668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0"/>
            <p:cNvSpPr/>
            <p:nvPr/>
          </p:nvSpPr>
          <p:spPr>
            <a:xfrm>
              <a:off x="7916650" y="3065975"/>
              <a:ext cx="1316800" cy="1150000"/>
            </a:xfrm>
            <a:custGeom>
              <a:avLst/>
              <a:gdLst/>
              <a:ahLst/>
              <a:cxnLst/>
              <a:rect l="l" t="t" r="r" b="b"/>
              <a:pathLst>
                <a:path w="52672" h="46000" extrusionOk="0">
                  <a:moveTo>
                    <a:pt x="3303" y="0"/>
                  </a:moveTo>
                  <a:cubicBezTo>
                    <a:pt x="1502" y="0"/>
                    <a:pt x="1" y="1468"/>
                    <a:pt x="1" y="3303"/>
                  </a:cubicBezTo>
                  <a:lnTo>
                    <a:pt x="1" y="42698"/>
                  </a:lnTo>
                  <a:cubicBezTo>
                    <a:pt x="1" y="44499"/>
                    <a:pt x="1469" y="46000"/>
                    <a:pt x="3303" y="46000"/>
                  </a:cubicBezTo>
                  <a:lnTo>
                    <a:pt x="49369" y="46000"/>
                  </a:lnTo>
                  <a:cubicBezTo>
                    <a:pt x="51171" y="46000"/>
                    <a:pt x="52672" y="44532"/>
                    <a:pt x="52672" y="42698"/>
                  </a:cubicBezTo>
                  <a:lnTo>
                    <a:pt x="52672" y="3303"/>
                  </a:lnTo>
                  <a:cubicBezTo>
                    <a:pt x="52638" y="1468"/>
                    <a:pt x="51171" y="0"/>
                    <a:pt x="49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0"/>
            <p:cNvSpPr/>
            <p:nvPr/>
          </p:nvSpPr>
          <p:spPr>
            <a:xfrm>
              <a:off x="8136825" y="3246925"/>
              <a:ext cx="1003225" cy="785600"/>
            </a:xfrm>
            <a:custGeom>
              <a:avLst/>
              <a:gdLst/>
              <a:ahLst/>
              <a:cxnLst/>
              <a:rect l="l" t="t" r="r" b="b"/>
              <a:pathLst>
                <a:path w="40129" h="31424" extrusionOk="0">
                  <a:moveTo>
                    <a:pt x="2635" y="1"/>
                  </a:moveTo>
                  <a:cubicBezTo>
                    <a:pt x="1168" y="1"/>
                    <a:pt x="0" y="1168"/>
                    <a:pt x="0" y="2603"/>
                  </a:cubicBezTo>
                  <a:lnTo>
                    <a:pt x="0" y="28788"/>
                  </a:lnTo>
                  <a:cubicBezTo>
                    <a:pt x="0" y="30256"/>
                    <a:pt x="1168" y="31423"/>
                    <a:pt x="2635" y="31423"/>
                  </a:cubicBezTo>
                  <a:lnTo>
                    <a:pt x="37494" y="31423"/>
                  </a:lnTo>
                  <a:cubicBezTo>
                    <a:pt x="38961" y="31423"/>
                    <a:pt x="40095" y="30256"/>
                    <a:pt x="40095" y="28788"/>
                  </a:cubicBezTo>
                  <a:lnTo>
                    <a:pt x="40095" y="2603"/>
                  </a:lnTo>
                  <a:cubicBezTo>
                    <a:pt x="40129" y="1135"/>
                    <a:pt x="38961" y="1"/>
                    <a:pt x="37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0"/>
            <p:cNvSpPr/>
            <p:nvPr/>
          </p:nvSpPr>
          <p:spPr>
            <a:xfrm>
              <a:off x="7957525" y="4061675"/>
              <a:ext cx="1115825" cy="198500"/>
            </a:xfrm>
            <a:custGeom>
              <a:avLst/>
              <a:gdLst/>
              <a:ahLst/>
              <a:cxnLst/>
              <a:rect l="l" t="t" r="r" b="b"/>
              <a:pathLst>
                <a:path w="44633" h="7940" extrusionOk="0">
                  <a:moveTo>
                    <a:pt x="8873" y="1"/>
                  </a:moveTo>
                  <a:lnTo>
                    <a:pt x="0" y="7940"/>
                  </a:lnTo>
                  <a:lnTo>
                    <a:pt x="44632" y="7806"/>
                  </a:lnTo>
                  <a:lnTo>
                    <a:pt x="44632" y="6139"/>
                  </a:lnTo>
                  <a:lnTo>
                    <a:pt x="34492" y="6139"/>
                  </a:lnTo>
                  <a:cubicBezTo>
                    <a:pt x="33157" y="6139"/>
                    <a:pt x="32057" y="5138"/>
                    <a:pt x="31890" y="3804"/>
                  </a:cubicBezTo>
                  <a:lnTo>
                    <a:pt x="3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0"/>
            <p:cNvSpPr/>
            <p:nvPr/>
          </p:nvSpPr>
          <p:spPr>
            <a:xfrm>
              <a:off x="7957525" y="3020100"/>
              <a:ext cx="1115825" cy="198500"/>
            </a:xfrm>
            <a:custGeom>
              <a:avLst/>
              <a:gdLst/>
              <a:ahLst/>
              <a:cxnLst/>
              <a:rect l="l" t="t" r="r" b="b"/>
              <a:pathLst>
                <a:path w="44633" h="7940" extrusionOk="0">
                  <a:moveTo>
                    <a:pt x="0" y="1"/>
                  </a:moveTo>
                  <a:lnTo>
                    <a:pt x="8873" y="7940"/>
                  </a:lnTo>
                  <a:lnTo>
                    <a:pt x="31489" y="7940"/>
                  </a:lnTo>
                  <a:lnTo>
                    <a:pt x="31890" y="4137"/>
                  </a:lnTo>
                  <a:cubicBezTo>
                    <a:pt x="32057" y="2803"/>
                    <a:pt x="33157" y="1802"/>
                    <a:pt x="34492" y="1802"/>
                  </a:cubicBezTo>
                  <a:lnTo>
                    <a:pt x="44632" y="1802"/>
                  </a:lnTo>
                  <a:lnTo>
                    <a:pt x="44632" y="1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0"/>
            <p:cNvSpPr/>
            <p:nvPr/>
          </p:nvSpPr>
          <p:spPr>
            <a:xfrm>
              <a:off x="7980875" y="3001750"/>
              <a:ext cx="1888875" cy="221850"/>
            </a:xfrm>
            <a:custGeom>
              <a:avLst/>
              <a:gdLst/>
              <a:ahLst/>
              <a:cxnLst/>
              <a:rect l="l" t="t" r="r" b="b"/>
              <a:pathLst>
                <a:path w="75555" h="8874" extrusionOk="0">
                  <a:moveTo>
                    <a:pt x="1702" y="1"/>
                  </a:moveTo>
                  <a:lnTo>
                    <a:pt x="1702" y="1635"/>
                  </a:lnTo>
                  <a:lnTo>
                    <a:pt x="0" y="1635"/>
                  </a:lnTo>
                  <a:lnTo>
                    <a:pt x="0" y="2069"/>
                  </a:lnTo>
                  <a:lnTo>
                    <a:pt x="1868" y="2069"/>
                  </a:lnTo>
                  <a:lnTo>
                    <a:pt x="8773" y="8640"/>
                  </a:lnTo>
                  <a:lnTo>
                    <a:pt x="9407" y="8640"/>
                  </a:lnTo>
                  <a:lnTo>
                    <a:pt x="2502" y="2069"/>
                  </a:lnTo>
                  <a:lnTo>
                    <a:pt x="29188" y="2069"/>
                  </a:lnTo>
                  <a:lnTo>
                    <a:pt x="28421" y="8874"/>
                  </a:lnTo>
                  <a:lnTo>
                    <a:pt x="29088" y="8874"/>
                  </a:lnTo>
                  <a:lnTo>
                    <a:pt x="29888" y="2069"/>
                  </a:lnTo>
                  <a:lnTo>
                    <a:pt x="75554" y="2069"/>
                  </a:lnTo>
                  <a:lnTo>
                    <a:pt x="75554" y="1635"/>
                  </a:lnTo>
                  <a:lnTo>
                    <a:pt x="29888" y="1635"/>
                  </a:lnTo>
                  <a:lnTo>
                    <a:pt x="29888" y="1"/>
                  </a:lnTo>
                  <a:lnTo>
                    <a:pt x="29221" y="1"/>
                  </a:lnTo>
                  <a:lnTo>
                    <a:pt x="29221" y="1635"/>
                  </a:lnTo>
                  <a:lnTo>
                    <a:pt x="2502" y="1635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0"/>
            <p:cNvSpPr/>
            <p:nvPr/>
          </p:nvSpPr>
          <p:spPr>
            <a:xfrm>
              <a:off x="8518750" y="3010100"/>
              <a:ext cx="172650" cy="19200"/>
            </a:xfrm>
            <a:custGeom>
              <a:avLst/>
              <a:gdLst/>
              <a:ahLst/>
              <a:cxnLst/>
              <a:rect l="l" t="t" r="r" b="b"/>
              <a:pathLst>
                <a:path w="6906" h="768" extrusionOk="0">
                  <a:moveTo>
                    <a:pt x="401" y="0"/>
                  </a:moveTo>
                  <a:cubicBezTo>
                    <a:pt x="167" y="0"/>
                    <a:pt x="1" y="67"/>
                    <a:pt x="1" y="167"/>
                  </a:cubicBezTo>
                  <a:lnTo>
                    <a:pt x="1" y="601"/>
                  </a:lnTo>
                  <a:cubicBezTo>
                    <a:pt x="1" y="701"/>
                    <a:pt x="201" y="768"/>
                    <a:pt x="401" y="768"/>
                  </a:cubicBezTo>
                  <a:lnTo>
                    <a:pt x="6505" y="768"/>
                  </a:lnTo>
                  <a:cubicBezTo>
                    <a:pt x="6739" y="768"/>
                    <a:pt x="6906" y="701"/>
                    <a:pt x="6906" y="601"/>
                  </a:cubicBezTo>
                  <a:lnTo>
                    <a:pt x="6906" y="167"/>
                  </a:lnTo>
                  <a:cubicBezTo>
                    <a:pt x="6906" y="34"/>
                    <a:pt x="6739" y="0"/>
                    <a:pt x="6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0"/>
            <p:cNvSpPr/>
            <p:nvPr/>
          </p:nvSpPr>
          <p:spPr>
            <a:xfrm>
              <a:off x="7980875" y="4056675"/>
              <a:ext cx="1888875" cy="221850"/>
            </a:xfrm>
            <a:custGeom>
              <a:avLst/>
              <a:gdLst/>
              <a:ahLst/>
              <a:cxnLst/>
              <a:rect l="l" t="t" r="r" b="b"/>
              <a:pathLst>
                <a:path w="75555" h="8874" extrusionOk="0">
                  <a:moveTo>
                    <a:pt x="28421" y="1"/>
                  </a:moveTo>
                  <a:lnTo>
                    <a:pt x="29188" y="6806"/>
                  </a:lnTo>
                  <a:lnTo>
                    <a:pt x="2502" y="6806"/>
                  </a:lnTo>
                  <a:lnTo>
                    <a:pt x="9407" y="234"/>
                  </a:lnTo>
                  <a:lnTo>
                    <a:pt x="8773" y="234"/>
                  </a:lnTo>
                  <a:lnTo>
                    <a:pt x="1868" y="6806"/>
                  </a:lnTo>
                  <a:lnTo>
                    <a:pt x="0" y="6806"/>
                  </a:lnTo>
                  <a:lnTo>
                    <a:pt x="0" y="7239"/>
                  </a:lnTo>
                  <a:lnTo>
                    <a:pt x="1702" y="7239"/>
                  </a:lnTo>
                  <a:lnTo>
                    <a:pt x="1702" y="8874"/>
                  </a:lnTo>
                  <a:lnTo>
                    <a:pt x="2502" y="8874"/>
                  </a:lnTo>
                  <a:lnTo>
                    <a:pt x="2502" y="7239"/>
                  </a:lnTo>
                  <a:lnTo>
                    <a:pt x="29221" y="7239"/>
                  </a:lnTo>
                  <a:lnTo>
                    <a:pt x="29221" y="8874"/>
                  </a:lnTo>
                  <a:lnTo>
                    <a:pt x="29888" y="8874"/>
                  </a:lnTo>
                  <a:lnTo>
                    <a:pt x="29888" y="7239"/>
                  </a:lnTo>
                  <a:lnTo>
                    <a:pt x="75554" y="7239"/>
                  </a:lnTo>
                  <a:lnTo>
                    <a:pt x="75554" y="6806"/>
                  </a:lnTo>
                  <a:lnTo>
                    <a:pt x="29888" y="6806"/>
                  </a:lnTo>
                  <a:lnTo>
                    <a:pt x="29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0"/>
            <p:cNvSpPr/>
            <p:nvPr/>
          </p:nvSpPr>
          <p:spPr>
            <a:xfrm>
              <a:off x="8518750" y="4250150"/>
              <a:ext cx="172650" cy="20050"/>
            </a:xfrm>
            <a:custGeom>
              <a:avLst/>
              <a:gdLst/>
              <a:ahLst/>
              <a:cxnLst/>
              <a:rect l="l" t="t" r="r" b="b"/>
              <a:pathLst>
                <a:path w="6906" h="802" extrusionOk="0">
                  <a:moveTo>
                    <a:pt x="401" y="1"/>
                  </a:moveTo>
                  <a:cubicBezTo>
                    <a:pt x="201" y="1"/>
                    <a:pt x="1" y="101"/>
                    <a:pt x="1" y="167"/>
                  </a:cubicBezTo>
                  <a:lnTo>
                    <a:pt x="1" y="634"/>
                  </a:lnTo>
                  <a:cubicBezTo>
                    <a:pt x="1" y="734"/>
                    <a:pt x="167" y="801"/>
                    <a:pt x="401" y="801"/>
                  </a:cubicBezTo>
                  <a:lnTo>
                    <a:pt x="6505" y="801"/>
                  </a:lnTo>
                  <a:cubicBezTo>
                    <a:pt x="6739" y="801"/>
                    <a:pt x="6906" y="768"/>
                    <a:pt x="6906" y="634"/>
                  </a:cubicBezTo>
                  <a:lnTo>
                    <a:pt x="6906" y="167"/>
                  </a:lnTo>
                  <a:cubicBezTo>
                    <a:pt x="6906" y="101"/>
                    <a:pt x="6739" y="1"/>
                    <a:pt x="6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0"/>
            <p:cNvSpPr/>
            <p:nvPr/>
          </p:nvSpPr>
          <p:spPr>
            <a:xfrm>
              <a:off x="8804800" y="3111000"/>
              <a:ext cx="352775" cy="95100"/>
            </a:xfrm>
            <a:custGeom>
              <a:avLst/>
              <a:gdLst/>
              <a:ahLst/>
              <a:cxnLst/>
              <a:rect l="l" t="t" r="r" b="b"/>
              <a:pathLst>
                <a:path w="14111" h="3804" extrusionOk="0">
                  <a:moveTo>
                    <a:pt x="1468" y="1"/>
                  </a:moveTo>
                  <a:cubicBezTo>
                    <a:pt x="834" y="1"/>
                    <a:pt x="334" y="468"/>
                    <a:pt x="267" y="1101"/>
                  </a:cubicBezTo>
                  <a:lnTo>
                    <a:pt x="0" y="3303"/>
                  </a:lnTo>
                  <a:cubicBezTo>
                    <a:pt x="0" y="3536"/>
                    <a:pt x="200" y="3803"/>
                    <a:pt x="467" y="3803"/>
                  </a:cubicBezTo>
                  <a:lnTo>
                    <a:pt x="12309" y="3803"/>
                  </a:lnTo>
                  <a:cubicBezTo>
                    <a:pt x="12809" y="3737"/>
                    <a:pt x="13243" y="3403"/>
                    <a:pt x="13376" y="2903"/>
                  </a:cubicBezTo>
                  <a:lnTo>
                    <a:pt x="13910" y="1368"/>
                  </a:lnTo>
                  <a:cubicBezTo>
                    <a:pt x="14110" y="701"/>
                    <a:pt x="13610" y="34"/>
                    <a:pt x="12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0"/>
            <p:cNvSpPr/>
            <p:nvPr/>
          </p:nvSpPr>
          <p:spPr>
            <a:xfrm>
              <a:off x="8131800" y="3081825"/>
              <a:ext cx="541250" cy="124275"/>
            </a:xfrm>
            <a:custGeom>
              <a:avLst/>
              <a:gdLst/>
              <a:ahLst/>
              <a:cxnLst/>
              <a:rect l="l" t="t" r="r" b="b"/>
              <a:pathLst>
                <a:path w="21650" h="4971" extrusionOk="0">
                  <a:moveTo>
                    <a:pt x="535" y="0"/>
                  </a:moveTo>
                  <a:cubicBezTo>
                    <a:pt x="168" y="0"/>
                    <a:pt x="1" y="434"/>
                    <a:pt x="201" y="701"/>
                  </a:cubicBezTo>
                  <a:lnTo>
                    <a:pt x="2536" y="3636"/>
                  </a:lnTo>
                  <a:cubicBezTo>
                    <a:pt x="3203" y="4470"/>
                    <a:pt x="4204" y="4970"/>
                    <a:pt x="5305" y="4970"/>
                  </a:cubicBezTo>
                  <a:lnTo>
                    <a:pt x="20315" y="4970"/>
                  </a:lnTo>
                  <a:cubicBezTo>
                    <a:pt x="20849" y="4970"/>
                    <a:pt x="21316" y="4537"/>
                    <a:pt x="21350" y="4003"/>
                  </a:cubicBezTo>
                  <a:lnTo>
                    <a:pt x="21583" y="967"/>
                  </a:lnTo>
                  <a:cubicBezTo>
                    <a:pt x="21650" y="467"/>
                    <a:pt x="21216" y="33"/>
                    <a:pt x="20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0"/>
            <p:cNvSpPr/>
            <p:nvPr/>
          </p:nvSpPr>
          <p:spPr>
            <a:xfrm>
              <a:off x="8803950" y="4073350"/>
              <a:ext cx="353625" cy="95100"/>
            </a:xfrm>
            <a:custGeom>
              <a:avLst/>
              <a:gdLst/>
              <a:ahLst/>
              <a:cxnLst/>
              <a:rect l="l" t="t" r="r" b="b"/>
              <a:pathLst>
                <a:path w="14145" h="3804" extrusionOk="0">
                  <a:moveTo>
                    <a:pt x="501" y="1"/>
                  </a:moveTo>
                  <a:cubicBezTo>
                    <a:pt x="201" y="1"/>
                    <a:pt x="1" y="234"/>
                    <a:pt x="34" y="501"/>
                  </a:cubicBezTo>
                  <a:lnTo>
                    <a:pt x="301" y="2703"/>
                  </a:lnTo>
                  <a:cubicBezTo>
                    <a:pt x="368" y="3337"/>
                    <a:pt x="868" y="3804"/>
                    <a:pt x="1502" y="3804"/>
                  </a:cubicBezTo>
                  <a:lnTo>
                    <a:pt x="12977" y="3804"/>
                  </a:lnTo>
                  <a:cubicBezTo>
                    <a:pt x="13644" y="3804"/>
                    <a:pt x="14144" y="3136"/>
                    <a:pt x="13944" y="2403"/>
                  </a:cubicBezTo>
                  <a:lnTo>
                    <a:pt x="13444" y="868"/>
                  </a:lnTo>
                  <a:cubicBezTo>
                    <a:pt x="13277" y="334"/>
                    <a:pt x="12777" y="1"/>
                    <a:pt x="12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0"/>
            <p:cNvSpPr/>
            <p:nvPr/>
          </p:nvSpPr>
          <p:spPr>
            <a:xfrm>
              <a:off x="8130975" y="4073350"/>
              <a:ext cx="542075" cy="124300"/>
            </a:xfrm>
            <a:custGeom>
              <a:avLst/>
              <a:gdLst/>
              <a:ahLst/>
              <a:cxnLst/>
              <a:rect l="l" t="t" r="r" b="b"/>
              <a:pathLst>
                <a:path w="21683" h="4972" extrusionOk="0">
                  <a:moveTo>
                    <a:pt x="5338" y="1"/>
                  </a:moveTo>
                  <a:cubicBezTo>
                    <a:pt x="4237" y="1"/>
                    <a:pt x="3236" y="501"/>
                    <a:pt x="2569" y="1335"/>
                  </a:cubicBezTo>
                  <a:lnTo>
                    <a:pt x="234" y="4237"/>
                  </a:lnTo>
                  <a:cubicBezTo>
                    <a:pt x="1" y="4537"/>
                    <a:pt x="201" y="4971"/>
                    <a:pt x="568" y="4971"/>
                  </a:cubicBezTo>
                  <a:lnTo>
                    <a:pt x="20749" y="4971"/>
                  </a:lnTo>
                  <a:cubicBezTo>
                    <a:pt x="21282" y="4971"/>
                    <a:pt x="21683" y="4537"/>
                    <a:pt x="21616" y="4037"/>
                  </a:cubicBezTo>
                  <a:lnTo>
                    <a:pt x="21383" y="968"/>
                  </a:lnTo>
                  <a:cubicBezTo>
                    <a:pt x="21349" y="401"/>
                    <a:pt x="20882" y="1"/>
                    <a:pt x="20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0"/>
            <p:cNvSpPr/>
            <p:nvPr/>
          </p:nvSpPr>
          <p:spPr>
            <a:xfrm>
              <a:off x="8206025" y="4074200"/>
              <a:ext cx="110100" cy="123450"/>
            </a:xfrm>
            <a:custGeom>
              <a:avLst/>
              <a:gdLst/>
              <a:ahLst/>
              <a:cxnLst/>
              <a:rect l="l" t="t" r="r" b="b"/>
              <a:pathLst>
                <a:path w="4404" h="4938" extrusionOk="0">
                  <a:moveTo>
                    <a:pt x="3203" y="0"/>
                  </a:moveTo>
                  <a:lnTo>
                    <a:pt x="1" y="4937"/>
                  </a:lnTo>
                  <a:lnTo>
                    <a:pt x="1202" y="4937"/>
                  </a:lnTo>
                  <a:lnTo>
                    <a:pt x="4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0"/>
            <p:cNvSpPr/>
            <p:nvPr/>
          </p:nvSpPr>
          <p:spPr>
            <a:xfrm>
              <a:off x="8271075" y="4074200"/>
              <a:ext cx="178500" cy="123450"/>
            </a:xfrm>
            <a:custGeom>
              <a:avLst/>
              <a:gdLst/>
              <a:ahLst/>
              <a:cxnLst/>
              <a:rect l="l" t="t" r="r" b="b"/>
              <a:pathLst>
                <a:path w="7140" h="4938" extrusionOk="0">
                  <a:moveTo>
                    <a:pt x="3236" y="0"/>
                  </a:moveTo>
                  <a:lnTo>
                    <a:pt x="1" y="4937"/>
                  </a:lnTo>
                  <a:lnTo>
                    <a:pt x="3937" y="4937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0"/>
            <p:cNvSpPr/>
            <p:nvPr/>
          </p:nvSpPr>
          <p:spPr>
            <a:xfrm>
              <a:off x="8490400" y="4074200"/>
              <a:ext cx="110100" cy="123450"/>
            </a:xfrm>
            <a:custGeom>
              <a:avLst/>
              <a:gdLst/>
              <a:ahLst/>
              <a:cxnLst/>
              <a:rect l="l" t="t" r="r" b="b"/>
              <a:pathLst>
                <a:path w="4404" h="4938" extrusionOk="0">
                  <a:moveTo>
                    <a:pt x="2402" y="0"/>
                  </a:moveTo>
                  <a:lnTo>
                    <a:pt x="534" y="2936"/>
                  </a:lnTo>
                  <a:lnTo>
                    <a:pt x="1" y="3703"/>
                  </a:lnTo>
                  <a:lnTo>
                    <a:pt x="2669" y="3703"/>
                  </a:lnTo>
                  <a:lnTo>
                    <a:pt x="1869" y="4937"/>
                  </a:lnTo>
                  <a:lnTo>
                    <a:pt x="3136" y="4937"/>
                  </a:lnTo>
                  <a:lnTo>
                    <a:pt x="3903" y="3703"/>
                  </a:lnTo>
                  <a:lnTo>
                    <a:pt x="4404" y="2936"/>
                  </a:lnTo>
                  <a:lnTo>
                    <a:pt x="1802" y="2936"/>
                  </a:lnTo>
                  <a:lnTo>
                    <a:pt x="36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0"/>
            <p:cNvSpPr/>
            <p:nvPr/>
          </p:nvSpPr>
          <p:spPr>
            <a:xfrm>
              <a:off x="8884025" y="4074200"/>
              <a:ext cx="91750" cy="94250"/>
            </a:xfrm>
            <a:custGeom>
              <a:avLst/>
              <a:gdLst/>
              <a:ahLst/>
              <a:cxnLst/>
              <a:rect l="l" t="t" r="r" b="b"/>
              <a:pathLst>
                <a:path w="3670" h="3770" extrusionOk="0">
                  <a:moveTo>
                    <a:pt x="2435" y="0"/>
                  </a:moveTo>
                  <a:lnTo>
                    <a:pt x="0" y="3770"/>
                  </a:lnTo>
                  <a:lnTo>
                    <a:pt x="1234" y="3770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0"/>
            <p:cNvSpPr/>
            <p:nvPr/>
          </p:nvSpPr>
          <p:spPr>
            <a:xfrm>
              <a:off x="8949900" y="4074200"/>
              <a:ext cx="158475" cy="94250"/>
            </a:xfrm>
            <a:custGeom>
              <a:avLst/>
              <a:gdLst/>
              <a:ahLst/>
              <a:cxnLst/>
              <a:rect l="l" t="t" r="r" b="b"/>
              <a:pathLst>
                <a:path w="6339" h="3770" extrusionOk="0">
                  <a:moveTo>
                    <a:pt x="2469" y="0"/>
                  </a:moveTo>
                  <a:lnTo>
                    <a:pt x="0" y="3770"/>
                  </a:lnTo>
                  <a:lnTo>
                    <a:pt x="3936" y="3770"/>
                  </a:lnTo>
                  <a:lnTo>
                    <a:pt x="6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0"/>
            <p:cNvSpPr/>
            <p:nvPr/>
          </p:nvSpPr>
          <p:spPr>
            <a:xfrm>
              <a:off x="8210200" y="3082650"/>
              <a:ext cx="110950" cy="123450"/>
            </a:xfrm>
            <a:custGeom>
              <a:avLst/>
              <a:gdLst/>
              <a:ahLst/>
              <a:cxnLst/>
              <a:rect l="l" t="t" r="r" b="b"/>
              <a:pathLst>
                <a:path w="4438" h="4938" extrusionOk="0">
                  <a:moveTo>
                    <a:pt x="1" y="0"/>
                  </a:moveTo>
                  <a:lnTo>
                    <a:pt x="3203" y="4937"/>
                  </a:lnTo>
                  <a:lnTo>
                    <a:pt x="4437" y="4937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0"/>
            <p:cNvSpPr/>
            <p:nvPr/>
          </p:nvSpPr>
          <p:spPr>
            <a:xfrm>
              <a:off x="8276925" y="3082650"/>
              <a:ext cx="176800" cy="123450"/>
            </a:xfrm>
            <a:custGeom>
              <a:avLst/>
              <a:gdLst/>
              <a:ahLst/>
              <a:cxnLst/>
              <a:rect l="l" t="t" r="r" b="b"/>
              <a:pathLst>
                <a:path w="7072" h="4938" extrusionOk="0">
                  <a:moveTo>
                    <a:pt x="0" y="0"/>
                  </a:moveTo>
                  <a:lnTo>
                    <a:pt x="3169" y="4937"/>
                  </a:lnTo>
                  <a:lnTo>
                    <a:pt x="7072" y="4937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0"/>
            <p:cNvSpPr/>
            <p:nvPr/>
          </p:nvSpPr>
          <p:spPr>
            <a:xfrm>
              <a:off x="8500400" y="3082650"/>
              <a:ext cx="110950" cy="123450"/>
            </a:xfrm>
            <a:custGeom>
              <a:avLst/>
              <a:gdLst/>
              <a:ahLst/>
              <a:cxnLst/>
              <a:rect l="l" t="t" r="r" b="b"/>
              <a:pathLst>
                <a:path w="4438" h="4938" extrusionOk="0">
                  <a:moveTo>
                    <a:pt x="1635" y="0"/>
                  </a:moveTo>
                  <a:lnTo>
                    <a:pt x="2669" y="1568"/>
                  </a:lnTo>
                  <a:lnTo>
                    <a:pt x="1" y="1568"/>
                  </a:lnTo>
                  <a:lnTo>
                    <a:pt x="501" y="2335"/>
                  </a:lnTo>
                  <a:lnTo>
                    <a:pt x="2236" y="4937"/>
                  </a:lnTo>
                  <a:lnTo>
                    <a:pt x="3437" y="4937"/>
                  </a:lnTo>
                  <a:lnTo>
                    <a:pt x="1769" y="2335"/>
                  </a:lnTo>
                  <a:lnTo>
                    <a:pt x="4437" y="2335"/>
                  </a:lnTo>
                  <a:lnTo>
                    <a:pt x="3904" y="1568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0"/>
            <p:cNvSpPr/>
            <p:nvPr/>
          </p:nvSpPr>
          <p:spPr>
            <a:xfrm>
              <a:off x="8888175" y="3111825"/>
              <a:ext cx="91775" cy="94275"/>
            </a:xfrm>
            <a:custGeom>
              <a:avLst/>
              <a:gdLst/>
              <a:ahLst/>
              <a:cxnLst/>
              <a:rect l="l" t="t" r="r" b="b"/>
              <a:pathLst>
                <a:path w="3671" h="3771" extrusionOk="0">
                  <a:moveTo>
                    <a:pt x="1" y="1"/>
                  </a:moveTo>
                  <a:lnTo>
                    <a:pt x="2469" y="3770"/>
                  </a:lnTo>
                  <a:lnTo>
                    <a:pt x="3670" y="3770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0"/>
            <p:cNvSpPr/>
            <p:nvPr/>
          </p:nvSpPr>
          <p:spPr>
            <a:xfrm>
              <a:off x="8954900" y="3111825"/>
              <a:ext cx="158475" cy="94275"/>
            </a:xfrm>
            <a:custGeom>
              <a:avLst/>
              <a:gdLst/>
              <a:ahLst/>
              <a:cxnLst/>
              <a:rect l="l" t="t" r="r" b="b"/>
              <a:pathLst>
                <a:path w="6339" h="3771" extrusionOk="0">
                  <a:moveTo>
                    <a:pt x="0" y="1"/>
                  </a:moveTo>
                  <a:lnTo>
                    <a:pt x="2469" y="3770"/>
                  </a:lnTo>
                  <a:lnTo>
                    <a:pt x="6338" y="3770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0"/>
            <p:cNvSpPr/>
            <p:nvPr/>
          </p:nvSpPr>
          <p:spPr>
            <a:xfrm>
              <a:off x="7937500" y="3174050"/>
              <a:ext cx="151800" cy="928750"/>
            </a:xfrm>
            <a:custGeom>
              <a:avLst/>
              <a:gdLst/>
              <a:ahLst/>
              <a:cxnLst/>
              <a:rect l="l" t="t" r="r" b="b"/>
              <a:pathLst>
                <a:path w="6072" h="37150" extrusionOk="0">
                  <a:moveTo>
                    <a:pt x="998" y="1"/>
                  </a:moveTo>
                  <a:cubicBezTo>
                    <a:pt x="576" y="1"/>
                    <a:pt x="166" y="286"/>
                    <a:pt x="67" y="681"/>
                  </a:cubicBezTo>
                  <a:cubicBezTo>
                    <a:pt x="1" y="781"/>
                    <a:pt x="1" y="848"/>
                    <a:pt x="1" y="981"/>
                  </a:cubicBezTo>
                  <a:lnTo>
                    <a:pt x="1" y="36173"/>
                  </a:lnTo>
                  <a:cubicBezTo>
                    <a:pt x="1" y="36742"/>
                    <a:pt x="481" y="37150"/>
                    <a:pt x="1008" y="37150"/>
                  </a:cubicBezTo>
                  <a:cubicBezTo>
                    <a:pt x="1161" y="37150"/>
                    <a:pt x="1318" y="37115"/>
                    <a:pt x="1468" y="37040"/>
                  </a:cubicBezTo>
                  <a:lnTo>
                    <a:pt x="3637" y="35906"/>
                  </a:lnTo>
                  <a:lnTo>
                    <a:pt x="5104" y="35172"/>
                  </a:lnTo>
                  <a:cubicBezTo>
                    <a:pt x="5671" y="34872"/>
                    <a:pt x="6072" y="34305"/>
                    <a:pt x="6072" y="33638"/>
                  </a:cubicBezTo>
                  <a:lnTo>
                    <a:pt x="6072" y="3650"/>
                  </a:lnTo>
                  <a:cubicBezTo>
                    <a:pt x="6072" y="2983"/>
                    <a:pt x="5671" y="2349"/>
                    <a:pt x="5071" y="2015"/>
                  </a:cubicBezTo>
                  <a:lnTo>
                    <a:pt x="1435" y="114"/>
                  </a:lnTo>
                  <a:cubicBezTo>
                    <a:pt x="1296" y="36"/>
                    <a:pt x="1146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0"/>
            <p:cNvSpPr/>
            <p:nvPr/>
          </p:nvSpPr>
          <p:spPr>
            <a:xfrm>
              <a:off x="7937500" y="3192725"/>
              <a:ext cx="151800" cy="127625"/>
            </a:xfrm>
            <a:custGeom>
              <a:avLst/>
              <a:gdLst/>
              <a:ahLst/>
              <a:cxnLst/>
              <a:rect l="l" t="t" r="r" b="b"/>
              <a:pathLst>
                <a:path w="6072" h="5105" extrusionOk="0">
                  <a:moveTo>
                    <a:pt x="67" y="1"/>
                  </a:moveTo>
                  <a:cubicBezTo>
                    <a:pt x="1" y="67"/>
                    <a:pt x="1" y="167"/>
                    <a:pt x="1" y="267"/>
                  </a:cubicBezTo>
                  <a:lnTo>
                    <a:pt x="1" y="1201"/>
                  </a:lnTo>
                  <a:lnTo>
                    <a:pt x="6072" y="5104"/>
                  </a:lnTo>
                  <a:lnTo>
                    <a:pt x="6072" y="3870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0"/>
            <p:cNvSpPr/>
            <p:nvPr/>
          </p:nvSpPr>
          <p:spPr>
            <a:xfrm>
              <a:off x="7937500" y="3257775"/>
              <a:ext cx="151800" cy="195175"/>
            </a:xfrm>
            <a:custGeom>
              <a:avLst/>
              <a:gdLst/>
              <a:ahLst/>
              <a:cxnLst/>
              <a:rect l="l" t="t" r="r" b="b"/>
              <a:pathLst>
                <a:path w="6072" h="7807" extrusionOk="0">
                  <a:moveTo>
                    <a:pt x="1" y="0"/>
                  </a:moveTo>
                  <a:lnTo>
                    <a:pt x="1" y="3903"/>
                  </a:lnTo>
                  <a:lnTo>
                    <a:pt x="6072" y="7806"/>
                  </a:lnTo>
                  <a:lnTo>
                    <a:pt x="6072" y="39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0"/>
            <p:cNvSpPr/>
            <p:nvPr/>
          </p:nvSpPr>
          <p:spPr>
            <a:xfrm>
              <a:off x="7937500" y="3469600"/>
              <a:ext cx="151800" cy="115925"/>
            </a:xfrm>
            <a:custGeom>
              <a:avLst/>
              <a:gdLst/>
              <a:ahLst/>
              <a:cxnLst/>
              <a:rect l="l" t="t" r="r" b="b"/>
              <a:pathLst>
                <a:path w="6072" h="4637" extrusionOk="0">
                  <a:moveTo>
                    <a:pt x="835" y="0"/>
                  </a:moveTo>
                  <a:lnTo>
                    <a:pt x="835" y="2669"/>
                  </a:lnTo>
                  <a:lnTo>
                    <a:pt x="1" y="2135"/>
                  </a:lnTo>
                  <a:lnTo>
                    <a:pt x="1" y="3369"/>
                  </a:lnTo>
                  <a:lnTo>
                    <a:pt x="835" y="3903"/>
                  </a:lnTo>
                  <a:lnTo>
                    <a:pt x="1635" y="4437"/>
                  </a:lnTo>
                  <a:lnTo>
                    <a:pt x="1635" y="1801"/>
                  </a:lnTo>
                  <a:lnTo>
                    <a:pt x="6072" y="4637"/>
                  </a:lnTo>
                  <a:lnTo>
                    <a:pt x="6072" y="3436"/>
                  </a:lnTo>
                  <a:lnTo>
                    <a:pt x="1635" y="534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0"/>
            <p:cNvSpPr/>
            <p:nvPr/>
          </p:nvSpPr>
          <p:spPr>
            <a:xfrm>
              <a:off x="7937500" y="3851525"/>
              <a:ext cx="151800" cy="129300"/>
            </a:xfrm>
            <a:custGeom>
              <a:avLst/>
              <a:gdLst/>
              <a:ahLst/>
              <a:cxnLst/>
              <a:rect l="l" t="t" r="r" b="b"/>
              <a:pathLst>
                <a:path w="6072" h="5172" extrusionOk="0">
                  <a:moveTo>
                    <a:pt x="1" y="1"/>
                  </a:moveTo>
                  <a:lnTo>
                    <a:pt x="1" y="1235"/>
                  </a:lnTo>
                  <a:lnTo>
                    <a:pt x="6072" y="5171"/>
                  </a:lnTo>
                  <a:lnTo>
                    <a:pt x="6072" y="3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0"/>
            <p:cNvSpPr/>
            <p:nvPr/>
          </p:nvSpPr>
          <p:spPr>
            <a:xfrm>
              <a:off x="7937500" y="3918250"/>
              <a:ext cx="151800" cy="155125"/>
            </a:xfrm>
            <a:custGeom>
              <a:avLst/>
              <a:gdLst/>
              <a:ahLst/>
              <a:cxnLst/>
              <a:rect l="l" t="t" r="r" b="b"/>
              <a:pathLst>
                <a:path w="6072" h="6205" extrusionOk="0">
                  <a:moveTo>
                    <a:pt x="1" y="0"/>
                  </a:moveTo>
                  <a:lnTo>
                    <a:pt x="1" y="3870"/>
                  </a:lnTo>
                  <a:lnTo>
                    <a:pt x="3637" y="6205"/>
                  </a:lnTo>
                  <a:lnTo>
                    <a:pt x="5104" y="5438"/>
                  </a:lnTo>
                  <a:cubicBezTo>
                    <a:pt x="5671" y="5171"/>
                    <a:pt x="6072" y="4570"/>
                    <a:pt x="6072" y="39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0"/>
            <p:cNvSpPr/>
            <p:nvPr/>
          </p:nvSpPr>
          <p:spPr>
            <a:xfrm>
              <a:off x="9162550" y="3271950"/>
              <a:ext cx="52550" cy="737050"/>
            </a:xfrm>
            <a:custGeom>
              <a:avLst/>
              <a:gdLst/>
              <a:ahLst/>
              <a:cxnLst/>
              <a:rect l="l" t="t" r="r" b="b"/>
              <a:pathLst>
                <a:path w="2102" h="29482" extrusionOk="0">
                  <a:moveTo>
                    <a:pt x="1655" y="0"/>
                  </a:moveTo>
                  <a:cubicBezTo>
                    <a:pt x="1558" y="0"/>
                    <a:pt x="1457" y="31"/>
                    <a:pt x="1368" y="101"/>
                  </a:cubicBezTo>
                  <a:lnTo>
                    <a:pt x="634" y="534"/>
                  </a:lnTo>
                  <a:cubicBezTo>
                    <a:pt x="267" y="734"/>
                    <a:pt x="0" y="1168"/>
                    <a:pt x="0" y="1568"/>
                  </a:cubicBezTo>
                  <a:lnTo>
                    <a:pt x="0" y="27954"/>
                  </a:lnTo>
                  <a:cubicBezTo>
                    <a:pt x="0" y="28388"/>
                    <a:pt x="267" y="28788"/>
                    <a:pt x="634" y="29021"/>
                  </a:cubicBezTo>
                  <a:lnTo>
                    <a:pt x="1368" y="29422"/>
                  </a:lnTo>
                  <a:cubicBezTo>
                    <a:pt x="1449" y="29462"/>
                    <a:pt x="1534" y="29481"/>
                    <a:pt x="1617" y="29481"/>
                  </a:cubicBezTo>
                  <a:cubicBezTo>
                    <a:pt x="1873" y="29481"/>
                    <a:pt x="2102" y="29299"/>
                    <a:pt x="2102" y="29021"/>
                  </a:cubicBezTo>
                  <a:lnTo>
                    <a:pt x="2102" y="434"/>
                  </a:lnTo>
                  <a:cubicBezTo>
                    <a:pt x="2102" y="176"/>
                    <a:pt x="1887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0"/>
            <p:cNvSpPr/>
            <p:nvPr/>
          </p:nvSpPr>
          <p:spPr>
            <a:xfrm>
              <a:off x="9162550" y="3462925"/>
              <a:ext cx="52550" cy="65075"/>
            </a:xfrm>
            <a:custGeom>
              <a:avLst/>
              <a:gdLst/>
              <a:ahLst/>
              <a:cxnLst/>
              <a:rect l="l" t="t" r="r" b="b"/>
              <a:pathLst>
                <a:path w="2102" h="2603" extrusionOk="0">
                  <a:moveTo>
                    <a:pt x="0" y="0"/>
                  </a:moveTo>
                  <a:lnTo>
                    <a:pt x="0" y="1268"/>
                  </a:lnTo>
                  <a:lnTo>
                    <a:pt x="2102" y="2602"/>
                  </a:lnTo>
                  <a:lnTo>
                    <a:pt x="2102" y="1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0"/>
            <p:cNvSpPr/>
            <p:nvPr/>
          </p:nvSpPr>
          <p:spPr>
            <a:xfrm>
              <a:off x="9162550" y="3528800"/>
              <a:ext cx="52550" cy="131775"/>
            </a:xfrm>
            <a:custGeom>
              <a:avLst/>
              <a:gdLst/>
              <a:ahLst/>
              <a:cxnLst/>
              <a:rect l="l" t="t" r="r" b="b"/>
              <a:pathLst>
                <a:path w="2102" h="5271" extrusionOk="0">
                  <a:moveTo>
                    <a:pt x="0" y="1"/>
                  </a:moveTo>
                  <a:lnTo>
                    <a:pt x="0" y="3937"/>
                  </a:lnTo>
                  <a:lnTo>
                    <a:pt x="2102" y="5271"/>
                  </a:lnTo>
                  <a:lnTo>
                    <a:pt x="2102" y="1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0"/>
            <p:cNvSpPr/>
            <p:nvPr/>
          </p:nvSpPr>
          <p:spPr>
            <a:xfrm>
              <a:off x="9162550" y="3737275"/>
              <a:ext cx="52550" cy="110950"/>
            </a:xfrm>
            <a:custGeom>
              <a:avLst/>
              <a:gdLst/>
              <a:ahLst/>
              <a:cxnLst/>
              <a:rect l="l" t="t" r="r" b="b"/>
              <a:pathLst>
                <a:path w="2102" h="4438" extrusionOk="0">
                  <a:moveTo>
                    <a:pt x="534" y="1"/>
                  </a:moveTo>
                  <a:lnTo>
                    <a:pt x="534" y="2669"/>
                  </a:lnTo>
                  <a:lnTo>
                    <a:pt x="0" y="2303"/>
                  </a:lnTo>
                  <a:lnTo>
                    <a:pt x="0" y="3570"/>
                  </a:lnTo>
                  <a:lnTo>
                    <a:pt x="534" y="3904"/>
                  </a:lnTo>
                  <a:lnTo>
                    <a:pt x="1368" y="4437"/>
                  </a:lnTo>
                  <a:lnTo>
                    <a:pt x="1368" y="1769"/>
                  </a:lnTo>
                  <a:lnTo>
                    <a:pt x="2102" y="2236"/>
                  </a:lnTo>
                  <a:lnTo>
                    <a:pt x="2102" y="1002"/>
                  </a:lnTo>
                  <a:lnTo>
                    <a:pt x="1368" y="501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0"/>
            <p:cNvSpPr/>
            <p:nvPr/>
          </p:nvSpPr>
          <p:spPr>
            <a:xfrm>
              <a:off x="8102625" y="3214400"/>
              <a:ext cx="1062450" cy="851475"/>
            </a:xfrm>
            <a:custGeom>
              <a:avLst/>
              <a:gdLst/>
              <a:ahLst/>
              <a:cxnLst/>
              <a:rect l="l" t="t" r="r" b="b"/>
              <a:pathLst>
                <a:path w="42498" h="34059" extrusionOk="0">
                  <a:moveTo>
                    <a:pt x="38761" y="401"/>
                  </a:moveTo>
                  <a:cubicBezTo>
                    <a:pt x="40596" y="401"/>
                    <a:pt x="42097" y="1902"/>
                    <a:pt x="42097" y="3737"/>
                  </a:cubicBezTo>
                  <a:lnTo>
                    <a:pt x="42097" y="30323"/>
                  </a:lnTo>
                  <a:cubicBezTo>
                    <a:pt x="42097" y="32157"/>
                    <a:pt x="40596" y="33658"/>
                    <a:pt x="38761" y="33658"/>
                  </a:cubicBezTo>
                  <a:lnTo>
                    <a:pt x="3803" y="33658"/>
                  </a:lnTo>
                  <a:cubicBezTo>
                    <a:pt x="1969" y="33658"/>
                    <a:pt x="467" y="32157"/>
                    <a:pt x="467" y="30323"/>
                  </a:cubicBezTo>
                  <a:lnTo>
                    <a:pt x="467" y="3737"/>
                  </a:lnTo>
                  <a:cubicBezTo>
                    <a:pt x="467" y="1902"/>
                    <a:pt x="1969" y="401"/>
                    <a:pt x="3803" y="401"/>
                  </a:cubicBezTo>
                  <a:close/>
                  <a:moveTo>
                    <a:pt x="3736" y="1"/>
                  </a:moveTo>
                  <a:cubicBezTo>
                    <a:pt x="1668" y="1"/>
                    <a:pt x="0" y="1702"/>
                    <a:pt x="0" y="3737"/>
                  </a:cubicBezTo>
                  <a:lnTo>
                    <a:pt x="0" y="30323"/>
                  </a:lnTo>
                  <a:cubicBezTo>
                    <a:pt x="0" y="32391"/>
                    <a:pt x="1702" y="34059"/>
                    <a:pt x="3736" y="34059"/>
                  </a:cubicBezTo>
                  <a:lnTo>
                    <a:pt x="38728" y="34059"/>
                  </a:lnTo>
                  <a:cubicBezTo>
                    <a:pt x="40830" y="34059"/>
                    <a:pt x="42497" y="32357"/>
                    <a:pt x="42497" y="30323"/>
                  </a:cubicBezTo>
                  <a:lnTo>
                    <a:pt x="42497" y="3737"/>
                  </a:lnTo>
                  <a:cubicBezTo>
                    <a:pt x="42497" y="1702"/>
                    <a:pt x="40830" y="1"/>
                    <a:pt x="387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0"/>
            <p:cNvSpPr/>
            <p:nvPr/>
          </p:nvSpPr>
          <p:spPr>
            <a:xfrm>
              <a:off x="9252600" y="326027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0"/>
            <p:cNvSpPr/>
            <p:nvPr/>
          </p:nvSpPr>
          <p:spPr>
            <a:xfrm>
              <a:off x="9252600" y="3347850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0"/>
            <p:cNvSpPr/>
            <p:nvPr/>
          </p:nvSpPr>
          <p:spPr>
            <a:xfrm>
              <a:off x="9252600" y="3964125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33"/>
                    <a:pt x="1" y="400"/>
                  </a:cubicBezTo>
                  <a:lnTo>
                    <a:pt x="1" y="1801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01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0"/>
            <p:cNvSpPr/>
            <p:nvPr/>
          </p:nvSpPr>
          <p:spPr>
            <a:xfrm>
              <a:off x="9252600" y="3876550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0"/>
            <p:cNvSpPr/>
            <p:nvPr/>
          </p:nvSpPr>
          <p:spPr>
            <a:xfrm>
              <a:off x="9252600" y="3789000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0"/>
            <p:cNvSpPr/>
            <p:nvPr/>
          </p:nvSpPr>
          <p:spPr>
            <a:xfrm>
              <a:off x="9252600" y="3699750"/>
              <a:ext cx="533750" cy="56750"/>
            </a:xfrm>
            <a:custGeom>
              <a:avLst/>
              <a:gdLst/>
              <a:ahLst/>
              <a:cxnLst/>
              <a:rect l="l" t="t" r="r" b="b"/>
              <a:pathLst>
                <a:path w="21350" h="2270" extrusionOk="0">
                  <a:moveTo>
                    <a:pt x="401" y="1"/>
                  </a:moveTo>
                  <a:cubicBezTo>
                    <a:pt x="201" y="1"/>
                    <a:pt x="1" y="168"/>
                    <a:pt x="1" y="434"/>
                  </a:cubicBezTo>
                  <a:lnTo>
                    <a:pt x="1" y="1835"/>
                  </a:lnTo>
                  <a:cubicBezTo>
                    <a:pt x="1" y="2069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34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0"/>
            <p:cNvSpPr/>
            <p:nvPr/>
          </p:nvSpPr>
          <p:spPr>
            <a:xfrm>
              <a:off x="9252600" y="3436225"/>
              <a:ext cx="533750" cy="56750"/>
            </a:xfrm>
            <a:custGeom>
              <a:avLst/>
              <a:gdLst/>
              <a:ahLst/>
              <a:cxnLst/>
              <a:rect l="l" t="t" r="r" b="b"/>
              <a:pathLst>
                <a:path w="21350" h="2270" extrusionOk="0">
                  <a:moveTo>
                    <a:pt x="401" y="1"/>
                  </a:moveTo>
                  <a:cubicBezTo>
                    <a:pt x="201" y="1"/>
                    <a:pt x="1" y="168"/>
                    <a:pt x="1" y="435"/>
                  </a:cubicBezTo>
                  <a:lnTo>
                    <a:pt x="1" y="1836"/>
                  </a:lnTo>
                  <a:cubicBezTo>
                    <a:pt x="1" y="2036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6"/>
                  </a:cubicBezTo>
                  <a:lnTo>
                    <a:pt x="21350" y="435"/>
                  </a:lnTo>
                  <a:cubicBezTo>
                    <a:pt x="21350" y="168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0"/>
            <p:cNvSpPr/>
            <p:nvPr/>
          </p:nvSpPr>
          <p:spPr>
            <a:xfrm>
              <a:off x="9252600" y="3523800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0"/>
            <p:cNvSpPr/>
            <p:nvPr/>
          </p:nvSpPr>
          <p:spPr>
            <a:xfrm>
              <a:off x="9252600" y="3612200"/>
              <a:ext cx="533750" cy="56725"/>
            </a:xfrm>
            <a:custGeom>
              <a:avLst/>
              <a:gdLst/>
              <a:ahLst/>
              <a:cxnLst/>
              <a:rect l="l" t="t" r="r" b="b"/>
              <a:pathLst>
                <a:path w="21350" h="2269" extrusionOk="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68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0"/>
            <p:cNvSpPr/>
            <p:nvPr/>
          </p:nvSpPr>
          <p:spPr>
            <a:xfrm>
              <a:off x="9252600" y="313102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0"/>
            <p:cNvSpPr/>
            <p:nvPr/>
          </p:nvSpPr>
          <p:spPr>
            <a:xfrm>
              <a:off x="9252600" y="409337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0"/>
            <p:cNvSpPr/>
            <p:nvPr/>
          </p:nvSpPr>
          <p:spPr>
            <a:xfrm>
              <a:off x="9275125" y="3327825"/>
              <a:ext cx="430325" cy="623800"/>
            </a:xfrm>
            <a:custGeom>
              <a:avLst/>
              <a:gdLst/>
              <a:ahLst/>
              <a:cxnLst/>
              <a:rect l="l" t="t" r="r" b="b"/>
              <a:pathLst>
                <a:path w="17213" h="24952" extrusionOk="0">
                  <a:moveTo>
                    <a:pt x="8307" y="0"/>
                  </a:moveTo>
                  <a:cubicBezTo>
                    <a:pt x="3670" y="267"/>
                    <a:pt x="1" y="5705"/>
                    <a:pt x="1" y="12443"/>
                  </a:cubicBezTo>
                  <a:cubicBezTo>
                    <a:pt x="1" y="19148"/>
                    <a:pt x="3703" y="24651"/>
                    <a:pt x="8307" y="24852"/>
                  </a:cubicBezTo>
                  <a:lnTo>
                    <a:pt x="8340" y="24852"/>
                  </a:lnTo>
                  <a:lnTo>
                    <a:pt x="8340" y="24952"/>
                  </a:lnTo>
                  <a:lnTo>
                    <a:pt x="13143" y="24952"/>
                  </a:lnTo>
                  <a:lnTo>
                    <a:pt x="13143" y="23050"/>
                  </a:lnTo>
                  <a:cubicBezTo>
                    <a:pt x="15612" y="20849"/>
                    <a:pt x="17213" y="16946"/>
                    <a:pt x="17213" y="12476"/>
                  </a:cubicBezTo>
                  <a:cubicBezTo>
                    <a:pt x="17213" y="8006"/>
                    <a:pt x="15612" y="4103"/>
                    <a:pt x="13143" y="1868"/>
                  </a:cubicBezTo>
                  <a:lnTo>
                    <a:pt x="13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0"/>
            <p:cNvSpPr/>
            <p:nvPr/>
          </p:nvSpPr>
          <p:spPr>
            <a:xfrm>
              <a:off x="9180050" y="3210250"/>
              <a:ext cx="466200" cy="859800"/>
            </a:xfrm>
            <a:custGeom>
              <a:avLst/>
              <a:gdLst/>
              <a:ahLst/>
              <a:cxnLst/>
              <a:rect l="l" t="t" r="r" b="b"/>
              <a:pathLst>
                <a:path w="18648" h="34392" extrusionOk="0">
                  <a:moveTo>
                    <a:pt x="301" y="0"/>
                  </a:moveTo>
                  <a:cubicBezTo>
                    <a:pt x="134" y="0"/>
                    <a:pt x="1" y="100"/>
                    <a:pt x="1" y="267"/>
                  </a:cubicBezTo>
                  <a:lnTo>
                    <a:pt x="1" y="1201"/>
                  </a:lnTo>
                  <a:cubicBezTo>
                    <a:pt x="1" y="1368"/>
                    <a:pt x="134" y="1501"/>
                    <a:pt x="301" y="1501"/>
                  </a:cubicBezTo>
                  <a:lnTo>
                    <a:pt x="11142" y="1501"/>
                  </a:lnTo>
                  <a:lnTo>
                    <a:pt x="11142" y="32890"/>
                  </a:lnTo>
                  <a:lnTo>
                    <a:pt x="301" y="32890"/>
                  </a:lnTo>
                  <a:cubicBezTo>
                    <a:pt x="134" y="32890"/>
                    <a:pt x="1" y="33024"/>
                    <a:pt x="1" y="33191"/>
                  </a:cubicBezTo>
                  <a:lnTo>
                    <a:pt x="1" y="34091"/>
                  </a:lnTo>
                  <a:cubicBezTo>
                    <a:pt x="1" y="34258"/>
                    <a:pt x="134" y="34391"/>
                    <a:pt x="301" y="34391"/>
                  </a:cubicBezTo>
                  <a:lnTo>
                    <a:pt x="17814" y="34391"/>
                  </a:lnTo>
                  <a:cubicBezTo>
                    <a:pt x="18314" y="34391"/>
                    <a:pt x="18648" y="34024"/>
                    <a:pt x="18581" y="33524"/>
                  </a:cubicBezTo>
                  <a:cubicBezTo>
                    <a:pt x="18514" y="33157"/>
                    <a:pt x="18147" y="32890"/>
                    <a:pt x="17780" y="32890"/>
                  </a:cubicBezTo>
                  <a:lnTo>
                    <a:pt x="12610" y="32890"/>
                  </a:lnTo>
                  <a:lnTo>
                    <a:pt x="12610" y="1501"/>
                  </a:lnTo>
                  <a:lnTo>
                    <a:pt x="17780" y="1501"/>
                  </a:lnTo>
                  <a:cubicBezTo>
                    <a:pt x="18147" y="1501"/>
                    <a:pt x="18481" y="1234"/>
                    <a:pt x="18581" y="867"/>
                  </a:cubicBezTo>
                  <a:cubicBezTo>
                    <a:pt x="18648" y="400"/>
                    <a:pt x="18281" y="0"/>
                    <a:pt x="17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0"/>
            <p:cNvSpPr/>
            <p:nvPr/>
          </p:nvSpPr>
          <p:spPr>
            <a:xfrm>
              <a:off x="9387700" y="3327825"/>
              <a:ext cx="431175" cy="622975"/>
            </a:xfrm>
            <a:custGeom>
              <a:avLst/>
              <a:gdLst/>
              <a:ahLst/>
              <a:cxnLst/>
              <a:rect l="l" t="t" r="r" b="b"/>
              <a:pathLst>
                <a:path w="17247" h="24919" extrusionOk="0">
                  <a:moveTo>
                    <a:pt x="8640" y="0"/>
                  </a:moveTo>
                  <a:cubicBezTo>
                    <a:pt x="3870" y="0"/>
                    <a:pt x="1" y="5571"/>
                    <a:pt x="1" y="12476"/>
                  </a:cubicBezTo>
                  <a:cubicBezTo>
                    <a:pt x="1" y="19348"/>
                    <a:pt x="3870" y="24918"/>
                    <a:pt x="8640" y="24918"/>
                  </a:cubicBezTo>
                  <a:cubicBezTo>
                    <a:pt x="13410" y="24918"/>
                    <a:pt x="17246" y="19348"/>
                    <a:pt x="17246" y="12476"/>
                  </a:cubicBezTo>
                  <a:cubicBezTo>
                    <a:pt x="17246" y="5571"/>
                    <a:pt x="13410" y="0"/>
                    <a:pt x="8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0"/>
            <p:cNvSpPr/>
            <p:nvPr/>
          </p:nvSpPr>
          <p:spPr>
            <a:xfrm>
              <a:off x="9489450" y="3474600"/>
              <a:ext cx="227675" cy="329425"/>
            </a:xfrm>
            <a:custGeom>
              <a:avLst/>
              <a:gdLst/>
              <a:ahLst/>
              <a:cxnLst/>
              <a:rect l="l" t="t" r="r" b="b"/>
              <a:pathLst>
                <a:path w="9107" h="13177" extrusionOk="0">
                  <a:moveTo>
                    <a:pt x="4570" y="0"/>
                  </a:moveTo>
                  <a:cubicBezTo>
                    <a:pt x="2069" y="0"/>
                    <a:pt x="0" y="2969"/>
                    <a:pt x="0" y="6605"/>
                  </a:cubicBezTo>
                  <a:cubicBezTo>
                    <a:pt x="0" y="10241"/>
                    <a:pt x="2069" y="13176"/>
                    <a:pt x="4570" y="13176"/>
                  </a:cubicBezTo>
                  <a:cubicBezTo>
                    <a:pt x="7072" y="13176"/>
                    <a:pt x="9107" y="10241"/>
                    <a:pt x="9107" y="6605"/>
                  </a:cubicBezTo>
                  <a:cubicBezTo>
                    <a:pt x="9107" y="2969"/>
                    <a:pt x="7072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0"/>
            <p:cNvSpPr/>
            <p:nvPr/>
          </p:nvSpPr>
          <p:spPr>
            <a:xfrm>
              <a:off x="9571175" y="3593025"/>
              <a:ext cx="65075" cy="93425"/>
            </a:xfrm>
            <a:custGeom>
              <a:avLst/>
              <a:gdLst/>
              <a:ahLst/>
              <a:cxnLst/>
              <a:rect l="l" t="t" r="r" b="b"/>
              <a:pathLst>
                <a:path w="2603" h="3737" extrusionOk="0">
                  <a:moveTo>
                    <a:pt x="1301" y="0"/>
                  </a:moveTo>
                  <a:cubicBezTo>
                    <a:pt x="601" y="0"/>
                    <a:pt x="0" y="834"/>
                    <a:pt x="0" y="1868"/>
                  </a:cubicBezTo>
                  <a:cubicBezTo>
                    <a:pt x="0" y="2902"/>
                    <a:pt x="601" y="3736"/>
                    <a:pt x="1301" y="3736"/>
                  </a:cubicBezTo>
                  <a:cubicBezTo>
                    <a:pt x="2002" y="3736"/>
                    <a:pt x="2602" y="2902"/>
                    <a:pt x="2602" y="1868"/>
                  </a:cubicBezTo>
                  <a:cubicBezTo>
                    <a:pt x="2602" y="834"/>
                    <a:pt x="2002" y="0"/>
                    <a:pt x="1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0"/>
            <p:cNvSpPr/>
            <p:nvPr/>
          </p:nvSpPr>
          <p:spPr>
            <a:xfrm>
              <a:off x="9662075" y="36205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1"/>
                  </a:moveTo>
                  <a:cubicBezTo>
                    <a:pt x="200" y="1"/>
                    <a:pt x="0" y="334"/>
                    <a:pt x="0" y="768"/>
                  </a:cubicBezTo>
                  <a:cubicBezTo>
                    <a:pt x="0" y="1168"/>
                    <a:pt x="200" y="1502"/>
                    <a:pt x="501" y="1502"/>
                  </a:cubicBezTo>
                  <a:cubicBezTo>
                    <a:pt x="801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0"/>
            <p:cNvSpPr/>
            <p:nvPr/>
          </p:nvSpPr>
          <p:spPr>
            <a:xfrm>
              <a:off x="9520300" y="36205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1"/>
                  </a:moveTo>
                  <a:cubicBezTo>
                    <a:pt x="201" y="1"/>
                    <a:pt x="1" y="334"/>
                    <a:pt x="1" y="768"/>
                  </a:cubicBezTo>
                  <a:cubicBezTo>
                    <a:pt x="1" y="1168"/>
                    <a:pt x="201" y="1502"/>
                    <a:pt x="501" y="1502"/>
                  </a:cubicBezTo>
                  <a:cubicBezTo>
                    <a:pt x="734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0"/>
            <p:cNvSpPr/>
            <p:nvPr/>
          </p:nvSpPr>
          <p:spPr>
            <a:xfrm>
              <a:off x="9591175" y="3723950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1" y="334"/>
                    <a:pt x="1" y="767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802" y="1501"/>
                    <a:pt x="1002" y="1168"/>
                    <a:pt x="1002" y="767"/>
                  </a:cubicBezTo>
                  <a:cubicBezTo>
                    <a:pt x="1002" y="334"/>
                    <a:pt x="802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0"/>
            <p:cNvSpPr/>
            <p:nvPr/>
          </p:nvSpPr>
          <p:spPr>
            <a:xfrm>
              <a:off x="9591175" y="3518800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1" y="334"/>
                    <a:pt x="1" y="734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768" y="1501"/>
                    <a:pt x="1002" y="1168"/>
                    <a:pt x="1002" y="734"/>
                  </a:cubicBezTo>
                  <a:cubicBezTo>
                    <a:pt x="1002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0"/>
            <p:cNvSpPr/>
            <p:nvPr/>
          </p:nvSpPr>
          <p:spPr>
            <a:xfrm>
              <a:off x="9641225" y="36939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0"/>
            <p:cNvSpPr/>
            <p:nvPr/>
          </p:nvSpPr>
          <p:spPr>
            <a:xfrm>
              <a:off x="9538650" y="3548825"/>
              <a:ext cx="28375" cy="36700"/>
            </a:xfrm>
            <a:custGeom>
              <a:avLst/>
              <a:gdLst/>
              <a:ahLst/>
              <a:cxnLst/>
              <a:rect l="l" t="t" r="r" b="b"/>
              <a:pathLst>
                <a:path w="1135" h="1468" extrusionOk="0">
                  <a:moveTo>
                    <a:pt x="584" y="0"/>
                  </a:moveTo>
                  <a:cubicBezTo>
                    <a:pt x="459" y="0"/>
                    <a:pt x="334" y="67"/>
                    <a:pt x="234" y="200"/>
                  </a:cubicBezTo>
                  <a:cubicBezTo>
                    <a:pt x="0" y="500"/>
                    <a:pt x="0" y="967"/>
                    <a:pt x="234" y="1268"/>
                  </a:cubicBezTo>
                  <a:cubicBezTo>
                    <a:pt x="334" y="1401"/>
                    <a:pt x="459" y="1468"/>
                    <a:pt x="584" y="1468"/>
                  </a:cubicBezTo>
                  <a:cubicBezTo>
                    <a:pt x="709" y="1468"/>
                    <a:pt x="834" y="1401"/>
                    <a:pt x="934" y="1268"/>
                  </a:cubicBezTo>
                  <a:cubicBezTo>
                    <a:pt x="1135" y="967"/>
                    <a:pt x="1135" y="500"/>
                    <a:pt x="934" y="200"/>
                  </a:cubicBezTo>
                  <a:cubicBezTo>
                    <a:pt x="834" y="67"/>
                    <a:pt x="709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0"/>
            <p:cNvSpPr/>
            <p:nvPr/>
          </p:nvSpPr>
          <p:spPr>
            <a:xfrm>
              <a:off x="9538650" y="3694750"/>
              <a:ext cx="28375" cy="36725"/>
            </a:xfrm>
            <a:custGeom>
              <a:avLst/>
              <a:gdLst/>
              <a:ahLst/>
              <a:cxnLst/>
              <a:rect l="l" t="t" r="r" b="b"/>
              <a:pathLst>
                <a:path w="1135" h="1469" extrusionOk="0">
                  <a:moveTo>
                    <a:pt x="584" y="1"/>
                  </a:moveTo>
                  <a:cubicBezTo>
                    <a:pt x="459" y="1"/>
                    <a:pt x="334" y="67"/>
                    <a:pt x="234" y="201"/>
                  </a:cubicBezTo>
                  <a:cubicBezTo>
                    <a:pt x="0" y="501"/>
                    <a:pt x="0" y="968"/>
                    <a:pt x="234" y="1268"/>
                  </a:cubicBezTo>
                  <a:cubicBezTo>
                    <a:pt x="334" y="1402"/>
                    <a:pt x="459" y="1468"/>
                    <a:pt x="584" y="1468"/>
                  </a:cubicBezTo>
                  <a:cubicBezTo>
                    <a:pt x="709" y="1468"/>
                    <a:pt x="834" y="1402"/>
                    <a:pt x="934" y="1268"/>
                  </a:cubicBezTo>
                  <a:cubicBezTo>
                    <a:pt x="1135" y="968"/>
                    <a:pt x="1135" y="501"/>
                    <a:pt x="934" y="201"/>
                  </a:cubicBezTo>
                  <a:cubicBezTo>
                    <a:pt x="834" y="67"/>
                    <a:pt x="709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0"/>
            <p:cNvSpPr/>
            <p:nvPr/>
          </p:nvSpPr>
          <p:spPr>
            <a:xfrm>
              <a:off x="9641225" y="35488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3" name="Google Shape;953;p49"/>
          <p:cNvGrpSpPr/>
          <p:nvPr/>
        </p:nvGrpSpPr>
        <p:grpSpPr>
          <a:xfrm>
            <a:off x="5290902" y="1580068"/>
            <a:ext cx="4621095" cy="4503381"/>
            <a:chOff x="5358306" y="1513056"/>
            <a:chExt cx="4451493" cy="4338100"/>
          </a:xfrm>
        </p:grpSpPr>
        <p:sp>
          <p:nvSpPr>
            <p:cNvPr id="954" name="Google Shape;954;p49"/>
            <p:cNvSpPr/>
            <p:nvPr/>
          </p:nvSpPr>
          <p:spPr>
            <a:xfrm rot="2735697">
              <a:off x="6903420" y="2702784"/>
              <a:ext cx="93286" cy="93286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 rot="2735697">
              <a:off x="8305704" y="2687171"/>
              <a:ext cx="93286" cy="93218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 rot="2735697">
              <a:off x="5973167" y="2153289"/>
              <a:ext cx="3055856" cy="3005397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 rot="2735697">
              <a:off x="6426392" y="2577505"/>
              <a:ext cx="2473951" cy="2441175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9"/>
            <p:cNvSpPr/>
            <p:nvPr/>
          </p:nvSpPr>
          <p:spPr>
            <a:xfrm rot="2735697">
              <a:off x="6957251" y="2622428"/>
              <a:ext cx="1418437" cy="1410805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 rot="2735697">
              <a:off x="6646044" y="3096224"/>
              <a:ext cx="2040638" cy="202551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 rot="2735697">
              <a:off x="6973517" y="3502054"/>
              <a:ext cx="1385661" cy="1383071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 rot="2735697">
              <a:off x="6937465" y="3346653"/>
              <a:ext cx="405647" cy="259552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 rot="2735697">
              <a:off x="7012874" y="4142990"/>
              <a:ext cx="141190" cy="163813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9"/>
            <p:cNvSpPr/>
            <p:nvPr/>
          </p:nvSpPr>
          <p:spPr>
            <a:xfrm rot="2735697">
              <a:off x="8037706" y="3268221"/>
              <a:ext cx="277200" cy="400605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9"/>
            <p:cNvSpPr/>
            <p:nvPr/>
          </p:nvSpPr>
          <p:spPr>
            <a:xfrm rot="2735697">
              <a:off x="8028655" y="4720720"/>
              <a:ext cx="297370" cy="201563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9"/>
            <p:cNvSpPr/>
            <p:nvPr/>
          </p:nvSpPr>
          <p:spPr>
            <a:xfrm rot="2735697">
              <a:off x="7059087" y="4687078"/>
              <a:ext cx="214169" cy="292260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 rot="2735697">
              <a:off x="8168085" y="4140302"/>
              <a:ext cx="161291" cy="143643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 rot="2735697">
              <a:off x="8211615" y="3278311"/>
              <a:ext cx="103371" cy="100850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9"/>
            <p:cNvSpPr/>
            <p:nvPr/>
          </p:nvSpPr>
          <p:spPr>
            <a:xfrm rot="2735697">
              <a:off x="7003941" y="3290780"/>
              <a:ext cx="100782" cy="105892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 rot="2735697">
              <a:off x="7039784" y="2416901"/>
              <a:ext cx="155499" cy="269637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9"/>
            <p:cNvSpPr/>
            <p:nvPr/>
          </p:nvSpPr>
          <p:spPr>
            <a:xfrm rot="2735697">
              <a:off x="8044941" y="2478169"/>
              <a:ext cx="289943" cy="126266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9"/>
            <p:cNvSpPr/>
            <p:nvPr/>
          </p:nvSpPr>
          <p:spPr>
            <a:xfrm rot="2735697">
              <a:off x="7355571" y="2200865"/>
              <a:ext cx="584519" cy="594536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 rot="2735697">
              <a:off x="7613027" y="2431835"/>
              <a:ext cx="70595" cy="61055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9"/>
            <p:cNvSpPr/>
            <p:nvPr/>
          </p:nvSpPr>
          <p:spPr>
            <a:xfrm rot="2735697">
              <a:off x="7394284" y="2373080"/>
              <a:ext cx="206674" cy="297370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9"/>
            <p:cNvSpPr/>
            <p:nvPr/>
          </p:nvSpPr>
          <p:spPr>
            <a:xfrm rot="2735697">
              <a:off x="7654364" y="2409416"/>
              <a:ext cx="292328" cy="216759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 rot="2735697">
              <a:off x="7185272" y="2997381"/>
              <a:ext cx="108413" cy="206674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 rot="2735697">
              <a:off x="7186050" y="2926159"/>
              <a:ext cx="108345" cy="206606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9"/>
            <p:cNvSpPr/>
            <p:nvPr/>
          </p:nvSpPr>
          <p:spPr>
            <a:xfrm rot="2735697">
              <a:off x="7185374" y="2852168"/>
              <a:ext cx="105892" cy="206674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9"/>
            <p:cNvSpPr/>
            <p:nvPr/>
          </p:nvSpPr>
          <p:spPr>
            <a:xfrm rot="2735697">
              <a:off x="7968983" y="3034090"/>
              <a:ext cx="201631" cy="118498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9"/>
            <p:cNvSpPr/>
            <p:nvPr/>
          </p:nvSpPr>
          <p:spPr>
            <a:xfrm rot="2735697">
              <a:off x="7969736" y="2962858"/>
              <a:ext cx="201563" cy="118498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 rot="2735697">
              <a:off x="7968682" y="2889836"/>
              <a:ext cx="201631" cy="118430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 rot="2735697">
              <a:off x="6904560" y="2391953"/>
              <a:ext cx="95807" cy="93286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9"/>
            <p:cNvSpPr/>
            <p:nvPr/>
          </p:nvSpPr>
          <p:spPr>
            <a:xfrm rot="2735697">
              <a:off x="8307731" y="2376685"/>
              <a:ext cx="95739" cy="90765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9"/>
            <p:cNvSpPr/>
            <p:nvPr/>
          </p:nvSpPr>
          <p:spPr>
            <a:xfrm rot="2735697">
              <a:off x="6930630" y="4931068"/>
              <a:ext cx="95739" cy="90765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 rot="2735697">
              <a:off x="8335497" y="4915079"/>
              <a:ext cx="95807" cy="93286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9"/>
            <p:cNvSpPr/>
            <p:nvPr/>
          </p:nvSpPr>
          <p:spPr>
            <a:xfrm rot="2735697">
              <a:off x="6139016" y="2205409"/>
              <a:ext cx="3055881" cy="3005524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9"/>
            <p:cNvSpPr/>
            <p:nvPr/>
          </p:nvSpPr>
          <p:spPr>
            <a:xfrm rot="2735697">
              <a:off x="6213828" y="2275216"/>
              <a:ext cx="2909785" cy="2869513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 rot="2735697">
              <a:off x="6430883" y="2266994"/>
              <a:ext cx="2471430" cy="2438722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9"/>
            <p:cNvSpPr/>
            <p:nvPr/>
          </p:nvSpPr>
          <p:spPr>
            <a:xfrm rot="2735697">
              <a:off x="6960179" y="2309799"/>
              <a:ext cx="1420890" cy="1410873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9"/>
            <p:cNvSpPr/>
            <p:nvPr/>
          </p:nvSpPr>
          <p:spPr>
            <a:xfrm rot="2735697">
              <a:off x="6651032" y="2784529"/>
              <a:ext cx="2040638" cy="202551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 rot="2735697">
              <a:off x="6977687" y="3192468"/>
              <a:ext cx="1385593" cy="1380618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 rot="2735697">
              <a:off x="6939410" y="3033679"/>
              <a:ext cx="408169" cy="262073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9"/>
            <p:cNvSpPr/>
            <p:nvPr/>
          </p:nvSpPr>
          <p:spPr>
            <a:xfrm rot="2735697">
              <a:off x="7013976" y="3832182"/>
              <a:ext cx="143643" cy="163813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9"/>
            <p:cNvSpPr/>
            <p:nvPr/>
          </p:nvSpPr>
          <p:spPr>
            <a:xfrm rot="2735697">
              <a:off x="8042742" y="2956575"/>
              <a:ext cx="277200" cy="400605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9"/>
            <p:cNvSpPr/>
            <p:nvPr/>
          </p:nvSpPr>
          <p:spPr>
            <a:xfrm rot="2735697">
              <a:off x="8034104" y="4408091"/>
              <a:ext cx="294781" cy="201631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9"/>
            <p:cNvSpPr/>
            <p:nvPr/>
          </p:nvSpPr>
          <p:spPr>
            <a:xfrm rot="2735697">
              <a:off x="7062346" y="4377138"/>
              <a:ext cx="214169" cy="292328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9"/>
            <p:cNvSpPr/>
            <p:nvPr/>
          </p:nvSpPr>
          <p:spPr>
            <a:xfrm rot="2735697">
              <a:off x="8172599" y="3829898"/>
              <a:ext cx="158770" cy="141121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9"/>
            <p:cNvSpPr/>
            <p:nvPr/>
          </p:nvSpPr>
          <p:spPr>
            <a:xfrm rot="2735697">
              <a:off x="8214826" y="2968390"/>
              <a:ext cx="103371" cy="100782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9"/>
            <p:cNvSpPr/>
            <p:nvPr/>
          </p:nvSpPr>
          <p:spPr>
            <a:xfrm rot="2735697">
              <a:off x="8305980" y="2949950"/>
              <a:ext cx="236860" cy="177577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9"/>
            <p:cNvSpPr/>
            <p:nvPr/>
          </p:nvSpPr>
          <p:spPr>
            <a:xfrm rot="2735697">
              <a:off x="7006303" y="2979403"/>
              <a:ext cx="100850" cy="103371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9"/>
            <p:cNvSpPr/>
            <p:nvPr/>
          </p:nvSpPr>
          <p:spPr>
            <a:xfrm rot="2735697">
              <a:off x="6794855" y="2941809"/>
              <a:ext cx="181461" cy="224663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9"/>
            <p:cNvSpPr/>
            <p:nvPr/>
          </p:nvSpPr>
          <p:spPr>
            <a:xfrm rot="2735697">
              <a:off x="7486723" y="5005266"/>
              <a:ext cx="387999" cy="400605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9"/>
            <p:cNvSpPr/>
            <p:nvPr/>
          </p:nvSpPr>
          <p:spPr>
            <a:xfrm rot="2735697">
              <a:off x="7044399" y="2106095"/>
              <a:ext cx="152637" cy="267388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 rot="2735697">
              <a:off x="8049945" y="2166366"/>
              <a:ext cx="289670" cy="126335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9"/>
            <p:cNvSpPr/>
            <p:nvPr/>
          </p:nvSpPr>
          <p:spPr>
            <a:xfrm rot="2735697">
              <a:off x="7357686" y="1889394"/>
              <a:ext cx="587040" cy="593718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 rot="2735697">
              <a:off x="7617532" y="2120677"/>
              <a:ext cx="68142" cy="59897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9"/>
            <p:cNvSpPr/>
            <p:nvPr/>
          </p:nvSpPr>
          <p:spPr>
            <a:xfrm rot="2735675">
              <a:off x="7391187" y="2060161"/>
              <a:ext cx="209191" cy="299826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9"/>
            <p:cNvSpPr/>
            <p:nvPr/>
          </p:nvSpPr>
          <p:spPr>
            <a:xfrm rot="2735675">
              <a:off x="7652144" y="2096866"/>
              <a:ext cx="294844" cy="216761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9"/>
            <p:cNvSpPr/>
            <p:nvPr/>
          </p:nvSpPr>
          <p:spPr>
            <a:xfrm rot="2735697">
              <a:off x="7189821" y="2686962"/>
              <a:ext cx="105824" cy="204084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9"/>
            <p:cNvSpPr/>
            <p:nvPr/>
          </p:nvSpPr>
          <p:spPr>
            <a:xfrm rot="2735697">
              <a:off x="7190530" y="2615673"/>
              <a:ext cx="105892" cy="204152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9"/>
            <p:cNvSpPr/>
            <p:nvPr/>
          </p:nvSpPr>
          <p:spPr>
            <a:xfrm rot="2735697">
              <a:off x="7187391" y="2541774"/>
              <a:ext cx="108413" cy="204084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9"/>
            <p:cNvSpPr/>
            <p:nvPr/>
          </p:nvSpPr>
          <p:spPr>
            <a:xfrm rot="2735697">
              <a:off x="7973128" y="2724562"/>
              <a:ext cx="201563" cy="11597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9"/>
            <p:cNvSpPr/>
            <p:nvPr/>
          </p:nvSpPr>
          <p:spPr>
            <a:xfrm rot="2735697">
              <a:off x="7973838" y="2653340"/>
              <a:ext cx="201631" cy="115909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9"/>
            <p:cNvSpPr/>
            <p:nvPr/>
          </p:nvSpPr>
          <p:spPr>
            <a:xfrm rot="2735697">
              <a:off x="7971087" y="2578448"/>
              <a:ext cx="201563" cy="11597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9"/>
            <p:cNvSpPr/>
            <p:nvPr/>
          </p:nvSpPr>
          <p:spPr>
            <a:xfrm rot="2735697">
              <a:off x="7067741" y="5027904"/>
              <a:ext cx="289806" cy="267115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9"/>
            <p:cNvSpPr/>
            <p:nvPr/>
          </p:nvSpPr>
          <p:spPr>
            <a:xfrm rot="2735697">
              <a:off x="8023120" y="5006058"/>
              <a:ext cx="257030" cy="294849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6" name="Google Shape;1016;p49"/>
          <p:cNvSpPr txBox="1">
            <a:spLocks noGrp="1"/>
          </p:cNvSpPr>
          <p:nvPr>
            <p:ph type="title"/>
          </p:nvPr>
        </p:nvSpPr>
        <p:spPr>
          <a:xfrm>
            <a:off x="448809" y="90750"/>
            <a:ext cx="7697100" cy="567900"/>
          </a:xfrm>
          <a:prstGeom prst="rect">
            <a:avLst/>
          </a:prstGeom>
        </p:spPr>
        <p:txBody>
          <a:bodyPr spcFirstLastPara="1" wrap="square" lIns="91425" tIns="2743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커밋</a:t>
            </a:r>
            <a:r>
              <a:rPr lang="ko-KR" altLang="en-US" dirty="0"/>
              <a:t> 상황</a:t>
            </a:r>
            <a:endParaRPr lang="en-US" altLang="ko-KR" dirty="0"/>
          </a:p>
        </p:txBody>
      </p:sp>
      <p:sp>
        <p:nvSpPr>
          <p:cNvPr id="1017" name="Google Shape;1017;p49"/>
          <p:cNvSpPr txBox="1">
            <a:spLocks noGrp="1"/>
          </p:cNvSpPr>
          <p:nvPr>
            <p:ph type="body" idx="1"/>
          </p:nvPr>
        </p:nvSpPr>
        <p:spPr>
          <a:xfrm>
            <a:off x="815243" y="4227752"/>
            <a:ext cx="4339500" cy="7341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cxnSp>
        <p:nvCxnSpPr>
          <p:cNvPr id="1018" name="Google Shape;1018;p49"/>
          <p:cNvCxnSpPr/>
          <p:nvPr/>
        </p:nvCxnSpPr>
        <p:spPr>
          <a:xfrm>
            <a:off x="6009728" y="-25814"/>
            <a:ext cx="0" cy="51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9" name="Google Shape;1019;p49"/>
          <p:cNvGrpSpPr/>
          <p:nvPr/>
        </p:nvGrpSpPr>
        <p:grpSpPr>
          <a:xfrm>
            <a:off x="7298288" y="538427"/>
            <a:ext cx="787020" cy="750524"/>
            <a:chOff x="1523350" y="584350"/>
            <a:chExt cx="598950" cy="571175"/>
          </a:xfrm>
        </p:grpSpPr>
        <p:sp>
          <p:nvSpPr>
            <p:cNvPr id="1020" name="Google Shape;1020;p49"/>
            <p:cNvSpPr/>
            <p:nvPr/>
          </p:nvSpPr>
          <p:spPr>
            <a:xfrm>
              <a:off x="1523350" y="584350"/>
              <a:ext cx="598950" cy="571175"/>
            </a:xfrm>
            <a:custGeom>
              <a:avLst/>
              <a:gdLst/>
              <a:ahLst/>
              <a:cxnLst/>
              <a:rect l="l" t="t" r="r" b="b"/>
              <a:pathLst>
                <a:path w="23958" h="22847" extrusionOk="0">
                  <a:moveTo>
                    <a:pt x="11924" y="1"/>
                  </a:moveTo>
                  <a:cubicBezTo>
                    <a:pt x="11563" y="1"/>
                    <a:pt x="11199" y="18"/>
                    <a:pt x="10833" y="52"/>
                  </a:cubicBezTo>
                  <a:cubicBezTo>
                    <a:pt x="4585" y="680"/>
                    <a:pt x="0" y="6263"/>
                    <a:pt x="629" y="12548"/>
                  </a:cubicBezTo>
                  <a:cubicBezTo>
                    <a:pt x="1184" y="18446"/>
                    <a:pt x="6135" y="22847"/>
                    <a:pt x="11936" y="22847"/>
                  </a:cubicBezTo>
                  <a:cubicBezTo>
                    <a:pt x="12317" y="22847"/>
                    <a:pt x="12701" y="22828"/>
                    <a:pt x="13088" y="22789"/>
                  </a:cubicBezTo>
                  <a:cubicBezTo>
                    <a:pt x="19373" y="22160"/>
                    <a:pt x="23957" y="16578"/>
                    <a:pt x="23329" y="10293"/>
                  </a:cubicBezTo>
                  <a:cubicBezTo>
                    <a:pt x="22737" y="4409"/>
                    <a:pt x="17752" y="1"/>
                    <a:pt x="11924" y="1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1" name="Google Shape;1021;p49"/>
            <p:cNvGrpSpPr/>
            <p:nvPr/>
          </p:nvGrpSpPr>
          <p:grpSpPr>
            <a:xfrm>
              <a:off x="1555700" y="627250"/>
              <a:ext cx="534250" cy="485225"/>
              <a:chOff x="1555700" y="627250"/>
              <a:chExt cx="534250" cy="485225"/>
            </a:xfrm>
          </p:grpSpPr>
          <p:sp>
            <p:nvSpPr>
              <p:cNvPr id="1022" name="Google Shape;1022;p49"/>
              <p:cNvSpPr/>
              <p:nvPr/>
            </p:nvSpPr>
            <p:spPr>
              <a:xfrm>
                <a:off x="1555700" y="627250"/>
                <a:ext cx="534250" cy="485225"/>
              </a:xfrm>
              <a:custGeom>
                <a:avLst/>
                <a:gdLst/>
                <a:ahLst/>
                <a:cxnLst/>
                <a:rect l="l" t="t" r="r" b="b"/>
                <a:pathLst>
                  <a:path w="21370" h="19409" extrusionOk="0">
                    <a:moveTo>
                      <a:pt x="10670" y="0"/>
                    </a:moveTo>
                    <a:cubicBezTo>
                      <a:pt x="9932" y="0"/>
                      <a:pt x="9181" y="84"/>
                      <a:pt x="8430" y="258"/>
                    </a:cubicBezTo>
                    <a:cubicBezTo>
                      <a:pt x="3217" y="1478"/>
                      <a:pt x="0" y="6728"/>
                      <a:pt x="1220" y="11941"/>
                    </a:cubicBezTo>
                    <a:cubicBezTo>
                      <a:pt x="2298" y="16408"/>
                      <a:pt x="6279" y="19409"/>
                      <a:pt x="10676" y="19409"/>
                    </a:cubicBezTo>
                    <a:cubicBezTo>
                      <a:pt x="11411" y="19409"/>
                      <a:pt x="12157" y="19325"/>
                      <a:pt x="12903" y="19151"/>
                    </a:cubicBezTo>
                    <a:cubicBezTo>
                      <a:pt x="18116" y="17930"/>
                      <a:pt x="21370" y="12681"/>
                      <a:pt x="20113" y="7468"/>
                    </a:cubicBezTo>
                    <a:cubicBezTo>
                      <a:pt x="19067" y="3001"/>
                      <a:pt x="15090" y="0"/>
                      <a:pt x="106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9"/>
              <p:cNvSpPr/>
              <p:nvPr/>
            </p:nvSpPr>
            <p:spPr>
              <a:xfrm>
                <a:off x="1722075" y="696550"/>
                <a:ext cx="247725" cy="345700"/>
              </a:xfrm>
              <a:custGeom>
                <a:avLst/>
                <a:gdLst/>
                <a:ahLst/>
                <a:cxnLst/>
                <a:rect l="l" t="t" r="r" b="b"/>
                <a:pathLst>
                  <a:path w="9909" h="13828" extrusionOk="0">
                    <a:moveTo>
                      <a:pt x="4437" y="2330"/>
                    </a:moveTo>
                    <a:cubicBezTo>
                      <a:pt x="5989" y="2330"/>
                      <a:pt x="6840" y="3069"/>
                      <a:pt x="6840" y="4363"/>
                    </a:cubicBezTo>
                    <a:cubicBezTo>
                      <a:pt x="6803" y="5805"/>
                      <a:pt x="5768" y="6618"/>
                      <a:pt x="4178" y="6618"/>
                    </a:cubicBezTo>
                    <a:cubicBezTo>
                      <a:pt x="3697" y="6618"/>
                      <a:pt x="3364" y="6618"/>
                      <a:pt x="3143" y="6544"/>
                    </a:cubicBezTo>
                    <a:lnTo>
                      <a:pt x="3143" y="2478"/>
                    </a:lnTo>
                    <a:cubicBezTo>
                      <a:pt x="3364" y="2404"/>
                      <a:pt x="3808" y="2330"/>
                      <a:pt x="4437" y="2330"/>
                    </a:cubicBezTo>
                    <a:close/>
                    <a:moveTo>
                      <a:pt x="4215" y="0"/>
                    </a:moveTo>
                    <a:cubicBezTo>
                      <a:pt x="2329" y="0"/>
                      <a:pt x="961" y="148"/>
                      <a:pt x="0" y="296"/>
                    </a:cubicBezTo>
                    <a:lnTo>
                      <a:pt x="0" y="13828"/>
                    </a:lnTo>
                    <a:lnTo>
                      <a:pt x="3106" y="13828"/>
                    </a:lnTo>
                    <a:lnTo>
                      <a:pt x="3106" y="8947"/>
                    </a:lnTo>
                    <a:cubicBezTo>
                      <a:pt x="3364" y="8984"/>
                      <a:pt x="3734" y="8984"/>
                      <a:pt x="4178" y="8984"/>
                    </a:cubicBezTo>
                    <a:cubicBezTo>
                      <a:pt x="6026" y="8984"/>
                      <a:pt x="7579" y="8504"/>
                      <a:pt x="8651" y="7543"/>
                    </a:cubicBezTo>
                    <a:cubicBezTo>
                      <a:pt x="9465" y="6766"/>
                      <a:pt x="9908" y="5657"/>
                      <a:pt x="9908" y="4252"/>
                    </a:cubicBezTo>
                    <a:cubicBezTo>
                      <a:pt x="9908" y="2958"/>
                      <a:pt x="9280" y="1812"/>
                      <a:pt x="8429" y="1110"/>
                    </a:cubicBezTo>
                    <a:cubicBezTo>
                      <a:pt x="7505" y="370"/>
                      <a:pt x="6137" y="0"/>
                      <a:pt x="4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3A3658F-CDEA-8FB6-EF20-D8A8767E9B6B}"/>
              </a:ext>
            </a:extLst>
          </p:cNvPr>
          <p:cNvSpPr txBox="1"/>
          <p:nvPr/>
        </p:nvSpPr>
        <p:spPr>
          <a:xfrm>
            <a:off x="356964" y="865096"/>
            <a:ext cx="75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현대윤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0780B-8598-B41E-C8E2-C7646D828102}"/>
              </a:ext>
            </a:extLst>
          </p:cNvPr>
          <p:cNvSpPr txBox="1"/>
          <p:nvPr/>
        </p:nvSpPr>
        <p:spPr>
          <a:xfrm>
            <a:off x="389706" y="2850245"/>
            <a:ext cx="75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이규원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1937DA-998C-BD64-F755-68AD47B67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26" y="1379324"/>
            <a:ext cx="2755738" cy="12703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B986B5-0E7B-7813-3326-23616FC5A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34" y="3338365"/>
            <a:ext cx="2728612" cy="12703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ublic Parking Area Consulting by Slidesgo">
  <a:themeElements>
    <a:clrScheme name="Simple Light">
      <a:dk1>
        <a:srgbClr val="003A4E"/>
      </a:dk1>
      <a:lt1>
        <a:srgbClr val="FFFFFF"/>
      </a:lt1>
      <a:dk2>
        <a:srgbClr val="E42121"/>
      </a:dk2>
      <a:lt2>
        <a:srgbClr val="CCCCCC"/>
      </a:lt2>
      <a:accent1>
        <a:srgbClr val="B7B7B7"/>
      </a:accent1>
      <a:accent2>
        <a:srgbClr val="99999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3A4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131</Words>
  <Application>Microsoft Office PowerPoint</Application>
  <PresentationFormat>화면 슬라이드 쇼(16:9)</PresentationFormat>
  <Paragraphs>34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Anaheim</vt:lpstr>
      <vt:lpstr>Antonio</vt:lpstr>
      <vt:lpstr>Archivo Black</vt:lpstr>
      <vt:lpstr>aharoni</vt:lpstr>
      <vt:lpstr>Arial</vt:lpstr>
      <vt:lpstr>Barlow</vt:lpstr>
      <vt:lpstr>Public Parking Area Consulting by Slidesgo</vt:lpstr>
      <vt:lpstr>Parking helper</vt:lpstr>
      <vt:lpstr>구현 기능</vt:lpstr>
      <vt:lpstr>진행 상황</vt:lpstr>
      <vt:lpstr>커밋 상황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helper</dc:title>
  <dc:creator>Lenovo</dc:creator>
  <cp:lastModifiedBy>kyuwon Lee</cp:lastModifiedBy>
  <cp:revision>5</cp:revision>
  <dcterms:modified xsi:type="dcterms:W3CDTF">2024-05-28T12:41:36Z</dcterms:modified>
</cp:coreProperties>
</file>