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329" r:id="rId6"/>
    <p:sldId id="264" r:id="rId7"/>
    <p:sldId id="27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EC613-F473-4CA2-9CF7-E4D1292BA679}">
  <a:tblStyle styleId="{F5AEC613-F473-4CA2-9CF7-E4D1292BA6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c6f1f162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c6f1f162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7dc117408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7dc117408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84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db4dd54edc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db4dd54edc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eb4c6c9dc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eb4c6c9dc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rot="5400000" flipH="1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9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9"/>
          <p:cNvCxnSpPr/>
          <p:nvPr/>
        </p:nvCxnSpPr>
        <p:spPr>
          <a:xfrm>
            <a:off x="-225126" y="29380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avLst/>
              <a:gdLst/>
              <a:ahLst/>
              <a:cxnLst/>
              <a:rect l="l" t="t" r="r" b="b"/>
              <a:pathLst>
                <a:path w="32942" h="33724" extrusionOk="0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avLst/>
              <a:gdLst/>
              <a:ahLst/>
              <a:cxnLst/>
              <a:rect l="l" t="t" r="r" b="b"/>
              <a:pathLst>
                <a:path w="7691" h="7690" extrusionOk="0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avLst/>
              <a:gdLst/>
              <a:ahLst/>
              <a:cxnLst/>
              <a:rect l="l" t="t" r="r" b="b"/>
              <a:pathLst>
                <a:path w="33407" h="29298" extrusionOk="0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avLst/>
              <a:gdLst/>
              <a:ahLst/>
              <a:cxnLst/>
              <a:rect l="l" t="t" r="r" b="b"/>
              <a:pathLst>
                <a:path w="44810" h="44144" extrusionOk="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avLst/>
              <a:gdLst/>
              <a:ahLst/>
              <a:cxnLst/>
              <a:rect l="l" t="t" r="r" b="b"/>
              <a:pathLst>
                <a:path w="5658" h="5916" extrusionOk="0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avLst/>
              <a:gdLst/>
              <a:ahLst/>
              <a:cxnLst/>
              <a:rect l="l" t="t" r="r" b="b"/>
              <a:pathLst>
                <a:path w="4252" h="3883" extrusionOk="0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avLst/>
              <a:gdLst/>
              <a:ahLst/>
              <a:cxnLst/>
              <a:rect l="l" t="t" r="r" b="b"/>
              <a:pathLst>
                <a:path w="3772" h="4326" extrusionOk="0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sz="2900" b="1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3" r:id="rId6"/>
    <p:sldLayoutId id="2147483665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"/>
          <p:cNvSpPr txBox="1">
            <a:spLocks noGrp="1"/>
          </p:cNvSpPr>
          <p:nvPr>
            <p:ph type="ctrTitle"/>
          </p:nvPr>
        </p:nvSpPr>
        <p:spPr>
          <a:xfrm>
            <a:off x="755182" y="2015102"/>
            <a:ext cx="5775000" cy="1364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Parking</a:t>
            </a:r>
            <a:b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</a:br>
            <a:r>
              <a:rPr lang="en-US" altLang="ko-KR" sz="6600" b="0" dirty="0">
                <a:solidFill>
                  <a:schemeClr val="dk2"/>
                </a:solidFill>
                <a:latin typeface="aharoni" panose="020F0502020204030204" pitchFamily="2" charset="-79"/>
                <a:ea typeface="Archivo Black"/>
                <a:cs typeface="aharoni" panose="020F0502020204030204" pitchFamily="2" charset="-79"/>
                <a:sym typeface="Archivo Black"/>
              </a:rPr>
              <a:t>helper</a:t>
            </a:r>
            <a:endParaRPr lang="ko-KR" altLang="en-US" sz="4000" b="0" dirty="0">
              <a:solidFill>
                <a:schemeClr val="dk2"/>
              </a:solidFill>
              <a:latin typeface="aharoni" panose="020F0502020204030204" pitchFamily="2" charset="-79"/>
              <a:ea typeface="Archivo Black"/>
              <a:cs typeface="aharoni" panose="020F0502020204030204" pitchFamily="2" charset="-79"/>
              <a:sym typeface="Archivo Black"/>
            </a:endParaRPr>
          </a:p>
        </p:txBody>
      </p:sp>
      <p:sp>
        <p:nvSpPr>
          <p:cNvPr id="566" name="Google Shape;566;p44"/>
          <p:cNvSpPr txBox="1">
            <a:spLocks noGrp="1"/>
          </p:cNvSpPr>
          <p:nvPr>
            <p:ph type="subTitle" idx="1"/>
          </p:nvPr>
        </p:nvSpPr>
        <p:spPr>
          <a:xfrm>
            <a:off x="720000" y="4151575"/>
            <a:ext cx="5165100" cy="69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2020182028 </a:t>
            </a:r>
            <a:r>
              <a:rPr lang="ko-KR" altLang="en-US" dirty="0" err="1">
                <a:latin typeface="+mj-ea"/>
                <a:ea typeface="+mj-ea"/>
              </a:rPr>
              <a:t>이규원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2020180044 </a:t>
            </a:r>
            <a:r>
              <a:rPr lang="ko-KR" altLang="en-US" dirty="0" err="1">
                <a:latin typeface="+mj-ea"/>
                <a:ea typeface="+mj-ea"/>
              </a:rPr>
              <a:t>현대윤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44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570" name="Google Shape;570;p44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5" name="Google Shape;575;p44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576" name="Google Shape;576;p44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4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677" name="Google Shape;677;p44"/>
            <p:cNvSpPr/>
            <p:nvPr/>
          </p:nvSpPr>
          <p:spPr>
            <a:xfrm>
              <a:off x="4575292" y="5724770"/>
              <a:ext cx="1886375" cy="3153125"/>
            </a:xfrm>
            <a:custGeom>
              <a:avLst/>
              <a:gdLst/>
              <a:ahLst/>
              <a:cxnLst/>
              <a:rect l="l" t="t" r="r" b="b"/>
              <a:pathLst>
                <a:path w="75455" h="126125" extrusionOk="0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6097850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827675" y="8477350"/>
              <a:ext cx="289400" cy="276150"/>
            </a:xfrm>
            <a:custGeom>
              <a:avLst/>
              <a:gdLst/>
              <a:ahLst/>
              <a:cxnLst/>
              <a:rect l="l" t="t" r="r" b="b"/>
              <a:pathLst>
                <a:path w="11576" h="11046" extrusionOk="0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5777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5864350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720200" y="8477350"/>
              <a:ext cx="288575" cy="276150"/>
            </a:xfrm>
            <a:custGeom>
              <a:avLst/>
              <a:gdLst/>
              <a:ahLst/>
              <a:cxnLst/>
              <a:rect l="l" t="t" r="r" b="b"/>
              <a:pathLst>
                <a:path w="11543" h="11046" extrusionOk="0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843625" y="8514875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756075" y="8426150"/>
              <a:ext cx="215175" cy="200500"/>
            </a:xfrm>
            <a:custGeom>
              <a:avLst/>
              <a:gdLst/>
              <a:ahLst/>
              <a:cxnLst/>
              <a:rect l="l" t="t" r="r" b="b"/>
              <a:pathLst>
                <a:path w="8607" h="8020" extrusionOk="0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685175" y="8248025"/>
              <a:ext cx="58400" cy="123425"/>
            </a:xfrm>
            <a:custGeom>
              <a:avLst/>
              <a:gdLst/>
              <a:ahLst/>
              <a:cxnLst/>
              <a:rect l="l" t="t" r="r" b="b"/>
              <a:pathLst>
                <a:path w="2336" h="4937" extrusionOk="0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713525" y="6849500"/>
              <a:ext cx="1416050" cy="1918075"/>
            </a:xfrm>
            <a:custGeom>
              <a:avLst/>
              <a:gdLst/>
              <a:ahLst/>
              <a:cxnLst/>
              <a:rect l="l" t="t" r="r" b="b"/>
              <a:pathLst>
                <a:path w="56642" h="76723" extrusionOk="0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4711875" y="5732875"/>
              <a:ext cx="1416025" cy="1798825"/>
            </a:xfrm>
            <a:custGeom>
              <a:avLst/>
              <a:gdLst/>
              <a:ahLst/>
              <a:cxnLst/>
              <a:rect l="l" t="t" r="r" b="b"/>
              <a:pathLst>
                <a:path w="56641" h="71953" extrusionOk="0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738550" y="5834625"/>
              <a:ext cx="73425" cy="148450"/>
            </a:xfrm>
            <a:custGeom>
              <a:avLst/>
              <a:gdLst/>
              <a:ahLst/>
              <a:cxnLst/>
              <a:rect l="l" t="t" r="r" b="b"/>
              <a:pathLst>
                <a:path w="2937" h="5938" extrusionOk="0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809450" y="5733725"/>
              <a:ext cx="196825" cy="112600"/>
            </a:xfrm>
            <a:custGeom>
              <a:avLst/>
              <a:gdLst/>
              <a:ahLst/>
              <a:cxnLst/>
              <a:rect l="l" t="t" r="r" b="b"/>
              <a:pathLst>
                <a:path w="7873" h="4504" extrusionOk="0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6026975" y="5834625"/>
              <a:ext cx="73400" cy="148450"/>
            </a:xfrm>
            <a:custGeom>
              <a:avLst/>
              <a:gdLst/>
              <a:ahLst/>
              <a:cxnLst/>
              <a:rect l="l" t="t" r="r" b="b"/>
              <a:pathLst>
                <a:path w="2936" h="5938" extrusionOk="0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5831825" y="5733725"/>
              <a:ext cx="197675" cy="112600"/>
            </a:xfrm>
            <a:custGeom>
              <a:avLst/>
              <a:gdLst/>
              <a:ahLst/>
              <a:cxnLst/>
              <a:rect l="l" t="t" r="r" b="b"/>
              <a:pathLst>
                <a:path w="7907" h="4504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856150" y="8025350"/>
              <a:ext cx="1129975" cy="743050"/>
            </a:xfrm>
            <a:custGeom>
              <a:avLst/>
              <a:gdLst/>
              <a:ahLst/>
              <a:cxnLst/>
              <a:rect l="l" t="t" r="r" b="b"/>
              <a:pathLst>
                <a:path w="45199" h="29722" extrusionOk="0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020425" y="8025350"/>
              <a:ext cx="802250" cy="743050"/>
            </a:xfrm>
            <a:custGeom>
              <a:avLst/>
              <a:gdLst/>
              <a:ahLst/>
              <a:cxnLst/>
              <a:rect l="l" t="t" r="r" b="b"/>
              <a:pathLst>
                <a:path w="32090" h="29722" extrusionOk="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4834450" y="5869650"/>
              <a:ext cx="1168375" cy="2215575"/>
            </a:xfrm>
            <a:custGeom>
              <a:avLst/>
              <a:gdLst/>
              <a:ahLst/>
              <a:cxnLst/>
              <a:rect l="l" t="t" r="r" b="b"/>
              <a:pathLst>
                <a:path w="46735" h="88623" extrusionOk="0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881150" y="5905500"/>
              <a:ext cx="81750" cy="222675"/>
            </a:xfrm>
            <a:custGeom>
              <a:avLst/>
              <a:gdLst/>
              <a:ahLst/>
              <a:cxnLst/>
              <a:rect l="l" t="t" r="r" b="b"/>
              <a:pathLst>
                <a:path w="3270" h="8907" extrusionOk="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4807775" y="6153175"/>
              <a:ext cx="1222550" cy="1955600"/>
            </a:xfrm>
            <a:custGeom>
              <a:avLst/>
              <a:gdLst/>
              <a:ahLst/>
              <a:cxnLst/>
              <a:rect l="l" t="t" r="r" b="b"/>
              <a:pathLst>
                <a:path w="48902" h="78224" extrusionOk="0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5228900" y="63041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5577475" y="6153175"/>
              <a:ext cx="340275" cy="272725"/>
            </a:xfrm>
            <a:custGeom>
              <a:avLst/>
              <a:gdLst/>
              <a:ahLst/>
              <a:cxnLst/>
              <a:rect l="l" t="t" r="r" b="b"/>
              <a:pathLst>
                <a:path w="13611" h="10909" extrusionOk="0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5400700" y="6153175"/>
              <a:ext cx="335250" cy="251875"/>
            </a:xfrm>
            <a:custGeom>
              <a:avLst/>
              <a:gdLst/>
              <a:ahLst/>
              <a:cxnLst/>
              <a:rect l="l" t="t" r="r" b="b"/>
              <a:pathLst>
                <a:path w="13410" h="10075" extrusionOk="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922850" y="6391675"/>
              <a:ext cx="994075" cy="1417725"/>
            </a:xfrm>
            <a:custGeom>
              <a:avLst/>
              <a:gdLst/>
              <a:ahLst/>
              <a:cxnLst/>
              <a:rect l="l" t="t" r="r" b="b"/>
              <a:pathLst>
                <a:path w="39763" h="56709" extrusionOk="0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032925" y="7077175"/>
              <a:ext cx="773075" cy="494550"/>
            </a:xfrm>
            <a:custGeom>
              <a:avLst/>
              <a:gdLst/>
              <a:ahLst/>
              <a:cxnLst/>
              <a:rect l="l" t="t" r="r" b="b"/>
              <a:pathLst>
                <a:path w="30923" h="19782" extrusionOk="0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866150" y="7713650"/>
              <a:ext cx="1105800" cy="434725"/>
            </a:xfrm>
            <a:custGeom>
              <a:avLst/>
              <a:gdLst/>
              <a:ahLst/>
              <a:cxnLst/>
              <a:rect l="l" t="t" r="r" b="b"/>
              <a:pathLst>
                <a:path w="44232" h="17389" extrusionOk="0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5228900" y="7741825"/>
              <a:ext cx="381125" cy="50050"/>
            </a:xfrm>
            <a:custGeom>
              <a:avLst/>
              <a:gdLst/>
              <a:ahLst/>
              <a:cxnLst/>
              <a:rect l="l" t="t" r="r" b="b"/>
              <a:pathLst>
                <a:path w="15245" h="2002" extrusionOk="0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972900" y="6153175"/>
              <a:ext cx="537075" cy="243525"/>
            </a:xfrm>
            <a:custGeom>
              <a:avLst/>
              <a:gdLst/>
              <a:ahLst/>
              <a:cxnLst/>
              <a:rect l="l" t="t" r="r" b="b"/>
              <a:pathLst>
                <a:path w="21483" h="9741" extrusionOk="0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863525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5863525" y="6131925"/>
              <a:ext cx="192650" cy="349025"/>
            </a:xfrm>
            <a:custGeom>
              <a:avLst/>
              <a:gdLst/>
              <a:ahLst/>
              <a:cxnLst/>
              <a:rect l="l" t="t" r="r" b="b"/>
              <a:pathLst>
                <a:path w="7706" h="13961" extrusionOk="0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866850" y="7027150"/>
              <a:ext cx="231875" cy="44200"/>
            </a:xfrm>
            <a:custGeom>
              <a:avLst/>
              <a:gdLst/>
              <a:ahLst/>
              <a:cxnLst/>
              <a:rect l="l" t="t" r="r" b="b"/>
              <a:pathLst>
                <a:path w="9275" h="1768" extrusionOk="0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4785250" y="7627050"/>
              <a:ext cx="191825" cy="595975"/>
            </a:xfrm>
            <a:custGeom>
              <a:avLst/>
              <a:gdLst/>
              <a:ahLst/>
              <a:cxnLst/>
              <a:rect l="l" t="t" r="r" b="b"/>
              <a:pathLst>
                <a:path w="7673" h="23839" extrusionOk="0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4784425" y="6132050"/>
              <a:ext cx="192650" cy="348900"/>
            </a:xfrm>
            <a:custGeom>
              <a:avLst/>
              <a:gdLst/>
              <a:ahLst/>
              <a:cxnLst/>
              <a:rect l="l" t="t" r="r" b="b"/>
              <a:pathLst>
                <a:path w="7706" h="13956" extrusionOk="0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4741900" y="7027150"/>
              <a:ext cx="233525" cy="44200"/>
            </a:xfrm>
            <a:custGeom>
              <a:avLst/>
              <a:gdLst/>
              <a:ahLst/>
              <a:cxnLst/>
              <a:rect l="l" t="t" r="r" b="b"/>
              <a:pathLst>
                <a:path w="9341" h="1768" extrusionOk="0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5866850" y="6426700"/>
              <a:ext cx="231875" cy="44225"/>
            </a:xfrm>
            <a:custGeom>
              <a:avLst/>
              <a:gdLst/>
              <a:ahLst/>
              <a:cxnLst/>
              <a:rect l="l" t="t" r="r" b="b"/>
              <a:pathLst>
                <a:path w="9275" h="1769" extrusionOk="0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4741900" y="6426700"/>
              <a:ext cx="233525" cy="44225"/>
            </a:xfrm>
            <a:custGeom>
              <a:avLst/>
              <a:gdLst/>
              <a:ahLst/>
              <a:cxnLst/>
              <a:rect l="l" t="t" r="r" b="b"/>
              <a:pathLst>
                <a:path w="9341" h="1769" extrusionOk="0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917025" y="7854400"/>
              <a:ext cx="559575" cy="293925"/>
            </a:xfrm>
            <a:custGeom>
              <a:avLst/>
              <a:gdLst/>
              <a:ahLst/>
              <a:cxnLst/>
              <a:rect l="l" t="t" r="r" b="b"/>
              <a:pathLst>
                <a:path w="22383" h="11757" extrusionOk="0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5393200" y="7715125"/>
              <a:ext cx="462850" cy="412825"/>
            </a:xfrm>
            <a:custGeom>
              <a:avLst/>
              <a:gdLst/>
              <a:ahLst/>
              <a:cxnLst/>
              <a:rect l="l" t="t" r="r" b="b"/>
              <a:pathLst>
                <a:path w="18514" h="16513" extrusionOk="0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907850" y="7712225"/>
              <a:ext cx="740550" cy="434900"/>
            </a:xfrm>
            <a:custGeom>
              <a:avLst/>
              <a:gdLst/>
              <a:ahLst/>
              <a:cxnLst/>
              <a:rect l="l" t="t" r="r" b="b"/>
              <a:pathLst>
                <a:path w="29622" h="17396" extrusionOk="0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5575825" y="7716800"/>
              <a:ext cx="396975" cy="392800"/>
            </a:xfrm>
            <a:custGeom>
              <a:avLst/>
              <a:gdLst/>
              <a:ahLst/>
              <a:cxnLst/>
              <a:rect l="l" t="t" r="r" b="b"/>
              <a:pathLst>
                <a:path w="15879" h="15712" extrusionOk="0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6056175" y="7333200"/>
              <a:ext cx="20850" cy="110925"/>
            </a:xfrm>
            <a:custGeom>
              <a:avLst/>
              <a:gdLst/>
              <a:ahLst/>
              <a:cxnLst/>
              <a:rect l="l" t="t" r="r" b="b"/>
              <a:pathLst>
                <a:path w="834" h="4437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6056175" y="6483425"/>
              <a:ext cx="20850" cy="111775"/>
            </a:xfrm>
            <a:custGeom>
              <a:avLst/>
              <a:gdLst/>
              <a:ahLst/>
              <a:cxnLst/>
              <a:rect l="l" t="t" r="r" b="b"/>
              <a:pathLst>
                <a:path w="834" h="4471" extrusionOk="0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764400" y="7333200"/>
              <a:ext cx="20875" cy="110925"/>
            </a:xfrm>
            <a:custGeom>
              <a:avLst/>
              <a:gdLst/>
              <a:ahLst/>
              <a:cxnLst/>
              <a:rect l="l" t="t" r="r" b="b"/>
              <a:pathLst>
                <a:path w="835" h="4437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764400" y="6483425"/>
              <a:ext cx="20875" cy="111775"/>
            </a:xfrm>
            <a:custGeom>
              <a:avLst/>
              <a:gdLst/>
              <a:ahLst/>
              <a:cxnLst/>
              <a:rect l="l" t="t" r="r" b="b"/>
              <a:pathLst>
                <a:path w="835" h="4471" extrusionOk="0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006250" y="6528450"/>
              <a:ext cx="81750" cy="743050"/>
            </a:xfrm>
            <a:custGeom>
              <a:avLst/>
              <a:gdLst/>
              <a:ahLst/>
              <a:cxnLst/>
              <a:rect l="l" t="t" r="r" b="b"/>
              <a:pathLst>
                <a:path w="3270" h="29722" extrusionOk="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006250" y="7334025"/>
              <a:ext cx="81750" cy="221025"/>
            </a:xfrm>
            <a:custGeom>
              <a:avLst/>
              <a:gdLst/>
              <a:ahLst/>
              <a:cxnLst/>
              <a:rect l="l" t="t" r="r" b="b"/>
              <a:pathLst>
                <a:path w="3270" h="8841" extrusionOk="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4919525" y="7766100"/>
              <a:ext cx="101750" cy="245000"/>
            </a:xfrm>
            <a:custGeom>
              <a:avLst/>
              <a:gdLst/>
              <a:ahLst/>
              <a:cxnLst/>
              <a:rect l="l" t="t" r="r" b="b"/>
              <a:pathLst>
                <a:path w="4070" h="9800" extrusionOk="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4897000" y="8021275"/>
              <a:ext cx="60900" cy="74050"/>
            </a:xfrm>
            <a:custGeom>
              <a:avLst/>
              <a:gdLst/>
              <a:ahLst/>
              <a:cxnLst/>
              <a:rect l="l" t="t" r="r" b="b"/>
              <a:pathLst>
                <a:path w="2436" h="2962" extrusionOk="0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4738550" y="7531675"/>
              <a:ext cx="25050" cy="527900"/>
            </a:xfrm>
            <a:custGeom>
              <a:avLst/>
              <a:gdLst/>
              <a:ahLst/>
              <a:cxnLst/>
              <a:rect l="l" t="t" r="r" b="b"/>
              <a:pathLst>
                <a:path w="1002" h="21116" extrusionOk="0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4738550" y="6664375"/>
              <a:ext cx="25050" cy="364450"/>
            </a:xfrm>
            <a:custGeom>
              <a:avLst/>
              <a:gdLst/>
              <a:ahLst/>
              <a:cxnLst/>
              <a:rect l="l" t="t" r="r" b="b"/>
              <a:pathLst>
                <a:path w="1002" h="14578" extrusionOk="0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6065325" y="7881925"/>
              <a:ext cx="269400" cy="69225"/>
            </a:xfrm>
            <a:custGeom>
              <a:avLst/>
              <a:gdLst/>
              <a:ahLst/>
              <a:cxnLst/>
              <a:rect l="l" t="t" r="r" b="b"/>
              <a:pathLst>
                <a:path w="10776" h="2769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606700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4495050" y="7887750"/>
              <a:ext cx="268550" cy="73425"/>
            </a:xfrm>
            <a:custGeom>
              <a:avLst/>
              <a:gdLst/>
              <a:ahLst/>
              <a:cxnLst/>
              <a:rect l="l" t="t" r="r" b="b"/>
              <a:pathLst>
                <a:path w="10742" h="2937" extrusionOk="0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495050" y="7875250"/>
              <a:ext cx="267725" cy="29200"/>
            </a:xfrm>
            <a:custGeom>
              <a:avLst/>
              <a:gdLst/>
              <a:ahLst/>
              <a:cxnLst/>
              <a:rect l="l" t="t" r="r" b="b"/>
              <a:pathLst>
                <a:path w="10709" h="1168" extrusionOk="0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5035425" y="5696175"/>
              <a:ext cx="783925" cy="52575"/>
            </a:xfrm>
            <a:custGeom>
              <a:avLst/>
              <a:gdLst/>
              <a:ahLst/>
              <a:cxnLst/>
              <a:rect l="l" t="t" r="r" b="b"/>
              <a:pathLst>
                <a:path w="31357" h="2103" extrusionOk="0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5032925" y="7077175"/>
              <a:ext cx="562925" cy="494550"/>
            </a:xfrm>
            <a:custGeom>
              <a:avLst/>
              <a:gdLst/>
              <a:ahLst/>
              <a:cxnLst/>
              <a:rect l="l" t="t" r="r" b="b"/>
              <a:pathLst>
                <a:path w="22517" h="19782" extrusionOk="0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5379000" y="7143900"/>
              <a:ext cx="427000" cy="427825"/>
            </a:xfrm>
            <a:custGeom>
              <a:avLst/>
              <a:gdLst/>
              <a:ahLst/>
              <a:cxnLst/>
              <a:rect l="l" t="t" r="r" b="b"/>
              <a:pathLst>
                <a:path w="17080" h="17113" extrusionOk="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5172200" y="7077175"/>
              <a:ext cx="551250" cy="494550"/>
            </a:xfrm>
            <a:custGeom>
              <a:avLst/>
              <a:gdLst/>
              <a:ahLst/>
              <a:cxnLst/>
              <a:rect l="l" t="t" r="r" b="b"/>
              <a:pathLst>
                <a:path w="22050" h="19782" extrusionOk="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4762750" y="8167125"/>
              <a:ext cx="80900" cy="221850"/>
            </a:xfrm>
            <a:custGeom>
              <a:avLst/>
              <a:gdLst/>
              <a:ahLst/>
              <a:cxnLst/>
              <a:rect l="l" t="t" r="r" b="b"/>
              <a:pathLst>
                <a:path w="3236" h="8874" extrusionOk="0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281450" y="5707025"/>
              <a:ext cx="240200" cy="18375"/>
            </a:xfrm>
            <a:custGeom>
              <a:avLst/>
              <a:gdLst/>
              <a:ahLst/>
              <a:cxnLst/>
              <a:rect l="l" t="t" r="r" b="b"/>
              <a:pathLst>
                <a:path w="9608" h="735" extrusionOk="0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4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738" name="Google Shape;738;p44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4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763" name="Google Shape;763;p44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4" name="Google Shape;764;p44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F3FF7B-1280-64BA-AC25-F66FDC425A72}"/>
              </a:ext>
            </a:extLst>
          </p:cNvPr>
          <p:cNvSpPr txBox="1"/>
          <p:nvPr/>
        </p:nvSpPr>
        <p:spPr>
          <a:xfrm>
            <a:off x="828207" y="3625399"/>
            <a:ext cx="298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chivo Black"/>
              </a:rPr>
              <a:t>경기도 주차장 찾기 서비스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6"/>
          <p:cNvSpPr txBox="1">
            <a:spLocks noGrp="1"/>
          </p:cNvSpPr>
          <p:nvPr>
            <p:ph type="title"/>
          </p:nvPr>
        </p:nvSpPr>
        <p:spPr>
          <a:xfrm>
            <a:off x="720000" y="53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900" b="1" dirty="0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rPr>
              <a:t>목차</a:t>
            </a:r>
            <a:endParaRPr sz="2900" b="1" dirty="0">
              <a:solidFill>
                <a:schemeClr val="dk2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801" name="Google Shape;801;p46"/>
          <p:cNvSpPr txBox="1">
            <a:spLocks noGrp="1"/>
          </p:cNvSpPr>
          <p:nvPr>
            <p:ph type="subTitle" idx="1"/>
          </p:nvPr>
        </p:nvSpPr>
        <p:spPr>
          <a:xfrm>
            <a:off x="1948789" y="3406118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 </a:t>
            </a:r>
            <a:r>
              <a:rPr lang="en-US" altLang="ko-KR" dirty="0"/>
              <a:t>GUI</a:t>
            </a:r>
            <a:endParaRPr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 idx="3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4" name="Google Shape;804;p46"/>
          <p:cNvSpPr txBox="1">
            <a:spLocks noGrp="1"/>
          </p:cNvSpPr>
          <p:nvPr>
            <p:ph type="subTitle" idx="4"/>
          </p:nvPr>
        </p:nvSpPr>
        <p:spPr>
          <a:xfrm flipH="1">
            <a:off x="4804500" y="3406118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 일정</a:t>
            </a:r>
            <a:endParaRPr dirty="0"/>
          </a:p>
        </p:txBody>
      </p:sp>
      <p:sp>
        <p:nvSpPr>
          <p:cNvPr id="806" name="Google Shape;806;p46"/>
          <p:cNvSpPr txBox="1">
            <a:spLocks noGrp="1"/>
          </p:cNvSpPr>
          <p:nvPr>
            <p:ph type="title" idx="6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7" name="Google Shape;807;p46"/>
          <p:cNvSpPr txBox="1">
            <a:spLocks noGrp="1"/>
          </p:cNvSpPr>
          <p:nvPr>
            <p:ph type="subTitle" idx="7"/>
          </p:nvPr>
        </p:nvSpPr>
        <p:spPr>
          <a:xfrm>
            <a:off x="1948789" y="1713367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 소개</a:t>
            </a:r>
            <a:endParaRPr dirty="0"/>
          </a:p>
        </p:txBody>
      </p:sp>
      <p:sp>
        <p:nvSpPr>
          <p:cNvPr id="809" name="Google Shape;809;p46"/>
          <p:cNvSpPr txBox="1">
            <a:spLocks noGrp="1"/>
          </p:cNvSpPr>
          <p:nvPr>
            <p:ph type="title" idx="9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0" name="Google Shape;810;p46"/>
          <p:cNvSpPr txBox="1">
            <a:spLocks noGrp="1"/>
          </p:cNvSpPr>
          <p:nvPr>
            <p:ph type="subTitle" idx="13"/>
          </p:nvPr>
        </p:nvSpPr>
        <p:spPr>
          <a:xfrm flipH="1">
            <a:off x="4804500" y="1719862"/>
            <a:ext cx="2390700" cy="512100"/>
          </a:xfrm>
          <a:prstGeom prst="rect">
            <a:avLst/>
          </a:prstGeom>
        </p:spPr>
        <p:txBody>
          <a:bodyPr spcFirstLastPara="1" wrap="square" lIns="13715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사용할 </a:t>
            </a:r>
            <a:r>
              <a:rPr lang="en-US" altLang="ko-KR" dirty="0" err="1"/>
              <a:t>OpenAPI</a:t>
            </a:r>
            <a:endParaRPr dirty="0"/>
          </a:p>
        </p:txBody>
      </p:sp>
      <p:sp>
        <p:nvSpPr>
          <p:cNvPr id="812" name="Google Shape;812;p46"/>
          <p:cNvSpPr txBox="1">
            <a:spLocks noGrp="1"/>
          </p:cNvSpPr>
          <p:nvPr>
            <p:ph type="title" idx="15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813" name="Google Shape;813;p46"/>
          <p:cNvCxnSpPr/>
          <p:nvPr/>
        </p:nvCxnSpPr>
        <p:spPr>
          <a:xfrm>
            <a:off x="4572000" y="1130486"/>
            <a:ext cx="0" cy="345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>
            <a:off x="733632" y="2865400"/>
            <a:ext cx="769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>
            <a:off x="725575" y="1135825"/>
            <a:ext cx="7707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46"/>
          <p:cNvCxnSpPr/>
          <p:nvPr/>
        </p:nvCxnSpPr>
        <p:spPr>
          <a:xfrm>
            <a:off x="719875" y="4603375"/>
            <a:ext cx="7667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6F5D364F-E91F-0347-CC21-8A65A6E3E3B3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35463E1-1EED-161E-21F3-9AC9C04FCD6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 u="sng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0D208206-67CE-5F98-C7DF-566B1FE4DC1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F5DA7B56-0D8B-6205-2305-9A44C1A3903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8"/>
          <p:cNvSpPr txBox="1">
            <a:spLocks noGrp="1"/>
          </p:cNvSpPr>
          <p:nvPr>
            <p:ph type="title"/>
          </p:nvPr>
        </p:nvSpPr>
        <p:spPr>
          <a:xfrm>
            <a:off x="4458879" y="577150"/>
            <a:ext cx="34365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 소개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1"/>
          </p:nvPr>
        </p:nvSpPr>
        <p:spPr>
          <a:xfrm>
            <a:off x="4511149" y="1865999"/>
            <a:ext cx="3724505" cy="2417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지역내 주차장 정보 조회 서비스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경기도 지역내 주차장 위치 검색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주차장 위치 지도 서비스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지역별 주차장 개수 그래프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이메일에 주차장 상세정보를 전송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지역내 무료 주차장 출력서비스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20" name="Google Shape;920;p48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8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48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4" name="Google Shape;924;p48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925" name="Google Shape;925;p48"/>
            <p:cNvSpPr/>
            <p:nvPr/>
          </p:nvSpPr>
          <p:spPr>
            <a:xfrm>
              <a:off x="7442525" y="5882971"/>
              <a:ext cx="2552675" cy="1291900"/>
            </a:xfrm>
            <a:custGeom>
              <a:avLst/>
              <a:gdLst/>
              <a:ahLst/>
              <a:cxnLst/>
              <a:rect l="l" t="t" r="r" b="b"/>
              <a:pathLst>
                <a:path w="102107" h="51676" extrusionOk="0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7574125" y="602140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361475" y="6024750"/>
              <a:ext cx="2342325" cy="1155050"/>
            </a:xfrm>
            <a:custGeom>
              <a:avLst/>
              <a:gdLst/>
              <a:ahLst/>
              <a:cxnLst/>
              <a:rect l="l" t="t" r="r" b="b"/>
              <a:pathLst>
                <a:path w="93693" h="46202" extrusionOk="0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407125" y="5988825"/>
              <a:ext cx="2463450" cy="1218525"/>
            </a:xfrm>
            <a:custGeom>
              <a:avLst/>
              <a:gdLst/>
              <a:ahLst/>
              <a:cxnLst/>
              <a:rect l="l" t="t" r="r" b="b"/>
              <a:pathLst>
                <a:path w="98538" h="48741" extrusionOk="0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7464675" y="6968075"/>
              <a:ext cx="139275" cy="135800"/>
            </a:xfrm>
            <a:custGeom>
              <a:avLst/>
              <a:gdLst/>
              <a:ahLst/>
              <a:cxnLst/>
              <a:rect l="l" t="t" r="r" b="b"/>
              <a:pathLst>
                <a:path w="5571" h="5432" extrusionOk="0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7462175" y="6095650"/>
              <a:ext cx="141775" cy="137800"/>
            </a:xfrm>
            <a:custGeom>
              <a:avLst/>
              <a:gdLst/>
              <a:ahLst/>
              <a:cxnLst/>
              <a:rect l="l" t="t" r="r" b="b"/>
              <a:pathLst>
                <a:path w="5671" h="5512" extrusionOk="0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543050" y="6871200"/>
              <a:ext cx="663850" cy="275075"/>
            </a:xfrm>
            <a:custGeom>
              <a:avLst/>
              <a:gdLst/>
              <a:ahLst/>
              <a:cxnLst/>
              <a:rect l="l" t="t" r="r" b="b"/>
              <a:pathLst>
                <a:path w="26554" h="1100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7543050" y="6063525"/>
              <a:ext cx="663850" cy="274825"/>
            </a:xfrm>
            <a:custGeom>
              <a:avLst/>
              <a:gdLst/>
              <a:ahLst/>
              <a:cxnLst/>
              <a:rect l="l" t="t" r="r" b="b"/>
              <a:pathLst>
                <a:path w="26554" h="10993" extrusionOk="0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7407950" y="6455075"/>
              <a:ext cx="2463450" cy="287725"/>
            </a:xfrm>
            <a:custGeom>
              <a:avLst/>
              <a:gdLst/>
              <a:ahLst/>
              <a:cxnLst/>
              <a:rect l="l" t="t" r="r" b="b"/>
              <a:pathLst>
                <a:path w="98538" h="11509" extrusionOk="0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594650" y="6559300"/>
              <a:ext cx="45050" cy="76750"/>
            </a:xfrm>
            <a:custGeom>
              <a:avLst/>
              <a:gdLst/>
              <a:ahLst/>
              <a:cxnLst/>
              <a:rect l="l" t="t" r="r" b="b"/>
              <a:pathLst>
                <a:path w="1802" h="3070" extrusionOk="0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9371875" y="6847850"/>
              <a:ext cx="237675" cy="162625"/>
            </a:xfrm>
            <a:custGeom>
              <a:avLst/>
              <a:gdLst/>
              <a:ahLst/>
              <a:cxnLst/>
              <a:rect l="l" t="t" r="r" b="b"/>
              <a:pathLst>
                <a:path w="9507" h="6505" extrusionOk="0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371875" y="6174025"/>
              <a:ext cx="237675" cy="163475"/>
            </a:xfrm>
            <a:custGeom>
              <a:avLst/>
              <a:gdLst/>
              <a:ahLst/>
              <a:cxnLst/>
              <a:rect l="l" t="t" r="r" b="b"/>
              <a:pathLst>
                <a:path w="9507" h="6539" extrusionOk="0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8903875" y="5962675"/>
              <a:ext cx="145275" cy="144675"/>
            </a:xfrm>
            <a:custGeom>
              <a:avLst/>
              <a:gdLst/>
              <a:ahLst/>
              <a:cxnLst/>
              <a:rect l="l" t="t" r="r" b="b"/>
              <a:pathLst>
                <a:path w="5811" h="5787" extrusionOk="0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8903900" y="7113025"/>
              <a:ext cx="145250" cy="143875"/>
            </a:xfrm>
            <a:custGeom>
              <a:avLst/>
              <a:gdLst/>
              <a:ahLst/>
              <a:cxnLst/>
              <a:rect l="l" t="t" r="r" b="b"/>
              <a:pathLst>
                <a:path w="5810" h="5755" extrusionOk="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9573675" y="7002125"/>
              <a:ext cx="201825" cy="162625"/>
            </a:xfrm>
            <a:custGeom>
              <a:avLst/>
              <a:gdLst/>
              <a:ahLst/>
              <a:cxnLst/>
              <a:rect l="l" t="t" r="r" b="b"/>
              <a:pathLst>
                <a:path w="8073" h="6505" extrusionOk="0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9574500" y="6032250"/>
              <a:ext cx="201000" cy="160975"/>
            </a:xfrm>
            <a:custGeom>
              <a:avLst/>
              <a:gdLst/>
              <a:ahLst/>
              <a:cxnLst/>
              <a:rect l="l" t="t" r="r" b="b"/>
              <a:pathLst>
                <a:path w="8040" h="6439" extrusionOk="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8694725" y="6146500"/>
              <a:ext cx="522050" cy="924025"/>
            </a:xfrm>
            <a:custGeom>
              <a:avLst/>
              <a:gdLst/>
              <a:ahLst/>
              <a:cxnLst/>
              <a:rect l="l" t="t" r="r" b="b"/>
              <a:pathLst>
                <a:path w="20882" h="36961" extrusionOk="0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8694725" y="6265750"/>
              <a:ext cx="490375" cy="804775"/>
            </a:xfrm>
            <a:custGeom>
              <a:avLst/>
              <a:gdLst/>
              <a:ahLst/>
              <a:cxnLst/>
              <a:rect l="l" t="t" r="r" b="b"/>
              <a:pathLst>
                <a:path w="19615" h="32191" extrusionOk="0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869950" y="6989600"/>
              <a:ext cx="1234250" cy="105950"/>
            </a:xfrm>
            <a:custGeom>
              <a:avLst/>
              <a:gdLst/>
              <a:ahLst/>
              <a:cxnLst/>
              <a:rect l="l" t="t" r="r" b="b"/>
              <a:pathLst>
                <a:path w="49370" h="4238" extrusionOk="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7869950" y="6989600"/>
              <a:ext cx="527900" cy="105950"/>
            </a:xfrm>
            <a:custGeom>
              <a:avLst/>
              <a:gdLst/>
              <a:ahLst/>
              <a:cxnLst/>
              <a:rect l="l" t="t" r="r" b="b"/>
              <a:pathLst>
                <a:path w="21116" h="4238" extrusionOk="0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7543900" y="6253250"/>
              <a:ext cx="538725" cy="708875"/>
            </a:xfrm>
            <a:custGeom>
              <a:avLst/>
              <a:gdLst/>
              <a:ahLst/>
              <a:cxnLst/>
              <a:rect l="l" t="t" r="r" b="b"/>
              <a:pathLst>
                <a:path w="21549" h="28355" extrusionOk="0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7543900" y="6295775"/>
              <a:ext cx="538725" cy="666350"/>
            </a:xfrm>
            <a:custGeom>
              <a:avLst/>
              <a:gdLst/>
              <a:ahLst/>
              <a:cxnLst/>
              <a:rect l="l" t="t" r="r" b="b"/>
              <a:pathLst>
                <a:path w="21549" h="26654" extrusionOk="0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7869950" y="6120650"/>
              <a:ext cx="1234250" cy="105100"/>
            </a:xfrm>
            <a:custGeom>
              <a:avLst/>
              <a:gdLst/>
              <a:ahLst/>
              <a:cxnLst/>
              <a:rect l="l" t="t" r="r" b="b"/>
              <a:pathLst>
                <a:path w="49370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7869950" y="6120650"/>
              <a:ext cx="632150" cy="105100"/>
            </a:xfrm>
            <a:custGeom>
              <a:avLst/>
              <a:gdLst/>
              <a:ahLst/>
              <a:cxnLst/>
              <a:rect l="l" t="t" r="r" b="b"/>
              <a:pathLst>
                <a:path w="25286" h="4204" extrusionOk="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사용할 </a:t>
            </a:r>
            <a:r>
              <a:rPr lang="en-US" altLang="ko-KR" dirty="0" err="1"/>
              <a:t>OpenAPI</a:t>
            </a:r>
            <a:endParaRPr lang="en-US" altLang="ko-KR" dirty="0"/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815243" y="4227752"/>
            <a:ext cx="4339500" cy="734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1AF164A-C1E4-772B-33C2-6765BDEF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" y="1409584"/>
            <a:ext cx="4961646" cy="2782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49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954" name="Google Shape;954;p49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avLst/>
              <a:gdLst/>
              <a:ahLst/>
              <a:cxnLst/>
              <a:rect l="l" t="t" r="r" b="b"/>
              <a:pathLst>
                <a:path w="1369" h="1368" extrusionOk="0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avLst/>
              <a:gdLst/>
              <a:ahLst/>
              <a:cxnLst/>
              <a:rect l="l" t="t" r="r" b="b"/>
              <a:pathLst>
                <a:path w="42702" h="42073" extrusionOk="0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avLst/>
              <a:gdLst/>
              <a:ahLst/>
              <a:cxnLst/>
              <a:rect l="l" t="t" r="r" b="b"/>
              <a:pathLst>
                <a:path w="36306" h="35825" extrusionOk="0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avLst/>
              <a:gdLst/>
              <a:ahLst/>
              <a:cxnLst/>
              <a:rect l="l" t="t" r="r" b="b"/>
              <a:pathLst>
                <a:path w="20816" h="20704" extrusionOk="0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avLst/>
              <a:gdLst/>
              <a:ahLst/>
              <a:cxnLst/>
              <a:rect l="l" t="t" r="r" b="b"/>
              <a:pathLst>
                <a:path w="20335" h="20297" extrusionOk="0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avLst/>
              <a:gdLst/>
              <a:ahLst/>
              <a:cxnLst/>
              <a:rect l="l" t="t" r="r" b="b"/>
              <a:pathLst>
                <a:path w="5953" h="3809" extrusionOk="0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avLst/>
              <a:gdLst/>
              <a:ahLst/>
              <a:cxnLst/>
              <a:rect l="l" t="t" r="r" b="b"/>
              <a:pathLst>
                <a:path w="2072" h="2404" extrusionOk="0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avLst/>
              <a:gdLst/>
              <a:ahLst/>
              <a:cxnLst/>
              <a:rect l="l" t="t" r="r" b="b"/>
              <a:pathLst>
                <a:path w="4364" h="2958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avLst/>
              <a:gdLst/>
              <a:ahLst/>
              <a:cxnLst/>
              <a:rect l="l" t="t" r="r" b="b"/>
              <a:pathLst>
                <a:path w="3143" h="4289" extrusionOk="0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avLst/>
              <a:gdLst/>
              <a:ahLst/>
              <a:cxnLst/>
              <a:rect l="l" t="t" r="r" b="b"/>
              <a:pathLst>
                <a:path w="2367" h="2108" extrusionOk="0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avLst/>
              <a:gdLst/>
              <a:ahLst/>
              <a:cxnLst/>
              <a:rect l="l" t="t" r="r" b="b"/>
              <a:pathLst>
                <a:path w="1517" h="1480" extrusionOk="0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avLst/>
              <a:gdLst/>
              <a:ahLst/>
              <a:cxnLst/>
              <a:rect l="l" t="t" r="r" b="b"/>
              <a:pathLst>
                <a:path w="1479" h="1554" extrusionOk="0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avLst/>
              <a:gdLst/>
              <a:ahLst/>
              <a:cxnLst/>
              <a:rect l="l" t="t" r="r" b="b"/>
              <a:pathLst>
                <a:path w="2282" h="3957" extrusionOk="0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avLst/>
              <a:gdLst/>
              <a:ahLst/>
              <a:cxnLst/>
              <a:rect l="l" t="t" r="r" b="b"/>
              <a:pathLst>
                <a:path w="4255" h="1853" extrusionOk="0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avLst/>
              <a:gdLst/>
              <a:ahLst/>
              <a:cxnLst/>
              <a:rect l="l" t="t" r="r" b="b"/>
              <a:pathLst>
                <a:path w="8578" h="8725" extrusionOk="0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avLst/>
              <a:gdLst/>
              <a:ahLst/>
              <a:cxnLst/>
              <a:rect l="l" t="t" r="r" b="b"/>
              <a:pathLst>
                <a:path w="1036" h="896" extrusionOk="0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avLst/>
              <a:gdLst/>
              <a:ahLst/>
              <a:cxnLst/>
              <a:rect l="l" t="t" r="r" b="b"/>
              <a:pathLst>
                <a:path w="3033" h="4364" extrusionOk="0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avLst/>
              <a:gdLst/>
              <a:ahLst/>
              <a:cxnLst/>
              <a:rect l="l" t="t" r="r" b="b"/>
              <a:pathLst>
                <a:path w="4290" h="3181" extrusionOk="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avLst/>
              <a:gdLst/>
              <a:ahLst/>
              <a:cxnLst/>
              <a:rect l="l" t="t" r="r" b="b"/>
              <a:pathLst>
                <a:path w="1591" h="3033" extrusionOk="0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avLst/>
              <a:gdLst/>
              <a:ahLst/>
              <a:cxnLst/>
              <a:rect l="l" t="t" r="r" b="b"/>
              <a:pathLst>
                <a:path w="1590" h="3032" extrusionOk="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avLst/>
              <a:gdLst/>
              <a:ahLst/>
              <a:cxnLst/>
              <a:rect l="l" t="t" r="r" b="b"/>
              <a:pathLst>
                <a:path w="2959" h="1739" extrusionOk="0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avLst/>
              <a:gdLst/>
              <a:ahLst/>
              <a:cxnLst/>
              <a:rect l="l" t="t" r="r" b="b"/>
              <a:pathLst>
                <a:path w="2958" h="1739" extrusionOk="0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avLst/>
              <a:gdLst/>
              <a:ahLst/>
              <a:cxnLst/>
              <a:rect l="l" t="t" r="r" b="b"/>
              <a:pathLst>
                <a:path w="1405" h="1332" extrusionOk="0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avLst/>
              <a:gdLst/>
              <a:ahLst/>
              <a:cxnLst/>
              <a:rect l="l" t="t" r="r" b="b"/>
              <a:pathLst>
                <a:path w="1406" h="1369" extrusionOk="0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avLst/>
              <a:gdLst/>
              <a:ahLst/>
              <a:cxnLst/>
              <a:rect l="l" t="t" r="r" b="b"/>
              <a:pathLst>
                <a:path w="44846" h="44107" extrusionOk="0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avLst/>
              <a:gdLst/>
              <a:ahLst/>
              <a:cxnLst/>
              <a:rect l="l" t="t" r="r" b="b"/>
              <a:pathLst>
                <a:path w="42702" h="42111" extrusionOk="0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avLst/>
              <a:gdLst/>
              <a:ahLst/>
              <a:cxnLst/>
              <a:rect l="l" t="t" r="r" b="b"/>
              <a:pathLst>
                <a:path w="36269" h="35789" extrusionOk="0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avLst/>
              <a:gdLst/>
              <a:ahLst/>
              <a:cxnLst/>
              <a:rect l="l" t="t" r="r" b="b"/>
              <a:pathLst>
                <a:path w="20852" h="20705" extrusionOk="0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avLst/>
              <a:gdLst/>
              <a:ahLst/>
              <a:cxnLst/>
              <a:rect l="l" t="t" r="r" b="b"/>
              <a:pathLst>
                <a:path w="29947" h="29725" extrusionOk="0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avLst/>
              <a:gdLst/>
              <a:ahLst/>
              <a:cxnLst/>
              <a:rect l="l" t="t" r="r" b="b"/>
              <a:pathLst>
                <a:path w="20334" h="20261" extrusionOk="0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avLst/>
              <a:gdLst/>
              <a:ahLst/>
              <a:cxnLst/>
              <a:rect l="l" t="t" r="r" b="b"/>
              <a:pathLst>
                <a:path w="5990" h="3846" extrusionOk="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avLst/>
              <a:gdLst/>
              <a:ahLst/>
              <a:cxnLst/>
              <a:rect l="l" t="t" r="r" b="b"/>
              <a:pathLst>
                <a:path w="2108" h="2404" extrusionOk="0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avLst/>
              <a:gdLst/>
              <a:ahLst/>
              <a:cxnLst/>
              <a:rect l="l" t="t" r="r" b="b"/>
              <a:pathLst>
                <a:path w="4068" h="5879" extrusionOk="0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avLst/>
              <a:gdLst/>
              <a:ahLst/>
              <a:cxnLst/>
              <a:rect l="l" t="t" r="r" b="b"/>
              <a:pathLst>
                <a:path w="4326" h="2959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avLst/>
              <a:gdLst/>
              <a:ahLst/>
              <a:cxnLst/>
              <a:rect l="l" t="t" r="r" b="b"/>
              <a:pathLst>
                <a:path w="3143" h="4290" extrusionOk="0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avLst/>
              <a:gdLst/>
              <a:ahLst/>
              <a:cxnLst/>
              <a:rect l="l" t="t" r="r" b="b"/>
              <a:pathLst>
                <a:path w="2330" h="2071" extrusionOk="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avLst/>
              <a:gdLst/>
              <a:ahLst/>
              <a:cxnLst/>
              <a:rect l="l" t="t" r="r" b="b"/>
              <a:pathLst>
                <a:path w="1517" h="1479" extrusionOk="0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avLst/>
              <a:gdLst/>
              <a:ahLst/>
              <a:cxnLst/>
              <a:rect l="l" t="t" r="r" b="b"/>
              <a:pathLst>
                <a:path w="3476" h="2606" extrusionOk="0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avLst/>
              <a:gdLst/>
              <a:ahLst/>
              <a:cxnLst/>
              <a:rect l="l" t="t" r="r" b="b"/>
              <a:pathLst>
                <a:path w="1480" h="1517" extrusionOk="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avLst/>
              <a:gdLst/>
              <a:ahLst/>
              <a:cxnLst/>
              <a:rect l="l" t="t" r="r" b="b"/>
              <a:pathLst>
                <a:path w="2663" h="3297" extrusionOk="0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avLst/>
              <a:gdLst/>
              <a:ahLst/>
              <a:cxnLst/>
              <a:rect l="l" t="t" r="r" b="b"/>
              <a:pathLst>
                <a:path w="5694" h="5879" extrusionOk="0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avLst/>
              <a:gdLst/>
              <a:ahLst/>
              <a:cxnLst/>
              <a:rect l="l" t="t" r="r" b="b"/>
              <a:pathLst>
                <a:path w="2240" h="3924" extrusionOk="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avLst/>
              <a:gdLst/>
              <a:ahLst/>
              <a:cxnLst/>
              <a:rect l="l" t="t" r="r" b="b"/>
              <a:pathLst>
                <a:path w="4251" h="1854" extrusionOk="0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avLst/>
              <a:gdLst/>
              <a:ahLst/>
              <a:cxnLst/>
              <a:rect l="l" t="t" r="r" b="b"/>
              <a:pathLst>
                <a:path w="8615" h="8713" extrusionOk="0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avLst/>
              <a:gdLst/>
              <a:ahLst/>
              <a:cxnLst/>
              <a:rect l="l" t="t" r="r" b="b"/>
              <a:pathLst>
                <a:path w="1000" h="879" extrusionOk="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9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avLst/>
              <a:gdLst/>
              <a:ahLst/>
              <a:cxnLst/>
              <a:rect l="l" t="t" r="r" b="b"/>
              <a:pathLst>
                <a:path w="3070" h="4400" extrusionOk="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9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avLst/>
              <a:gdLst/>
              <a:ahLst/>
              <a:cxnLst/>
              <a:rect l="l" t="t" r="r" b="b"/>
              <a:pathLst>
                <a:path w="4327" h="3181" extrusionOk="0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9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avLst/>
              <a:gdLst/>
              <a:ahLst/>
              <a:cxnLst/>
              <a:rect l="l" t="t" r="r" b="b"/>
              <a:pathLst>
                <a:path w="1553" h="2995" extrusionOk="0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9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avLst/>
              <a:gdLst/>
              <a:ahLst/>
              <a:cxnLst/>
              <a:rect l="l" t="t" r="r" b="b"/>
              <a:pathLst>
                <a:path w="1591" h="2995" extrusionOk="0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9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avLst/>
              <a:gdLst/>
              <a:ahLst/>
              <a:cxnLst/>
              <a:rect l="l" t="t" r="r" b="b"/>
              <a:pathLst>
                <a:path w="2959" h="1701" extrusionOk="0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avLst/>
              <a:gdLst/>
              <a:ahLst/>
              <a:cxnLst/>
              <a:rect l="l" t="t" r="r" b="b"/>
              <a:pathLst>
                <a:path w="2958" h="1702" extrusionOk="0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avLst/>
              <a:gdLst/>
              <a:ahLst/>
              <a:cxnLst/>
              <a:rect l="l" t="t" r="r" b="b"/>
              <a:pathLst>
                <a:path w="4253" h="3920" extrusionOk="0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avLst/>
              <a:gdLst/>
              <a:ahLst/>
              <a:cxnLst/>
              <a:rect l="l" t="t" r="r" b="b"/>
              <a:pathLst>
                <a:path w="3772" h="4327" extrusionOk="0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9"/>
          <p:cNvSpPr txBox="1">
            <a:spLocks noGrp="1"/>
          </p:cNvSpPr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사용할 </a:t>
            </a:r>
            <a:r>
              <a:rPr lang="en-US" altLang="ko-KR" dirty="0" err="1"/>
              <a:t>OpenAPI</a:t>
            </a:r>
            <a:endParaRPr lang="en-US" altLang="ko-KR" dirty="0"/>
          </a:p>
        </p:txBody>
      </p:sp>
      <p:sp>
        <p:nvSpPr>
          <p:cNvPr id="1017" name="Google Shape;1017;p49"/>
          <p:cNvSpPr txBox="1">
            <a:spLocks noGrp="1"/>
          </p:cNvSpPr>
          <p:nvPr>
            <p:ph type="body" idx="1"/>
          </p:nvPr>
        </p:nvSpPr>
        <p:spPr>
          <a:xfrm>
            <a:off x="815243" y="4594825"/>
            <a:ext cx="4339500" cy="367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018" name="Google Shape;1018;p49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49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1020" name="Google Shape;1020;p49"/>
            <p:cNvSpPr/>
            <p:nvPr/>
          </p:nvSpPr>
          <p:spPr>
            <a:xfrm>
              <a:off x="1523350" y="584350"/>
              <a:ext cx="598950" cy="571175"/>
            </a:xfrm>
            <a:custGeom>
              <a:avLst/>
              <a:gdLst/>
              <a:ahLst/>
              <a:cxnLst/>
              <a:rect l="l" t="t" r="r" b="b"/>
              <a:pathLst>
                <a:path w="23958" h="22847" extrusionOk="0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022" name="Google Shape;1022;p4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19409" extrusionOk="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avLst/>
                <a:gdLst/>
                <a:ahLst/>
                <a:cxnLst/>
                <a:rect l="l" t="t" r="r" b="b"/>
                <a:pathLst>
                  <a:path w="9909" h="13828" extrusionOk="0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8C647-0265-F72A-E0AA-3EC68DE9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7" y="1278873"/>
            <a:ext cx="4256009" cy="321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4ABBA3-A571-0925-1872-9F5D43B0856D}"/>
              </a:ext>
            </a:extLst>
          </p:cNvPr>
          <p:cNvSpPr/>
          <p:nvPr/>
        </p:nvSpPr>
        <p:spPr>
          <a:xfrm>
            <a:off x="1345580" y="3218096"/>
            <a:ext cx="1709854" cy="15546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2"/>
          <p:cNvSpPr txBox="1">
            <a:spLocks noGrp="1"/>
          </p:cNvSpPr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GUI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115" name="Google Shape;1115;p52"/>
          <p:cNvGrpSpPr/>
          <p:nvPr/>
        </p:nvGrpSpPr>
        <p:grpSpPr>
          <a:xfrm>
            <a:off x="8490681" y="517917"/>
            <a:ext cx="473174" cy="370974"/>
            <a:chOff x="6799884" y="4485050"/>
            <a:chExt cx="924891" cy="725125"/>
          </a:xfrm>
        </p:grpSpPr>
        <p:cxnSp>
          <p:nvCxnSpPr>
            <p:cNvPr id="1116" name="Google Shape;1116;p52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7" name="Google Shape;1117;p52"/>
            <p:cNvSpPr/>
            <p:nvPr/>
          </p:nvSpPr>
          <p:spPr>
            <a:xfrm>
              <a:off x="7353300" y="4485050"/>
              <a:ext cx="371475" cy="725125"/>
            </a:xfrm>
            <a:custGeom>
              <a:avLst/>
              <a:gdLst/>
              <a:ahLst/>
              <a:cxnLst/>
              <a:rect l="l" t="t" r="r" b="b"/>
              <a:pathLst>
                <a:path w="14859" h="29005" extrusionOk="0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18" name="Google Shape;1118;p52"/>
          <p:cNvGrpSpPr/>
          <p:nvPr/>
        </p:nvGrpSpPr>
        <p:grpSpPr>
          <a:xfrm>
            <a:off x="-10" y="239293"/>
            <a:ext cx="1094775" cy="1078336"/>
            <a:chOff x="-66560" y="2071778"/>
            <a:chExt cx="1094775" cy="1078336"/>
          </a:xfrm>
        </p:grpSpPr>
        <p:sp>
          <p:nvSpPr>
            <p:cNvPr id="1119" name="Google Shape;1119;p52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avLst/>
              <a:gdLst/>
              <a:ahLst/>
              <a:cxnLst/>
              <a:rect l="l" t="t" r="r" b="b"/>
              <a:pathLst>
                <a:path w="1369" h="1406" extrusionOk="0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avLst/>
              <a:gdLst/>
              <a:ahLst/>
              <a:cxnLst/>
              <a:rect l="l" t="t" r="r" b="b"/>
              <a:pathLst>
                <a:path w="41408" h="41815" extrusionOk="0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avLst/>
              <a:gdLst/>
              <a:ahLst/>
              <a:cxnLst/>
              <a:rect l="l" t="t" r="r" b="b"/>
              <a:pathLst>
                <a:path w="39116" h="39596" extrusionOk="0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avLst/>
              <a:gdLst/>
              <a:ahLst/>
              <a:cxnLst/>
              <a:rect l="l" t="t" r="r" b="b"/>
              <a:pathLst>
                <a:path w="35826" h="36158" extrusionOk="0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2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avLst/>
              <a:gdLst/>
              <a:ahLst/>
              <a:cxnLst/>
              <a:rect l="l" t="t" r="r" b="b"/>
              <a:pathLst>
                <a:path w="30428" h="30612" extrusionOk="0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2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avLst/>
              <a:gdLst/>
              <a:ahLst/>
              <a:cxnLst/>
              <a:rect l="l" t="t" r="r" b="b"/>
              <a:pathLst>
                <a:path w="20742" h="20778" extrusionOk="0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avLst/>
              <a:gdLst/>
              <a:ahLst/>
              <a:cxnLst/>
              <a:rect l="l" t="t" r="r" b="b"/>
              <a:pathLst>
                <a:path w="6027" h="4142" extrusionOk="0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avLst/>
              <a:gdLst/>
              <a:ahLst/>
              <a:cxnLst/>
              <a:rect l="l" t="t" r="r" b="b"/>
              <a:pathLst>
                <a:path w="2145" h="2404" extrusionOk="0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2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avLst/>
              <a:gdLst/>
              <a:ahLst/>
              <a:cxnLst/>
              <a:rect l="l" t="t" r="r" b="b"/>
              <a:pathLst>
                <a:path w="3994" h="6138" extrusionOk="0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avLst/>
              <a:gdLst/>
              <a:ahLst/>
              <a:cxnLst/>
              <a:rect l="l" t="t" r="r" b="b"/>
              <a:pathLst>
                <a:path w="4401" h="3180" extrusionOk="0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avLst/>
              <a:gdLst/>
              <a:ahLst/>
              <a:cxnLst/>
              <a:rect l="l" t="t" r="r" b="b"/>
              <a:pathLst>
                <a:path w="2996" h="4548" extrusionOk="0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avLst/>
              <a:gdLst/>
              <a:ahLst/>
              <a:cxnLst/>
              <a:rect l="l" t="t" r="r" b="b"/>
              <a:pathLst>
                <a:path w="2478" h="2071" extrusionOk="0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avLst/>
              <a:gdLst/>
              <a:ahLst/>
              <a:cxnLst/>
              <a:rect l="l" t="t" r="r" b="b"/>
              <a:pathLst>
                <a:path w="1553" h="1516" extrusionOk="0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avLst/>
              <a:gdLst/>
              <a:ahLst/>
              <a:cxnLst/>
              <a:rect l="l" t="t" r="r" b="b"/>
              <a:pathLst>
                <a:path w="1517" h="1627" extrusionOk="0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avLst/>
              <a:gdLst/>
              <a:ahLst/>
              <a:cxnLst/>
              <a:rect l="l" t="t" r="r" b="b"/>
              <a:pathLst>
                <a:path w="3329" h="2591" extrusionOk="0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avLst/>
              <a:gdLst/>
              <a:ahLst/>
              <a:cxnLst/>
              <a:rect l="l" t="t" r="r" b="b"/>
              <a:pathLst>
                <a:path w="1887" h="1311" extrusionOk="0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2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avLst/>
              <a:gdLst/>
              <a:ahLst/>
              <a:cxnLst/>
              <a:rect l="l" t="t" r="r" b="b"/>
              <a:pathLst>
                <a:path w="1591" h="1664" extrusionOk="0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avLst/>
              <a:gdLst/>
              <a:ahLst/>
              <a:cxnLst/>
              <a:rect l="l" t="t" r="r" b="b"/>
              <a:pathLst>
                <a:path w="2921" h="3035" extrusionOk="0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avLst/>
              <a:gdLst/>
              <a:ahLst/>
              <a:cxnLst/>
              <a:rect l="l" t="t" r="r" b="b"/>
              <a:pathLst>
                <a:path w="1442" h="1813" extrusionOk="0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avLst/>
              <a:gdLst/>
              <a:ahLst/>
              <a:cxnLst/>
              <a:rect l="l" t="t" r="r" b="b"/>
              <a:pathLst>
                <a:path w="1702" h="1508" extrusionOk="0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avLst/>
              <a:gdLst/>
              <a:ahLst/>
              <a:cxnLst/>
              <a:rect l="l" t="t" r="r" b="b"/>
              <a:pathLst>
                <a:path w="5990" h="5843" extrusionOk="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avLst/>
              <a:gdLst/>
              <a:ahLst/>
              <a:cxnLst/>
              <a:rect l="l" t="t" r="r" b="b"/>
              <a:pathLst>
                <a:path w="1406" h="1443" extrusionOk="0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avLst/>
              <a:gdLst/>
              <a:ahLst/>
              <a:cxnLst/>
              <a:rect l="l" t="t" r="r" b="b"/>
              <a:pathLst>
                <a:path w="41408" h="41852" extrusionOk="0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avLst/>
              <a:gdLst/>
              <a:ahLst/>
              <a:cxnLst/>
              <a:rect l="l" t="t" r="r" b="b"/>
              <a:pathLst>
                <a:path w="39153" h="39597" extrusionOk="0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avLst/>
              <a:gdLst/>
              <a:ahLst/>
              <a:cxnLst/>
              <a:rect l="l" t="t" r="r" b="b"/>
              <a:pathLst>
                <a:path w="35825" h="36195" extrusionOk="0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avLst/>
              <a:gdLst/>
              <a:ahLst/>
              <a:cxnLst/>
              <a:rect l="l" t="t" r="r" b="b"/>
              <a:pathLst>
                <a:path w="30391" h="30576" extrusionOk="0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avLst/>
              <a:gdLst/>
              <a:ahLst/>
              <a:cxnLst/>
              <a:rect l="l" t="t" r="r" b="b"/>
              <a:pathLst>
                <a:path w="20741" h="20816" extrusionOk="0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avLst/>
              <a:gdLst/>
              <a:ahLst/>
              <a:cxnLst/>
              <a:rect l="l" t="t" r="r" b="b"/>
              <a:pathLst>
                <a:path w="5990" h="4178" extrusionOk="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avLst/>
              <a:gdLst/>
              <a:ahLst/>
              <a:cxnLst/>
              <a:rect l="l" t="t" r="r" b="b"/>
              <a:pathLst>
                <a:path w="2108" h="2441" extrusionOk="0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avLst/>
              <a:gdLst/>
              <a:ahLst/>
              <a:cxnLst/>
              <a:rect l="l" t="t" r="r" b="b"/>
              <a:pathLst>
                <a:path w="3956" h="6175" extrusionOk="0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avLst/>
              <a:gdLst/>
              <a:ahLst/>
              <a:cxnLst/>
              <a:rect l="l" t="t" r="r" b="b"/>
              <a:pathLst>
                <a:path w="4400" h="3218" extrusionOk="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avLst/>
              <a:gdLst/>
              <a:ahLst/>
              <a:cxnLst/>
              <a:rect l="l" t="t" r="r" b="b"/>
              <a:pathLst>
                <a:path w="2995" h="4512" extrusionOk="0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avLst/>
              <a:gdLst/>
              <a:ahLst/>
              <a:cxnLst/>
              <a:rect l="l" t="t" r="r" b="b"/>
              <a:pathLst>
                <a:path w="2441" h="2071" extrusionOk="0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avLst/>
              <a:gdLst/>
              <a:ahLst/>
              <a:cxnLst/>
              <a:rect l="l" t="t" r="r" b="b"/>
              <a:pathLst>
                <a:path w="3550" h="2595" extrusionOk="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avLst/>
              <a:gdLst/>
              <a:ahLst/>
              <a:cxnLst/>
              <a:rect l="l" t="t" r="r" b="b"/>
              <a:pathLst>
                <a:path w="1517" h="1628" extrusionOk="0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avLst/>
              <a:gdLst/>
              <a:ahLst/>
              <a:cxnLst/>
              <a:rect l="l" t="t" r="r" b="b"/>
              <a:pathLst>
                <a:path w="2811" h="3355" extrusionOk="0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2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avLst/>
              <a:gdLst/>
              <a:ahLst/>
              <a:cxnLst/>
              <a:rect l="l" t="t" r="r" b="b"/>
              <a:pathLst>
                <a:path w="2626" h="3268" extrusionOk="0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2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avLst/>
              <a:gdLst/>
              <a:ahLst/>
              <a:cxnLst/>
              <a:rect l="l" t="t" r="r" b="b"/>
              <a:pathLst>
                <a:path w="3550" h="2378" extrusionOk="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avLst/>
              <a:gdLst/>
              <a:ahLst/>
              <a:cxnLst/>
              <a:rect l="l" t="t" r="r" b="b"/>
              <a:pathLst>
                <a:path w="3328" h="2622" extrusionOk="0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2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avLst/>
              <a:gdLst/>
              <a:ahLst/>
              <a:cxnLst/>
              <a:rect l="l" t="t" r="r" b="b"/>
              <a:pathLst>
                <a:path w="7839" h="6995" extrusionOk="0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avLst/>
              <a:gdLst/>
              <a:ahLst/>
              <a:cxnLst/>
              <a:rect l="l" t="t" r="r" b="b"/>
              <a:pathLst>
                <a:path w="7802" h="6984" extrusionOk="0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avLst/>
              <a:gdLst/>
              <a:ahLst/>
              <a:cxnLst/>
              <a:rect l="l" t="t" r="r" b="b"/>
              <a:pathLst>
                <a:path w="1516" h="1554" extrusionOk="0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avLst/>
              <a:gdLst/>
              <a:ahLst/>
              <a:cxnLst/>
              <a:rect l="l" t="t" r="r" b="b"/>
              <a:pathLst>
                <a:path w="1886" h="1296" extrusionOk="0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avLst/>
              <a:gdLst/>
              <a:ahLst/>
              <a:cxnLst/>
              <a:rect l="l" t="t" r="r" b="b"/>
              <a:pathLst>
                <a:path w="1627" h="1665" extrusionOk="0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avLst/>
              <a:gdLst/>
              <a:ahLst/>
              <a:cxnLst/>
              <a:rect l="l" t="t" r="r" b="b"/>
              <a:pathLst>
                <a:path w="2922" h="3032" extrusionOk="0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avLst/>
              <a:gdLst/>
              <a:ahLst/>
              <a:cxnLst/>
              <a:rect l="l" t="t" r="r" b="b"/>
              <a:pathLst>
                <a:path w="1406" h="1775" extrusionOk="0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avLst/>
              <a:gdLst/>
              <a:ahLst/>
              <a:cxnLst/>
              <a:rect l="l" t="t" r="r" b="b"/>
              <a:pathLst>
                <a:path w="1702" h="1482" extrusionOk="0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avLst/>
              <a:gdLst/>
              <a:ahLst/>
              <a:cxnLst/>
              <a:rect l="l" t="t" r="r" b="b"/>
              <a:pathLst>
                <a:path w="6027" h="5805" extrusionOk="0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C5621D-9EAC-6263-4461-D9225892A00D}"/>
              </a:ext>
            </a:extLst>
          </p:cNvPr>
          <p:cNvSpPr/>
          <p:nvPr/>
        </p:nvSpPr>
        <p:spPr>
          <a:xfrm>
            <a:off x="2590522" y="1280259"/>
            <a:ext cx="5021929" cy="34476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75DA16-CA3F-DCCE-527E-4955CE483260}"/>
              </a:ext>
            </a:extLst>
          </p:cNvPr>
          <p:cNvSpPr/>
          <p:nvPr/>
        </p:nvSpPr>
        <p:spPr>
          <a:xfrm>
            <a:off x="4572000" y="1526868"/>
            <a:ext cx="1709854" cy="1632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6DEFCC-5B22-CE51-3CAA-249E9B404512}"/>
              </a:ext>
            </a:extLst>
          </p:cNvPr>
          <p:cNvSpPr/>
          <p:nvPr/>
        </p:nvSpPr>
        <p:spPr>
          <a:xfrm>
            <a:off x="4572000" y="3406120"/>
            <a:ext cx="1709854" cy="1003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38E093-A9AC-469B-499B-635920FB33E0}"/>
              </a:ext>
            </a:extLst>
          </p:cNvPr>
          <p:cNvSpPr/>
          <p:nvPr/>
        </p:nvSpPr>
        <p:spPr>
          <a:xfrm>
            <a:off x="2914185" y="1801686"/>
            <a:ext cx="1449659" cy="245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85B639-CF28-6ADB-52D9-DD62FDDA2CD1}"/>
              </a:ext>
            </a:extLst>
          </p:cNvPr>
          <p:cNvSpPr/>
          <p:nvPr/>
        </p:nvSpPr>
        <p:spPr>
          <a:xfrm>
            <a:off x="2914185" y="2274849"/>
            <a:ext cx="1449659" cy="1360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051D1-2A69-9D4A-D557-AEACB244F895}"/>
              </a:ext>
            </a:extLst>
          </p:cNvPr>
          <p:cNvSpPr/>
          <p:nvPr/>
        </p:nvSpPr>
        <p:spPr>
          <a:xfrm>
            <a:off x="2910190" y="3863241"/>
            <a:ext cx="579864" cy="54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FD27-55EE-B523-B697-60311C445ED9}"/>
              </a:ext>
            </a:extLst>
          </p:cNvPr>
          <p:cNvSpPr/>
          <p:nvPr/>
        </p:nvSpPr>
        <p:spPr>
          <a:xfrm>
            <a:off x="3783980" y="3863241"/>
            <a:ext cx="579864" cy="546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E893AD0-1B24-975B-92D0-5BD7B22EB143}"/>
              </a:ext>
            </a:extLst>
          </p:cNvPr>
          <p:cNvSpPr/>
          <p:nvPr/>
        </p:nvSpPr>
        <p:spPr>
          <a:xfrm>
            <a:off x="3055548" y="1586242"/>
            <a:ext cx="74341" cy="86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27B92A-38EB-2BB9-A5A7-FFA0016211B2}"/>
              </a:ext>
            </a:extLst>
          </p:cNvPr>
          <p:cNvSpPr/>
          <p:nvPr/>
        </p:nvSpPr>
        <p:spPr>
          <a:xfrm>
            <a:off x="3472839" y="1586242"/>
            <a:ext cx="74341" cy="86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764B4-3FD6-1B24-22CB-58FC35A5A19D}"/>
              </a:ext>
            </a:extLst>
          </p:cNvPr>
          <p:cNvSpPr txBox="1"/>
          <p:nvPr/>
        </p:nvSpPr>
        <p:spPr>
          <a:xfrm>
            <a:off x="3096517" y="1526868"/>
            <a:ext cx="444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혼합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DA660-0CB2-1133-25B8-8686809CE16A}"/>
              </a:ext>
            </a:extLst>
          </p:cNvPr>
          <p:cNvSpPr txBox="1"/>
          <p:nvPr/>
        </p:nvSpPr>
        <p:spPr>
          <a:xfrm>
            <a:off x="3520150" y="1526868"/>
            <a:ext cx="444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  <a:ea typeface="+mn-ea"/>
              </a:rPr>
              <a:t>무료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DD90DE6-C128-41C5-AB44-3B96BEC8501B}"/>
              </a:ext>
            </a:extLst>
          </p:cNvPr>
          <p:cNvSpPr/>
          <p:nvPr/>
        </p:nvSpPr>
        <p:spPr>
          <a:xfrm rot="10800000">
            <a:off x="4215161" y="1878950"/>
            <a:ext cx="89210" cy="9069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2A93A4-4464-4B7E-C667-73D1BE17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6867"/>
            <a:ext cx="1709853" cy="16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475FAEB-DCEE-3ED4-738D-10B162A6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92391"/>
            <a:ext cx="1709854" cy="10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326639-041C-F9D5-1A3B-9687D1323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871" y="3843395"/>
            <a:ext cx="632715" cy="632715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70B7802-254B-693A-55BF-7BB2C884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10" y="3780308"/>
            <a:ext cx="702185" cy="6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2C506-C739-FD4B-04B1-B9B50A533684}"/>
              </a:ext>
            </a:extLst>
          </p:cNvPr>
          <p:cNvSpPr txBox="1"/>
          <p:nvPr/>
        </p:nvSpPr>
        <p:spPr>
          <a:xfrm>
            <a:off x="2906752" y="1788338"/>
            <a:ext cx="1174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7D794-3CC8-7183-B85A-F506B7C88623}"/>
              </a:ext>
            </a:extLst>
          </p:cNvPr>
          <p:cNvSpPr txBox="1"/>
          <p:nvPr/>
        </p:nvSpPr>
        <p:spPr>
          <a:xfrm>
            <a:off x="2877015" y="2338952"/>
            <a:ext cx="132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결과 및 즐겨찾기 내용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2D5AE71-18C2-23C7-CC21-4E17A159BFF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6281854" y="1401665"/>
            <a:ext cx="1330598" cy="94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CFCFE8-4206-ACFB-D19A-4A567D37FAEF}"/>
              </a:ext>
            </a:extLst>
          </p:cNvPr>
          <p:cNvSpPr txBox="1"/>
          <p:nvPr/>
        </p:nvSpPr>
        <p:spPr>
          <a:xfrm>
            <a:off x="7612452" y="1140055"/>
            <a:ext cx="15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검색시</a:t>
            </a:r>
            <a:r>
              <a:rPr lang="ko-KR" altLang="en-US" dirty="0"/>
              <a:t> 해당 주차장으로 이동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9F21E4A-F193-B386-19A8-D3970AB2403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281854" y="2862172"/>
            <a:ext cx="1514493" cy="1045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570A52-0599-52AD-2225-346909A98FE7}"/>
              </a:ext>
            </a:extLst>
          </p:cNvPr>
          <p:cNvSpPr txBox="1"/>
          <p:nvPr/>
        </p:nvSpPr>
        <p:spPr>
          <a:xfrm>
            <a:off x="7796347" y="2742477"/>
            <a:ext cx="132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 주차장 개수 그래프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8A62BDE-DAC0-1BAD-97C5-46D0B8F9747E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254404" y="1385081"/>
            <a:ext cx="801144" cy="24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BBF904-AD62-A84D-DBD4-096658400066}"/>
              </a:ext>
            </a:extLst>
          </p:cNvPr>
          <p:cNvSpPr txBox="1"/>
          <p:nvPr/>
        </p:nvSpPr>
        <p:spPr>
          <a:xfrm>
            <a:off x="37098" y="1201001"/>
            <a:ext cx="23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선택을 통해 </a:t>
            </a:r>
            <a:endParaRPr lang="en-US" altLang="ko-KR" dirty="0"/>
          </a:p>
          <a:p>
            <a:r>
              <a:rPr lang="ko-KR" altLang="en-US" dirty="0" err="1"/>
              <a:t>혼합및</a:t>
            </a:r>
            <a:r>
              <a:rPr lang="ko-KR" altLang="en-US" dirty="0"/>
              <a:t> 무료 주차장 필터링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E9E648C-CC47-EC25-8A37-C2633EF3E27E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rot="10800000">
            <a:off x="2045573" y="2626105"/>
            <a:ext cx="849299" cy="1533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B7327DD-14CB-0C96-B046-14B2A3262B32}"/>
              </a:ext>
            </a:extLst>
          </p:cNvPr>
          <p:cNvSpPr txBox="1"/>
          <p:nvPr/>
        </p:nvSpPr>
        <p:spPr>
          <a:xfrm>
            <a:off x="200857" y="2364495"/>
            <a:ext cx="184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즐겨찾기 된 주차장 리스트 </a:t>
            </a:r>
            <a:r>
              <a:rPr lang="ko-KR" altLang="en-US" dirty="0" err="1"/>
              <a:t>토글</a:t>
            </a:r>
            <a:r>
              <a:rPr lang="ko-KR" alt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520C8-279C-D51A-422C-C6009D995314}"/>
              </a:ext>
            </a:extLst>
          </p:cNvPr>
          <p:cNvSpPr txBox="1"/>
          <p:nvPr/>
        </p:nvSpPr>
        <p:spPr>
          <a:xfrm>
            <a:off x="97962" y="4161849"/>
            <a:ext cx="192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이메일로 해당 주차장 정보 전송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3ECF4F3-5B96-BC06-5F5A-AA58F363283D}"/>
              </a:ext>
            </a:extLst>
          </p:cNvPr>
          <p:cNvCxnSpPr>
            <a:stCxn id="2056" idx="2"/>
          </p:cNvCxnSpPr>
          <p:nvPr/>
        </p:nvCxnSpPr>
        <p:spPr>
          <a:xfrm rot="5400000">
            <a:off x="2969166" y="3462125"/>
            <a:ext cx="66153" cy="2094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951D46B-C808-7B75-A3B9-F0EF0E3AFBCA}"/>
              </a:ext>
            </a:extLst>
          </p:cNvPr>
          <p:cNvSpPr/>
          <p:nvPr/>
        </p:nvSpPr>
        <p:spPr>
          <a:xfrm>
            <a:off x="6460273" y="1586242"/>
            <a:ext cx="969766" cy="28234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70AC0A-9F48-45BA-E9CF-2635BDCC404F}"/>
              </a:ext>
            </a:extLst>
          </p:cNvPr>
          <p:cNvSpPr txBox="1"/>
          <p:nvPr/>
        </p:nvSpPr>
        <p:spPr>
          <a:xfrm>
            <a:off x="6469645" y="2555584"/>
            <a:ext cx="96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텔레그램</a:t>
            </a:r>
            <a:r>
              <a:rPr lang="ko-KR" altLang="en-US" dirty="0"/>
              <a:t> 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3" name="Google Shape;1953;p60"/>
          <p:cNvGraphicFramePr/>
          <p:nvPr>
            <p:extLst>
              <p:ext uri="{D42A27DB-BD31-4B8C-83A1-F6EECF244321}">
                <p14:modId xmlns:p14="http://schemas.microsoft.com/office/powerpoint/2010/main" val="1635118653"/>
              </p:ext>
            </p:extLst>
          </p:nvPr>
        </p:nvGraphicFramePr>
        <p:xfrm>
          <a:off x="1015650" y="665247"/>
          <a:ext cx="7112700" cy="4271598"/>
        </p:xfrm>
        <a:graphic>
          <a:graphicData uri="http://schemas.openxmlformats.org/drawingml/2006/table">
            <a:tbl>
              <a:tblPr>
                <a:noFill/>
                <a:tableStyleId>{F5AEC613-F473-4CA2-9CF7-E4D1292BA679}</a:tableStyleId>
              </a:tblPr>
              <a:tblGrid>
                <a:gridCol w="24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dirty="0">
                        <a:solidFill>
                          <a:schemeClr val="dk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sym typeface="Antonio"/>
                        </a:rPr>
                        <a:t>계획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sym typeface="Antonio"/>
                      </a:endParaRPr>
                    </a:p>
                  </a:txBody>
                  <a:tcPr marL="0" marR="0" marT="0" marB="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3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  <a:endParaRPr sz="1900" b="1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기획 발표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- </a:t>
                      </a:r>
                      <a:r>
                        <a:rPr lang="en-US" altLang="ko-KR" sz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OpenAPI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  <a:sym typeface="Barlow"/>
                        </a:rPr>
                        <a:t>파싱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anose="020B0604020202020204" pitchFamily="34" charset="0"/>
                        <a:sym typeface="Barlo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en-US" altLang="ko-KR" sz="12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tkinterGUI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구현</a:t>
                      </a:r>
                      <a:endParaRPr lang="en-US" altLang="ko-KR" sz="12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4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주차장 위치 지도 서비스 구현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 내  주차장 위치 검색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5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지역별 주차장 개수 그래프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해당 이메일로 상세정보를 전송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Barlow"/>
                        </a:rPr>
                        <a:t>지역내 무료 주차장 출력서비스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중간발표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텔레그램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 봇 연동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C/C++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연동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3528"/>
                  </a:ext>
                </a:extLst>
              </a:tr>
              <a:tr h="676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월 </a:t>
                      </a:r>
                      <a:r>
                        <a:rPr lang="en-US" altLang="ko-KR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2</a:t>
                      </a:r>
                      <a:r>
                        <a:rPr lang="ko-KR" altLang="en-US" sz="1900" b="1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주차</a:t>
                      </a: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부족한 부분 보충 및 수정</a:t>
                      </a:r>
                      <a:endParaRPr lang="en-US"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Barlow"/>
                        </a:rPr>
                        <a:t>최종발표</a:t>
                      </a:r>
                      <a:endParaRPr sz="1200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Barlow"/>
                      </a:endParaRPr>
                    </a:p>
                  </a:txBody>
                  <a:tcPr marL="182875" marR="182875" marT="91425" marB="91425" anchor="ctr">
                    <a:lnL w="381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10102"/>
                  </a:ext>
                </a:extLst>
              </a:tr>
            </a:tbl>
          </a:graphicData>
        </a:graphic>
      </p:graphicFrame>
      <p:sp>
        <p:nvSpPr>
          <p:cNvPr id="1954" name="Google Shape;1954;p60"/>
          <p:cNvSpPr txBox="1">
            <a:spLocks noGrp="1"/>
          </p:cNvSpPr>
          <p:nvPr>
            <p:ph type="title"/>
          </p:nvPr>
        </p:nvSpPr>
        <p:spPr>
          <a:xfrm>
            <a:off x="720000" y="92547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2"/>
                </a:solidFill>
              </a:rPr>
              <a:t>개발일정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955" name="Google Shape;1955;p60"/>
          <p:cNvGrpSpPr/>
          <p:nvPr/>
        </p:nvGrpSpPr>
        <p:grpSpPr>
          <a:xfrm>
            <a:off x="1530559" y="811681"/>
            <a:ext cx="973137" cy="477034"/>
            <a:chOff x="6870075" y="2926700"/>
            <a:chExt cx="3147275" cy="1542800"/>
          </a:xfrm>
        </p:grpSpPr>
        <p:sp>
          <p:nvSpPr>
            <p:cNvPr id="1956" name="Google Shape;1956;p60"/>
            <p:cNvSpPr/>
            <p:nvPr/>
          </p:nvSpPr>
          <p:spPr>
            <a:xfrm>
              <a:off x="6870075" y="3041775"/>
              <a:ext cx="3023025" cy="1427725"/>
            </a:xfrm>
            <a:custGeom>
              <a:avLst/>
              <a:gdLst/>
              <a:ahLst/>
              <a:cxnLst/>
              <a:rect l="l" t="t" r="r" b="b"/>
              <a:pathLst>
                <a:path w="120921" h="57109" extrusionOk="0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0"/>
            <p:cNvSpPr/>
            <p:nvPr/>
          </p:nvSpPr>
          <p:spPr>
            <a:xfrm>
              <a:off x="7986700" y="295590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0"/>
            <p:cNvSpPr/>
            <p:nvPr/>
          </p:nvSpPr>
          <p:spPr>
            <a:xfrm>
              <a:off x="7829100" y="2972575"/>
              <a:ext cx="1403525" cy="112600"/>
            </a:xfrm>
            <a:custGeom>
              <a:avLst/>
              <a:gdLst/>
              <a:ahLst/>
              <a:cxnLst/>
              <a:rect l="l" t="t" r="r" b="b"/>
              <a:pathLst>
                <a:path w="56141" h="4504" extrusionOk="0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0"/>
            <p:cNvSpPr/>
            <p:nvPr/>
          </p:nvSpPr>
          <p:spPr>
            <a:xfrm>
              <a:off x="7986700" y="4279350"/>
              <a:ext cx="1110000" cy="45050"/>
            </a:xfrm>
            <a:custGeom>
              <a:avLst/>
              <a:gdLst/>
              <a:ahLst/>
              <a:cxnLst/>
              <a:rect l="l" t="t" r="r" b="b"/>
              <a:pathLst>
                <a:path w="44400" h="1802" extrusionOk="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0"/>
            <p:cNvSpPr/>
            <p:nvPr/>
          </p:nvSpPr>
          <p:spPr>
            <a:xfrm>
              <a:off x="7829100" y="4195100"/>
              <a:ext cx="1403525" cy="112625"/>
            </a:xfrm>
            <a:custGeom>
              <a:avLst/>
              <a:gdLst/>
              <a:ahLst/>
              <a:cxnLst/>
              <a:rect l="l" t="t" r="r" b="b"/>
              <a:pathLst>
                <a:path w="56141" h="4505" extrusionOk="0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0"/>
            <p:cNvSpPr/>
            <p:nvPr/>
          </p:nvSpPr>
          <p:spPr>
            <a:xfrm>
              <a:off x="9986475" y="308597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0"/>
            <p:cNvSpPr/>
            <p:nvPr/>
          </p:nvSpPr>
          <p:spPr>
            <a:xfrm>
              <a:off x="9986475" y="3085975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0"/>
            <p:cNvSpPr/>
            <p:nvPr/>
          </p:nvSpPr>
          <p:spPr>
            <a:xfrm>
              <a:off x="9986475" y="3986625"/>
              <a:ext cx="30875" cy="207675"/>
            </a:xfrm>
            <a:custGeom>
              <a:avLst/>
              <a:gdLst/>
              <a:ahLst/>
              <a:cxnLst/>
              <a:rect l="l" t="t" r="r" b="b"/>
              <a:pathLst>
                <a:path w="1235" h="8307" extrusionOk="0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0"/>
            <p:cNvSpPr/>
            <p:nvPr/>
          </p:nvSpPr>
          <p:spPr>
            <a:xfrm>
              <a:off x="9986475" y="4145900"/>
              <a:ext cx="30875" cy="48400"/>
            </a:xfrm>
            <a:custGeom>
              <a:avLst/>
              <a:gdLst/>
              <a:ahLst/>
              <a:cxnLst/>
              <a:rect l="l" t="t" r="r" b="b"/>
              <a:pathLst>
                <a:path w="1235" h="1936" extrusionOk="0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0"/>
            <p:cNvSpPr/>
            <p:nvPr/>
          </p:nvSpPr>
          <p:spPr>
            <a:xfrm>
              <a:off x="9144200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0"/>
            <p:cNvSpPr/>
            <p:nvPr/>
          </p:nvSpPr>
          <p:spPr>
            <a:xfrm>
              <a:off x="914252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0"/>
            <p:cNvSpPr/>
            <p:nvPr/>
          </p:nvSpPr>
          <p:spPr>
            <a:xfrm>
              <a:off x="9825525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0"/>
            <p:cNvSpPr/>
            <p:nvPr/>
          </p:nvSpPr>
          <p:spPr>
            <a:xfrm>
              <a:off x="9729625" y="2973400"/>
              <a:ext cx="261875" cy="1332650"/>
            </a:xfrm>
            <a:custGeom>
              <a:avLst/>
              <a:gdLst/>
              <a:ahLst/>
              <a:cxnLst/>
              <a:rect l="l" t="t" r="r" b="b"/>
              <a:pathLst>
                <a:path w="10475" h="53306" extrusionOk="0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0"/>
            <p:cNvSpPr/>
            <p:nvPr/>
          </p:nvSpPr>
          <p:spPr>
            <a:xfrm>
              <a:off x="6991825" y="3021775"/>
              <a:ext cx="33375" cy="65900"/>
            </a:xfrm>
            <a:custGeom>
              <a:avLst/>
              <a:gdLst/>
              <a:ahLst/>
              <a:cxnLst/>
              <a:rect l="l" t="t" r="r" b="b"/>
              <a:pathLst>
                <a:path w="1335" h="2636" extrusionOk="0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0"/>
            <p:cNvSpPr/>
            <p:nvPr/>
          </p:nvSpPr>
          <p:spPr>
            <a:xfrm>
              <a:off x="6991825" y="4191775"/>
              <a:ext cx="33375" cy="66750"/>
            </a:xfrm>
            <a:custGeom>
              <a:avLst/>
              <a:gdLst/>
              <a:ahLst/>
              <a:cxnLst/>
              <a:rect l="l" t="t" r="r" b="b"/>
              <a:pathLst>
                <a:path w="1335" h="2670" extrusionOk="0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0"/>
            <p:cNvSpPr/>
            <p:nvPr/>
          </p:nvSpPr>
          <p:spPr>
            <a:xfrm>
              <a:off x="7160275" y="2926700"/>
              <a:ext cx="714700" cy="97600"/>
            </a:xfrm>
            <a:custGeom>
              <a:avLst/>
              <a:gdLst/>
              <a:ahLst/>
              <a:cxnLst/>
              <a:rect l="l" t="t" r="r" b="b"/>
              <a:pathLst>
                <a:path w="28588" h="3904" extrusionOk="0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0"/>
            <p:cNvSpPr/>
            <p:nvPr/>
          </p:nvSpPr>
          <p:spPr>
            <a:xfrm>
              <a:off x="7160275" y="4254325"/>
              <a:ext cx="713875" cy="98425"/>
            </a:xfrm>
            <a:custGeom>
              <a:avLst/>
              <a:gdLst/>
              <a:ahLst/>
              <a:cxnLst/>
              <a:rect l="l" t="t" r="r" b="b"/>
              <a:pathLst>
                <a:path w="28555" h="3937" extrusionOk="0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0"/>
            <p:cNvSpPr/>
            <p:nvPr/>
          </p:nvSpPr>
          <p:spPr>
            <a:xfrm>
              <a:off x="7001850" y="2960050"/>
              <a:ext cx="180150" cy="1359350"/>
            </a:xfrm>
            <a:custGeom>
              <a:avLst/>
              <a:gdLst/>
              <a:ahLst/>
              <a:cxnLst/>
              <a:rect l="l" t="t" r="r" b="b"/>
              <a:pathLst>
                <a:path w="7206" h="54374" extrusionOk="0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0"/>
            <p:cNvSpPr/>
            <p:nvPr/>
          </p:nvSpPr>
          <p:spPr>
            <a:xfrm>
              <a:off x="7016025" y="2974250"/>
              <a:ext cx="261875" cy="1332625"/>
            </a:xfrm>
            <a:custGeom>
              <a:avLst/>
              <a:gdLst/>
              <a:ahLst/>
              <a:cxnLst/>
              <a:rect l="l" t="t" r="r" b="b"/>
              <a:pathLst>
                <a:path w="10475" h="53305" extrusionOk="0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0"/>
            <p:cNvSpPr/>
            <p:nvPr/>
          </p:nvSpPr>
          <p:spPr>
            <a:xfrm>
              <a:off x="7086075" y="3001750"/>
              <a:ext cx="2859550" cy="1275100"/>
            </a:xfrm>
            <a:custGeom>
              <a:avLst/>
              <a:gdLst/>
              <a:ahLst/>
              <a:cxnLst/>
              <a:rect l="l" t="t" r="r" b="b"/>
              <a:pathLst>
                <a:path w="114382" h="51004" extrusionOk="0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0"/>
            <p:cNvSpPr/>
            <p:nvPr/>
          </p:nvSpPr>
          <p:spPr>
            <a:xfrm>
              <a:off x="7198650" y="3041775"/>
              <a:ext cx="805600" cy="1196725"/>
            </a:xfrm>
            <a:custGeom>
              <a:avLst/>
              <a:gdLst/>
              <a:ahLst/>
              <a:cxnLst/>
              <a:rect l="l" t="t" r="r" b="b"/>
              <a:pathLst>
                <a:path w="32224" h="47869" extrusionOk="0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0"/>
            <p:cNvSpPr/>
            <p:nvPr/>
          </p:nvSpPr>
          <p:spPr>
            <a:xfrm>
              <a:off x="9135850" y="3068475"/>
              <a:ext cx="731400" cy="1143350"/>
            </a:xfrm>
            <a:custGeom>
              <a:avLst/>
              <a:gdLst/>
              <a:ahLst/>
              <a:cxnLst/>
              <a:rect l="l" t="t" r="r" b="b"/>
              <a:pathLst>
                <a:path w="29256" h="45734" extrusionOk="0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0"/>
            <p:cNvSpPr/>
            <p:nvPr/>
          </p:nvSpPr>
          <p:spPr>
            <a:xfrm>
              <a:off x="9188400" y="3094325"/>
              <a:ext cx="647975" cy="1090800"/>
            </a:xfrm>
            <a:custGeom>
              <a:avLst/>
              <a:gdLst/>
              <a:ahLst/>
              <a:cxnLst/>
              <a:rect l="l" t="t" r="r" b="b"/>
              <a:pathLst>
                <a:path w="25919" h="43632" extrusionOk="0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0"/>
            <p:cNvSpPr/>
            <p:nvPr/>
          </p:nvSpPr>
          <p:spPr>
            <a:xfrm>
              <a:off x="7091900" y="33401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0"/>
            <p:cNvSpPr/>
            <p:nvPr/>
          </p:nvSpPr>
          <p:spPr>
            <a:xfrm>
              <a:off x="7091900" y="33943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0"/>
            <p:cNvSpPr/>
            <p:nvPr/>
          </p:nvSpPr>
          <p:spPr>
            <a:xfrm>
              <a:off x="7091900" y="3448525"/>
              <a:ext cx="35875" cy="72475"/>
            </a:xfrm>
            <a:custGeom>
              <a:avLst/>
              <a:gdLst/>
              <a:ahLst/>
              <a:cxnLst/>
              <a:rect l="l" t="t" r="r" b="b"/>
              <a:pathLst>
                <a:path w="1435" h="2899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0"/>
            <p:cNvSpPr/>
            <p:nvPr/>
          </p:nvSpPr>
          <p:spPr>
            <a:xfrm>
              <a:off x="7091900" y="3501900"/>
              <a:ext cx="35875" cy="72175"/>
            </a:xfrm>
            <a:custGeom>
              <a:avLst/>
              <a:gdLst/>
              <a:ahLst/>
              <a:cxnLst/>
              <a:rect l="l" t="t" r="r" b="b"/>
              <a:pathLst>
                <a:path w="1435" h="2887" extrusionOk="0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0"/>
            <p:cNvSpPr/>
            <p:nvPr/>
          </p:nvSpPr>
          <p:spPr>
            <a:xfrm>
              <a:off x="7091900" y="35561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0"/>
            <p:cNvSpPr/>
            <p:nvPr/>
          </p:nvSpPr>
          <p:spPr>
            <a:xfrm>
              <a:off x="7091900" y="3867700"/>
              <a:ext cx="35875" cy="72775"/>
            </a:xfrm>
            <a:custGeom>
              <a:avLst/>
              <a:gdLst/>
              <a:ahLst/>
              <a:cxnLst/>
              <a:rect l="l" t="t" r="r" b="b"/>
              <a:pathLst>
                <a:path w="1435" h="2911" extrusionOk="0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0"/>
            <p:cNvSpPr/>
            <p:nvPr/>
          </p:nvSpPr>
          <p:spPr>
            <a:xfrm>
              <a:off x="7091900" y="3814625"/>
              <a:ext cx="35875" cy="72125"/>
            </a:xfrm>
            <a:custGeom>
              <a:avLst/>
              <a:gdLst/>
              <a:ahLst/>
              <a:cxnLst/>
              <a:rect l="l" t="t" r="r" b="b"/>
              <a:pathLst>
                <a:path w="1435" h="2885" extrusionOk="0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7091900" y="3759275"/>
              <a:ext cx="35875" cy="72900"/>
            </a:xfrm>
            <a:custGeom>
              <a:avLst/>
              <a:gdLst/>
              <a:ahLst/>
              <a:cxnLst/>
              <a:rect l="l" t="t" r="r" b="b"/>
              <a:pathLst>
                <a:path w="1435" h="2916" extrusionOk="0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7091900" y="3706225"/>
              <a:ext cx="35875" cy="72150"/>
            </a:xfrm>
            <a:custGeom>
              <a:avLst/>
              <a:gdLst/>
              <a:ahLst/>
              <a:cxnLst/>
              <a:rect l="l" t="t" r="r" b="b"/>
              <a:pathLst>
                <a:path w="1435" h="2886" extrusionOk="0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7091900" y="3651700"/>
              <a:ext cx="35875" cy="73125"/>
            </a:xfrm>
            <a:custGeom>
              <a:avLst/>
              <a:gdLst/>
              <a:ahLst/>
              <a:cxnLst/>
              <a:rect l="l" t="t" r="r" b="b"/>
              <a:pathLst>
                <a:path w="1435" h="2925" extrusionOk="0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7111075" y="3614700"/>
              <a:ext cx="17550" cy="50900"/>
            </a:xfrm>
            <a:custGeom>
              <a:avLst/>
              <a:gdLst/>
              <a:ahLst/>
              <a:cxnLst/>
              <a:rect l="l" t="t" r="r" b="b"/>
              <a:pathLst>
                <a:path w="702" h="2036" extrusionOk="0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7103575" y="3961600"/>
              <a:ext cx="25875" cy="255225"/>
            </a:xfrm>
            <a:custGeom>
              <a:avLst/>
              <a:gdLst/>
              <a:ahLst/>
              <a:cxnLst/>
              <a:rect l="l" t="t" r="r" b="b"/>
              <a:pathLst>
                <a:path w="1035" h="10209" extrusionOk="0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7090225" y="398662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7090225" y="4145900"/>
              <a:ext cx="31725" cy="48400"/>
            </a:xfrm>
            <a:custGeom>
              <a:avLst/>
              <a:gdLst/>
              <a:ahLst/>
              <a:cxnLst/>
              <a:rect l="l" t="t" r="r" b="b"/>
              <a:pathLst>
                <a:path w="1269" h="1936" extrusionOk="0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7103575" y="3063475"/>
              <a:ext cx="25875" cy="255200"/>
            </a:xfrm>
            <a:custGeom>
              <a:avLst/>
              <a:gdLst/>
              <a:ahLst/>
              <a:cxnLst/>
              <a:rect l="l" t="t" r="r" b="b"/>
              <a:pathLst>
                <a:path w="1035" h="10208" extrusionOk="0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7090225" y="3085975"/>
              <a:ext cx="31725" cy="207675"/>
            </a:xfrm>
            <a:custGeom>
              <a:avLst/>
              <a:gdLst/>
              <a:ahLst/>
              <a:cxnLst/>
              <a:rect l="l" t="t" r="r" b="b"/>
              <a:pathLst>
                <a:path w="1269" h="8307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7090225" y="3085975"/>
              <a:ext cx="31725" cy="47575"/>
            </a:xfrm>
            <a:custGeom>
              <a:avLst/>
              <a:gdLst/>
              <a:ahLst/>
              <a:cxnLst/>
              <a:rect l="l" t="t" r="r" b="b"/>
              <a:pathLst>
                <a:path w="1269" h="1903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7226175" y="370560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7226175" y="3070150"/>
              <a:ext cx="748875" cy="504550"/>
            </a:xfrm>
            <a:custGeom>
              <a:avLst/>
              <a:gdLst/>
              <a:ahLst/>
              <a:cxnLst/>
              <a:rect l="l" t="t" r="r" b="b"/>
              <a:pathLst>
                <a:path w="29955" h="20182" extrusionOk="0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7175300" y="3043450"/>
              <a:ext cx="78400" cy="1196725"/>
            </a:xfrm>
            <a:custGeom>
              <a:avLst/>
              <a:gdLst/>
              <a:ahLst/>
              <a:cxnLst/>
              <a:rect l="l" t="t" r="r" b="b"/>
              <a:pathLst>
                <a:path w="3136" h="47869" extrusionOk="0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7916650" y="3065975"/>
              <a:ext cx="1316800" cy="1150000"/>
            </a:xfrm>
            <a:custGeom>
              <a:avLst/>
              <a:gdLst/>
              <a:ahLst/>
              <a:cxnLst/>
              <a:rect l="l" t="t" r="r" b="b"/>
              <a:pathLst>
                <a:path w="52672" h="46000" extrusionOk="0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8136825" y="3246925"/>
              <a:ext cx="1003225" cy="785600"/>
            </a:xfrm>
            <a:custGeom>
              <a:avLst/>
              <a:gdLst/>
              <a:ahLst/>
              <a:cxnLst/>
              <a:rect l="l" t="t" r="r" b="b"/>
              <a:pathLst>
                <a:path w="40129" h="31424" extrusionOk="0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7957525" y="4061675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7957525" y="3020100"/>
              <a:ext cx="1115825" cy="198500"/>
            </a:xfrm>
            <a:custGeom>
              <a:avLst/>
              <a:gdLst/>
              <a:ahLst/>
              <a:cxnLst/>
              <a:rect l="l" t="t" r="r" b="b"/>
              <a:pathLst>
                <a:path w="44633" h="7940" extrusionOk="0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7980875" y="3001750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8518750" y="3010100"/>
              <a:ext cx="172650" cy="19200"/>
            </a:xfrm>
            <a:custGeom>
              <a:avLst/>
              <a:gdLst/>
              <a:ahLst/>
              <a:cxnLst/>
              <a:rect l="l" t="t" r="r" b="b"/>
              <a:pathLst>
                <a:path w="6906" h="768" extrusionOk="0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7980875" y="4056675"/>
              <a:ext cx="1888875" cy="221850"/>
            </a:xfrm>
            <a:custGeom>
              <a:avLst/>
              <a:gdLst/>
              <a:ahLst/>
              <a:cxnLst/>
              <a:rect l="l" t="t" r="r" b="b"/>
              <a:pathLst>
                <a:path w="75555" h="8874" extrusionOk="0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8518750" y="4250150"/>
              <a:ext cx="172650" cy="20050"/>
            </a:xfrm>
            <a:custGeom>
              <a:avLst/>
              <a:gdLst/>
              <a:ahLst/>
              <a:cxnLst/>
              <a:rect l="l" t="t" r="r" b="b"/>
              <a:pathLst>
                <a:path w="6906" h="802" extrusionOk="0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8804800" y="3111000"/>
              <a:ext cx="352775" cy="95100"/>
            </a:xfrm>
            <a:custGeom>
              <a:avLst/>
              <a:gdLst/>
              <a:ahLst/>
              <a:cxnLst/>
              <a:rect l="l" t="t" r="r" b="b"/>
              <a:pathLst>
                <a:path w="14111" h="3804" extrusionOk="0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8131800" y="3081825"/>
              <a:ext cx="541250" cy="124275"/>
            </a:xfrm>
            <a:custGeom>
              <a:avLst/>
              <a:gdLst/>
              <a:ahLst/>
              <a:cxnLst/>
              <a:rect l="l" t="t" r="r" b="b"/>
              <a:pathLst>
                <a:path w="21650" h="4971" extrusionOk="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8803950" y="4073350"/>
              <a:ext cx="353625" cy="95100"/>
            </a:xfrm>
            <a:custGeom>
              <a:avLst/>
              <a:gdLst/>
              <a:ahLst/>
              <a:cxnLst/>
              <a:rect l="l" t="t" r="r" b="b"/>
              <a:pathLst>
                <a:path w="14145" h="3804" extrusionOk="0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8130975" y="4073350"/>
              <a:ext cx="542075" cy="124300"/>
            </a:xfrm>
            <a:custGeom>
              <a:avLst/>
              <a:gdLst/>
              <a:ahLst/>
              <a:cxnLst/>
              <a:rect l="l" t="t" r="r" b="b"/>
              <a:pathLst>
                <a:path w="21683" h="4972" extrusionOk="0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8206025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8271075" y="4074200"/>
              <a:ext cx="178500" cy="123450"/>
            </a:xfrm>
            <a:custGeom>
              <a:avLst/>
              <a:gdLst/>
              <a:ahLst/>
              <a:cxnLst/>
              <a:rect l="l" t="t" r="r" b="b"/>
              <a:pathLst>
                <a:path w="7140" h="4938" extrusionOk="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8490400" y="4074200"/>
              <a:ext cx="110100" cy="123450"/>
            </a:xfrm>
            <a:custGeom>
              <a:avLst/>
              <a:gdLst/>
              <a:ahLst/>
              <a:cxnLst/>
              <a:rect l="l" t="t" r="r" b="b"/>
              <a:pathLst>
                <a:path w="4404" h="4938" extrusionOk="0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8884025" y="4074200"/>
              <a:ext cx="91750" cy="94250"/>
            </a:xfrm>
            <a:custGeom>
              <a:avLst/>
              <a:gdLst/>
              <a:ahLst/>
              <a:cxnLst/>
              <a:rect l="l" t="t" r="r" b="b"/>
              <a:pathLst>
                <a:path w="3670" h="3770" extrusionOk="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>
              <a:off x="8949900" y="4074200"/>
              <a:ext cx="158475" cy="94250"/>
            </a:xfrm>
            <a:custGeom>
              <a:avLst/>
              <a:gdLst/>
              <a:ahLst/>
              <a:cxnLst/>
              <a:rect l="l" t="t" r="r" b="b"/>
              <a:pathLst>
                <a:path w="6339" h="3770" extrusionOk="0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82102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8276925" y="3082650"/>
              <a:ext cx="176800" cy="123450"/>
            </a:xfrm>
            <a:custGeom>
              <a:avLst/>
              <a:gdLst/>
              <a:ahLst/>
              <a:cxnLst/>
              <a:rect l="l" t="t" r="r" b="b"/>
              <a:pathLst>
                <a:path w="7072" h="4938" extrusionOk="0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8500400" y="3082650"/>
              <a:ext cx="110950" cy="123450"/>
            </a:xfrm>
            <a:custGeom>
              <a:avLst/>
              <a:gdLst/>
              <a:ahLst/>
              <a:cxnLst/>
              <a:rect l="l" t="t" r="r" b="b"/>
              <a:pathLst>
                <a:path w="4438" h="4938" extrusionOk="0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8888175" y="3111825"/>
              <a:ext cx="91775" cy="94275"/>
            </a:xfrm>
            <a:custGeom>
              <a:avLst/>
              <a:gdLst/>
              <a:ahLst/>
              <a:cxnLst/>
              <a:rect l="l" t="t" r="r" b="b"/>
              <a:pathLst>
                <a:path w="3671" h="3771" extrusionOk="0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8954900" y="3111825"/>
              <a:ext cx="158475" cy="94275"/>
            </a:xfrm>
            <a:custGeom>
              <a:avLst/>
              <a:gdLst/>
              <a:ahLst/>
              <a:cxnLst/>
              <a:rect l="l" t="t" r="r" b="b"/>
              <a:pathLst>
                <a:path w="6339" h="3771" extrusionOk="0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7937500" y="3174050"/>
              <a:ext cx="151800" cy="928750"/>
            </a:xfrm>
            <a:custGeom>
              <a:avLst/>
              <a:gdLst/>
              <a:ahLst/>
              <a:cxnLst/>
              <a:rect l="l" t="t" r="r" b="b"/>
              <a:pathLst>
                <a:path w="6072" h="37150" extrusionOk="0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7937500" y="3192725"/>
              <a:ext cx="151800" cy="127625"/>
            </a:xfrm>
            <a:custGeom>
              <a:avLst/>
              <a:gdLst/>
              <a:ahLst/>
              <a:cxnLst/>
              <a:rect l="l" t="t" r="r" b="b"/>
              <a:pathLst>
                <a:path w="6072" h="5105" extrusionOk="0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7937500" y="3257775"/>
              <a:ext cx="151800" cy="195175"/>
            </a:xfrm>
            <a:custGeom>
              <a:avLst/>
              <a:gdLst/>
              <a:ahLst/>
              <a:cxnLst/>
              <a:rect l="l" t="t" r="r" b="b"/>
              <a:pathLst>
                <a:path w="6072" h="7807" extrusionOk="0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7937500" y="3469600"/>
              <a:ext cx="151800" cy="115925"/>
            </a:xfrm>
            <a:custGeom>
              <a:avLst/>
              <a:gdLst/>
              <a:ahLst/>
              <a:cxnLst/>
              <a:rect l="l" t="t" r="r" b="b"/>
              <a:pathLst>
                <a:path w="6072" h="4637" extrusionOk="0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7937500" y="3851525"/>
              <a:ext cx="151800" cy="129300"/>
            </a:xfrm>
            <a:custGeom>
              <a:avLst/>
              <a:gdLst/>
              <a:ahLst/>
              <a:cxnLst/>
              <a:rect l="l" t="t" r="r" b="b"/>
              <a:pathLst>
                <a:path w="6072" h="5172" extrusionOk="0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937500" y="3918250"/>
              <a:ext cx="151800" cy="155125"/>
            </a:xfrm>
            <a:custGeom>
              <a:avLst/>
              <a:gdLst/>
              <a:ahLst/>
              <a:cxnLst/>
              <a:rect l="l" t="t" r="r" b="b"/>
              <a:pathLst>
                <a:path w="6072" h="6205" extrusionOk="0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9162550" y="3271950"/>
              <a:ext cx="52550" cy="737050"/>
            </a:xfrm>
            <a:custGeom>
              <a:avLst/>
              <a:gdLst/>
              <a:ahLst/>
              <a:cxnLst/>
              <a:rect l="l" t="t" r="r" b="b"/>
              <a:pathLst>
                <a:path w="2102" h="29482" extrusionOk="0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9162550" y="3462925"/>
              <a:ext cx="52550" cy="65075"/>
            </a:xfrm>
            <a:custGeom>
              <a:avLst/>
              <a:gdLst/>
              <a:ahLst/>
              <a:cxnLst/>
              <a:rect l="l" t="t" r="r" b="b"/>
              <a:pathLst>
                <a:path w="2102" h="2603" extrusionOk="0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9162550" y="3528800"/>
              <a:ext cx="52550" cy="131775"/>
            </a:xfrm>
            <a:custGeom>
              <a:avLst/>
              <a:gdLst/>
              <a:ahLst/>
              <a:cxnLst/>
              <a:rect l="l" t="t" r="r" b="b"/>
              <a:pathLst>
                <a:path w="2102" h="5271" extrusionOk="0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9162550" y="3737275"/>
              <a:ext cx="52550" cy="110950"/>
            </a:xfrm>
            <a:custGeom>
              <a:avLst/>
              <a:gdLst/>
              <a:ahLst/>
              <a:cxnLst/>
              <a:rect l="l" t="t" r="r" b="b"/>
              <a:pathLst>
                <a:path w="2102" h="4438" extrusionOk="0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8102625" y="3214400"/>
              <a:ext cx="1062450" cy="851475"/>
            </a:xfrm>
            <a:custGeom>
              <a:avLst/>
              <a:gdLst/>
              <a:ahLst/>
              <a:cxnLst/>
              <a:rect l="l" t="t" r="r" b="b"/>
              <a:pathLst>
                <a:path w="42498" h="34059" extrusionOk="0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9252600" y="32602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9252600" y="334785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9252600" y="3964125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9252600" y="387655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9252600" y="3789000"/>
              <a:ext cx="533750" cy="55875"/>
            </a:xfrm>
            <a:custGeom>
              <a:avLst/>
              <a:gdLst/>
              <a:ahLst/>
              <a:cxnLst/>
              <a:rect l="l" t="t" r="r" b="b"/>
              <a:pathLst>
                <a:path w="21350" h="2235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9252600" y="3699750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9252600" y="3436225"/>
              <a:ext cx="533750" cy="56750"/>
            </a:xfrm>
            <a:custGeom>
              <a:avLst/>
              <a:gdLst/>
              <a:ahLst/>
              <a:cxnLst/>
              <a:rect l="l" t="t" r="r" b="b"/>
              <a:pathLst>
                <a:path w="21350" h="2270" extrusionOk="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9252600" y="3523800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9252600" y="3612200"/>
              <a:ext cx="533750" cy="56725"/>
            </a:xfrm>
            <a:custGeom>
              <a:avLst/>
              <a:gdLst/>
              <a:ahLst/>
              <a:cxnLst/>
              <a:rect l="l" t="t" r="r" b="b"/>
              <a:pathLst>
                <a:path w="21350" h="2269" extrusionOk="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9252600" y="313102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9252600" y="4093375"/>
              <a:ext cx="533750" cy="55900"/>
            </a:xfrm>
            <a:custGeom>
              <a:avLst/>
              <a:gdLst/>
              <a:ahLst/>
              <a:cxnLst/>
              <a:rect l="l" t="t" r="r" b="b"/>
              <a:pathLst>
                <a:path w="21350" h="2236" extrusionOk="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9275125" y="3327825"/>
              <a:ext cx="430325" cy="623800"/>
            </a:xfrm>
            <a:custGeom>
              <a:avLst/>
              <a:gdLst/>
              <a:ahLst/>
              <a:cxnLst/>
              <a:rect l="l" t="t" r="r" b="b"/>
              <a:pathLst>
                <a:path w="17213" h="24952" extrusionOk="0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9180050" y="3210250"/>
              <a:ext cx="466200" cy="859800"/>
            </a:xfrm>
            <a:custGeom>
              <a:avLst/>
              <a:gdLst/>
              <a:ahLst/>
              <a:cxnLst/>
              <a:rect l="l" t="t" r="r" b="b"/>
              <a:pathLst>
                <a:path w="18648" h="34392" extrusionOk="0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9387700" y="3327825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9489450" y="3474600"/>
              <a:ext cx="227675" cy="329425"/>
            </a:xfrm>
            <a:custGeom>
              <a:avLst/>
              <a:gdLst/>
              <a:ahLst/>
              <a:cxnLst/>
              <a:rect l="l" t="t" r="r" b="b"/>
              <a:pathLst>
                <a:path w="9107" h="13177" extrusionOk="0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9571175" y="3593025"/>
              <a:ext cx="65075" cy="93425"/>
            </a:xfrm>
            <a:custGeom>
              <a:avLst/>
              <a:gdLst/>
              <a:ahLst/>
              <a:cxnLst/>
              <a:rect l="l" t="t" r="r" b="b"/>
              <a:pathLst>
                <a:path w="2603" h="3737" extrusionOk="0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9662075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9520300" y="36205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9591175" y="372395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9591175" y="3518800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9641225" y="36939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9538650" y="3548825"/>
              <a:ext cx="28375" cy="36700"/>
            </a:xfrm>
            <a:custGeom>
              <a:avLst/>
              <a:gdLst/>
              <a:ahLst/>
              <a:cxnLst/>
              <a:rect l="l" t="t" r="r" b="b"/>
              <a:pathLst>
                <a:path w="1135" h="1468" extrusionOk="0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9538650" y="3694750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9641225" y="3548825"/>
              <a:ext cx="25050" cy="37550"/>
            </a:xfrm>
            <a:custGeom>
              <a:avLst/>
              <a:gdLst/>
              <a:ahLst/>
              <a:cxnLst/>
              <a:rect l="l" t="t" r="r" b="b"/>
              <a:pathLst>
                <a:path w="1002" h="1502" extrusionOk="0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171</Words>
  <Application>Microsoft Office PowerPoint</Application>
  <PresentationFormat>화면 슬라이드 쇼(16:9)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Anaheim</vt:lpstr>
      <vt:lpstr>Antonio</vt:lpstr>
      <vt:lpstr>Archivo Black</vt:lpstr>
      <vt:lpstr>aharoni</vt:lpstr>
      <vt:lpstr>Arial</vt:lpstr>
      <vt:lpstr>Barlow</vt:lpstr>
      <vt:lpstr>Montserrat</vt:lpstr>
      <vt:lpstr>Public Parking Area Consulting by Slidesgo</vt:lpstr>
      <vt:lpstr>Parking helper</vt:lpstr>
      <vt:lpstr>목차</vt:lpstr>
      <vt:lpstr>프로그램 소개</vt:lpstr>
      <vt:lpstr>사용할 OpenAPI</vt:lpstr>
      <vt:lpstr>사용할 OpenAPI</vt:lpstr>
      <vt:lpstr>프로그램 GUI</vt:lpstr>
      <vt:lpstr>개발일정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helper</dc:title>
  <dc:creator>Lenovo</dc:creator>
  <cp:lastModifiedBy>kyuwon Lee</cp:lastModifiedBy>
  <cp:revision>4</cp:revision>
  <dcterms:modified xsi:type="dcterms:W3CDTF">2024-05-14T13:39:54Z</dcterms:modified>
</cp:coreProperties>
</file>