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6" r:id="rId2"/>
    <p:sldId id="28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34" r:id="rId11"/>
    <p:sldId id="328" r:id="rId12"/>
    <p:sldId id="329" r:id="rId13"/>
    <p:sldId id="330" r:id="rId14"/>
    <p:sldId id="331" r:id="rId15"/>
    <p:sldId id="332" r:id="rId16"/>
    <p:sldId id="335" r:id="rId17"/>
    <p:sldId id="336" r:id="rId18"/>
    <p:sldId id="337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0070C0"/>
    <a:srgbClr val="404040"/>
    <a:srgbClr val="CFD5EA"/>
    <a:srgbClr val="CC99FF"/>
    <a:srgbClr val="ED7D31"/>
    <a:srgbClr val="FFC000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4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흐름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E854BC-F390-96E1-CA7F-6F5F15F3B5D0}"/>
              </a:ext>
            </a:extLst>
          </p:cNvPr>
          <p:cNvSpPr/>
          <p:nvPr/>
        </p:nvSpPr>
        <p:spPr>
          <a:xfrm>
            <a:off x="3143621" y="136916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1238F-464C-1014-98A4-7D7C3BB333CC}"/>
              </a:ext>
            </a:extLst>
          </p:cNvPr>
          <p:cNvSpPr/>
          <p:nvPr/>
        </p:nvSpPr>
        <p:spPr>
          <a:xfrm>
            <a:off x="4720046" y="136567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결정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68362-F1F8-B5C9-C276-E2E8EDA6EE27}"/>
              </a:ext>
            </a:extLst>
          </p:cNvPr>
          <p:cNvSpPr/>
          <p:nvPr/>
        </p:nvSpPr>
        <p:spPr>
          <a:xfrm>
            <a:off x="5116662" y="3058987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B30AF-65F8-5805-9F33-D5237F2E348B}"/>
              </a:ext>
            </a:extLst>
          </p:cNvPr>
          <p:cNvSpPr/>
          <p:nvPr/>
        </p:nvSpPr>
        <p:spPr>
          <a:xfrm>
            <a:off x="7159551" y="3058987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</a:t>
            </a:r>
            <a:endParaRPr lang="en-US" altLang="ko-KR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AAE15983-D70D-DB3A-1902-B52768F3BCF7}"/>
              </a:ext>
            </a:extLst>
          </p:cNvPr>
          <p:cNvSpPr/>
          <p:nvPr/>
        </p:nvSpPr>
        <p:spPr>
          <a:xfrm>
            <a:off x="6128876" y="4430590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승리 조건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08E50A22-CC56-7262-8FD6-80B3E5BA8CA4}"/>
              </a:ext>
            </a:extLst>
          </p:cNvPr>
          <p:cNvSpPr/>
          <p:nvPr/>
        </p:nvSpPr>
        <p:spPr>
          <a:xfrm>
            <a:off x="6128877" y="1368747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874642-9E9F-9DE5-6112-EB50DC00A3D2}"/>
              </a:ext>
            </a:extLst>
          </p:cNvPr>
          <p:cNvSpPr/>
          <p:nvPr/>
        </p:nvSpPr>
        <p:spPr>
          <a:xfrm>
            <a:off x="6128875" y="5640558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승리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3D920E-04F5-C391-E19B-B45543C347B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403017" y="1748988"/>
            <a:ext cx="317029" cy="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B4D5C-0B03-DE8D-A348-F4DABCAAEC53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5979442" y="1748988"/>
            <a:ext cx="149435" cy="30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9B3C4F-3DB7-B0D0-F63D-ABF125EA1733}"/>
              </a:ext>
            </a:extLst>
          </p:cNvPr>
          <p:cNvCxnSpPr>
            <a:stCxn id="17" idx="2"/>
            <a:endCxn id="11" idx="0"/>
          </p:cNvCxnSpPr>
          <p:nvPr/>
        </p:nvCxnSpPr>
        <p:spPr>
          <a:xfrm flipH="1">
            <a:off x="6063389" y="2135366"/>
            <a:ext cx="1012215" cy="923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139195-76FD-FD9B-D5A3-483365CB59CE}"/>
              </a:ext>
            </a:extLst>
          </p:cNvPr>
          <p:cNvCxnSpPr>
            <a:stCxn id="17" idx="2"/>
            <a:endCxn id="14" idx="0"/>
          </p:cNvCxnSpPr>
          <p:nvPr/>
        </p:nvCxnSpPr>
        <p:spPr>
          <a:xfrm>
            <a:off x="7075604" y="2135366"/>
            <a:ext cx="1030674" cy="923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4D5A400-267F-E292-4192-4F3DE623A52D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6063389" y="3825606"/>
            <a:ext cx="1012214" cy="604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738CEC1-3ED0-82C6-74B3-09EB47C768A1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7075603" y="3825606"/>
            <a:ext cx="1030675" cy="604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1C56E7-AA91-F05D-E1C8-3541F0DBF59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075603" y="5197209"/>
            <a:ext cx="0" cy="4433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9F3DF8-97DB-29D5-0048-2BBFAD55D9C0}"/>
              </a:ext>
            </a:extLst>
          </p:cNvPr>
          <p:cNvSpPr txBox="1"/>
          <p:nvPr/>
        </p:nvSpPr>
        <p:spPr>
          <a:xfrm>
            <a:off x="8145973" y="249154"/>
            <a:ext cx="413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술래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재단에 생명칩을 일정 개수 이상 수집한다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생존자들이 제한 시간 내 탈출하지 못하게 막는다</a:t>
            </a:r>
            <a:r>
              <a:rPr lang="en-US" altLang="ko-KR" sz="12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61E373-33F8-6481-01D1-C4A3FCE96790}"/>
              </a:ext>
            </a:extLst>
          </p:cNvPr>
          <p:cNvSpPr txBox="1"/>
          <p:nvPr/>
        </p:nvSpPr>
        <p:spPr>
          <a:xfrm>
            <a:off x="8152248" y="1198203"/>
            <a:ext cx="4132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생존자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전력장치를 수리하여 방을 탈출한다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제한시간동안 술래에게 생명칩을 정해진 개수 이하로 뺏기면 승리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4E7118-DAAD-2BD2-3D73-BC5EC017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09458F-5552-20CB-9308-0BADC37D4F06}"/>
              </a:ext>
            </a:extLst>
          </p:cNvPr>
          <p:cNvSpPr/>
          <p:nvPr/>
        </p:nvSpPr>
        <p:spPr>
          <a:xfrm>
            <a:off x="3762058" y="4430590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973D81-36B2-C0BC-8C70-5DD79924373A}"/>
              </a:ext>
            </a:extLst>
          </p:cNvPr>
          <p:cNvSpPr/>
          <p:nvPr/>
        </p:nvSpPr>
        <p:spPr>
          <a:xfrm>
            <a:off x="74418" y="137401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3440B5-6CC3-BC06-501D-23007F1378B0}"/>
              </a:ext>
            </a:extLst>
          </p:cNvPr>
          <p:cNvSpPr/>
          <p:nvPr/>
        </p:nvSpPr>
        <p:spPr>
          <a:xfrm>
            <a:off x="1574801" y="1374019"/>
            <a:ext cx="1332020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게임룸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9E65B7D-47BB-88FB-D36E-EE0500C99B96}"/>
              </a:ext>
            </a:extLst>
          </p:cNvPr>
          <p:cNvCxnSpPr>
            <a:stCxn id="16" idx="1"/>
            <a:endCxn id="28" idx="3"/>
          </p:cNvCxnSpPr>
          <p:nvPr/>
        </p:nvCxnSpPr>
        <p:spPr>
          <a:xfrm flipH="1">
            <a:off x="5655512" y="4813900"/>
            <a:ext cx="4733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067CC26-07FD-B72C-FE51-E96CC964E6C9}"/>
              </a:ext>
            </a:extLst>
          </p:cNvPr>
          <p:cNvCxnSpPr>
            <a:stCxn id="18" idx="1"/>
            <a:endCxn id="35" idx="2"/>
          </p:cNvCxnSpPr>
          <p:nvPr/>
        </p:nvCxnSpPr>
        <p:spPr>
          <a:xfrm rot="10800000">
            <a:off x="2240811" y="2140638"/>
            <a:ext cx="3888064" cy="388323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BD13831-3B15-CE6C-8AA0-E94F69765AA0}"/>
              </a:ext>
            </a:extLst>
          </p:cNvPr>
          <p:cNvCxnSpPr>
            <a:stCxn id="28" idx="1"/>
            <a:endCxn id="35" idx="2"/>
          </p:cNvCxnSpPr>
          <p:nvPr/>
        </p:nvCxnSpPr>
        <p:spPr>
          <a:xfrm rot="10800000">
            <a:off x="2240812" y="2140638"/>
            <a:ext cx="1521247" cy="267326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855A804-B717-1204-433C-B610098BB13B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1333814" y="1757327"/>
            <a:ext cx="24098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BFAB40C-4200-8CA0-070C-A24BAE969F98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 flipV="1">
            <a:off x="2906821" y="1752478"/>
            <a:ext cx="236800" cy="4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619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공통으로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5669A113-807A-5A2F-F9B8-491272D63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53553"/>
              </p:ext>
            </p:extLst>
          </p:nvPr>
        </p:nvGraphicFramePr>
        <p:xfrm>
          <a:off x="329766" y="2364459"/>
          <a:ext cx="11276080" cy="23098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도어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문을 잠금 모드로 설정 하거나 그냥 둘 수 있다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생명칩</a:t>
                      </a:r>
                      <a:endParaRPr lang="ko-KR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생존자는 생명칩을 가지고 플레이 하며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생명칩이 없는 경우 </a:t>
                      </a:r>
                      <a:r>
                        <a:rPr lang="ko-KR" altLang="en-US" sz="18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상호작용에 제약이 생긴다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</a:tbl>
          </a:graphicData>
        </a:graphic>
      </p:graphicFrame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A36995C-F454-3A13-5800-5AFBE5034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24" y="2364459"/>
            <a:ext cx="2277670" cy="1145751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37C667-2CD6-2C0D-34FB-04C866A24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56" y="3535797"/>
            <a:ext cx="2259068" cy="113867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C6B7FBF-F34C-0203-2311-2913312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5" y="272634"/>
            <a:ext cx="616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생존자가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DAEF75AD-3455-DDA4-404A-912D9B70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99073"/>
              </p:ext>
            </p:extLst>
          </p:nvPr>
        </p:nvGraphicFramePr>
        <p:xfrm>
          <a:off x="449421" y="1370454"/>
          <a:ext cx="11293158" cy="46197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7835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6383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708940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전력장치</a:t>
                      </a:r>
                      <a:endParaRPr lang="en-US" altLang="ko-KR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탈출장치를 작동시키기 위해 각 방에 숨겨진</a:t>
                      </a:r>
                      <a:endParaRPr lang="en-US" altLang="ko-KR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전력장치 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개를 수리 하여야 한다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탈출장치</a:t>
                      </a:r>
                      <a:endParaRPr lang="en-US" altLang="ko-KR" sz="240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  <a:p>
                      <a:pPr algn="ctr" latinLnBrk="1"/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(</a:t>
                      </a:r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스위치</a:t>
                      </a:r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)</a:t>
                      </a:r>
                      <a:endParaRPr lang="ko-KR" altLang="en-US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전부 수리 한 후 탈출을 위해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스위치를 조작 해야함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 조작 시 생존자 승리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수리도구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고치기 위한 수리도구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 개수에 맞게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종류가 존재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813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비밀통로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오직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생존자만 사용 가능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 비밀통로 이다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289453"/>
                  </a:ext>
                </a:extLst>
              </a:tr>
            </a:tbl>
          </a:graphicData>
        </a:graphic>
      </p:graphicFrame>
      <p:pic>
        <p:nvPicPr>
          <p:cNvPr id="37" name="Picture 2">
            <a:extLst>
              <a:ext uri="{FF2B5EF4-FFF2-40B4-BE49-F238E27FC236}">
                <a16:creationId xmlns:a16="http://schemas.microsoft.com/office/drawing/2014/main" id="{87C95174-CBCA-8B46-FAE2-8455A66A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01" y="1370454"/>
            <a:ext cx="2295066" cy="116034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A7F44FA-0003-98BE-2F40-910181D6C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480" y="2530802"/>
            <a:ext cx="2295066" cy="116034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A3F3B2F-CF30-4970-A6D2-026C18356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401" y="3675510"/>
            <a:ext cx="2295066" cy="116515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5F02A97E-4BB5-769C-683C-F1739E01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인게임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오브젝트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고유 스킬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9CBE5-43F1-E9C4-8B0B-604EDC0E921D}"/>
              </a:ext>
            </a:extLst>
          </p:cNvPr>
          <p:cNvSpPr/>
          <p:nvPr/>
        </p:nvSpPr>
        <p:spPr>
          <a:xfrm>
            <a:off x="387585" y="3092856"/>
            <a:ext cx="1300537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술래 스킬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3E5635-C4A1-F2A4-CB44-8ADC2F556D90}"/>
              </a:ext>
            </a:extLst>
          </p:cNvPr>
          <p:cNvSpPr/>
          <p:nvPr/>
        </p:nvSpPr>
        <p:spPr>
          <a:xfrm>
            <a:off x="1111139" y="3514079"/>
            <a:ext cx="10705376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2FCCB-FF7A-BD07-4908-5A69A5144AE4}"/>
              </a:ext>
            </a:extLst>
          </p:cNvPr>
          <p:cNvSpPr txBox="1"/>
          <p:nvPr/>
        </p:nvSpPr>
        <p:spPr>
          <a:xfrm>
            <a:off x="1688122" y="3210617"/>
            <a:ext cx="7143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술래만 사용 가능한 고유 스킬이다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  (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일정 시간이 지날 때 마다 하나씩 사용 가능하다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875D8-BE21-E4A7-4EAE-B2FB03A8B81B}"/>
              </a:ext>
            </a:extLst>
          </p:cNvPr>
          <p:cNvSpPr txBox="1"/>
          <p:nvPr/>
        </p:nvSpPr>
        <p:spPr>
          <a:xfrm>
            <a:off x="387586" y="3664155"/>
            <a:ext cx="114410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Small-EMP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모든 전력장치 배전반을 닫는다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2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MiniGame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수리도구를 얻기 위한 미니게임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종류를 랜덤으로 일정시간 비활성화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3"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Door-EMP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방문이 일정 시간동안 잠겨 생존자가 다른 방으로 이동하는 것을 제한함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marL="228600" indent="-228600">
              <a:buAutoNum type="arabicPeriod" startAt="4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SecretPassage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맵에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존재하는 비밀통로 중 술래가 지정한 비밀통로가 비활성화 된다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DF3CD1FD-64EA-37FC-3D2B-8237F2069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39390"/>
              </p:ext>
            </p:extLst>
          </p:nvPr>
        </p:nvGraphicFramePr>
        <p:xfrm>
          <a:off x="329766" y="1471937"/>
          <a:ext cx="11276080" cy="1154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생존자에게서 회수한 생명칩을 보관하는 곳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552AA4A3-9D7C-758B-E1FF-5388C143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74" y="1481828"/>
            <a:ext cx="2278034" cy="1121007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4907A7A-4975-35D5-AFA9-FE25DAEB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63332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블러링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bluring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부드러운 화면전환을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/>
                    </a:p>
                    <a:p>
                      <a:pPr algn="ctr" latinLnBrk="1"/>
                      <a:r>
                        <a:rPr lang="ko-KR" altLang="en-US" sz="2800"/>
                        <a:t>황석주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800" b="1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타 게임과의 차별성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차별성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!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481C2-41EB-8F0A-36CD-FC3A239E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6" y="1777146"/>
            <a:ext cx="5715000" cy="32099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A5E8F-F8C7-498A-E203-1DAB700DBBB6}"/>
              </a:ext>
            </a:extLst>
          </p:cNvPr>
          <p:cNvSpPr txBox="1"/>
          <p:nvPr/>
        </p:nvSpPr>
        <p:spPr>
          <a:xfrm>
            <a:off x="6192955" y="1777146"/>
            <a:ext cx="5623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 게임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Dead By Daylight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사망한 플레이어가 인게임에 큰 영향을 미침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개인플레이도 있고 협동 플레이도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방마다의 컨셉이 달라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유형이 다양해짐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ABDF29-C764-5BAC-5BE5-D43D56AB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 및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이렇게 진행 할 예정이에요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02159"/>
              </p:ext>
            </p:extLst>
          </p:nvPr>
        </p:nvGraphicFramePr>
        <p:xfrm>
          <a:off x="375485" y="1619334"/>
          <a:ext cx="11573264" cy="514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동접테스트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QnA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Q n 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18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4356CD-DF66-2AB2-DE29-7766D93D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19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준비 현황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게임과의 차별성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 및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QnA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개인별 준비 현황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223A99-E887-586D-E130-6F15A943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49721"/>
              </p:ext>
            </p:extLst>
          </p:nvPr>
        </p:nvGraphicFramePr>
        <p:xfrm>
          <a:off x="144096" y="1711160"/>
          <a:ext cx="11903808" cy="3435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673">
                  <a:extLst>
                    <a:ext uri="{9D8B030D-6E8A-4147-A177-3AD203B41FA5}">
                      <a16:colId xmlns:a16="http://schemas.microsoft.com/office/drawing/2014/main" val="295815403"/>
                    </a:ext>
                  </a:extLst>
                </a:gridCol>
                <a:gridCol w="3546231">
                  <a:extLst>
                    <a:ext uri="{9D8B030D-6E8A-4147-A177-3AD203B41FA5}">
                      <a16:colId xmlns:a16="http://schemas.microsoft.com/office/drawing/2014/main" val="485466851"/>
                    </a:ext>
                  </a:extLst>
                </a:gridCol>
                <a:gridCol w="5951904">
                  <a:extLst>
                    <a:ext uri="{9D8B030D-6E8A-4147-A177-3AD203B41FA5}">
                      <a16:colId xmlns:a16="http://schemas.microsoft.com/office/drawing/2014/main" val="1443795171"/>
                    </a:ext>
                  </a:extLst>
                </a:gridCol>
              </a:tblGrid>
              <a:tr h="38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0775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박 동 규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/>
                        <a:t>네트워크 게임 프로그래밍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57616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김 우 빈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나눔스퀘어 Bold" panose="020B0600000101010101"/>
                        </a:rPr>
                        <a:t>서버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3D</a:t>
                      </a:r>
                      <a:r>
                        <a:rPr lang="ko-KR" altLang="en-US"/>
                        <a:t>게임프로그래밍</a:t>
                      </a:r>
                      <a:r>
                        <a:rPr lang="en-US" altLang="ko-KR"/>
                        <a:t>1,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네트워크 게임 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,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 게임서버프로그래밍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73623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황 석 주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/>
                        <a:t>네트워크 게임 프로그래밍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85667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D0E18A-854A-D711-758B-FB04084E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430071-44C8-0AEA-1EF0-CA299FC0AE5C}"/>
              </a:ext>
            </a:extLst>
          </p:cNvPr>
          <p:cNvSpPr/>
          <p:nvPr/>
        </p:nvSpPr>
        <p:spPr>
          <a:xfrm>
            <a:off x="0" y="2174364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04DE9-267E-5F21-E68C-B34F59ED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3324" y1="27007" x2="63324" y2="28175"/>
                        <a14:foregroundMark x1="30907" y1="32701" x2="30769" y2="39124"/>
                        <a14:foregroundMark x1="34890" y1="67445" x2="34890" y2="684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972" y="2331272"/>
            <a:ext cx="820069" cy="771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B20B7-B30E-54B3-5511-36A029837571}"/>
              </a:ext>
            </a:extLst>
          </p:cNvPr>
          <p:cNvSpPr txBox="1"/>
          <p:nvPr/>
        </p:nvSpPr>
        <p:spPr>
          <a:xfrm>
            <a:off x="2090858" y="2393921"/>
            <a:ext cx="28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 Windows 11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E6CBF-ED89-5D0C-3B31-1F585A4A8A29}"/>
              </a:ext>
            </a:extLst>
          </p:cNvPr>
          <p:cNvSpPr/>
          <p:nvPr/>
        </p:nvSpPr>
        <p:spPr>
          <a:xfrm>
            <a:off x="6114760" y="2174364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848B2B-A47D-91B3-05F2-7F063A620D43}"/>
              </a:ext>
            </a:extLst>
          </p:cNvPr>
          <p:cNvSpPr/>
          <p:nvPr/>
        </p:nvSpPr>
        <p:spPr>
          <a:xfrm>
            <a:off x="0" y="3516923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8E9721-EBDF-44F9-62EE-32C2ABFD4E06}"/>
              </a:ext>
            </a:extLst>
          </p:cNvPr>
          <p:cNvSpPr/>
          <p:nvPr/>
        </p:nvSpPr>
        <p:spPr>
          <a:xfrm>
            <a:off x="6114760" y="3516923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microsoft visual studio2019 icon에 대한 이미지 검색결과">
            <a:extLst>
              <a:ext uri="{FF2B5EF4-FFF2-40B4-BE49-F238E27FC236}">
                <a16:creationId xmlns:a16="http://schemas.microsoft.com/office/drawing/2014/main" id="{AC64E882-565C-698C-A488-C0309EEA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3697995"/>
            <a:ext cx="723304" cy="7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DD4166-0ECC-09F6-F7FD-6B14F8619CCA}"/>
              </a:ext>
            </a:extLst>
          </p:cNvPr>
          <p:cNvSpPr txBox="1"/>
          <p:nvPr/>
        </p:nvSpPr>
        <p:spPr>
          <a:xfrm>
            <a:off x="2090858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Visual Studio 2022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80D03B-12C6-8EBF-C606-940F8F580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986" y1="33824" x2="44986" y2="33824"/>
                        <a14:foregroundMark x1="50678" y1="36029" x2="50678" y2="36029"/>
                        <a14:foregroundMark x1="50949" y1="52941" x2="50949" y2="52941"/>
                        <a14:foregroundMark x1="55285" y1="47794" x2="55285" y2="47794"/>
                        <a14:foregroundMark x1="65854" y1="48529" x2="65854" y2="48529"/>
                        <a14:foregroundMark x1="72087" y1="54412" x2="72087" y2="54412"/>
                        <a14:foregroundMark x1="82385" y1="47794" x2="82385" y2="477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4888" y="2331272"/>
            <a:ext cx="2048140" cy="7548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FB9446-91D8-F3DB-9421-C977BE1D8B32}"/>
              </a:ext>
            </a:extLst>
          </p:cNvPr>
          <p:cNvSpPr txBox="1"/>
          <p:nvPr/>
        </p:nvSpPr>
        <p:spPr>
          <a:xfrm>
            <a:off x="8124809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DirectX 12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24260225-6F4A-3428-48F2-EDEBB7A834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4888" y="3543368"/>
            <a:ext cx="2132118" cy="8779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22B2EA-F77A-988B-6CF3-AB528AA69449}"/>
              </a:ext>
            </a:extLst>
          </p:cNvPr>
          <p:cNvSpPr txBox="1"/>
          <p:nvPr/>
        </p:nvSpPr>
        <p:spPr>
          <a:xfrm>
            <a:off x="8205618" y="252404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hub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3C171-480E-1954-102C-AB95DF0E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9923FA-F7BE-0987-B1D2-65A627C38F3A}"/>
              </a:ext>
            </a:extLst>
          </p:cNvPr>
          <p:cNvSpPr/>
          <p:nvPr/>
        </p:nvSpPr>
        <p:spPr>
          <a:xfrm>
            <a:off x="0" y="2142604"/>
            <a:ext cx="12192000" cy="79675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연구 목적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81B7C-6D8D-7D6C-99FC-721DCB619A8E}"/>
              </a:ext>
            </a:extLst>
          </p:cNvPr>
          <p:cNvSpPr txBox="1"/>
          <p:nvPr/>
        </p:nvSpPr>
        <p:spPr>
          <a:xfrm>
            <a:off x="396414" y="2356314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6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개의 방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으로 구성된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맵에서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5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명의 생존자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가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술래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을 피해 탈출하는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,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비대칭 서바이벌 게임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개발 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D5FE9-22FE-5B76-8680-5C95CFAFB38C}"/>
              </a:ext>
            </a:extLst>
          </p:cNvPr>
          <p:cNvSpPr/>
          <p:nvPr/>
        </p:nvSpPr>
        <p:spPr>
          <a:xfrm>
            <a:off x="0" y="2944686"/>
            <a:ext cx="12192000" cy="79675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80842-AF6D-CCDE-D199-64BC3B22A68A}"/>
              </a:ext>
            </a:extLst>
          </p:cNvPr>
          <p:cNvSpPr txBox="1"/>
          <p:nvPr/>
        </p:nvSpPr>
        <p:spPr>
          <a:xfrm>
            <a:off x="396414" y="3158396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DirectX 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인칭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3D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게임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개발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AD4756-D92F-6C70-0ADB-122DBAD80474}"/>
              </a:ext>
            </a:extLst>
          </p:cNvPr>
          <p:cNvSpPr/>
          <p:nvPr/>
        </p:nvSpPr>
        <p:spPr>
          <a:xfrm>
            <a:off x="0" y="3741438"/>
            <a:ext cx="12192000" cy="773672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0C468-FE80-D9B7-4ECE-6F8ACAADC6D8}"/>
              </a:ext>
            </a:extLst>
          </p:cNvPr>
          <p:cNvSpPr txBox="1"/>
          <p:nvPr/>
        </p:nvSpPr>
        <p:spPr>
          <a:xfrm>
            <a:off x="396414" y="3937122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IOCP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서버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멀티플레이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63A594-5006-6733-1C20-7B18EBCD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612551" y="1609385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4645337" y="1243832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간단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5F649-97CE-8FF4-716A-256D7394B9F5}"/>
              </a:ext>
            </a:extLst>
          </p:cNvPr>
          <p:cNvSpPr txBox="1"/>
          <p:nvPr/>
        </p:nvSpPr>
        <p:spPr>
          <a:xfrm>
            <a:off x="4612551" y="2476254"/>
            <a:ext cx="7231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다양한 공간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(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방마다의 컨셉이 다름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에 존재하는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오브젝트를 활용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도망치거나 잡는다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탈출장치를 활성화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는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수리하지 못하게 방해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탈출을 저지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게임내에서의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은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현실에서의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이며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7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시경 게임이 시작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되며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8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시에 술래가 결정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5A650-9A55-3BC4-2A57-F982FC8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1978717"/>
            <a:ext cx="4328504" cy="2805861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191921" y="18227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판당 약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15~25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규모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5164DE-4B2F-EEAE-6939-CEB1D41846DC}"/>
              </a:ext>
            </a:extLst>
          </p:cNvPr>
          <p:cNvSpPr/>
          <p:nvPr/>
        </p:nvSpPr>
        <p:spPr>
          <a:xfrm>
            <a:off x="1705705" y="1726345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예상 플레이 시간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28440F-EB7C-FABB-5F33-9E16E238A4C6}"/>
              </a:ext>
            </a:extLst>
          </p:cNvPr>
          <p:cNvSpPr/>
          <p:nvPr/>
        </p:nvSpPr>
        <p:spPr>
          <a:xfrm>
            <a:off x="4070836" y="2190580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225-842D-8F34-B863-5624EE7687CF}"/>
              </a:ext>
            </a:extLst>
          </p:cNvPr>
          <p:cNvSpPr txBox="1"/>
          <p:nvPr/>
        </p:nvSpPr>
        <p:spPr>
          <a:xfrm>
            <a:off x="4191921" y="253231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FD19F-177F-649D-B35C-BC9C111E8065}"/>
              </a:ext>
            </a:extLst>
          </p:cNvPr>
          <p:cNvSpPr/>
          <p:nvPr/>
        </p:nvSpPr>
        <p:spPr>
          <a:xfrm>
            <a:off x="1705705" y="2445557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인게임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역할 구분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7A4FA-BE49-1B88-C33E-4E7D5B14EBD0}"/>
              </a:ext>
            </a:extLst>
          </p:cNvPr>
          <p:cNvSpPr/>
          <p:nvPr/>
        </p:nvSpPr>
        <p:spPr>
          <a:xfrm>
            <a:off x="4070836" y="2909792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09466-9FB5-6D34-D6AC-A640AF2EA121}"/>
              </a:ext>
            </a:extLst>
          </p:cNvPr>
          <p:cNvSpPr txBox="1"/>
          <p:nvPr/>
        </p:nvSpPr>
        <p:spPr>
          <a:xfrm>
            <a:off x="4191921" y="3253911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수리도구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도면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생명칩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개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FD240C-AC9B-44F4-6EDD-572B2E3B34C0}"/>
              </a:ext>
            </a:extLst>
          </p:cNvPr>
          <p:cNvSpPr/>
          <p:nvPr/>
        </p:nvSpPr>
        <p:spPr>
          <a:xfrm>
            <a:off x="1705705" y="3164769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아이템 개수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0603D-B06F-4286-8BD3-F92E149BA26B}"/>
              </a:ext>
            </a:extLst>
          </p:cNvPr>
          <p:cNvSpPr/>
          <p:nvPr/>
        </p:nvSpPr>
        <p:spPr>
          <a:xfrm>
            <a:off x="4070836" y="3629004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F7ADA-2B0F-832F-94E7-2D4E95103012}"/>
              </a:ext>
            </a:extLst>
          </p:cNvPr>
          <p:cNvSpPr txBox="1"/>
          <p:nvPr/>
        </p:nvSpPr>
        <p:spPr>
          <a:xfrm>
            <a:off x="4191921" y="4052200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탈출장치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|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9E9E5-BEDC-7F53-0A6A-5B61D2D8F189}"/>
              </a:ext>
            </a:extLst>
          </p:cNvPr>
          <p:cNvSpPr/>
          <p:nvPr/>
        </p:nvSpPr>
        <p:spPr>
          <a:xfrm>
            <a:off x="1705705" y="3954292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메인 장치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E5F92F-DA8E-94F1-A68B-9271C4FB32A6}"/>
              </a:ext>
            </a:extLst>
          </p:cNvPr>
          <p:cNvSpPr/>
          <p:nvPr/>
        </p:nvSpPr>
        <p:spPr>
          <a:xfrm>
            <a:off x="4070836" y="4418527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2844F-875A-801A-67DF-AB15B83BC185}"/>
              </a:ext>
            </a:extLst>
          </p:cNvPr>
          <p:cNvSpPr txBox="1"/>
          <p:nvPr/>
        </p:nvSpPr>
        <p:spPr>
          <a:xfrm>
            <a:off x="4191921" y="477141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비밀통로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곳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5AEDE5-136B-A605-3730-0FD64D77A036}"/>
              </a:ext>
            </a:extLst>
          </p:cNvPr>
          <p:cNvSpPr/>
          <p:nvPr/>
        </p:nvSpPr>
        <p:spPr>
          <a:xfrm>
            <a:off x="1705705" y="4673504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장애물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8F25EA-A99A-D5C6-2BFD-6420C79F65D2}"/>
              </a:ext>
            </a:extLst>
          </p:cNvPr>
          <p:cNvSpPr/>
          <p:nvPr/>
        </p:nvSpPr>
        <p:spPr>
          <a:xfrm>
            <a:off x="4070836" y="5137739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52728A-FAC0-208B-6BAE-7A9AE593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2ACF85-E88D-6AC0-E06A-FC6C44E59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01623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BEC72C-8625-5EC3-AEFE-61DDC7CB5689}"/>
              </a:ext>
            </a:extLst>
          </p:cNvPr>
          <p:cNvSpPr/>
          <p:nvPr/>
        </p:nvSpPr>
        <p:spPr>
          <a:xfrm>
            <a:off x="518746" y="2286000"/>
            <a:ext cx="3701562" cy="50116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159020" y="919902"/>
            <a:ext cx="5090160" cy="561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>
                <a:ea typeface="나눔스퀘어" panose="020B0600000101010101"/>
              </a:rPr>
              <a:t>생존자 </a:t>
            </a:r>
            <a:r>
              <a:rPr lang="en-US" altLang="ko-KR" sz="2200" b="1" dirty="0">
                <a:ea typeface="나눔스퀘어" panose="020B0600000101010101"/>
              </a:rPr>
              <a:t>/ </a:t>
            </a:r>
            <a:r>
              <a:rPr lang="ko-KR" altLang="en-US" sz="2200" b="1" dirty="0">
                <a:ea typeface="나눔스퀘어" panose="020B0600000101010101"/>
              </a:rPr>
              <a:t>술래</a:t>
            </a:r>
            <a:endParaRPr lang="en-US" altLang="ko-KR" sz="10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캐릭터 크기 </a:t>
            </a:r>
            <a:r>
              <a:rPr lang="en-US" altLang="ko-KR" sz="1500" b="1" dirty="0">
                <a:ea typeface="나눔스퀘어" panose="020B0600000101010101"/>
              </a:rPr>
              <a:t>(55x55x100 cm)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컨트롤 </a:t>
            </a:r>
            <a:r>
              <a:rPr lang="en-US" altLang="ko-KR" sz="1500" b="1" dirty="0">
                <a:ea typeface="나눔스퀘어" panose="020B0600000101010101"/>
              </a:rPr>
              <a:t>(</a:t>
            </a:r>
            <a:r>
              <a:rPr lang="ko-KR" altLang="en-US" sz="1500" b="1" dirty="0">
                <a:ea typeface="나눔스퀘어" panose="020B0600000101010101"/>
              </a:rPr>
              <a:t>키보드 사용</a:t>
            </a:r>
            <a:r>
              <a:rPr lang="en-US" altLang="ko-KR" sz="1500" b="1" dirty="0">
                <a:ea typeface="나눔스퀘어" panose="020B0600000101010101"/>
              </a:rPr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생존자</a:t>
            </a:r>
            <a:endParaRPr lang="en-US" altLang="ko-KR" sz="1600" b="1" dirty="0">
              <a:solidFill>
                <a:srgbClr val="0070C0"/>
              </a:solidFill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 err="1">
                <a:ea typeface="나눔스퀘어" panose="020B0600000101010101"/>
              </a:rPr>
              <a:t>맵에</a:t>
            </a:r>
            <a:r>
              <a:rPr lang="ko-KR" altLang="en-US" sz="1500" b="1" dirty="0">
                <a:ea typeface="나눔스퀘어" panose="020B0600000101010101"/>
              </a:rPr>
              <a:t> 숨겨져 있는 수리도구 획득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통하여 총 </a:t>
            </a:r>
            <a:r>
              <a:rPr lang="en-US" altLang="ko-KR" sz="1500" b="1" dirty="0">
                <a:ea typeface="나눔스퀘어" panose="020B0600000101010101"/>
              </a:rPr>
              <a:t>4</a:t>
            </a:r>
            <a:r>
              <a:rPr lang="ko-KR" altLang="en-US" sz="1500" b="1" dirty="0">
                <a:ea typeface="나눔스퀘어" panose="020B0600000101010101"/>
              </a:rPr>
              <a:t>개의 전력장치 수리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전력장치 수리 이후 탈출장치 활성화</a:t>
            </a:r>
            <a:r>
              <a:rPr lang="en-US" altLang="ko-KR" sz="1500" b="1" dirty="0">
                <a:ea typeface="나눔스퀘어" panose="020B0600000101010101"/>
              </a:rPr>
              <a:t>, </a:t>
            </a:r>
            <a:r>
              <a:rPr lang="ko-KR" altLang="en-US" sz="1500" b="1" dirty="0">
                <a:ea typeface="나눔스퀘어" panose="020B0600000101010101"/>
              </a:rPr>
              <a:t>탈출</a:t>
            </a:r>
            <a:r>
              <a:rPr lang="en-US" altLang="ko-KR" sz="1500" b="1" dirty="0">
                <a:ea typeface="나눔스퀘어" panose="020B0600000101010101"/>
              </a:rPr>
              <a:t>!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생명칩이 없는 생존자</a:t>
            </a:r>
            <a:endParaRPr lang="en-US" altLang="ko-KR" sz="16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수리만 가능</a:t>
            </a:r>
            <a:r>
              <a:rPr lang="en-US" altLang="ko-KR" sz="1500" b="1" dirty="0">
                <a:ea typeface="나눔스퀘어" panose="020B0600000101010101"/>
              </a:rPr>
              <a:t>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전력장치 스스로 열기 불가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직접 얻을 수 없음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이동만 가능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도어를 스스로 열 수 없음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500" b="1" dirty="0">
              <a:ea typeface="나눔스퀘어" panose="020B0600000101010101"/>
            </a:endParaRPr>
          </a:p>
          <a:p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" panose="020B0600000101010101"/>
              </a:rPr>
              <a:t>술래</a:t>
            </a:r>
            <a:endParaRPr lang="en-US" altLang="ko-KR" sz="1500" b="1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탈출하지 못하게 방해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" panose="020B0600000101010101"/>
              </a:rPr>
              <a:t>한다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" panose="020B0600000101010101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탈출하면 패배</a:t>
            </a:r>
            <a:endParaRPr lang="en-US" altLang="ko-KR" sz="1500" b="1" dirty="0"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게임내 시간 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" panose="020B0600000101010101"/>
              </a:rPr>
              <a:t>24</a:t>
            </a: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시간이 지나면 술래 이동속도 증가</a:t>
            </a: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698B641-BB9C-24A7-A42E-3192A6FC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976</Words>
  <Application>Microsoft Office PowerPoint</Application>
  <PresentationFormat>와이드스크린</PresentationFormat>
  <Paragraphs>285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김우빈(2017182007)</cp:lastModifiedBy>
  <cp:revision>219</cp:revision>
  <dcterms:created xsi:type="dcterms:W3CDTF">2018-03-06T08:13:05Z</dcterms:created>
  <dcterms:modified xsi:type="dcterms:W3CDTF">2022-12-19T05:36:53Z</dcterms:modified>
</cp:coreProperties>
</file>