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448" r:id="rId3"/>
    <p:sldId id="449" r:id="rId4"/>
    <p:sldId id="393" r:id="rId5"/>
    <p:sldId id="522" r:id="rId6"/>
    <p:sldId id="450" r:id="rId7"/>
    <p:sldId id="451" r:id="rId8"/>
    <p:sldId id="452" r:id="rId9"/>
    <p:sldId id="395" r:id="rId10"/>
    <p:sldId id="523" r:id="rId11"/>
    <p:sldId id="525" r:id="rId12"/>
    <p:sldId id="526" r:id="rId13"/>
    <p:sldId id="528" r:id="rId14"/>
    <p:sldId id="396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B2"/>
    <a:srgbClr val="FF66CC"/>
    <a:srgbClr val="95C6FF"/>
    <a:srgbClr val="FFFFCC"/>
    <a:srgbClr val="306C58"/>
    <a:srgbClr val="99C7F3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44" d="100"/>
          <a:sy n="144" d="100"/>
        </p:scale>
        <p:origin x="8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B8157-6F6B-41E8-9C71-578188D24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55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F7B97-B94A-4A52-9295-94F3BC67E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0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093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35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14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7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03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22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04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45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59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9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82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51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2024-10-02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67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4B54C9-4FB0-44A1-8ECB-A2C11724F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2196-7B95-4585-BF15-A0DEE4EB0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7C7E-9A4F-4EA7-9347-C3D639A5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5131-CC70-4A14-95B1-EDCAAFE1C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E87-200D-4F3E-B19B-4F739525F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727B-79C4-482C-9B3B-361348599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3BB0-95A2-43D7-9252-047BB95C67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404E-9529-42B3-BB32-00B337A41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6090-BD25-40CC-A346-0FA57D619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FC04-1EC0-46F0-968E-535D0F7969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E2CB-4093-431D-A2D1-52DE729C5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EE5B434B-B058-430D-BD86-ADC17CBB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249340" y="5048256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6316640" y="409734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428728" y="4286256"/>
            <a:ext cx="6629400" cy="1524000"/>
          </a:xfrm>
          <a:prstGeom prst="rect">
            <a:avLst/>
          </a:prstGeom>
          <a:solidFill>
            <a:srgbClr val="0066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화일에</a:t>
            </a:r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대한 또 다른 접근 경로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1249340" y="2619364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6316640" y="166845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1428728" y="1857364"/>
            <a:ext cx="6629400" cy="1524000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sz="28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레코드를 </a:t>
            </a:r>
            <a:r>
              <a:rPr lang="ko-KR" altLang="en-US" sz="2800" dirty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빠르게</a:t>
            </a:r>
            <a:r>
              <a:rPr lang="ko-KR" altLang="en-US" sz="28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찾을 수 있도록 도와주는 보조 </a:t>
            </a:r>
            <a:r>
              <a:rPr lang="ko-KR" altLang="en-US" sz="28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</a:t>
            </a:r>
            <a:endParaRPr lang="en-US" altLang="ko-KR" sz="28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31"/>
    </mc:Choice>
    <mc:Fallback xmlns="">
      <p:transition spd="slow" advTm="4779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10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11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48711BA6-EA29-EF91-A539-BE58C4174570}"/>
              </a:ext>
            </a:extLst>
          </p:cNvPr>
          <p:cNvSpPr/>
          <p:nvPr/>
        </p:nvSpPr>
        <p:spPr>
          <a:xfrm>
            <a:off x="395536" y="3291310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4-2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8F5AE8-2F9D-054C-F463-D9BB195F9ED3}"/>
              </a:ext>
            </a:extLst>
          </p:cNvPr>
          <p:cNvCxnSpPr/>
          <p:nvPr/>
        </p:nvCxnSpPr>
        <p:spPr>
          <a:xfrm>
            <a:off x="4874810" y="380994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A8E31-073F-8493-0095-DA52C1EA6E20}"/>
              </a:ext>
            </a:extLst>
          </p:cNvPr>
          <p:cNvCxnSpPr>
            <a:cxnSpLocks/>
          </p:cNvCxnSpPr>
          <p:nvPr/>
        </p:nvCxnSpPr>
        <p:spPr>
          <a:xfrm>
            <a:off x="1691680" y="3917253"/>
            <a:ext cx="223224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E86184-500E-8CD0-C3C2-7CB82E50EEAA}"/>
              </a:ext>
            </a:extLst>
          </p:cNvPr>
          <p:cNvSpPr txBox="1"/>
          <p:nvPr/>
        </p:nvSpPr>
        <p:spPr>
          <a:xfrm>
            <a:off x="5310592" y="400628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3E979-AF1E-9F8A-F16B-AB645F6CAD05}"/>
              </a:ext>
            </a:extLst>
          </p:cNvPr>
          <p:cNvSpPr txBox="1"/>
          <p:nvPr/>
        </p:nvSpPr>
        <p:spPr>
          <a:xfrm>
            <a:off x="5312449" y="421034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922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12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48711BA6-EA29-EF91-A539-BE58C4174570}"/>
              </a:ext>
            </a:extLst>
          </p:cNvPr>
          <p:cNvSpPr/>
          <p:nvPr/>
        </p:nvSpPr>
        <p:spPr>
          <a:xfrm>
            <a:off x="395536" y="3291310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4-2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8F5AE8-2F9D-054C-F463-D9BB195F9ED3}"/>
              </a:ext>
            </a:extLst>
          </p:cNvPr>
          <p:cNvCxnSpPr/>
          <p:nvPr/>
        </p:nvCxnSpPr>
        <p:spPr>
          <a:xfrm>
            <a:off x="4874810" y="380994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A8E31-073F-8493-0095-DA52C1EA6E20}"/>
              </a:ext>
            </a:extLst>
          </p:cNvPr>
          <p:cNvCxnSpPr>
            <a:cxnSpLocks/>
          </p:cNvCxnSpPr>
          <p:nvPr/>
        </p:nvCxnSpPr>
        <p:spPr>
          <a:xfrm>
            <a:off x="1691680" y="3917253"/>
            <a:ext cx="223224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E86184-500E-8CD0-C3C2-7CB82E50EEAA}"/>
              </a:ext>
            </a:extLst>
          </p:cNvPr>
          <p:cNvSpPr txBox="1"/>
          <p:nvPr/>
        </p:nvSpPr>
        <p:spPr>
          <a:xfrm>
            <a:off x="5310592" y="400628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3E979-AF1E-9F8A-F16B-AB645F6CAD05}"/>
              </a:ext>
            </a:extLst>
          </p:cNvPr>
          <p:cNvSpPr txBox="1"/>
          <p:nvPr/>
        </p:nvSpPr>
        <p:spPr>
          <a:xfrm>
            <a:off x="5312449" y="421034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CD92C8FA-58D2-701D-F1FC-D92CA20C99B8}"/>
              </a:ext>
            </a:extLst>
          </p:cNvPr>
          <p:cNvSpPr/>
          <p:nvPr/>
        </p:nvSpPr>
        <p:spPr>
          <a:xfrm>
            <a:off x="392860" y="3631980"/>
            <a:ext cx="1152128" cy="5941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5-1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5-2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FCCCAB-E1EA-9420-F2B0-D879800E6669}"/>
              </a:ext>
            </a:extLst>
          </p:cNvPr>
          <p:cNvSpPr txBox="1"/>
          <p:nvPr/>
        </p:nvSpPr>
        <p:spPr>
          <a:xfrm>
            <a:off x="5309441" y="4403253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-3</a:t>
            </a:r>
            <a:endParaRPr lang="ko-KR" altLang="en-US" sz="105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82089C-1341-7987-6AE3-D2E4123F6502}"/>
              </a:ext>
            </a:extLst>
          </p:cNvPr>
          <p:cNvCxnSpPr/>
          <p:nvPr/>
        </p:nvCxnSpPr>
        <p:spPr>
          <a:xfrm>
            <a:off x="4863236" y="414553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87DF336-641D-0ACD-1B01-545D2EA4667F}"/>
              </a:ext>
            </a:extLst>
          </p:cNvPr>
          <p:cNvCxnSpPr/>
          <p:nvPr/>
        </p:nvCxnSpPr>
        <p:spPr>
          <a:xfrm>
            <a:off x="4869023" y="436510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1DBBFF-9F58-2ECC-7735-2BA631D63CF6}"/>
              </a:ext>
            </a:extLst>
          </p:cNvPr>
          <p:cNvCxnSpPr/>
          <p:nvPr/>
        </p:nvCxnSpPr>
        <p:spPr>
          <a:xfrm>
            <a:off x="4874810" y="4546406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DD875BF2-7112-A6F3-E32B-B696D3EE1FAD}"/>
              </a:ext>
            </a:extLst>
          </p:cNvPr>
          <p:cNvSpPr/>
          <p:nvPr/>
        </p:nvSpPr>
        <p:spPr>
          <a:xfrm rot="20560066">
            <a:off x="7132781" y="3186838"/>
            <a:ext cx="1728189" cy="1286080"/>
          </a:xfrm>
          <a:prstGeom prst="irregularSeal1">
            <a:avLst/>
          </a:prstGeom>
          <a:solidFill>
            <a:srgbClr val="FF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6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13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48711BA6-EA29-EF91-A539-BE58C4174570}"/>
              </a:ext>
            </a:extLst>
          </p:cNvPr>
          <p:cNvSpPr/>
          <p:nvPr/>
        </p:nvSpPr>
        <p:spPr>
          <a:xfrm>
            <a:off x="395536" y="3291310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4-2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8F5AE8-2F9D-054C-F463-D9BB195F9ED3}"/>
              </a:ext>
            </a:extLst>
          </p:cNvPr>
          <p:cNvCxnSpPr/>
          <p:nvPr/>
        </p:nvCxnSpPr>
        <p:spPr>
          <a:xfrm>
            <a:off x="4874810" y="380994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A8E31-073F-8493-0095-DA52C1EA6E20}"/>
              </a:ext>
            </a:extLst>
          </p:cNvPr>
          <p:cNvCxnSpPr>
            <a:cxnSpLocks/>
          </p:cNvCxnSpPr>
          <p:nvPr/>
        </p:nvCxnSpPr>
        <p:spPr>
          <a:xfrm>
            <a:off x="1691680" y="3917253"/>
            <a:ext cx="223224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E86184-500E-8CD0-C3C2-7CB82E50EEAA}"/>
              </a:ext>
            </a:extLst>
          </p:cNvPr>
          <p:cNvSpPr txBox="1"/>
          <p:nvPr/>
        </p:nvSpPr>
        <p:spPr>
          <a:xfrm>
            <a:off x="5310592" y="400628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3E979-AF1E-9F8A-F16B-AB645F6CAD05}"/>
              </a:ext>
            </a:extLst>
          </p:cNvPr>
          <p:cNvSpPr txBox="1"/>
          <p:nvPr/>
        </p:nvSpPr>
        <p:spPr>
          <a:xfrm>
            <a:off x="5312449" y="421034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CD92C8FA-58D2-701D-F1FC-D92CA20C99B8}"/>
              </a:ext>
            </a:extLst>
          </p:cNvPr>
          <p:cNvSpPr/>
          <p:nvPr/>
        </p:nvSpPr>
        <p:spPr>
          <a:xfrm>
            <a:off x="392860" y="3631980"/>
            <a:ext cx="1152128" cy="5941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5-1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5-2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FCCCAB-E1EA-9420-F2B0-D879800E6669}"/>
              </a:ext>
            </a:extLst>
          </p:cNvPr>
          <p:cNvSpPr txBox="1"/>
          <p:nvPr/>
        </p:nvSpPr>
        <p:spPr>
          <a:xfrm>
            <a:off x="5309441" y="4403253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-3</a:t>
            </a:r>
            <a:endParaRPr lang="ko-KR" altLang="en-US" sz="105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82089C-1341-7987-6AE3-D2E4123F6502}"/>
              </a:ext>
            </a:extLst>
          </p:cNvPr>
          <p:cNvCxnSpPr/>
          <p:nvPr/>
        </p:nvCxnSpPr>
        <p:spPr>
          <a:xfrm>
            <a:off x="4863236" y="414553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87DF336-641D-0ACD-1B01-545D2EA4667F}"/>
              </a:ext>
            </a:extLst>
          </p:cNvPr>
          <p:cNvCxnSpPr/>
          <p:nvPr/>
        </p:nvCxnSpPr>
        <p:spPr>
          <a:xfrm>
            <a:off x="4869023" y="436510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1DBBFF-9F58-2ECC-7735-2BA631D63CF6}"/>
              </a:ext>
            </a:extLst>
          </p:cNvPr>
          <p:cNvCxnSpPr/>
          <p:nvPr/>
        </p:nvCxnSpPr>
        <p:spPr>
          <a:xfrm>
            <a:off x="4874810" y="4546406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DD875BF2-7112-A6F3-E32B-B696D3EE1FAD}"/>
              </a:ext>
            </a:extLst>
          </p:cNvPr>
          <p:cNvSpPr/>
          <p:nvPr/>
        </p:nvSpPr>
        <p:spPr>
          <a:xfrm rot="20560066">
            <a:off x="7132781" y="3186838"/>
            <a:ext cx="1728189" cy="1286080"/>
          </a:xfrm>
          <a:prstGeom prst="irregularSeal1">
            <a:avLst/>
          </a:prstGeom>
          <a:solidFill>
            <a:srgbClr val="FF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병합</a:t>
            </a:r>
            <a:endParaRPr lang="ko-KR" altLang="en-US" dirty="0"/>
          </a:p>
        </p:txBody>
      </p:sp>
      <p:sp>
        <p:nvSpPr>
          <p:cNvPr id="41" name="모서리가 둥근 직사각형 30">
            <a:extLst>
              <a:ext uri="{FF2B5EF4-FFF2-40B4-BE49-F238E27FC236}">
                <a16:creationId xmlns:a16="http://schemas.microsoft.com/office/drawing/2014/main" id="{17612D8F-9652-E2BD-00FC-614B08CE11CA}"/>
              </a:ext>
            </a:extLst>
          </p:cNvPr>
          <p:cNvSpPr/>
          <p:nvPr/>
        </p:nvSpPr>
        <p:spPr>
          <a:xfrm>
            <a:off x="395536" y="6248605"/>
            <a:ext cx="41764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때 인덱스를 사용하는 것이 더 좋은가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12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21696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크기는 어느 정도 일까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2.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개수는 몇 개인가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3.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하나의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몇 개의 인덱스를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만들수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있을까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2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ko-KR" altLang="en-US" dirty="0" err="1"/>
              <a:t>엔트리</a:t>
            </a:r>
            <a:endParaRPr lang="ko-KR" altLang="en-US" dirty="0"/>
          </a:p>
        </p:txBody>
      </p:sp>
      <p:sp>
        <p:nvSpPr>
          <p:cNvPr id="3" name="Freeform 3"/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 rot="10800000">
            <a:off x="6096000" y="18288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208088" y="2017713"/>
            <a:ext cx="6629400" cy="1524000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화일의</a:t>
            </a:r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1047750" y="49133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 rot="10800000">
            <a:off x="6115050" y="39624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1227138" y="4151313"/>
            <a:ext cx="6629400" cy="1524000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구조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키 값들</a:t>
            </a:r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 주소</a:t>
            </a:r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07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3</a:t>
            </a:fld>
            <a:endParaRPr lang="en-US" altLang="ko-KR" dirty="0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7784" y="478687"/>
            <a:ext cx="4104456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78378" y="4852258"/>
            <a:ext cx="3277598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6732240" y="1982198"/>
            <a:ext cx="144015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078378" y="830070"/>
            <a:ext cx="3240360" cy="828965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20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구조</a:t>
            </a:r>
            <a:endParaRPr lang="en-US" altLang="ko-KR" sz="20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6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키 값들</a:t>
            </a:r>
            <a:r>
              <a:rPr lang="en-US" altLang="ko-KR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 주소</a:t>
            </a:r>
            <a:r>
              <a:rPr lang="en-US" altLang="ko-KR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15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15"/>
    </mc:Choice>
    <mc:Fallback xmlns="">
      <p:transition spd="slow" advTm="2419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4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63688" y="341313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714884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844823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826657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528" y="1215863"/>
            <a:ext cx="3960440" cy="77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 해당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블록포인터가 가리키는 블록부터 원하는 레코드를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536" y="6151517"/>
            <a:ext cx="403244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검색할 때 인덱스를 사용하는 것이 더 좋은가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051"/>
    </mc:Choice>
    <mc:Fallback xmlns="">
      <p:transition spd="slow" advTm="1021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CC57-55CB-932C-19AF-9CE90FD1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 err="1"/>
              <a:t>순서화일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인덱스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A43122-2BD8-7517-1B5A-02FA121189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4048" y="2121821"/>
            <a:ext cx="3779484" cy="3575320"/>
          </a:xfr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99739B-B397-3302-7450-B2643189C211}"/>
              </a:ext>
            </a:extLst>
          </p:cNvPr>
          <p:cNvGrpSpPr/>
          <p:nvPr/>
        </p:nvGrpSpPr>
        <p:grpSpPr>
          <a:xfrm>
            <a:off x="1691680" y="1988840"/>
            <a:ext cx="1604950" cy="4428381"/>
            <a:chOff x="1187624" y="1268760"/>
            <a:chExt cx="3636144" cy="53644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69C23D-4A79-4E61-096E-FBC3B988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F50720-17D4-1427-79D3-11EA25A8FF35}"/>
                </a:ext>
              </a:extLst>
            </p:cNvPr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03C5C96-0B8F-7C28-A14D-D2B53EF937D3}"/>
                  </a:ext>
                </a:extLst>
              </p:cNvPr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F0C0B3F4-456D-7DFA-8BCE-1FA15D349364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1604A01F-93BF-3E9E-1FEA-4937AE48D494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6E67EEE-3AF7-B993-6EA7-BC42968B1280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A0782CE-C3B9-84BE-9F3A-1F45EF46256B}"/>
                  </a:ext>
                </a:extLst>
              </p:cNvPr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5F463E99-5E9D-B9CD-A42A-DBF40610E223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581C96EB-9F93-5848-64ED-84829C0F5C5D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2FE848F6-130F-C882-00D7-AD870F7C8FC5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A94F661-9483-9628-F328-85E0C4636A72}"/>
                  </a:ext>
                </a:extLst>
              </p:cNvPr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80D82C29-14C9-A6BC-18A5-4DDB77A072EC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1292E493-7A01-42F2-D6FA-1B76BC200A36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09A0640B-FD8F-5DCE-4F39-02770A058A6A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55C50C7-FD67-8035-B8FA-232CC869E240}"/>
                  </a:ext>
                </a:extLst>
              </p:cNvPr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BE63E563-2149-A382-82D5-A595CD984127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F7B9E9D3-932D-3414-4FC6-C95B1B95AB79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3CD0F1E-691F-2EFF-F49B-3B30B630A2C4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93E6960A-D76F-5DAE-9535-AB933347ED9F}"/>
                  </a:ext>
                </a:extLst>
              </p:cNvPr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3309F3E9-CB3E-3493-D133-2C2393BA5934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2838F645-D6EF-1DA6-A512-2662E29E4217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C394BB4-FB1C-38C9-7419-B7D4BCFF3695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27761DAF-1453-1BE1-EFAC-1562F00BD55C}"/>
              </a:ext>
            </a:extLst>
          </p:cNvPr>
          <p:cNvSpPr/>
          <p:nvPr/>
        </p:nvSpPr>
        <p:spPr>
          <a:xfrm>
            <a:off x="4976633" y="1324541"/>
            <a:ext cx="3960440" cy="77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 해당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엔트리를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찾는다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블록포인터가 가리키는 블록부터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순차검색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C6431E0F-6032-0200-83DC-7EC8971F501A}"/>
              </a:ext>
            </a:extLst>
          </p:cNvPr>
          <p:cNvSpPr/>
          <p:nvPr/>
        </p:nvSpPr>
        <p:spPr>
          <a:xfrm>
            <a:off x="1187624" y="1327612"/>
            <a:ext cx="2808312" cy="46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순서화일의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처음부터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순차검색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109B530-5861-D5D6-9022-433F11C5E968}"/>
              </a:ext>
            </a:extLst>
          </p:cNvPr>
          <p:cNvSpPr/>
          <p:nvPr/>
        </p:nvSpPr>
        <p:spPr>
          <a:xfrm>
            <a:off x="502978" y="2121821"/>
            <a:ext cx="97267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sp>
        <p:nvSpPr>
          <p:cNvPr id="31" name="모서리가 둥근 직사각형 29">
            <a:extLst>
              <a:ext uri="{FF2B5EF4-FFF2-40B4-BE49-F238E27FC236}">
                <a16:creationId xmlns:a16="http://schemas.microsoft.com/office/drawing/2014/main" id="{5AD41DD0-B600-191F-CF69-BF21244FEACD}"/>
              </a:ext>
            </a:extLst>
          </p:cNvPr>
          <p:cNvSpPr/>
          <p:nvPr/>
        </p:nvSpPr>
        <p:spPr>
          <a:xfrm>
            <a:off x="503096" y="2453417"/>
            <a:ext cx="97267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37042A47-428E-B159-E5E1-CC97301DEA52}"/>
              </a:ext>
            </a:extLst>
          </p:cNvPr>
          <p:cNvSpPr/>
          <p:nvPr/>
        </p:nvSpPr>
        <p:spPr>
          <a:xfrm>
            <a:off x="503214" y="2785013"/>
            <a:ext cx="97267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874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6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413869" y="449772"/>
            <a:ext cx="4104456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12187" y="6201755"/>
            <a:ext cx="3277598" cy="611621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18887" y="1953283"/>
            <a:ext cx="143453" cy="460183"/>
            <a:chOff x="648000" y="1916832"/>
            <a:chExt cx="360040" cy="432048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518747" y="2873649"/>
            <a:ext cx="143453" cy="460183"/>
            <a:chOff x="648000" y="1916832"/>
            <a:chExt cx="360040" cy="4320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518606" y="3794015"/>
            <a:ext cx="143453" cy="460183"/>
            <a:chOff x="648000" y="1916832"/>
            <a:chExt cx="360040" cy="432048"/>
          </a:xfrm>
        </p:grpSpPr>
        <p:cxnSp>
          <p:nvCxnSpPr>
            <p:cNvPr id="18" name="직선 화살표 연결선 17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518466" y="4714381"/>
            <a:ext cx="143453" cy="460183"/>
            <a:chOff x="648000" y="1916832"/>
            <a:chExt cx="360040" cy="432048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518325" y="5634747"/>
            <a:ext cx="143453" cy="460183"/>
            <a:chOff x="648000" y="1916832"/>
            <a:chExt cx="360040" cy="432048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911390" y="34685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9592" y="729147"/>
            <a:ext cx="3036134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05511" y="3678134"/>
            <a:ext cx="1722123" cy="576064"/>
            <a:chOff x="6588224" y="1556792"/>
            <a:chExt cx="864096" cy="576064"/>
          </a:xfrm>
        </p:grpSpPr>
        <p:grpSp>
          <p:nvGrpSpPr>
            <p:cNvPr id="3" name="그룹 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6803964" y="3678134"/>
            <a:ext cx="1723669" cy="576064"/>
            <a:chOff x="6588224" y="1556792"/>
            <a:chExt cx="864096" cy="576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423179" y="3109349"/>
            <a:ext cx="2078315" cy="793759"/>
            <a:chOff x="6588224" y="1556792"/>
            <a:chExt cx="864096" cy="576064"/>
          </a:xfrm>
        </p:grpSpPr>
        <p:grpSp>
          <p:nvGrpSpPr>
            <p:cNvPr id="56" name="그룹 5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6518325" y="3565252"/>
            <a:ext cx="645963" cy="861097"/>
            <a:chOff x="6518325" y="3565252"/>
            <a:chExt cx="645963" cy="861097"/>
          </a:xfrm>
        </p:grpSpPr>
        <p:cxnSp>
          <p:nvCxnSpPr>
            <p:cNvPr id="29" name="꺾인 연결선 28"/>
            <p:cNvCxnSpPr>
              <a:stCxn id="289794" idx="3"/>
              <a:endCxn id="2" idx="0"/>
            </p:cNvCxnSpPr>
            <p:nvPr/>
          </p:nvCxnSpPr>
          <p:spPr>
            <a:xfrm>
              <a:off x="6518325" y="3565252"/>
              <a:ext cx="645962" cy="1128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0" idx="2"/>
            </p:cNvCxnSpPr>
            <p:nvPr/>
          </p:nvCxnSpPr>
          <p:spPr>
            <a:xfrm rot="5400000">
              <a:off x="6755232" y="4017293"/>
              <a:ext cx="172151" cy="6459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6841306" y="1656129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74" name="오른쪽 화살표 73"/>
          <p:cNvSpPr/>
          <p:nvPr/>
        </p:nvSpPr>
        <p:spPr>
          <a:xfrm>
            <a:off x="1621780" y="3565251"/>
            <a:ext cx="756084" cy="8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485876" y="4743660"/>
            <a:ext cx="1080121" cy="1458095"/>
            <a:chOff x="6588224" y="1556792"/>
            <a:chExt cx="864098" cy="1140784"/>
          </a:xfrm>
        </p:grpSpPr>
        <p:grpSp>
          <p:nvGrpSpPr>
            <p:cNvPr id="76" name="그룹 7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588224" y="1988840"/>
              <a:ext cx="864098" cy="708736"/>
              <a:chOff x="6588224" y="1556792"/>
              <a:chExt cx="864098" cy="70873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588228" y="212151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876258" y="212151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79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197"/>
    </mc:Choice>
    <mc:Fallback xmlns="">
      <p:transition spd="slow" advTm="409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7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19772" y="438401"/>
            <a:ext cx="4104456" cy="6230959"/>
          </a:xfrm>
        </p:spPr>
      </p:pic>
      <p:grpSp>
        <p:nvGrpSpPr>
          <p:cNvPr id="7" name="그룹 6"/>
          <p:cNvGrpSpPr/>
          <p:nvPr/>
        </p:nvGrpSpPr>
        <p:grpSpPr>
          <a:xfrm>
            <a:off x="6624790" y="1941912"/>
            <a:ext cx="143453" cy="460183"/>
            <a:chOff x="648000" y="1916832"/>
            <a:chExt cx="360040" cy="432048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624650" y="2862278"/>
            <a:ext cx="143453" cy="460183"/>
            <a:chOff x="648000" y="1916832"/>
            <a:chExt cx="360040" cy="4320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24369" y="4703010"/>
            <a:ext cx="143453" cy="460183"/>
            <a:chOff x="648000" y="1916832"/>
            <a:chExt cx="360040" cy="432048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624228" y="5623376"/>
            <a:ext cx="143453" cy="460183"/>
            <a:chOff x="648000" y="1916832"/>
            <a:chExt cx="360040" cy="432048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017293" y="335484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911414" y="3666763"/>
            <a:ext cx="1722123" cy="576064"/>
            <a:chOff x="6588224" y="1556792"/>
            <a:chExt cx="864096" cy="576064"/>
          </a:xfrm>
        </p:grpSpPr>
        <p:grpSp>
          <p:nvGrpSpPr>
            <p:cNvPr id="3" name="그룹 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6909867" y="3666763"/>
            <a:ext cx="1723669" cy="576064"/>
            <a:chOff x="6588224" y="1556792"/>
            <a:chExt cx="864096" cy="576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529082" y="3097978"/>
            <a:ext cx="2078315" cy="793759"/>
            <a:chOff x="6588224" y="1556792"/>
            <a:chExt cx="864096" cy="576064"/>
          </a:xfrm>
        </p:grpSpPr>
        <p:grpSp>
          <p:nvGrpSpPr>
            <p:cNvPr id="56" name="그룹 5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6624228" y="3553881"/>
            <a:ext cx="645963" cy="861097"/>
            <a:chOff x="6624228" y="3553881"/>
            <a:chExt cx="645963" cy="861097"/>
          </a:xfrm>
        </p:grpSpPr>
        <p:cxnSp>
          <p:nvCxnSpPr>
            <p:cNvPr id="29" name="꺾인 연결선 28"/>
            <p:cNvCxnSpPr>
              <a:stCxn id="289794" idx="3"/>
              <a:endCxn id="2" idx="0"/>
            </p:cNvCxnSpPr>
            <p:nvPr/>
          </p:nvCxnSpPr>
          <p:spPr>
            <a:xfrm>
              <a:off x="6624228" y="3553881"/>
              <a:ext cx="645962" cy="1128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0" idx="2"/>
            </p:cNvCxnSpPr>
            <p:nvPr/>
          </p:nvCxnSpPr>
          <p:spPr>
            <a:xfrm rot="5400000">
              <a:off x="6861135" y="4005922"/>
              <a:ext cx="172151" cy="6459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6947209" y="1644758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35731" y="1293840"/>
            <a:ext cx="987740" cy="478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5495" y="717776"/>
            <a:ext cx="3036134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1779" y="3186369"/>
            <a:ext cx="1080120" cy="1397555"/>
            <a:chOff x="6588224" y="1556792"/>
            <a:chExt cx="864097" cy="999604"/>
          </a:xfrm>
        </p:grpSpPr>
        <p:grpSp>
          <p:nvGrpSpPr>
            <p:cNvPr id="96" name="그룹 9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2591781" y="4732290"/>
            <a:ext cx="1080120" cy="1184041"/>
            <a:chOff x="6588224" y="1556792"/>
            <a:chExt cx="864097" cy="999604"/>
          </a:xfrm>
        </p:grpSpPr>
        <p:grpSp>
          <p:nvGrpSpPr>
            <p:cNvPr id="75" name="그룹 74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6" name="직선 화살표 연결선 115"/>
          <p:cNvCxnSpPr/>
          <p:nvPr/>
        </p:nvCxnSpPr>
        <p:spPr>
          <a:xfrm flipV="1">
            <a:off x="3535731" y="1365848"/>
            <a:ext cx="987740" cy="19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535731" y="1365848"/>
            <a:ext cx="98774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3535731" y="2229944"/>
            <a:ext cx="987740" cy="143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endCxn id="66" idx="1"/>
          </p:cNvCxnSpPr>
          <p:nvPr/>
        </p:nvCxnSpPr>
        <p:spPr>
          <a:xfrm flipV="1">
            <a:off x="3535731" y="3197198"/>
            <a:ext cx="993351" cy="6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2" idx="1"/>
          </p:cNvCxnSpPr>
          <p:nvPr/>
        </p:nvCxnSpPr>
        <p:spPr>
          <a:xfrm flipV="1">
            <a:off x="3535731" y="3738771"/>
            <a:ext cx="3375683" cy="108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3535731" y="4098811"/>
            <a:ext cx="987740" cy="86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3" name="직선 화살표 연결선 289792"/>
          <p:cNvCxnSpPr/>
          <p:nvPr/>
        </p:nvCxnSpPr>
        <p:spPr>
          <a:xfrm flipV="1">
            <a:off x="3535728" y="4966248"/>
            <a:ext cx="987743" cy="1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7" name="직선 화살표 연결선 289796"/>
          <p:cNvCxnSpPr/>
          <p:nvPr/>
        </p:nvCxnSpPr>
        <p:spPr>
          <a:xfrm>
            <a:off x="3535731" y="5326288"/>
            <a:ext cx="1008577" cy="5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804" name="꺾인 연결선 289803"/>
          <p:cNvCxnSpPr/>
          <p:nvPr/>
        </p:nvCxnSpPr>
        <p:spPr>
          <a:xfrm rot="16200000" flipH="1">
            <a:off x="3214203" y="4647332"/>
            <a:ext cx="125648" cy="56965"/>
          </a:xfrm>
          <a:prstGeom prst="bentConnector3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오른쪽 화살표 141"/>
          <p:cNvSpPr/>
          <p:nvPr/>
        </p:nvSpPr>
        <p:spPr>
          <a:xfrm>
            <a:off x="1727683" y="3553880"/>
            <a:ext cx="756084" cy="8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119" name="Rectangle 3"/>
          <p:cNvSpPr>
            <a:spLocks noGrp="1" noChangeArrowheads="1"/>
          </p:cNvSpPr>
          <p:nvPr>
            <p:ph type="title"/>
          </p:nvPr>
        </p:nvSpPr>
        <p:spPr>
          <a:xfrm>
            <a:off x="312187" y="6201755"/>
            <a:ext cx="3277598" cy="611621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222158" y="1672974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인덱스에서의 분할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1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02"/>
    </mc:Choice>
    <mc:Fallback xmlns="">
      <p:transition spd="slow" advTm="185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8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19772" y="438401"/>
            <a:ext cx="4104456" cy="6230959"/>
          </a:xfrm>
        </p:spPr>
      </p:pic>
      <p:grpSp>
        <p:nvGrpSpPr>
          <p:cNvPr id="7" name="그룹 6"/>
          <p:cNvGrpSpPr/>
          <p:nvPr/>
        </p:nvGrpSpPr>
        <p:grpSpPr>
          <a:xfrm>
            <a:off x="6624790" y="1941912"/>
            <a:ext cx="143453" cy="460183"/>
            <a:chOff x="648000" y="1916832"/>
            <a:chExt cx="360040" cy="432048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624650" y="2862278"/>
            <a:ext cx="143453" cy="460183"/>
            <a:chOff x="648000" y="1916832"/>
            <a:chExt cx="360040" cy="4320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24369" y="4703010"/>
            <a:ext cx="143453" cy="460183"/>
            <a:chOff x="648000" y="1916832"/>
            <a:chExt cx="360040" cy="432048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624228" y="5623376"/>
            <a:ext cx="143453" cy="460183"/>
            <a:chOff x="648000" y="1916832"/>
            <a:chExt cx="360040" cy="432048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017293" y="335484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911414" y="3666763"/>
            <a:ext cx="1722123" cy="576064"/>
            <a:chOff x="6588224" y="1556792"/>
            <a:chExt cx="864096" cy="576064"/>
          </a:xfrm>
        </p:grpSpPr>
        <p:grpSp>
          <p:nvGrpSpPr>
            <p:cNvPr id="3" name="그룹 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6909867" y="3666763"/>
            <a:ext cx="1723669" cy="576064"/>
            <a:chOff x="6588224" y="1556792"/>
            <a:chExt cx="864096" cy="576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529082" y="3097978"/>
            <a:ext cx="2078315" cy="793759"/>
            <a:chOff x="6588224" y="1556792"/>
            <a:chExt cx="864096" cy="576064"/>
          </a:xfrm>
        </p:grpSpPr>
        <p:grpSp>
          <p:nvGrpSpPr>
            <p:cNvPr id="56" name="그룹 5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6624228" y="3553881"/>
            <a:ext cx="645963" cy="861097"/>
            <a:chOff x="6624228" y="3553881"/>
            <a:chExt cx="645963" cy="861097"/>
          </a:xfrm>
        </p:grpSpPr>
        <p:cxnSp>
          <p:nvCxnSpPr>
            <p:cNvPr id="29" name="꺾인 연결선 28"/>
            <p:cNvCxnSpPr>
              <a:stCxn id="289794" idx="3"/>
              <a:endCxn id="2" idx="0"/>
            </p:cNvCxnSpPr>
            <p:nvPr/>
          </p:nvCxnSpPr>
          <p:spPr>
            <a:xfrm>
              <a:off x="6624228" y="3553881"/>
              <a:ext cx="645962" cy="1128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0" idx="2"/>
            </p:cNvCxnSpPr>
            <p:nvPr/>
          </p:nvCxnSpPr>
          <p:spPr>
            <a:xfrm rot="5400000">
              <a:off x="6861135" y="4005922"/>
              <a:ext cx="172151" cy="6459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6947209" y="1644758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7293" y="6265976"/>
            <a:ext cx="3392689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때 인덱스를 사용하면 더 좋은가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35731" y="1293840"/>
            <a:ext cx="987740" cy="478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5495" y="717776"/>
            <a:ext cx="3036134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1779" y="3186369"/>
            <a:ext cx="1080120" cy="1401905"/>
            <a:chOff x="6588224" y="1556792"/>
            <a:chExt cx="864097" cy="999604"/>
          </a:xfrm>
        </p:grpSpPr>
        <p:grpSp>
          <p:nvGrpSpPr>
            <p:cNvPr id="96" name="그룹 9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2591781" y="4732290"/>
            <a:ext cx="1080120" cy="1184041"/>
            <a:chOff x="6588224" y="1556792"/>
            <a:chExt cx="864097" cy="999604"/>
          </a:xfrm>
        </p:grpSpPr>
        <p:grpSp>
          <p:nvGrpSpPr>
            <p:cNvPr id="75" name="그룹 74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6" name="직선 화살표 연결선 115"/>
          <p:cNvCxnSpPr/>
          <p:nvPr/>
        </p:nvCxnSpPr>
        <p:spPr>
          <a:xfrm flipV="1">
            <a:off x="3535731" y="1365848"/>
            <a:ext cx="987740" cy="19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535731" y="1365848"/>
            <a:ext cx="98774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3535731" y="2229944"/>
            <a:ext cx="987740" cy="143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endCxn id="66" idx="1"/>
          </p:cNvCxnSpPr>
          <p:nvPr/>
        </p:nvCxnSpPr>
        <p:spPr>
          <a:xfrm flipV="1">
            <a:off x="3535731" y="3197198"/>
            <a:ext cx="993351" cy="6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2" idx="1"/>
          </p:cNvCxnSpPr>
          <p:nvPr/>
        </p:nvCxnSpPr>
        <p:spPr>
          <a:xfrm flipV="1">
            <a:off x="3535731" y="3738771"/>
            <a:ext cx="3375683" cy="108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3535731" y="4098811"/>
            <a:ext cx="987740" cy="86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3" name="직선 화살표 연결선 289792"/>
          <p:cNvCxnSpPr/>
          <p:nvPr/>
        </p:nvCxnSpPr>
        <p:spPr>
          <a:xfrm flipV="1">
            <a:off x="3535728" y="4966248"/>
            <a:ext cx="987743" cy="1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7" name="직선 화살표 연결선 289796"/>
          <p:cNvCxnSpPr/>
          <p:nvPr/>
        </p:nvCxnSpPr>
        <p:spPr>
          <a:xfrm>
            <a:off x="3535731" y="5326288"/>
            <a:ext cx="1008577" cy="5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804" name="꺾인 연결선 289803"/>
          <p:cNvCxnSpPr/>
          <p:nvPr/>
        </p:nvCxnSpPr>
        <p:spPr>
          <a:xfrm rot="16200000" flipH="1">
            <a:off x="3214203" y="4647332"/>
            <a:ext cx="125648" cy="56965"/>
          </a:xfrm>
          <a:prstGeom prst="bentConnector3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오른쪽 화살표 141"/>
          <p:cNvSpPr/>
          <p:nvPr/>
        </p:nvSpPr>
        <p:spPr>
          <a:xfrm>
            <a:off x="1727683" y="3553880"/>
            <a:ext cx="756084" cy="8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6" name="모서리가 둥근 직사각형 120">
            <a:extLst>
              <a:ext uri="{FF2B5EF4-FFF2-40B4-BE49-F238E27FC236}">
                <a16:creationId xmlns:a16="http://schemas.microsoft.com/office/drawing/2014/main" id="{91B31F53-E901-FA40-8E38-4B77FD6C9451}"/>
              </a:ext>
            </a:extLst>
          </p:cNvPr>
          <p:cNvSpPr/>
          <p:nvPr/>
        </p:nvSpPr>
        <p:spPr>
          <a:xfrm>
            <a:off x="2222158" y="1672974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인덱스에서의 분할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24"/>
    </mc:Choice>
    <mc:Fallback xmlns="">
      <p:transition spd="slow" advTm="1579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7495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4.9|18.7|12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3|71.4|96.6|6.3|62.1|79.5|2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32694</TotalTime>
  <Words>434</Words>
  <Application>Microsoft Office PowerPoint</Application>
  <PresentationFormat>화면 슬라이드 쇼(4:3)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HY동녘B</vt:lpstr>
      <vt:lpstr>HY동녘M</vt:lpstr>
      <vt:lpstr>MD솔체</vt:lpstr>
      <vt:lpstr>굴림</vt:lpstr>
      <vt:lpstr>Arial</vt:lpstr>
      <vt:lpstr>Wingdings</vt:lpstr>
      <vt:lpstr>인터넷 세상</vt:lpstr>
      <vt:lpstr>인덱스란?</vt:lpstr>
      <vt:lpstr>인덱스 엔트리</vt:lpstr>
      <vt:lpstr>일반적인 인덱스 구조</vt:lpstr>
      <vt:lpstr>일반적인 인덱스 구조</vt:lpstr>
      <vt:lpstr>검색 : 순서화일 vs 인덱스</vt:lpstr>
      <vt:lpstr>일반적인 인덱스 구조</vt:lpstr>
      <vt:lpstr>일반적인 인덱스 구조</vt:lpstr>
      <vt:lpstr>PowerPoint 프레젠테이션</vt:lpstr>
      <vt:lpstr>일반적인 인덱스 구조</vt:lpstr>
      <vt:lpstr>일반적인 인덱스 구조</vt:lpstr>
      <vt:lpstr>일반적인 인덱스 구조</vt:lpstr>
      <vt:lpstr>일반적인 인덱스 구조</vt:lpstr>
      <vt:lpstr>일반적인 인덱스 구조</vt:lpstr>
      <vt:lpstr>생각해 봅시다.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216</cp:revision>
  <dcterms:created xsi:type="dcterms:W3CDTF">2007-03-04T09:35:15Z</dcterms:created>
  <dcterms:modified xsi:type="dcterms:W3CDTF">2024-10-02T09:56:29Z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