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2815D-6534-2731-B648-A48CA9E82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09020-9FD6-C042-B0B5-7D37777A0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7AA26-48F0-C04D-C337-DD1A1D0A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C1E2E-C39C-FCBE-FB9D-2CB687EC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6035C-D7B5-576E-3AD0-0579572B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AC24-9A9C-D2EB-A4CD-C327E597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80648-6664-B9F6-BC7A-A747F97D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0829C-24EF-4721-DDCF-931AC74F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16FD0-76D9-13D5-CC3E-67617ECD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016BE-ABBA-2561-6DD7-8FEFDCFE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63BB34-A812-BBA1-B1B2-13A388DB8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9591E-465D-3165-7CB9-F29C8FE80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E983A-7FB1-0FE9-5F0B-8E8A905B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085A1-A2CD-14EF-6937-586AAD95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4AC8-A7F2-2F36-25B7-492B404D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B77DC-63E8-D6F8-65F3-A8C93A48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B93A5-A812-001C-3386-47D8425B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BE4FA-569A-2CC1-38FE-E9226914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04FBB-65A0-20DD-7456-3A4D9A3E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D2BEC-E81C-746D-5425-B40F7FA2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8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836E7-9ED7-76C2-C332-EC17169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4FF-CEF8-1477-0865-7DE5B08A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DBE6A-958B-8071-2C97-88DFCEB1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A7350-6927-0098-1E23-3D965033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2291C-F504-2BF9-F049-0F5321AF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368E-F60B-DB6F-B459-E9AA165C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60464-E364-F890-B954-89B2EC00F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68E905-529D-0BF2-E914-E6C2CDAD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C5CF1B-DA37-2D49-D774-6EFF782B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31E34-33A4-FD0A-1DB5-C357FA83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F4D75-A28C-74E5-5324-E1D56A53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2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4E9C1-B5AF-92BA-1E73-DFDC7EC8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9DEDF-5148-528F-E8BF-D1536570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7FDFC-3C95-9893-9610-B439634F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6B2E7B-1E45-0C7D-E71D-EC7F109A5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9647C-73B4-DF5E-AF55-5D8294B64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28610-7219-80F4-454B-895698AB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0395EF-A506-F7F8-20F4-0DE9AC4C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8FCAC6-835C-E3A3-320E-B8A928BD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1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32FB7-7068-E092-A8C1-20D21F19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304EB5-C2F6-B3EC-EBB4-D62FD044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1B6980-1121-1994-333E-F5C820AB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EC58D0-93A1-65F4-4919-65B93D1E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5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1A22C8-41E4-5375-4518-156832DD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6EBA96-2913-B2DD-95A6-7F466E47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81540-C530-CAE4-075D-7883693F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9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D6290-CDCB-E34E-147A-6F38B5AD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5507C-783E-E6CD-29CF-62724D9CA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47CC2-B18E-1940-27E6-0B192E7E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73323-5EC9-64DA-5333-A0FB7D5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D0AA2-2D19-4058-FA05-4C9E3CB8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1D4DE-B797-1EF4-FC1D-FDBD5FB5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998CB-C585-45EC-9C4F-735AC65C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003AC-7A82-E82E-7A48-0B80E2C3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0BEC2-5A66-18F3-610B-DD391148A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DAB91-69C8-71ED-83B4-EC245470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06EE3-E936-469D-71DE-A92F41EB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1FDE7-201B-95E2-1308-15DEB8BB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3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1DC624-96C5-539C-4656-BF39B88F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A85EC-2F3B-6213-1100-B4C7BF94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790E8-BB7C-06D4-F047-26B4A2CD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4B1A3-5935-4FB6-94B9-F13D1B13EC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9AA74-D44A-0F02-68F4-8D6CA2F2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92542-87C4-F48E-1EBA-27F5DA577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6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D3DBF-1231-B9CE-ECF2-8E70010D1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베이스 </a:t>
            </a:r>
            <a:br>
              <a:rPr lang="en-US" altLang="ko-KR" dirty="0"/>
            </a:br>
            <a:r>
              <a:rPr lang="en-US" altLang="ko-KR" dirty="0"/>
              <a:t>ER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22898-DA83-8CD7-9FE2-C3CBC5540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en-US" altLang="ko-KR" dirty="0"/>
              <a:t>2020182028</a:t>
            </a:r>
          </a:p>
          <a:p>
            <a:r>
              <a:rPr lang="ko-KR" altLang="en-US" dirty="0" err="1"/>
              <a:t>이규원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53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32F0E-7E3E-D495-10A7-A526D9B9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요구사항 분석서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3EC4B-B15D-1AA1-5A0C-1D65A103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3779" cy="4351338"/>
          </a:xfrm>
        </p:spPr>
        <p:txBody>
          <a:bodyPr>
            <a:normAutofit lnSpcReduction="10000"/>
          </a:bodyPr>
          <a:lstStyle/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CollonistID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건강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SkillID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고유 식별자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 이름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건설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채광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 레벨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성격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TraitID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04B675-9826-048D-AB78-005280891A87}"/>
              </a:ext>
            </a:extLst>
          </p:cNvPr>
          <p:cNvSpPr txBox="1">
            <a:spLocks/>
          </p:cNvSpPr>
          <p:nvPr/>
        </p:nvSpPr>
        <p:spPr>
          <a:xfrm>
            <a:off x="3507205" y="1825625"/>
            <a:ext cx="296377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latinLnBrk="1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	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BuildingID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 유형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주거지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작업실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건축 자재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 상태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건설 중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 중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latinLnBrk="1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	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ItemID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 이름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 유형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식량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무기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의료 도구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품질 등급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latinLnBrk="1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	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이벤트 유형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레이드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기상 이변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영향도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1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A2D00D-5737-AFB0-84D2-6B4E6DDFC175}"/>
              </a:ext>
            </a:extLst>
          </p:cNvPr>
          <p:cNvSpPr txBox="1">
            <a:spLocks/>
          </p:cNvSpPr>
          <p:nvPr/>
        </p:nvSpPr>
        <p:spPr>
          <a:xfrm>
            <a:off x="6470984" y="1858545"/>
            <a:ext cx="29637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latinLnBrk="1">
              <a:buNone/>
              <a:tabLst>
                <a:tab pos="457200" algn="l"/>
              </a:tabLs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	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AnimalID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건강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소유주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A2FFD2-03F3-C77A-9BFD-003B58F6FAA5}"/>
              </a:ext>
            </a:extLst>
          </p:cNvPr>
          <p:cNvSpPr txBox="1">
            <a:spLocks/>
          </p:cNvSpPr>
          <p:nvPr/>
        </p:nvSpPr>
        <p:spPr>
          <a:xfrm>
            <a:off x="8847221" y="1825625"/>
            <a:ext cx="29637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spcAft>
                <a:spcPts val="800"/>
              </a:spcAf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성격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N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N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(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건설 및 이용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 : 1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아이템은 건물 안에 보관되거나 정착민이 소지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).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 : N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레이드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기상 이변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캐릭터</a:t>
            </a:r>
            <a:r>
              <a:rPr lang="ko-KR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는</a:t>
            </a:r>
            <a:r>
              <a:rPr lang="ko-KR" altLang="ko-KR" sz="11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동물</a:t>
            </a:r>
            <a:r>
              <a:rPr lang="ko-KR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과</a:t>
            </a:r>
            <a:r>
              <a:rPr lang="ko-KR" altLang="ko-KR" sz="11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관계</a:t>
            </a:r>
            <a:r>
              <a:rPr lang="en-US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1 : 1 </a:t>
            </a:r>
            <a:r>
              <a:rPr lang="ko-KR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관계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8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텍스트, 도표, 평면도, 라인이(가) 표시된 사진&#10;&#10;자동 생성된 설명">
            <a:extLst>
              <a:ext uri="{FF2B5EF4-FFF2-40B4-BE49-F238E27FC236}">
                <a16:creationId xmlns:a16="http://schemas.microsoft.com/office/drawing/2014/main" id="{1D99348B-F71F-A5DD-4574-4DF54277F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153" y="643467"/>
            <a:ext cx="4679694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168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Courier New</vt:lpstr>
      <vt:lpstr>Symbol</vt:lpstr>
      <vt:lpstr>Office 테마</vt:lpstr>
      <vt:lpstr>데이터 베이스  ER 다이어그램</vt:lpstr>
      <vt:lpstr>데이터베이스 요구사항 분석서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kyuwon Lee</dc:creator>
  <cp:lastModifiedBy>kyuwon Lee</cp:lastModifiedBy>
  <cp:revision>1</cp:revision>
  <dcterms:created xsi:type="dcterms:W3CDTF">2024-11-10T08:54:26Z</dcterms:created>
  <dcterms:modified xsi:type="dcterms:W3CDTF">2024-11-10T09:00:46Z</dcterms:modified>
</cp:coreProperties>
</file>