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8567" autoAdjust="0"/>
  </p:normalViewPr>
  <p:slideViewPr>
    <p:cSldViewPr snapToGrid="0">
      <p:cViewPr varScale="1">
        <p:scale>
          <a:sx n="71" d="100"/>
          <a:sy n="71" d="100"/>
        </p:scale>
        <p:origin x="52" y="2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08CBCE-AA95-4CE1-84AD-762A980094D3}" type="datetimeFigureOut">
              <a:rPr lang="ko-KR" altLang="en-US" smtClean="0"/>
              <a:t>2024-11-25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8AFCE0-AC34-42DC-9FD9-81A6F846D1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14087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이전의 이미지와 다음페이지의 이미지를 계속 더하기만 해도 속도감이 나타나는 배경을 표현 가능</a:t>
            </a:r>
            <a:endParaRPr lang="en-US" altLang="ko-KR" dirty="0"/>
          </a:p>
          <a:p>
            <a:r>
              <a:rPr lang="ko-KR" altLang="en-US" dirty="0"/>
              <a:t>이전 이미지의 결과를 텍스처로 저장하고</a:t>
            </a:r>
            <a:r>
              <a:rPr lang="en-US" altLang="ko-KR" dirty="0"/>
              <a:t>, </a:t>
            </a:r>
            <a:r>
              <a:rPr lang="ko-KR" altLang="en-US" dirty="0"/>
              <a:t>이전 이미지하고 현재 이미지들을 더하기를 하던 그렇게 하면 배경들이 또는 이미지가 속도감 있게 움직인다고 느낄 수 있다</a:t>
            </a:r>
            <a:endParaRPr lang="en-US" altLang="ko-KR" dirty="0"/>
          </a:p>
          <a:p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8AFCE0-AC34-42DC-9FD9-81A6F846D1A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49645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8AFCE0-AC34-42DC-9FD9-81A6F846D1A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01876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3x3</a:t>
            </a:r>
            <a:r>
              <a:rPr lang="ko-KR" altLang="en-US" dirty="0"/>
              <a:t>칸씩 평균을 내서 쓰고</a:t>
            </a:r>
            <a:r>
              <a:rPr lang="en-US" altLang="ko-KR" dirty="0"/>
              <a:t>, </a:t>
            </a:r>
            <a:r>
              <a:rPr lang="ko-KR" altLang="en-US" dirty="0"/>
              <a:t>오른쪽으로 </a:t>
            </a:r>
            <a:r>
              <a:rPr lang="en-US" altLang="ko-KR" dirty="0"/>
              <a:t>1</a:t>
            </a:r>
            <a:r>
              <a:rPr lang="ko-KR" altLang="en-US" dirty="0"/>
              <a:t>칸씩 움직이면서 반복한다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모든 줄에 대해 다하면 가장 바깥에 있는 픽셀을 제외하고 모든 픽셀에 해당하는 평균값이 얻어진다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= </a:t>
            </a:r>
            <a:r>
              <a:rPr lang="ko-KR" altLang="en-US" dirty="0" err="1"/>
              <a:t>컨벌루션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8AFCE0-AC34-42DC-9FD9-81A6F846D1A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59950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평균 </a:t>
            </a:r>
            <a:r>
              <a:rPr lang="en-US" altLang="ko-KR" dirty="0"/>
              <a:t>= </a:t>
            </a:r>
            <a:r>
              <a:rPr lang="ko-KR" altLang="en-US" dirty="0"/>
              <a:t>툭 튀어나온 부분을 없애는 좋은 방법</a:t>
            </a:r>
          </a:p>
          <a:p>
            <a:r>
              <a:rPr lang="ko-KR" altLang="en-US" dirty="0"/>
              <a:t>양끝의 이상한데이터</a:t>
            </a:r>
            <a:r>
              <a:rPr lang="en-US" altLang="ko-KR" dirty="0"/>
              <a:t>(0</a:t>
            </a:r>
            <a:r>
              <a:rPr lang="ko-KR" altLang="en-US" dirty="0"/>
              <a:t>에 수렴하는 얘들</a:t>
            </a:r>
            <a:r>
              <a:rPr lang="en-US" altLang="ko-KR" dirty="0"/>
              <a:t>)</a:t>
            </a:r>
            <a:r>
              <a:rPr lang="ko-KR" altLang="en-US" dirty="0"/>
              <a:t>를 없애는 좋은 방법 </a:t>
            </a:r>
            <a:r>
              <a:rPr lang="en-US" altLang="ko-KR" dirty="0"/>
              <a:t>= </a:t>
            </a:r>
            <a:r>
              <a:rPr lang="ko-KR" altLang="en-US" dirty="0"/>
              <a:t>평균을 내는 것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모자모양의 그래프가 </a:t>
            </a:r>
            <a:r>
              <a:rPr lang="en-US" altLang="ko-KR" dirty="0" err="1"/>
              <a:t>u,v</a:t>
            </a:r>
            <a:r>
              <a:rPr lang="ko-KR" altLang="en-US" dirty="0"/>
              <a:t>에 대해 만들어 진다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익스펜션</a:t>
            </a:r>
            <a:r>
              <a:rPr lang="en-US" altLang="ko-KR" dirty="0"/>
              <a:t>? </a:t>
            </a:r>
            <a:r>
              <a:rPr lang="ko-KR" altLang="en-US" dirty="0"/>
              <a:t>지수의 성질</a:t>
            </a:r>
            <a:r>
              <a:rPr lang="en-US" altLang="ko-KR" dirty="0"/>
              <a:t>, </a:t>
            </a:r>
            <a:r>
              <a:rPr lang="ko-KR" altLang="en-US" dirty="0"/>
              <a:t>빨강</a:t>
            </a:r>
            <a:r>
              <a:rPr lang="en-US" altLang="ko-KR" dirty="0"/>
              <a:t>, </a:t>
            </a:r>
            <a:r>
              <a:rPr lang="ko-KR" altLang="en-US" dirty="0"/>
              <a:t>파랑의 곱과 똑같은 의미</a:t>
            </a:r>
            <a:endParaRPr lang="en-US" altLang="ko-KR" dirty="0"/>
          </a:p>
          <a:p>
            <a:r>
              <a:rPr lang="en-US" altLang="ko-KR" dirty="0"/>
              <a:t>5/5</a:t>
            </a:r>
            <a:r>
              <a:rPr lang="ko-KR" altLang="en-US" dirty="0"/>
              <a:t>의 값들을 다 더하고 </a:t>
            </a:r>
            <a:r>
              <a:rPr lang="en-US" altLang="ko-KR" dirty="0"/>
              <a:t>273</a:t>
            </a:r>
            <a:r>
              <a:rPr lang="ko-KR" altLang="en-US" dirty="0"/>
              <a:t>으로 나누면 </a:t>
            </a:r>
            <a:r>
              <a:rPr lang="en-US" altLang="ko-KR" dirty="0"/>
              <a:t>1</a:t>
            </a:r>
            <a:r>
              <a:rPr lang="ko-KR" altLang="en-US" dirty="0"/>
              <a:t>이 </a:t>
            </a:r>
            <a:r>
              <a:rPr lang="ko-KR" altLang="en-US" dirty="0" err="1"/>
              <a:t>될거다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센터가 비중이 크고 바깥엔 비중이 적은</a:t>
            </a:r>
            <a:r>
              <a:rPr lang="en-US" altLang="ko-KR" dirty="0"/>
              <a:t>..</a:t>
            </a:r>
          </a:p>
          <a:p>
            <a:r>
              <a:rPr lang="ko-KR" altLang="en-US" dirty="0"/>
              <a:t>센터의 값은 고정되고</a:t>
            </a:r>
            <a:r>
              <a:rPr lang="en-US" altLang="ko-KR" dirty="0"/>
              <a:t>, </a:t>
            </a:r>
            <a:r>
              <a:rPr lang="ko-KR" altLang="en-US" dirty="0"/>
              <a:t>바깥은 무시되는 </a:t>
            </a:r>
            <a:r>
              <a:rPr lang="ko-KR" altLang="en-US" dirty="0" err="1"/>
              <a:t>블러링을</a:t>
            </a:r>
            <a:r>
              <a:rPr lang="ko-KR" altLang="en-US" dirty="0"/>
              <a:t> 할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원래 </a:t>
            </a:r>
            <a:r>
              <a:rPr lang="en-US" altLang="ko-KR" dirty="0"/>
              <a:t>9</a:t>
            </a:r>
            <a:r>
              <a:rPr lang="ko-KR" altLang="en-US" dirty="0"/>
              <a:t>번 곱하기 </a:t>
            </a:r>
            <a:r>
              <a:rPr lang="en-US" altLang="ko-KR" dirty="0"/>
              <a:t>8</a:t>
            </a:r>
            <a:r>
              <a:rPr lang="ko-KR" altLang="en-US" dirty="0"/>
              <a:t>번 더하기 </a:t>
            </a:r>
            <a:r>
              <a:rPr lang="ko-KR" altLang="en-US" dirty="0" err="1"/>
              <a:t>해야하는데</a:t>
            </a:r>
            <a:endParaRPr lang="en-US" altLang="ko-KR" dirty="0"/>
          </a:p>
          <a:p>
            <a:r>
              <a:rPr lang="ko-KR" altLang="en-US" dirty="0"/>
              <a:t>이 방식은 </a:t>
            </a:r>
            <a:r>
              <a:rPr lang="en-US" altLang="ko-KR" dirty="0"/>
              <a:t>3</a:t>
            </a:r>
            <a:r>
              <a:rPr lang="ko-KR" altLang="en-US" dirty="0"/>
              <a:t>번 곱하기 </a:t>
            </a:r>
            <a:r>
              <a:rPr lang="en-US" altLang="ko-KR" dirty="0"/>
              <a:t>2</a:t>
            </a:r>
            <a:r>
              <a:rPr lang="ko-KR" altLang="en-US" dirty="0"/>
              <a:t>번 더하기만 하면 된다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가우시안</a:t>
            </a:r>
            <a:r>
              <a:rPr lang="ko-KR" altLang="en-US" dirty="0"/>
              <a:t> </a:t>
            </a:r>
            <a:r>
              <a:rPr lang="ko-KR" altLang="en-US" dirty="0" err="1"/>
              <a:t>블러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이미지를 부드럽게 하는 과정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8AFCE0-AC34-42DC-9FD9-81A6F846D1A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53583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블러링을</a:t>
            </a:r>
            <a:r>
              <a:rPr lang="ko-KR" altLang="en-US" dirty="0"/>
              <a:t> 할 때 </a:t>
            </a:r>
            <a:r>
              <a:rPr lang="en-US" altLang="ko-KR" dirty="0"/>
              <a:t>…</a:t>
            </a:r>
          </a:p>
          <a:p>
            <a:r>
              <a:rPr lang="en-US" altLang="ko-KR" dirty="0"/>
              <a:t>Mask</a:t>
            </a:r>
            <a:r>
              <a:rPr lang="ko-KR" altLang="en-US" dirty="0"/>
              <a:t>를 </a:t>
            </a:r>
            <a:r>
              <a:rPr lang="en-US" altLang="ko-KR" dirty="0"/>
              <a:t>3x3</a:t>
            </a:r>
            <a:r>
              <a:rPr lang="ko-KR" altLang="en-US" dirty="0"/>
              <a:t>가 아닌 </a:t>
            </a:r>
            <a:r>
              <a:rPr lang="en-US" altLang="ko-KR" dirty="0"/>
              <a:t>5x5</a:t>
            </a:r>
            <a:r>
              <a:rPr lang="ko-KR" altLang="en-US" dirty="0"/>
              <a:t>로 하려고 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5</a:t>
            </a:r>
            <a:r>
              <a:rPr lang="ko-KR" altLang="en-US" dirty="0"/>
              <a:t>개의 픽셀들을 </a:t>
            </a:r>
            <a:r>
              <a:rPr lang="ko-KR" altLang="en-US" dirty="0" err="1"/>
              <a:t>써야하니</a:t>
            </a:r>
            <a:r>
              <a:rPr lang="en-US" altLang="ko-KR" dirty="0"/>
              <a:t>, </a:t>
            </a:r>
            <a:r>
              <a:rPr lang="ko-KR" altLang="en-US" dirty="0"/>
              <a:t>왼쪽에 두개가 필요하고</a:t>
            </a:r>
            <a:r>
              <a:rPr lang="en-US" altLang="ko-KR" dirty="0"/>
              <a:t>, ,..</a:t>
            </a:r>
          </a:p>
          <a:p>
            <a:r>
              <a:rPr lang="ko-KR" altLang="en-US" dirty="0"/>
              <a:t>거기에 해당하는 </a:t>
            </a:r>
            <a:r>
              <a:rPr lang="ko-KR" altLang="en-US" dirty="0" err="1"/>
              <a:t>텍셀의</a:t>
            </a:r>
            <a:r>
              <a:rPr lang="ko-KR" altLang="en-US" dirty="0"/>
              <a:t> 값들을 저장하기 위한 형태로 </a:t>
            </a:r>
            <a:r>
              <a:rPr lang="ko-KR" altLang="en-US" dirty="0" err="1"/>
              <a:t>메스크들을</a:t>
            </a:r>
            <a:r>
              <a:rPr lang="ko-KR" altLang="en-US" dirty="0"/>
              <a:t> 저장을 하려고 한다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그룹스레드를</a:t>
            </a:r>
            <a:r>
              <a:rPr lang="ko-KR" altLang="en-US" dirty="0"/>
              <a:t> </a:t>
            </a:r>
            <a:r>
              <a:rPr lang="en-US" altLang="ko-KR" dirty="0"/>
              <a:t>5</a:t>
            </a:r>
            <a:r>
              <a:rPr lang="ko-KR" altLang="en-US" dirty="0"/>
              <a:t>보다 </a:t>
            </a:r>
            <a:r>
              <a:rPr lang="ko-KR" altLang="en-US" dirty="0" err="1"/>
              <a:t>작다라고</a:t>
            </a:r>
            <a:r>
              <a:rPr lang="ko-KR" altLang="en-US" dirty="0"/>
              <a:t> 한다면</a:t>
            </a:r>
            <a:endParaRPr lang="en-US" altLang="ko-KR" dirty="0"/>
          </a:p>
          <a:p>
            <a:r>
              <a:rPr lang="en-US" altLang="ko-KR" dirty="0"/>
              <a:t>256</a:t>
            </a:r>
            <a:r>
              <a:rPr lang="ko-KR" altLang="en-US" dirty="0"/>
              <a:t>개의 </a:t>
            </a:r>
            <a:r>
              <a:rPr lang="ko-KR" altLang="en-US" dirty="0" err="1"/>
              <a:t>텍셀의</a:t>
            </a:r>
            <a:r>
              <a:rPr lang="ko-KR" altLang="en-US" dirty="0"/>
              <a:t> 값과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8AFCE0-AC34-42DC-9FD9-81A6F846D1A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20063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이건 </a:t>
            </a:r>
            <a:r>
              <a:rPr lang="ko-KR" altLang="en-US" dirty="0" err="1"/>
              <a:t>버텍스네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8AFCE0-AC34-42DC-9FD9-81A6F846D1AC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44818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리소스는 </a:t>
            </a:r>
            <a:r>
              <a:rPr lang="ko-KR" altLang="en-US" dirty="0" err="1"/>
              <a:t>하난데</a:t>
            </a:r>
            <a:r>
              <a:rPr lang="en-US" altLang="ko-KR" dirty="0"/>
              <a:t>, </a:t>
            </a:r>
            <a:r>
              <a:rPr lang="ko-KR" altLang="en-US" dirty="0" err="1"/>
              <a:t>쉐이더에</a:t>
            </a:r>
            <a:r>
              <a:rPr lang="ko-KR" altLang="en-US" dirty="0"/>
              <a:t> 연결할 때 </a:t>
            </a:r>
            <a:r>
              <a:rPr lang="ko-KR" altLang="en-US" dirty="0" err="1"/>
              <a:t>읽</a:t>
            </a:r>
            <a:r>
              <a:rPr lang="en-US" altLang="ko-KR" dirty="0"/>
              <a:t>?</a:t>
            </a:r>
            <a:r>
              <a:rPr lang="ko-KR" altLang="en-US" dirty="0" err="1"/>
              <a:t>쓰</a:t>
            </a:r>
            <a:r>
              <a:rPr lang="en-US" altLang="ko-KR" dirty="0"/>
              <a:t>?</a:t>
            </a:r>
            <a:r>
              <a:rPr lang="ko-KR" altLang="en-US" dirty="0" err="1"/>
              <a:t>는건</a:t>
            </a:r>
            <a:r>
              <a:rPr lang="ko-KR" altLang="en-US" dirty="0"/>
              <a:t> </a:t>
            </a:r>
            <a:r>
              <a:rPr lang="ko-KR" altLang="en-US" dirty="0" err="1"/>
              <a:t>디스크립터</a:t>
            </a:r>
            <a:r>
              <a:rPr lang="ko-KR" altLang="en-US" dirty="0"/>
              <a:t> 뷰로 결정이 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버퍼를 하나 만들어 놓고 </a:t>
            </a:r>
            <a:r>
              <a:rPr lang="ko-KR" altLang="en-US" dirty="0" err="1"/>
              <a:t>렌더타겟에</a:t>
            </a:r>
            <a:r>
              <a:rPr lang="ko-KR" altLang="en-US" dirty="0"/>
              <a:t> 연결한다면 </a:t>
            </a:r>
            <a:r>
              <a:rPr lang="ko-KR" altLang="en-US" dirty="0" err="1"/>
              <a:t>렌더타겟뷰를</a:t>
            </a:r>
            <a:r>
              <a:rPr lang="ko-KR" altLang="en-US" dirty="0"/>
              <a:t> 만들어서 연결하면 된다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8AFCE0-AC34-42DC-9FD9-81A6F846D1AC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8019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하고 있음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8AFCE0-AC34-42DC-9FD9-81A6F846D1AC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81166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48D1B-E1E9-4BEB-BAE6-814698466AC5}" type="datetimeFigureOut">
              <a:rPr lang="ko-KR" altLang="en-US" smtClean="0"/>
              <a:t>2024-11-25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EFEA1-501B-4B59-9996-8A92AE5875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4151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C48D1B-E1E9-4BEB-BAE6-814698466AC5}" type="datetimeFigureOut">
              <a:rPr lang="ko-KR" altLang="en-US" smtClean="0"/>
              <a:t>2024-11-25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CEFEA1-501B-4B59-9996-8A92AE5875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5739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200" b="1">
                <a:solidFill>
                  <a:srgbClr val="FF0066"/>
                </a:solidFill>
                <a:latin typeface="Lucida Sans Unicode" pitchFamily="34" charset="0"/>
              </a:rPr>
              <a:t>Game Programming with DirectX</a:t>
            </a:r>
            <a:endParaRPr lang="en-US" altLang="ko-KR" sz="3200" b="1" dirty="0">
              <a:solidFill>
                <a:srgbClr val="FF0066"/>
              </a:solidFill>
              <a:latin typeface="Lucida Sans Unicode" pitchFamily="34" charset="0"/>
            </a:endParaRPr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4398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Direct3D </a:t>
            </a:r>
            <a:r>
              <a:rPr lang="ko-KR" altLang="en-US"/>
              <a:t>파이프라인</a:t>
            </a:r>
            <a:endParaRPr lang="ko-KR" altLang="en-US" dirty="0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926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백열광 효과</a:t>
            </a:r>
            <a:r>
              <a:rPr lang="en-US" altLang="ko-KR"/>
              <a:t>(Glow Effect)</a:t>
            </a:r>
            <a:endParaRPr lang="ko-KR" altLang="en-US" dirty="0"/>
          </a:p>
        </p:txBody>
      </p:sp>
      <p:pic>
        <p:nvPicPr>
          <p:cNvPr id="3" name="그림 2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444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Direct3D </a:t>
            </a:r>
            <a:r>
              <a:rPr lang="ko-KR" altLang="en-US"/>
              <a:t>파이프라인</a:t>
            </a:r>
            <a:endParaRPr lang="ko-KR" altLang="en-US" dirty="0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132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블러링</a:t>
            </a:r>
            <a:r>
              <a:rPr lang="en-US" altLang="ko-KR"/>
              <a:t>(Blurring)</a:t>
            </a:r>
            <a:endParaRPr lang="ko-KR" altLang="en-US" dirty="0"/>
          </a:p>
        </p:txBody>
      </p:sp>
      <p:pic>
        <p:nvPicPr>
          <p:cNvPr id="3" name="그림 2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034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블러링</a:t>
            </a:r>
            <a:r>
              <a:rPr lang="en-US" altLang="ko-KR"/>
              <a:t>(Blurring)</a:t>
            </a:r>
            <a:endParaRPr lang="ko-KR" altLang="en-US" dirty="0"/>
          </a:p>
        </p:txBody>
      </p:sp>
      <p:pic>
        <p:nvPicPr>
          <p:cNvPr id="3" name="그림 2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639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블러링</a:t>
            </a:r>
            <a:r>
              <a:rPr lang="en-US" altLang="ko-KR"/>
              <a:t>(Blurring)</a:t>
            </a:r>
            <a:endParaRPr lang="ko-KR" altLang="en-US" dirty="0"/>
          </a:p>
        </p:txBody>
      </p:sp>
      <p:pic>
        <p:nvPicPr>
          <p:cNvPr id="3" name="그림 2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0359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블러링</a:t>
            </a:r>
            <a:r>
              <a:rPr lang="en-US" altLang="ko-KR"/>
              <a:t>(Blurring)</a:t>
            </a:r>
            <a:endParaRPr lang="ko-KR" altLang="en-US" dirty="0"/>
          </a:p>
        </p:txBody>
      </p:sp>
      <p:pic>
        <p:nvPicPr>
          <p:cNvPr id="3" name="그림 2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803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블러링</a:t>
            </a:r>
            <a:r>
              <a:rPr lang="en-US" altLang="ko-KR"/>
              <a:t>(Blurring)</a:t>
            </a:r>
            <a:endParaRPr lang="ko-KR" altLang="en-US" dirty="0"/>
          </a:p>
        </p:txBody>
      </p:sp>
      <p:pic>
        <p:nvPicPr>
          <p:cNvPr id="3" name="그림 2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1414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블러링</a:t>
            </a:r>
            <a:r>
              <a:rPr lang="en-US" altLang="ko-KR"/>
              <a:t>(Blurring)</a:t>
            </a:r>
            <a:endParaRPr lang="ko-KR" altLang="en-US" dirty="0"/>
          </a:p>
        </p:txBody>
      </p:sp>
      <p:pic>
        <p:nvPicPr>
          <p:cNvPr id="3" name="그림 2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3170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Direct3D </a:t>
            </a:r>
            <a:r>
              <a:rPr lang="ko-KR" altLang="en-US"/>
              <a:t>파이프라인</a:t>
            </a:r>
            <a:endParaRPr lang="ko-KR" altLang="en-US" dirty="0"/>
          </a:p>
        </p:txBody>
      </p:sp>
      <p:pic>
        <p:nvPicPr>
          <p:cNvPr id="3" name="그림 2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1094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289</Words>
  <Application>Microsoft Office PowerPoint</Application>
  <PresentationFormat>화면 슬라이드 쇼(4:3)</PresentationFormat>
  <Paragraphs>48</Paragraphs>
  <Slides>11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맑은 고딕</vt:lpstr>
      <vt:lpstr>Arial</vt:lpstr>
      <vt:lpstr>Lucida Sans Unicode</vt:lpstr>
      <vt:lpstr>Office 테마</vt:lpstr>
      <vt:lpstr>Game Programming with DirectX</vt:lpstr>
      <vt:lpstr>Direct3D 파이프라인</vt:lpstr>
      <vt:lpstr>블러링(Blurring)</vt:lpstr>
      <vt:lpstr>블러링(Blurring)</vt:lpstr>
      <vt:lpstr>블러링(Blurring)</vt:lpstr>
      <vt:lpstr>블러링(Blurring)</vt:lpstr>
      <vt:lpstr>블러링(Blurring)</vt:lpstr>
      <vt:lpstr>블러링(Blurring)</vt:lpstr>
      <vt:lpstr>Direct3D 파이프라인</vt:lpstr>
      <vt:lpstr>Direct3D 파이프라인</vt:lpstr>
      <vt:lpstr>백열광 효과(Glow Effect)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 Programming with DirectX</dc:title>
  <dc:creator>Louis</dc:creator>
  <cp:lastModifiedBy>이규원(2020182028)</cp:lastModifiedBy>
  <cp:revision>3</cp:revision>
  <dcterms:created xsi:type="dcterms:W3CDTF">2021-10-31T13:59:27Z</dcterms:created>
  <dcterms:modified xsi:type="dcterms:W3CDTF">2024-11-25T05:25:01Z</dcterms:modified>
</cp:coreProperties>
</file>