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OPES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박준영</a:t>
            </a:r>
            <a:endParaRPr lang="ko-KR" altLang="en-US"/>
          </a:p>
          <a:p>
            <a:pPr>
              <a:defRPr/>
            </a:pPr>
            <a:r>
              <a:rPr lang="ko-KR" altLang="en-US"/>
              <a:t>이규원</a:t>
            </a:r>
            <a:endParaRPr lang="ko-KR" altLang="en-US"/>
          </a:p>
          <a:p>
            <a:pPr>
              <a:defRPr/>
            </a:pPr>
            <a:r>
              <a:rPr lang="ko-KR" altLang="en-US"/>
              <a:t>현대윤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게임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행성 자원</a:t>
            </a:r>
            <a:endParaRPr lang="ko-KR" altLang="en-US"/>
          </a:p>
          <a:p>
            <a:pPr>
              <a:defRPr/>
            </a:pPr>
            <a:r>
              <a:rPr lang="ko-KR" altLang="en-US"/>
              <a:t>스테이지 클리어 시 플레이어가 획득한다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자원의 종류에 따라 업그레이드 할 수 있는 항목이 다르다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던전 클리어 시 스테이지 클리어 후 보너스 자원을 얻는다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자원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바이오코어</a:t>
            </a:r>
            <a:r>
              <a:rPr lang="en-US" altLang="ko-KR"/>
              <a:t>(</a:t>
            </a:r>
            <a:r>
              <a:rPr lang="ko-KR" altLang="en-US"/>
              <a:t>플레이어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에테리움</a:t>
            </a:r>
            <a:r>
              <a:rPr lang="en-US" altLang="ko-KR"/>
              <a:t>(</a:t>
            </a:r>
            <a:r>
              <a:rPr lang="ko-KR" altLang="en-US"/>
              <a:t>총기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아르포슘</a:t>
            </a:r>
            <a:r>
              <a:rPr lang="en-US" altLang="ko-KR"/>
              <a:t>(</a:t>
            </a:r>
            <a:r>
              <a:rPr lang="ko-KR" altLang="en-US"/>
              <a:t>한 명의 플레이어</a:t>
            </a:r>
            <a:r>
              <a:rPr lang="en-US" altLang="ko-KR"/>
              <a:t>&lt;-</a:t>
            </a:r>
            <a:r>
              <a:rPr lang="ko-KR" altLang="en-US"/>
              <a:t>특수 패시브 부여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게임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흐름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게임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 화면 예시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총기류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총기 대미지는 스테이지 클리어로 얻은 자원으로 강화할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투척류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그래픽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조작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 개발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 구현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ko-KR" altLang="en-US"/>
              <a:t>게임 서버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IOCP 비동기 서버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유저 데이터 처리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애니메이션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충돌처리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BoundingOrientedBox와 RayCasting을 사용한 총기 대미지 처리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BoundingOrientedBox 우선 검사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인스턴싱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대수의 맵 오브젝트(나무, 바위 등)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후처리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연구 목적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게임 소개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게임 컨셉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개발 환경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구현 내용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팀원 작업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개발 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</a:t>
            </a:r>
            <a:r>
              <a:rPr lang="ko-KR" altLang="en-US"/>
              <a:t> 팀원 작업 </a:t>
            </a:r>
            <a:r>
              <a:rPr lang="en-US" altLang="ko-KR"/>
              <a:t>-</a:t>
            </a:r>
            <a:r>
              <a:rPr lang="ko-KR" altLang="en-US"/>
              <a:t> 팀원 별 준비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</a:t>
            </a:r>
            <a:r>
              <a:rPr lang="ko-KR" altLang="en-US"/>
              <a:t> 개발 일정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연구목적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D</a:t>
            </a:r>
            <a:r>
              <a:rPr lang="en-US" altLang="ko-KR"/>
              <a:t>i</a:t>
            </a:r>
            <a:r>
              <a:rPr lang="ko-KR" altLang="en-US"/>
              <a:t>rectX12 API를 이용한 3D 게임 제작 이해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쉐이더를 통한 그래픽 기술 및 기법 이해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IOCP를 이용한 클라이언트 - 서버 동기화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  </a:t>
            </a:r>
            <a:r>
              <a:rPr lang="ko-KR" altLang="en-US"/>
              <a:t>게임 소개 </a:t>
            </a:r>
            <a:r>
              <a:rPr lang="en-US" altLang="ko-KR"/>
              <a:t>-</a:t>
            </a:r>
            <a:r>
              <a:rPr lang="ko-KR" altLang="en-US"/>
              <a:t>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/>
              <a:t>지구의 대부분의 자원이 고갈된 먼 미래. 국제 연합에서 대체 자원 탐사를 위한 탐사대를 양성하고 여러 행성으로 탐사대를 파견하는 과정에서, 다른 차원의 대체 가능 자원이 풍부한 ‘오페스(Opes)’라는 행성이 발견된다.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ko-KR" altLang="en-US" sz="2400"/>
              <a:t>하지만, 이 행성에는 위험한 토종 생물로 가득하기 때문에, 3인으로 구성된 탐사대는 자원 확보를 위해 위험을 무릅쓰고 이들에 맞서 싸워야 한다.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게임 소개 </a:t>
            </a:r>
            <a:r>
              <a:rPr lang="en-US" altLang="ko-KR"/>
              <a:t>-</a:t>
            </a:r>
            <a:r>
              <a:rPr lang="ko-KR" altLang="en-US"/>
              <a:t>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팀원 간의 협동 플레이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장르: PVE 슈팅</a:t>
            </a:r>
            <a:endParaRPr lang="ko-KR" altLang="en-US"/>
          </a:p>
          <a:p>
            <a:pPr>
              <a:defRPr/>
            </a:pPr>
            <a:r>
              <a:rPr lang="ko-KR" altLang="en-US"/>
              <a:t>시점: FPS(1인칭)</a:t>
            </a:r>
            <a:endParaRPr lang="ko-KR" altLang="en-US"/>
          </a:p>
          <a:p>
            <a:pPr>
              <a:defRPr/>
            </a:pPr>
            <a:r>
              <a:rPr lang="ko-KR" altLang="en-US"/>
              <a:t>플레이어: 최대 3인</a:t>
            </a:r>
            <a:endParaRPr lang="ko-KR" altLang="en-US"/>
          </a:p>
          <a:p>
            <a:pPr>
              <a:defRPr/>
            </a:pPr>
            <a:r>
              <a:rPr lang="ko-KR" altLang="en-US"/>
              <a:t>배경: SF, 외계, 자연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게임 소개 </a:t>
            </a:r>
            <a:r>
              <a:rPr lang="en-US" altLang="ko-KR"/>
              <a:t>-</a:t>
            </a:r>
            <a:r>
              <a:rPr lang="ko-KR" altLang="en-US"/>
              <a:t> 스테이지 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게임 소개 </a:t>
            </a:r>
            <a:r>
              <a:rPr lang="en-US" altLang="ko-KR"/>
              <a:t>-</a:t>
            </a:r>
            <a:r>
              <a:rPr lang="ko-KR" altLang="en-US"/>
              <a:t> 게임의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디펜스와 어드벤처를 오가는 플레이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캐릭터가 가지는 특성을 활용하는 협동 플레이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행동 트리 타입에 따라 다르게 행동하는 몬스터로 인해 발생하는 실시간 전략 요소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게임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탐사 대원</a:t>
            </a:r>
            <a:endParaRPr lang="ko-KR" altLang="en-US"/>
          </a:p>
          <a:p>
            <a:pPr>
              <a:defRPr/>
            </a:pPr>
            <a:r>
              <a:rPr lang="ko-KR" altLang="en-US"/>
              <a:t>미래 무기를 가진 인간 vs 외계 행성 생물체 간의 전투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플레이어블 캐릭터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게임 컨셉 </a:t>
            </a:r>
            <a:r>
              <a:rPr lang="en-US" altLang="ko-KR"/>
              <a:t>-</a:t>
            </a:r>
            <a:r>
              <a:rPr lang="ko-KR" altLang="en-US"/>
              <a:t> 게임 플레이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외계 생물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탐사를 방해하고 탐사 대원들에게 위협이 되는 존재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차원에서 온 생물(탐사대원)을 적으로 간주하고 공격한다.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</ep:Words>
  <ep:PresentationFormat>화면 슬라이드 쇼(4:3)</ep:PresentationFormat>
  <ep:Paragraphs>74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OPES</vt:lpstr>
      <vt:lpstr>목차</vt:lpstr>
      <vt:lpstr>1 연구목적</vt:lpstr>
      <vt:lpstr>2  게임 소개 - 배경</vt:lpstr>
      <vt:lpstr>2 게임 소개 - 플레이</vt:lpstr>
      <vt:lpstr>2 게임 소개 - 스테이지 맵</vt:lpstr>
      <vt:lpstr>2 게임 소개 - 게임의 특징</vt:lpstr>
      <vt:lpstr>3 게임 컨셉 - 게임 플레이</vt:lpstr>
      <vt:lpstr>3 게임 컨셉 - 게임 플레이</vt:lpstr>
      <vt:lpstr>3 게임 컨셉 - 게임 플레이</vt:lpstr>
      <vt:lpstr>3 게임 컨셉 - 게임 플레이</vt:lpstr>
      <vt:lpstr>3 게임 컨셉 - 게임 플레이</vt:lpstr>
      <vt:lpstr>3 게임 컨셉 - 무기</vt:lpstr>
      <vt:lpstr>3 게임 컨셉 - 무기</vt:lpstr>
      <vt:lpstr>3 게임 컨셉 - 무기</vt:lpstr>
      <vt:lpstr>3 게임 컨셉 - 그래픽</vt:lpstr>
      <vt:lpstr>3 게임 컨셉 - 조작</vt:lpstr>
      <vt:lpstr>4 개발 환경</vt:lpstr>
      <vt:lpstr>5 구현 내용</vt:lpstr>
      <vt:lpstr>6 팀원 작업 - 팀원 별 준비 현황</vt:lpstr>
      <vt:lpstr>7 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2024-12-01T05:45:00.276</dcterms:created>
  <dc:creator>viska</dc:creator>
  <cp:lastModifiedBy>viska</cp:lastModifiedBy>
  <dcterms:modified xsi:type="dcterms:W3CDTF">2024-12-01T07:49:48.816</dcterms:modified>
  <cp:revision>14</cp:revision>
  <dc:title>OPES</dc:title>
  <cp:version>1000.0100.01</cp:version>
</cp:coreProperties>
</file>