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C628F-BFCB-42F2-A70A-E837C406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672B9-7AA3-438B-89FC-C5B3FB2F3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4361-B6AD-490B-8646-078D9B6E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B5080-6642-48AB-883F-8FEF56CD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70F71-B735-42B7-A7D8-A311393A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5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5090-E3E8-431E-A2BD-F8F53F4B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940425-26AF-4900-9717-A5941615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76EDC-7BCD-46A7-AFB0-84EAC79E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75CAD-CC94-428B-A358-E1C0AA8E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D1C1D-D509-4035-B506-BA1DAD5E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4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09E91-6E2E-401B-87DE-FE936F51C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88BDE-D903-42EF-8843-D8F8D293D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2527A-FAAE-460B-B804-5360017E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1340A-C455-40A0-9BB0-E801D0F6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D334-3664-4342-88A8-DF931BF8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F763F-6CCF-4F7A-9E97-16C51E8A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399DC-207D-4DDB-8C1C-35C0BE569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56143-E2C9-496E-B675-E4DA03DA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04A17-7AFF-41EC-A7B5-652F24BB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E44A2-EBE6-43BF-9E8A-0527CF3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91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6F499-375B-4213-A473-DE3C7091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F7EAD-4947-41DF-99A7-83BC9D86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842EB-DED2-4470-B080-941F6FD8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2022-1C2B-42D0-8909-1CAFDE27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0A9A4-6CC5-41A9-8FB8-AC5EB4A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2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3194C-9DA4-4A1E-9DD8-7CE3C947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49BE-E8CA-4B42-8F1D-929E9BE21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66C6F-A6BE-42F9-8860-105167E82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C88C22-D668-40AD-82A8-044F9DE8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F92E6-E0CD-458D-8743-AE4EDA99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C6B27-5E99-49A4-B670-673FCC84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44B43-596A-4F2E-86FD-FB0FE7B0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5990E-9672-438B-8019-88FE015E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14303-95AE-4840-A889-1181EBDC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423194-F463-45BE-B683-D4B0C325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11CBBF-7FD2-41C3-A86D-8A990473A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5F2355-42E8-4C1A-A3FF-D0934FC5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99698C-2161-4BC2-9D8A-C09085EA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2BA13B-D18C-4F02-9DE6-CA74D510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9B5FD-D470-42C3-A22C-742BA61D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A34945-9B0A-4CCE-BAD2-A66330DD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5546A2-7B7A-4350-9CE2-EB98D450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45D278-D177-411D-B8F8-92152A72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CD59F9-F37E-4C97-90AC-101C3DC8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2042BE-0A6B-4783-A558-EEB0EB61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961761-009F-4BBF-A199-33743B8B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1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F60DF-0E81-4258-9788-9B062754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5531E-3C5F-404E-9EAA-24758A61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28855-ECFE-4A9F-8006-0429ADA8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175B0-292F-4F27-B522-E38C9070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8741E-E9F4-4FA0-AA96-FD9E46D7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CB78A-D26C-47EE-8930-0482E639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8FE9-8F32-40AC-8C89-ED695AD1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B21E81-6800-4E4B-A1E3-F792743F8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9369B-4FAF-47AC-B5C8-8C3BFCCE7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B7EB12-C01D-4A6C-BAC5-C158E19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C8B6A-1DD6-425D-A219-C905FAC5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50DC3-38AC-4670-AB78-84CC6FC5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7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39E55B-730F-4CA6-AB5E-5ADAE920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34470-6D37-4B32-A226-CB46370E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1680A-6A5E-4939-8E78-3BE71B877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8712A-DD4A-4D3B-8B8E-9AD41503039B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D07B-7CD3-49C8-977E-515BC3E8D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4B813-7FAC-475B-AB6C-524BF1EFC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2348-D1B3-44DF-9AA1-E471B5E83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7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962289-5800-410A-A9B2-06F891859443}"/>
              </a:ext>
            </a:extLst>
          </p:cNvPr>
          <p:cNvSpPr/>
          <p:nvPr/>
        </p:nvSpPr>
        <p:spPr>
          <a:xfrm>
            <a:off x="1145458" y="973394"/>
            <a:ext cx="9881419" cy="4925961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278FF-E9A9-4C56-ABE0-C41856FB9683}"/>
              </a:ext>
            </a:extLst>
          </p:cNvPr>
          <p:cNvSpPr txBox="1"/>
          <p:nvPr/>
        </p:nvSpPr>
        <p:spPr>
          <a:xfrm>
            <a:off x="467360" y="32512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5C4EE-1B17-4F9F-B6A8-2020436ED0A2}"/>
              </a:ext>
            </a:extLst>
          </p:cNvPr>
          <p:cNvSpPr txBox="1"/>
          <p:nvPr/>
        </p:nvSpPr>
        <p:spPr>
          <a:xfrm>
            <a:off x="1838960" y="6178297"/>
            <a:ext cx="893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메뉴 목록에 마우스를 </a:t>
            </a:r>
            <a:r>
              <a:rPr lang="ko-KR" altLang="en-US" dirty="0" err="1"/>
              <a:t>올려두면</a:t>
            </a:r>
            <a:r>
              <a:rPr lang="ko-KR" altLang="en-US" dirty="0"/>
              <a:t> 팔 모델의 손가락이 해당 메뉴를 </a:t>
            </a:r>
            <a:r>
              <a:rPr lang="ko-KR" altLang="en-US" dirty="0" err="1"/>
              <a:t>가르키도록</a:t>
            </a:r>
            <a:r>
              <a:rPr lang="ko-KR" altLang="en-US" dirty="0"/>
              <a:t> 함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FD5028-F57E-4271-85BE-4098D9F678BE}"/>
              </a:ext>
            </a:extLst>
          </p:cNvPr>
          <p:cNvSpPr/>
          <p:nvPr/>
        </p:nvSpPr>
        <p:spPr>
          <a:xfrm>
            <a:off x="2306320" y="2627110"/>
            <a:ext cx="2316892" cy="251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394C38-25FA-436B-BB83-3A99D6377903}"/>
              </a:ext>
            </a:extLst>
          </p:cNvPr>
          <p:cNvSpPr/>
          <p:nvPr/>
        </p:nvSpPr>
        <p:spPr>
          <a:xfrm>
            <a:off x="3455709" y="1448370"/>
            <a:ext cx="5280582" cy="703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타이틀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C4F078-EB21-446D-9E44-1BD9733DC712}"/>
              </a:ext>
            </a:extLst>
          </p:cNvPr>
          <p:cNvSpPr/>
          <p:nvPr/>
        </p:nvSpPr>
        <p:spPr>
          <a:xfrm>
            <a:off x="5784074" y="2627110"/>
            <a:ext cx="4101606" cy="2513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팔 모델</a:t>
            </a:r>
          </a:p>
        </p:txBody>
      </p:sp>
    </p:spTree>
    <p:extLst>
      <p:ext uri="{BB962C8B-B14F-4D97-AF65-F5344CB8AC3E}">
        <p14:creationId xmlns:p14="http://schemas.microsoft.com/office/powerpoint/2010/main" val="125988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962289-5800-410A-A9B2-06F891859443}"/>
              </a:ext>
            </a:extLst>
          </p:cNvPr>
          <p:cNvSpPr/>
          <p:nvPr/>
        </p:nvSpPr>
        <p:spPr>
          <a:xfrm>
            <a:off x="1145458" y="973394"/>
            <a:ext cx="9881419" cy="4925961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278FF-E9A9-4C56-ABE0-C41856FB9683}"/>
              </a:ext>
            </a:extLst>
          </p:cNvPr>
          <p:cNvSpPr txBox="1"/>
          <p:nvPr/>
        </p:nvSpPr>
        <p:spPr>
          <a:xfrm>
            <a:off x="467360" y="32512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 Room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310BA4-5AC7-4ADE-9CDA-8577AD89916F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86168" y="973394"/>
            <a:ext cx="0" cy="492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F02F80-F9BE-4DBB-B99F-341767ED4E0C}"/>
              </a:ext>
            </a:extLst>
          </p:cNvPr>
          <p:cNvCxnSpPr/>
          <p:nvPr/>
        </p:nvCxnSpPr>
        <p:spPr>
          <a:xfrm>
            <a:off x="8579795" y="924441"/>
            <a:ext cx="0" cy="500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E9D09A6-F656-47BF-870C-20DCB2CBD835}"/>
              </a:ext>
            </a:extLst>
          </p:cNvPr>
          <p:cNvCxnSpPr/>
          <p:nvPr/>
        </p:nvCxnSpPr>
        <p:spPr>
          <a:xfrm>
            <a:off x="3664084" y="890238"/>
            <a:ext cx="0" cy="500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564F476-59CA-4D50-BF11-E0F259FF62B6}"/>
              </a:ext>
            </a:extLst>
          </p:cNvPr>
          <p:cNvCxnSpPr>
            <a:cxnSpLocks/>
          </p:cNvCxnSpPr>
          <p:nvPr/>
        </p:nvCxnSpPr>
        <p:spPr>
          <a:xfrm>
            <a:off x="3664084" y="5019040"/>
            <a:ext cx="733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216F21-FF48-4B7B-83B6-FC0A76A2E7E0}"/>
              </a:ext>
            </a:extLst>
          </p:cNvPr>
          <p:cNvCxnSpPr>
            <a:cxnSpLocks/>
          </p:cNvCxnSpPr>
          <p:nvPr/>
        </p:nvCxnSpPr>
        <p:spPr>
          <a:xfrm>
            <a:off x="3664084" y="4216400"/>
            <a:ext cx="7337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6D11D5-0676-4712-9EA5-27A360762EEE}"/>
              </a:ext>
            </a:extLst>
          </p:cNvPr>
          <p:cNvSpPr txBox="1"/>
          <p:nvPr/>
        </p:nvSpPr>
        <p:spPr>
          <a:xfrm>
            <a:off x="8622437" y="24041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팔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D9136B-4E65-4A0A-BBC7-0AFC0D9490F4}"/>
              </a:ext>
            </a:extLst>
          </p:cNvPr>
          <p:cNvSpPr txBox="1"/>
          <p:nvPr/>
        </p:nvSpPr>
        <p:spPr>
          <a:xfrm>
            <a:off x="6132709" y="24041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몸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3281DF-25E6-411E-8BF2-6C038267101A}"/>
              </a:ext>
            </a:extLst>
          </p:cNvPr>
          <p:cNvSpPr txBox="1"/>
          <p:nvPr/>
        </p:nvSpPr>
        <p:spPr>
          <a:xfrm>
            <a:off x="3718693" y="24041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팔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CE91D-5786-460E-B29F-E7BDB33C7509}"/>
              </a:ext>
            </a:extLst>
          </p:cNvPr>
          <p:cNvSpPr txBox="1"/>
          <p:nvPr/>
        </p:nvSpPr>
        <p:spPr>
          <a:xfrm>
            <a:off x="6187852" y="442346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2E3E9-912F-4149-96A5-0E467974D3CD}"/>
              </a:ext>
            </a:extLst>
          </p:cNvPr>
          <p:cNvSpPr txBox="1"/>
          <p:nvPr/>
        </p:nvSpPr>
        <p:spPr>
          <a:xfrm>
            <a:off x="8665079" y="442561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183392-5C71-41B7-875A-A5CBBE55F342}"/>
              </a:ext>
            </a:extLst>
          </p:cNvPr>
          <p:cNvSpPr txBox="1"/>
          <p:nvPr/>
        </p:nvSpPr>
        <p:spPr>
          <a:xfrm>
            <a:off x="3718693" y="442346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5C4EE-1B17-4F9F-B6A8-2020436ED0A2}"/>
              </a:ext>
            </a:extLst>
          </p:cNvPr>
          <p:cNvSpPr txBox="1"/>
          <p:nvPr/>
        </p:nvSpPr>
        <p:spPr>
          <a:xfrm>
            <a:off x="4623212" y="6466831"/>
            <a:ext cx="661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팔</a:t>
            </a:r>
            <a:r>
              <a:rPr lang="en-US" altLang="ko-KR" dirty="0"/>
              <a:t>, </a:t>
            </a:r>
            <a:r>
              <a:rPr lang="ko-KR" altLang="en-US" dirty="0"/>
              <a:t>몸 </a:t>
            </a:r>
            <a:r>
              <a:rPr lang="en-US" altLang="ko-KR" dirty="0"/>
              <a:t>ID</a:t>
            </a:r>
            <a:r>
              <a:rPr lang="ko-KR" altLang="en-US" dirty="0"/>
              <a:t>쪽 클릭 시 선택 가능</a:t>
            </a:r>
            <a:r>
              <a:rPr lang="en-US" altLang="ko-KR" dirty="0"/>
              <a:t>, </a:t>
            </a:r>
            <a:r>
              <a:rPr lang="ko-KR" altLang="en-US" dirty="0"/>
              <a:t>먼저 고른 사람이 선점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1FD2E-9E56-42BC-A15D-93E54E89CCD3}"/>
              </a:ext>
            </a:extLst>
          </p:cNvPr>
          <p:cNvSpPr txBox="1"/>
          <p:nvPr/>
        </p:nvSpPr>
        <p:spPr>
          <a:xfrm>
            <a:off x="3734031" y="5273513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준비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7148F9-3CA2-4191-B341-A8218B78E82F}"/>
              </a:ext>
            </a:extLst>
          </p:cNvPr>
          <p:cNvSpPr txBox="1"/>
          <p:nvPr/>
        </p:nvSpPr>
        <p:spPr>
          <a:xfrm>
            <a:off x="6164581" y="528434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준비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1343C-0F50-4CBA-8117-126C2FF77962}"/>
              </a:ext>
            </a:extLst>
          </p:cNvPr>
          <p:cNvSpPr txBox="1"/>
          <p:nvPr/>
        </p:nvSpPr>
        <p:spPr>
          <a:xfrm>
            <a:off x="8622437" y="5284341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준비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95E80-B834-4386-AC9C-22DF8BA6A5B5}"/>
              </a:ext>
            </a:extLst>
          </p:cNvPr>
          <p:cNvSpPr txBox="1"/>
          <p:nvPr/>
        </p:nvSpPr>
        <p:spPr>
          <a:xfrm>
            <a:off x="1248872" y="126370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FD5028-F57E-4271-85BE-4098D9F678BE}"/>
              </a:ext>
            </a:extLst>
          </p:cNvPr>
          <p:cNvSpPr/>
          <p:nvPr/>
        </p:nvSpPr>
        <p:spPr>
          <a:xfrm>
            <a:off x="1635760" y="1991360"/>
            <a:ext cx="1574799" cy="1198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95A79-F8CA-496B-A6C9-6D95AAC33B46}"/>
              </a:ext>
            </a:extLst>
          </p:cNvPr>
          <p:cNvSpPr txBox="1"/>
          <p:nvPr/>
        </p:nvSpPr>
        <p:spPr>
          <a:xfrm>
            <a:off x="620378" y="6195252"/>
            <a:ext cx="311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목록에서 </a:t>
            </a:r>
            <a:r>
              <a:rPr lang="en-US" altLang="ko-KR" dirty="0"/>
              <a:t>ID </a:t>
            </a:r>
            <a:r>
              <a:rPr lang="ko-KR" altLang="en-US" dirty="0"/>
              <a:t>선택 시 목록에서 제거</a:t>
            </a:r>
            <a:r>
              <a:rPr lang="en-US" altLang="ko-KR" dirty="0"/>
              <a:t>, ID</a:t>
            </a:r>
            <a:r>
              <a:rPr lang="ko-KR" altLang="en-US" dirty="0"/>
              <a:t>로 이동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394C38-25FA-436B-BB83-3A99D6377903}"/>
              </a:ext>
            </a:extLst>
          </p:cNvPr>
          <p:cNvSpPr/>
          <p:nvPr/>
        </p:nvSpPr>
        <p:spPr>
          <a:xfrm>
            <a:off x="1624401" y="5249148"/>
            <a:ext cx="157479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6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962289-5800-410A-A9B2-06F891859443}"/>
              </a:ext>
            </a:extLst>
          </p:cNvPr>
          <p:cNvSpPr/>
          <p:nvPr/>
        </p:nvSpPr>
        <p:spPr>
          <a:xfrm>
            <a:off x="1145458" y="973394"/>
            <a:ext cx="9881419" cy="4925961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278FF-E9A9-4C56-ABE0-C41856FB9683}"/>
              </a:ext>
            </a:extLst>
          </p:cNvPr>
          <p:cNvSpPr txBox="1"/>
          <p:nvPr/>
        </p:nvSpPr>
        <p:spPr>
          <a:xfrm>
            <a:off x="467360" y="32512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Game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8FD5028-F57E-4271-85BE-4098D9F678BE}"/>
              </a:ext>
            </a:extLst>
          </p:cNvPr>
          <p:cNvSpPr/>
          <p:nvPr/>
        </p:nvSpPr>
        <p:spPr>
          <a:xfrm>
            <a:off x="1624400" y="1312952"/>
            <a:ext cx="157479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체력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394C38-25FA-436B-BB83-3A99D6377903}"/>
              </a:ext>
            </a:extLst>
          </p:cNvPr>
          <p:cNvSpPr/>
          <p:nvPr/>
        </p:nvSpPr>
        <p:spPr>
          <a:xfrm>
            <a:off x="9046079" y="1319449"/>
            <a:ext cx="1574799" cy="682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VOICE </a:t>
            </a:r>
            <a:r>
              <a:rPr lang="ko-KR" altLang="en-US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EDF557-1EAE-4005-A9D4-B77D44975D76}"/>
              </a:ext>
            </a:extLst>
          </p:cNvPr>
          <p:cNvSpPr/>
          <p:nvPr/>
        </p:nvSpPr>
        <p:spPr>
          <a:xfrm>
            <a:off x="5298767" y="1169361"/>
            <a:ext cx="157479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제한 시간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19A862F-8414-4ECF-B031-03DE71384856}"/>
              </a:ext>
            </a:extLst>
          </p:cNvPr>
          <p:cNvSpPr/>
          <p:nvPr/>
        </p:nvSpPr>
        <p:spPr>
          <a:xfrm>
            <a:off x="4775201" y="1632969"/>
            <a:ext cx="264160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보스 몬스터 </a:t>
            </a:r>
            <a:r>
              <a:rPr lang="en-US" altLang="ko-KR" dirty="0">
                <a:solidFill>
                  <a:schemeClr val="tx1"/>
                </a:solidFill>
              </a:rPr>
              <a:t>HP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0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70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정민수</dc:creator>
  <cp:lastModifiedBy>정민수</cp:lastModifiedBy>
  <cp:revision>50</cp:revision>
  <dcterms:created xsi:type="dcterms:W3CDTF">2019-11-15T13:59:57Z</dcterms:created>
  <dcterms:modified xsi:type="dcterms:W3CDTF">2019-11-25T14:20:55Z</dcterms:modified>
</cp:coreProperties>
</file>