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tags/tag4.xml" ContentType="application/vnd.openxmlformats-officedocument.presentationml.tags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9.xml" ContentType="application/vnd.openxmlformats-officedocument.presentationml.tags+xml"/>
  <Override PartName="/ppt/notesSlides/notesSlide22.xml" ContentType="application/vnd.openxmlformats-officedocument.presentationml.notesSlide+xml"/>
  <Override PartName="/ppt/tags/tag10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1.xml" ContentType="application/vnd.openxmlformats-officedocument.presentationml.tags+xml"/>
  <Override PartName="/ppt/notesSlides/notesSlide25.xml" ContentType="application/vnd.openxmlformats-officedocument.presentationml.notesSlide+xml"/>
  <Override PartName="/ppt/tags/tag12.xml" ContentType="application/vnd.openxmlformats-officedocument.presentationml.tags+xml"/>
  <Override PartName="/ppt/notesSlides/notesSlide26.xml" ContentType="application/vnd.openxmlformats-officedocument.presentationml.notesSlide+xml"/>
  <Override PartName="/ppt/tags/tag13.xml" ContentType="application/vnd.openxmlformats-officedocument.presentationml.tags+xml"/>
  <Override PartName="/ppt/notesSlides/notesSlide27.xml" ContentType="application/vnd.openxmlformats-officedocument.presentationml.notesSlide+xml"/>
  <Override PartName="/ppt/tags/tag14.xml" ContentType="application/vnd.openxmlformats-officedocument.presentationml.tags+xml"/>
  <Override PartName="/ppt/notesSlides/notesSlide28.xml" ContentType="application/vnd.openxmlformats-officedocument.presentationml.notesSlide+xml"/>
  <Override PartName="/ppt/tags/tag15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6.xml" ContentType="application/vnd.openxmlformats-officedocument.presentationml.tags+xml"/>
  <Override PartName="/ppt/notesSlides/notesSlide33.xml" ContentType="application/vnd.openxmlformats-officedocument.presentationml.notesSlide+xml"/>
  <Override PartName="/ppt/tags/tag17.xml" ContentType="application/vnd.openxmlformats-officedocument.presentationml.tags+xml"/>
  <Override PartName="/ppt/notesSlides/notesSlide34.xml" ContentType="application/vnd.openxmlformats-officedocument.presentationml.notesSlide+xml"/>
  <Override PartName="/ppt/tags/tag18.xml" ContentType="application/vnd.openxmlformats-officedocument.presentationml.tags+xml"/>
  <Override PartName="/ppt/notesSlides/notesSlide35.xml" ContentType="application/vnd.openxmlformats-officedocument.presentationml.notesSlide+xml"/>
  <Override PartName="/ppt/tags/tag19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20.xml" ContentType="application/vnd.openxmlformats-officedocument.presentationml.tags+xml"/>
  <Override PartName="/ppt/notesSlides/notesSlide44.xml" ContentType="application/vnd.openxmlformats-officedocument.presentationml.notesSlide+xml"/>
  <Override PartName="/ppt/tags/tag21.xml" ContentType="application/vnd.openxmlformats-officedocument.presentationml.tags+xml"/>
  <Override PartName="/ppt/notesSlides/notesSlide45.xml" ContentType="application/vnd.openxmlformats-officedocument.presentationml.notesSlide+xml"/>
  <Override PartName="/ppt/tags/tag22.xml" ContentType="application/vnd.openxmlformats-officedocument.presentationml.tags+xml"/>
  <Override PartName="/ppt/notesSlides/notesSlide46.xml" ContentType="application/vnd.openxmlformats-officedocument.presentationml.notesSlide+xml"/>
  <Override PartName="/ppt/tags/tag23.xml" ContentType="application/vnd.openxmlformats-officedocument.presentationml.tags+xml"/>
  <Override PartName="/ppt/notesSlides/notesSlide47.xml" ContentType="application/vnd.openxmlformats-officedocument.presentationml.notesSlide+xml"/>
  <Override PartName="/ppt/tags/tag24.xml" ContentType="application/vnd.openxmlformats-officedocument.presentationml.tags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25.xml" ContentType="application/vnd.openxmlformats-officedocument.presentationml.tags+xml"/>
  <Override PartName="/ppt/notesSlides/notesSlide50.xml" ContentType="application/vnd.openxmlformats-officedocument.presentationml.notesSlide+xml"/>
  <Override PartName="/ppt/tags/tag26.xml" ContentType="application/vnd.openxmlformats-officedocument.presentationml.tags+xml"/>
  <Override PartName="/ppt/notesSlides/notesSlide51.xml" ContentType="application/vnd.openxmlformats-officedocument.presentationml.notesSlide+xml"/>
  <Override PartName="/ppt/tags/tag27.xml" ContentType="application/vnd.openxmlformats-officedocument.presentationml.tags+xml"/>
  <Override PartName="/ppt/notesSlides/notesSlide52.xml" ContentType="application/vnd.openxmlformats-officedocument.presentationml.notesSlide+xml"/>
  <Override PartName="/ppt/tags/tag28.xml" ContentType="application/vnd.openxmlformats-officedocument.presentationml.tags+xml"/>
  <Override PartName="/ppt/notesSlides/notesSlide5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tags/tag31.xml" ContentType="application/vnd.openxmlformats-officedocument.presentationml.tags+xml"/>
  <Override PartName="/ppt/notesSlides/notesSlide57.xml" ContentType="application/vnd.openxmlformats-officedocument.presentationml.notesSlide+xml"/>
  <Override PartName="/ppt/tags/tag32.xml" ContentType="application/vnd.openxmlformats-officedocument.presentationml.tags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tags/tag33.xml" ContentType="application/vnd.openxmlformats-officedocument.presentationml.tags+xml"/>
  <Override PartName="/ppt/notesSlides/notesSlide61.xml" ContentType="application/vnd.openxmlformats-officedocument.presentationml.notesSlide+xml"/>
  <Override PartName="/ppt/tags/tag34.xml" ContentType="application/vnd.openxmlformats-officedocument.presentationml.tags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tags/tag35.xml" ContentType="application/vnd.openxmlformats-officedocument.presentationml.tags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tags/tag36.xml" ContentType="application/vnd.openxmlformats-officedocument.presentationml.tags+xml"/>
  <Override PartName="/ppt/notesSlides/notesSlide68.xml" ContentType="application/vnd.openxmlformats-officedocument.presentationml.notesSlide+xml"/>
  <Override PartName="/ppt/tags/tag37.xml" ContentType="application/vnd.openxmlformats-officedocument.presentationml.tags+xml"/>
  <Override PartName="/ppt/notesSlides/notesSlide69.xml" ContentType="application/vnd.openxmlformats-officedocument.presentationml.notesSlide+xml"/>
  <Override PartName="/ppt/tags/tag38.xml" ContentType="application/vnd.openxmlformats-officedocument.presentationml.tags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tags/tag39.xml" ContentType="application/vnd.openxmlformats-officedocument.presentationml.tags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258" r:id="rId2"/>
    <p:sldId id="289" r:id="rId3"/>
    <p:sldId id="372" r:id="rId4"/>
    <p:sldId id="378" r:id="rId5"/>
    <p:sldId id="380" r:id="rId6"/>
    <p:sldId id="382" r:id="rId7"/>
    <p:sldId id="383" r:id="rId8"/>
    <p:sldId id="384" r:id="rId9"/>
    <p:sldId id="373" r:id="rId10"/>
    <p:sldId id="385" r:id="rId11"/>
    <p:sldId id="431" r:id="rId12"/>
    <p:sldId id="386" r:id="rId13"/>
    <p:sldId id="387" r:id="rId14"/>
    <p:sldId id="388" r:id="rId15"/>
    <p:sldId id="432" r:id="rId16"/>
    <p:sldId id="433" r:id="rId17"/>
    <p:sldId id="434" r:id="rId18"/>
    <p:sldId id="436" r:id="rId19"/>
    <p:sldId id="437" r:id="rId20"/>
    <p:sldId id="438" r:id="rId21"/>
    <p:sldId id="439" r:id="rId22"/>
    <p:sldId id="440" r:id="rId23"/>
    <p:sldId id="390" r:id="rId24"/>
    <p:sldId id="442" r:id="rId25"/>
    <p:sldId id="443" r:id="rId26"/>
    <p:sldId id="441" r:id="rId27"/>
    <p:sldId id="445" r:id="rId28"/>
    <p:sldId id="391" r:id="rId29"/>
    <p:sldId id="444" r:id="rId30"/>
    <p:sldId id="446" r:id="rId31"/>
    <p:sldId id="392" r:id="rId32"/>
    <p:sldId id="348" r:id="rId33"/>
    <p:sldId id="448" r:id="rId34"/>
    <p:sldId id="449" r:id="rId35"/>
    <p:sldId id="393" r:id="rId36"/>
    <p:sldId id="522" r:id="rId37"/>
    <p:sldId id="450" r:id="rId38"/>
    <p:sldId id="451" r:id="rId39"/>
    <p:sldId id="452" r:id="rId40"/>
    <p:sldId id="395" r:id="rId41"/>
    <p:sldId id="523" r:id="rId42"/>
    <p:sldId id="525" r:id="rId43"/>
    <p:sldId id="526" r:id="rId44"/>
    <p:sldId id="528" r:id="rId45"/>
    <p:sldId id="396" r:id="rId46"/>
    <p:sldId id="397" r:id="rId47"/>
    <p:sldId id="456" r:id="rId48"/>
    <p:sldId id="457" r:id="rId49"/>
    <p:sldId id="458" r:id="rId50"/>
    <p:sldId id="459" r:id="rId51"/>
    <p:sldId id="532" r:id="rId52"/>
    <p:sldId id="461" r:id="rId53"/>
    <p:sldId id="463" r:id="rId54"/>
    <p:sldId id="464" r:id="rId55"/>
    <p:sldId id="465" r:id="rId56"/>
    <p:sldId id="466" r:id="rId57"/>
    <p:sldId id="467" r:id="rId58"/>
    <p:sldId id="402" r:id="rId59"/>
    <p:sldId id="468" r:id="rId60"/>
    <p:sldId id="404" r:id="rId61"/>
    <p:sldId id="405" r:id="rId62"/>
    <p:sldId id="470" r:id="rId63"/>
    <p:sldId id="472" r:id="rId64"/>
    <p:sldId id="473" r:id="rId65"/>
    <p:sldId id="475" r:id="rId66"/>
    <p:sldId id="478" r:id="rId67"/>
    <p:sldId id="480" r:id="rId68"/>
    <p:sldId id="482" r:id="rId69"/>
    <p:sldId id="483" r:id="rId70"/>
    <p:sldId id="484" r:id="rId71"/>
    <p:sldId id="485" r:id="rId72"/>
    <p:sldId id="486" r:id="rId73"/>
    <p:sldId id="488" r:id="rId74"/>
    <p:sldId id="491" r:id="rId75"/>
    <p:sldId id="494" r:id="rId76"/>
    <p:sldId id="496" r:id="rId77"/>
    <p:sldId id="415" r:id="rId78"/>
    <p:sldId id="498" r:id="rId79"/>
    <p:sldId id="416" r:id="rId80"/>
    <p:sldId id="417" r:id="rId81"/>
    <p:sldId id="418" r:id="rId82"/>
    <p:sldId id="503" r:id="rId83"/>
    <p:sldId id="504" r:id="rId84"/>
    <p:sldId id="505" r:id="rId85"/>
    <p:sldId id="506" r:id="rId86"/>
    <p:sldId id="507" r:id="rId87"/>
    <p:sldId id="531" r:id="rId88"/>
    <p:sldId id="515" r:id="rId89"/>
    <p:sldId id="516" r:id="rId90"/>
    <p:sldId id="529" r:id="rId91"/>
    <p:sldId id="521" r:id="rId9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1B2"/>
    <a:srgbClr val="FF66CC"/>
    <a:srgbClr val="95C6FF"/>
    <a:srgbClr val="FFFFCC"/>
    <a:srgbClr val="306C58"/>
    <a:srgbClr val="99C7F3"/>
    <a:srgbClr val="9134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>
      <p:cViewPr>
        <p:scale>
          <a:sx n="150" d="100"/>
          <a:sy n="150" d="100"/>
        </p:scale>
        <p:origin x="64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EB8157-6F6B-41E8-9C71-578188D243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9555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9F7B97-B94A-4A52-9295-94F3BC67E8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40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E2B61-C0C2-458E-B8F3-823955C978C4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38748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3749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8737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2718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1097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7149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6103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5969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7136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3321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3724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1C2864-7E02-4FE3-AFD1-FFE98CB5F48C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8775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7505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2421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1372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32823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26395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50856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2605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0426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0161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4160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F55FF42-5ED7-4507-807B-EA36422C6A87}" type="slidenum">
              <a:rPr lang="en-US" altLang="ko-KR" smtClean="0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47318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20936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92262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00461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54595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55936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6974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78205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55127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1672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0352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1797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01431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9706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40384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63690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44931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15693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84164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42950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86968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2713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73062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53352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79601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90606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56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89209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59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25161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60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03429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61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54112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62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20207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63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89248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64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9422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03081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65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84128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66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545616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67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823312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68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953978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69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197910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70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651561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71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374152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72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459453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73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692335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74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0300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025194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75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32056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76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95389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77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591198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78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015610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79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605405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80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77405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81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114778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18DB90-61A7-443B-B81A-ED17D4365A43}" type="slidenum">
              <a:rPr lang="en-US" altLang="ko-KR"/>
              <a:pPr/>
              <a:t>82</a:t>
            </a:fld>
            <a:endParaRPr lang="en-US" altLang="ko-KR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 cap="flat"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1838492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83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273430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0563"/>
            <a:ext cx="4556125" cy="34178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F1EE-1103-41A1-A091-D4E50CA95C7A}" type="slidenum">
              <a:rPr lang="en-US" altLang="ko-KR" smtClean="0"/>
              <a:pPr/>
              <a:t>84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4291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043290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85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456793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86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299326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88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362451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0563"/>
            <a:ext cx="4556125" cy="34178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F1EE-1103-41A1-A091-D4E50CA95C7A}" type="slidenum">
              <a:rPr lang="en-US" altLang="ko-KR" smtClean="0"/>
              <a:pPr/>
              <a:t>89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152972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7984707-9C53-4BE7-905C-3C76F6B3FDB6}" type="datetime1">
              <a:rPr lang="ko-KR" altLang="en-US" smtClean="0"/>
              <a:pPr/>
              <a:t>2024-10-07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338A64-DAA1-4D3B-9F0C-B215552C11AC}" type="slidenum">
              <a:rPr lang="ko-KR" altLang="en-US" smtClean="0"/>
              <a:pPr/>
              <a:t>91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4716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359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0" y="3073400"/>
            <a:ext cx="9144000" cy="838200"/>
            <a:chOff x="0" y="1920"/>
            <a:chExt cx="5760" cy="528"/>
          </a:xfrm>
        </p:grpSpPr>
        <p:sp>
          <p:nvSpPr>
            <p:cNvPr id="6" name="Line 27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" name="Line 28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8" name="Line 30"/>
          <p:cNvSpPr>
            <a:spLocks noChangeShapeType="1"/>
          </p:cNvSpPr>
          <p:nvPr/>
        </p:nvSpPr>
        <p:spPr bwMode="ltGray">
          <a:xfrm>
            <a:off x="2286000" y="3911600"/>
            <a:ext cx="0" cy="1905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Line 31"/>
          <p:cNvSpPr>
            <a:spLocks noChangeShapeType="1"/>
          </p:cNvSpPr>
          <p:nvPr/>
        </p:nvSpPr>
        <p:spPr bwMode="ltGray">
          <a:xfrm>
            <a:off x="2057400" y="5562600"/>
            <a:ext cx="502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0" y="3022600"/>
            <a:ext cx="9144000" cy="838200"/>
            <a:chOff x="0" y="1920"/>
            <a:chExt cx="5760" cy="528"/>
          </a:xfrm>
        </p:grpSpPr>
        <p:sp>
          <p:nvSpPr>
            <p:cNvPr id="11" name="Line 33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" name="Line 34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invGray">
          <a:xfrm>
            <a:off x="0" y="3124200"/>
            <a:ext cx="9144000" cy="685800"/>
          </a:xfrm>
          <a:solidFill>
            <a:schemeClr val="tx1"/>
          </a:solidFill>
        </p:spPr>
        <p:txBody>
          <a:bodyPr/>
          <a:lstStyle>
            <a:lvl1pPr algn="ctr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4D4D4D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105400"/>
            <a:ext cx="5486400" cy="508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64B54C9-4FB0-44A1-8ECB-A2C11724FC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62196-7B95-4585-BF15-A0DEE4EB0E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19812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912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D7C7E-9A4F-4EA7-9347-C3D639A5B9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35131-CC70-4A14-95B1-EDCAAFE1C4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82E87-200D-4F3E-B19B-4F739525FE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C727B-79C4-482C-9B3B-3613485992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13BB0-95A2-43D7-9252-047BB95C67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C404E-9529-42B3-BB32-00B337A41A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C6090-BD25-40CC-A346-0FA57D619B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FC04-1EC0-46F0-968E-535D0F7969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CE2CB-4093-431D-A2D1-52DE729C5E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13500"/>
            <a:ext cx="19050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413500"/>
            <a:ext cx="1600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fld id="{EE5B434B-B058-430D-BD86-ADC17CBB1A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85800" y="609600"/>
            <a:ext cx="784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685800" y="1219200"/>
            <a:ext cx="84582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" grpId="0" animBg="1"/>
    </p:bld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HY동녘B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800">
          <a:solidFill>
            <a:schemeClr val="tx1"/>
          </a:solidFill>
          <a:latin typeface="+mn-lt"/>
          <a:ea typeface="HY동녘M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HY동녘M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  <a:ea typeface="HY동녘M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HY동녘M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HY동녘M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4" Type="http://schemas.openxmlformats.org/officeDocument/2006/relationships/image" Target="../media/image1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1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71625"/>
            <a:ext cx="9144000" cy="1728788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  <a:t>Databases</a:t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</a:b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  <a:t>화일의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  <a:t> 인덱스 구조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  <a:latin typeface="HY동녘B" pitchFamily="18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797425"/>
            <a:ext cx="5767388" cy="1368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한국공학대학교</a:t>
            </a:r>
          </a:p>
          <a:p>
            <a:pPr eaLnBrk="1" hangingPunct="1">
              <a:defRPr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게임공학과</a:t>
            </a:r>
          </a:p>
          <a:p>
            <a:pPr eaLnBrk="1" hangingPunct="1">
              <a:defRPr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장 지 </a:t>
            </a:r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웅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87624" y="2112963"/>
            <a:ext cx="7154689" cy="2980353"/>
            <a:chOff x="1187624" y="2112963"/>
            <a:chExt cx="7154689" cy="2878013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187624" y="2702473"/>
              <a:ext cx="6843735" cy="22885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/>
              <a:r>
                <a:rPr lang="ko-KR" altLang="en-US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</a:t>
              </a:r>
              <a:r>
                <a:rPr lang="ko-KR" altLang="en-US" sz="2800" dirty="0" err="1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데이타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화일에서 원하는 레코드를    찾는 방법은 무엇인가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 </a:t>
              </a:r>
            </a:p>
            <a:p>
              <a:pPr marL="514350" indent="-514350"/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이 때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,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성능에 영향을 미치는 요인은   무엇인가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endParaRPr lang="en-US" altLang="ko-KR" sz="32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생각해 봅시다</a:t>
            </a:r>
            <a:r>
              <a:rPr lang="en-US" altLang="ko-KR">
                <a:latin typeface="HY동녘B" pitchFamily="18" charset="-127"/>
              </a:rPr>
              <a:t>.</a:t>
            </a:r>
            <a:endParaRPr lang="ko-KR" altLang="en-US">
              <a:latin typeface="HY동녘B" pitchFamily="18" charset="-127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03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87624" y="1739232"/>
            <a:ext cx="7154689" cy="2050632"/>
            <a:chOff x="1187624" y="2112963"/>
            <a:chExt cx="7154689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187624" y="2702473"/>
              <a:ext cx="6843735" cy="18724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/>
              <a:r>
                <a:rPr lang="ko-KR" altLang="en-US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             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순차검색 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VS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이진검색</a:t>
              </a:r>
              <a:endParaRPr lang="en-US" altLang="ko-KR" sz="28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/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시간복잡도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이진검색의 조건은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endParaRPr lang="en-US" altLang="ko-KR" sz="32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동녘B" pitchFamily="18" charset="-127"/>
              </a:rPr>
              <a:t>기억나시나요</a:t>
            </a:r>
            <a:r>
              <a:rPr lang="en-US" altLang="ko-KR" dirty="0">
                <a:latin typeface="HY동녘B" pitchFamily="18" charset="-127"/>
              </a:rPr>
              <a:t>?</a:t>
            </a:r>
            <a:endParaRPr lang="ko-KR" altLang="en-US" dirty="0">
              <a:latin typeface="HY동녘B" pitchFamily="18" charset="-127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54525" y="1431256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85693" y="3792201"/>
            <a:ext cx="7153275" cy="602866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333331" y="3816014"/>
            <a:ext cx="6842125" cy="49065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72000" y="1340768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63688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95736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627784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59832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491880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923928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355976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788024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220072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52120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084168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516216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948264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380312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382970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2" idx="3"/>
          </p:cNvCxnSpPr>
          <p:nvPr/>
        </p:nvCxnSpPr>
        <p:spPr>
          <a:xfrm>
            <a:off x="1815018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981918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35" idx="3"/>
          </p:cNvCxnSpPr>
          <p:nvPr/>
        </p:nvCxnSpPr>
        <p:spPr>
          <a:xfrm>
            <a:off x="2413966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580866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7" idx="3"/>
          </p:cNvCxnSpPr>
          <p:nvPr/>
        </p:nvCxnSpPr>
        <p:spPr>
          <a:xfrm>
            <a:off x="3012914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179814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39" idx="3"/>
          </p:cNvCxnSpPr>
          <p:nvPr/>
        </p:nvCxnSpPr>
        <p:spPr>
          <a:xfrm>
            <a:off x="3611862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778762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41" idx="3"/>
          </p:cNvCxnSpPr>
          <p:nvPr/>
        </p:nvCxnSpPr>
        <p:spPr>
          <a:xfrm>
            <a:off x="4210810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377710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43" idx="3"/>
          </p:cNvCxnSpPr>
          <p:nvPr/>
        </p:nvCxnSpPr>
        <p:spPr>
          <a:xfrm>
            <a:off x="4809758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976658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45" idx="3"/>
          </p:cNvCxnSpPr>
          <p:nvPr/>
        </p:nvCxnSpPr>
        <p:spPr>
          <a:xfrm>
            <a:off x="5408706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575606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47" idx="3"/>
          </p:cNvCxnSpPr>
          <p:nvPr/>
        </p:nvCxnSpPr>
        <p:spPr>
          <a:xfrm>
            <a:off x="6007654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174554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>
            <a:stCxn id="49" idx="3"/>
          </p:cNvCxnSpPr>
          <p:nvPr/>
        </p:nvCxnSpPr>
        <p:spPr>
          <a:xfrm>
            <a:off x="6606602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773502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>
            <a:stCxn id="51" idx="3"/>
          </p:cNvCxnSpPr>
          <p:nvPr/>
        </p:nvCxnSpPr>
        <p:spPr>
          <a:xfrm>
            <a:off x="7205550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372450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>
            <a:stCxn id="53" idx="3"/>
          </p:cNvCxnSpPr>
          <p:nvPr/>
        </p:nvCxnSpPr>
        <p:spPr>
          <a:xfrm>
            <a:off x="7804498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7971398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stCxn id="55" idx="3"/>
          </p:cNvCxnSpPr>
          <p:nvPr/>
        </p:nvCxnSpPr>
        <p:spPr>
          <a:xfrm>
            <a:off x="8403446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64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795"/>
    </mc:Choice>
    <mc:Fallback xmlns="">
      <p:transition spd="slow" advTm="50279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340768"/>
            <a:ext cx="3606076" cy="536448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검색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427456" y="2204864"/>
            <a:ext cx="180288" cy="3888432"/>
            <a:chOff x="6155648" y="2204864"/>
            <a:chExt cx="180288" cy="3888432"/>
          </a:xfrm>
        </p:grpSpPr>
        <p:grpSp>
          <p:nvGrpSpPr>
            <p:cNvPr id="40" name="그룹 39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34" name="직선 화살표 연결선 3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46" name="직선 화살표 연결선 45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54" name="직선 화살표 연결선 5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모서리가 둥근 직사각형 1"/>
          <p:cNvSpPr/>
          <p:nvPr/>
        </p:nvSpPr>
        <p:spPr>
          <a:xfrm>
            <a:off x="5580112" y="1471535"/>
            <a:ext cx="208823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순차검색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580112" y="2113182"/>
            <a:ext cx="208823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이진검색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44208" y="548680"/>
            <a:ext cx="28014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순서화일이란</a:t>
            </a:r>
            <a:r>
              <a:rPr lang="en-US" altLang="ko-KR" sz="1400" dirty="0"/>
              <a:t>?</a:t>
            </a:r>
          </a:p>
          <a:p>
            <a:pPr algn="ctr"/>
            <a:r>
              <a:rPr lang="en-US" altLang="ko-KR" sz="1400" dirty="0"/>
              <a:t> </a:t>
            </a:r>
            <a:r>
              <a:rPr lang="ko-KR" altLang="en-US" sz="1400" dirty="0"/>
              <a:t>특정 필드 값의 크기 순으로 레코드를 저장한 화일</a:t>
            </a:r>
          </a:p>
        </p:txBody>
      </p:sp>
    </p:spTree>
    <p:extLst>
      <p:ext uri="{BB962C8B-B14F-4D97-AF65-F5344CB8AC3E}">
        <p14:creationId xmlns:p14="http://schemas.microsoft.com/office/powerpoint/2010/main" val="255361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632"/>
    </mc:Choice>
    <mc:Fallback xmlns="">
      <p:transition spd="slow" advTm="60563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87624" y="2112963"/>
            <a:ext cx="7154689" cy="2980353"/>
            <a:chOff x="1187624" y="2112963"/>
            <a:chExt cx="7154689" cy="2878013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187624" y="2702473"/>
              <a:ext cx="6843735" cy="22885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/>
              <a:r>
                <a:rPr lang="ko-KR" altLang="en-US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</a:t>
              </a:r>
              <a:r>
                <a:rPr lang="ko-KR" altLang="en-US" sz="2800" dirty="0" err="1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데이타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ko-KR" altLang="en-US" sz="2800" dirty="0" err="1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화일에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새로운 레코드를 삽입하는 방법은 무엇인가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 </a:t>
              </a:r>
            </a:p>
            <a:p>
              <a:pPr marL="514350" indent="-514350"/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이 때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,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성능에 영향을 미치는 요인은   무엇인가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endParaRPr lang="en-US" altLang="ko-KR" sz="32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생각해 봅시다</a:t>
            </a:r>
            <a:r>
              <a:rPr lang="en-US" altLang="ko-KR">
                <a:latin typeface="HY동녘B" pitchFamily="18" charset="-127"/>
              </a:rPr>
              <a:t>.</a:t>
            </a:r>
            <a:endParaRPr lang="ko-KR" altLang="en-US">
              <a:latin typeface="HY동녘B" pitchFamily="18" charset="-127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058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268760"/>
            <a:ext cx="3606076" cy="536448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삽입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643480" y="2132856"/>
            <a:ext cx="180288" cy="3888432"/>
            <a:chOff x="6155648" y="2204864"/>
            <a:chExt cx="180288" cy="3888432"/>
          </a:xfrm>
        </p:grpSpPr>
        <p:grpSp>
          <p:nvGrpSpPr>
            <p:cNvPr id="40" name="그룹 39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34" name="직선 화살표 연결선 3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46" name="직선 화살표 연결선 45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54" name="직선 화살표 연결선 5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모서리가 둥근 직사각형 1"/>
          <p:cNvSpPr/>
          <p:nvPr/>
        </p:nvSpPr>
        <p:spPr>
          <a:xfrm>
            <a:off x="5076056" y="3068960"/>
            <a:ext cx="3888432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공간이 없으면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어떻게 만드는가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076056" y="1409329"/>
            <a:ext cx="3888432" cy="1587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자리를 찾는다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삽입할 공간을 만든다</a:t>
            </a:r>
            <a:r>
              <a:rPr lang="en-US" altLang="ko-KR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삽입한다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86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268760"/>
            <a:ext cx="3606076" cy="536448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삽입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427456" y="2132856"/>
            <a:ext cx="180288" cy="3888432"/>
            <a:chOff x="6155648" y="2204864"/>
            <a:chExt cx="180288" cy="3888432"/>
          </a:xfrm>
        </p:grpSpPr>
        <p:grpSp>
          <p:nvGrpSpPr>
            <p:cNvPr id="40" name="그룹 39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34" name="직선 화살표 연결선 3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46" name="직선 화살표 연결선 45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54" name="직선 화살표 연결선 5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모서리가 둥근 직사각형 37"/>
          <p:cNvSpPr/>
          <p:nvPr/>
        </p:nvSpPr>
        <p:spPr>
          <a:xfrm>
            <a:off x="5964905" y="1032191"/>
            <a:ext cx="2916832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새로운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블록에 넣을 레코드는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8106" y="257812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-1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577354" y="276260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-2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576602" y="2947088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-3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575850" y="3242911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-4</a:t>
            </a:r>
            <a:endParaRPr lang="ko-KR" alt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75098" y="3435183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-5</a:t>
            </a:r>
            <a:endParaRPr lang="ko-KR" altLang="en-US" b="1" dirty="0"/>
          </a:p>
        </p:txBody>
      </p:sp>
      <p:sp>
        <p:nvSpPr>
          <p:cNvPr id="64" name="직사각형 63"/>
          <p:cNvSpPr/>
          <p:nvPr/>
        </p:nvSpPr>
        <p:spPr>
          <a:xfrm>
            <a:off x="7801988" y="1427071"/>
            <a:ext cx="514428" cy="174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3-new</a:t>
            </a:r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316416" y="1428720"/>
            <a:ext cx="648072" cy="174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55874" y="2951049"/>
            <a:ext cx="920844" cy="557873"/>
            <a:chOff x="155874" y="2951049"/>
            <a:chExt cx="1162500" cy="697112"/>
          </a:xfrm>
        </p:grpSpPr>
        <p:sp>
          <p:nvSpPr>
            <p:cNvPr id="62" name="직사각형 61"/>
            <p:cNvSpPr/>
            <p:nvPr/>
          </p:nvSpPr>
          <p:spPr>
            <a:xfrm>
              <a:off x="155874" y="2951049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55874" y="3124698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5874" y="3298347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55874" y="3471996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70302" y="2952698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0302" y="3126347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0302" y="3299996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70302" y="3473645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>
            <a:off x="1119454" y="230633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7862" y="2719937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165337" y="322043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37627" y="1556792"/>
            <a:ext cx="1250318" cy="2330722"/>
            <a:chOff x="4837627" y="1556792"/>
            <a:chExt cx="1250318" cy="2330722"/>
          </a:xfrm>
        </p:grpSpPr>
        <p:grpSp>
          <p:nvGrpSpPr>
            <p:cNvPr id="11" name="그룹 10"/>
            <p:cNvGrpSpPr/>
            <p:nvPr/>
          </p:nvGrpSpPr>
          <p:grpSpPr>
            <a:xfrm>
              <a:off x="4837627" y="1693545"/>
              <a:ext cx="1250318" cy="2193969"/>
              <a:chOff x="4837627" y="1923380"/>
              <a:chExt cx="1250318" cy="2369716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3" name="모서리가 둥근 직사각형 12"/>
            <p:cNvSpPr/>
            <p:nvPr/>
          </p:nvSpPr>
          <p:spPr>
            <a:xfrm>
              <a:off x="5231566" y="1556792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1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580112" y="2414300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/>
            <p:nvPr/>
          </p:nvCxnSpPr>
          <p:spPr>
            <a:xfrm>
              <a:off x="5585002" y="3150932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165869" y="1546108"/>
            <a:ext cx="1250318" cy="2329297"/>
            <a:chOff x="6165869" y="1546108"/>
            <a:chExt cx="1250318" cy="2329297"/>
          </a:xfrm>
        </p:grpSpPr>
        <p:grpSp>
          <p:nvGrpSpPr>
            <p:cNvPr id="154" name="그룹 153"/>
            <p:cNvGrpSpPr/>
            <p:nvPr/>
          </p:nvGrpSpPr>
          <p:grpSpPr>
            <a:xfrm>
              <a:off x="6165869" y="1681436"/>
              <a:ext cx="1250318" cy="2193969"/>
              <a:chOff x="4837627" y="1923380"/>
              <a:chExt cx="1250318" cy="2369716"/>
            </a:xfrm>
          </p:grpSpPr>
          <p:grpSp>
            <p:nvGrpSpPr>
              <p:cNvPr id="155" name="그룹 154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76" name="직사각형 175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7" name="직사각형 176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8" name="직사각형 177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9" name="직사각형 178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0" name="직사각형 179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" name="직사각형 180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" name="직사각형 181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" name="직사각형 182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6" name="그룹 155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67" name="직사각형 166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8" name="직사각형 167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직사각형 169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직사각형 170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2" name="직사각형 171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3" name="직사각형 172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4" name="직사각형 173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7" name="그룹 156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58" name="직사각형 157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직사각형 158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직사각형 160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직사각형 163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5" name="모서리가 둥근 직사각형 184"/>
            <p:cNvSpPr/>
            <p:nvPr/>
          </p:nvSpPr>
          <p:spPr>
            <a:xfrm>
              <a:off x="6833257" y="1546108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2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89" name="직선 화살표 연결선 188"/>
            <p:cNvCxnSpPr/>
            <p:nvPr/>
          </p:nvCxnSpPr>
          <p:spPr>
            <a:xfrm>
              <a:off x="6948264" y="240780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/>
            <p:cNvCxnSpPr/>
            <p:nvPr/>
          </p:nvCxnSpPr>
          <p:spPr>
            <a:xfrm>
              <a:off x="6953154" y="3144433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4849818" y="4108929"/>
            <a:ext cx="1250318" cy="2294820"/>
            <a:chOff x="4849818" y="4108929"/>
            <a:chExt cx="1250318" cy="2294820"/>
          </a:xfrm>
        </p:grpSpPr>
        <p:grpSp>
          <p:nvGrpSpPr>
            <p:cNvPr id="12" name="그룹 11"/>
            <p:cNvGrpSpPr/>
            <p:nvPr/>
          </p:nvGrpSpPr>
          <p:grpSpPr>
            <a:xfrm>
              <a:off x="4849818" y="4228591"/>
              <a:ext cx="1250318" cy="2175158"/>
              <a:chOff x="6164964" y="1919882"/>
              <a:chExt cx="1250318" cy="2369716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94" name="직사각형 93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3" name="그룹 102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04" name="직사각형 103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3" name="그룹 112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14" name="직사각형 113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6" name="모서리가 둥근 직사각형 185"/>
            <p:cNvSpPr/>
            <p:nvPr/>
          </p:nvSpPr>
          <p:spPr>
            <a:xfrm>
              <a:off x="5231566" y="4108929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3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91" name="직선 화살표 연결선 190"/>
            <p:cNvCxnSpPr/>
            <p:nvPr/>
          </p:nvCxnSpPr>
          <p:spPr>
            <a:xfrm>
              <a:off x="5675083" y="4931657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/>
            <p:cNvCxnSpPr/>
            <p:nvPr/>
          </p:nvCxnSpPr>
          <p:spPr>
            <a:xfrm>
              <a:off x="5679973" y="566828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6177155" y="4111224"/>
            <a:ext cx="1250318" cy="2292186"/>
            <a:chOff x="6177155" y="4111224"/>
            <a:chExt cx="1250318" cy="2292186"/>
          </a:xfrm>
        </p:grpSpPr>
        <p:grpSp>
          <p:nvGrpSpPr>
            <p:cNvPr id="123" name="그룹 122"/>
            <p:cNvGrpSpPr/>
            <p:nvPr/>
          </p:nvGrpSpPr>
          <p:grpSpPr>
            <a:xfrm>
              <a:off x="6177155" y="4228252"/>
              <a:ext cx="1250318" cy="2175158"/>
              <a:chOff x="6164964" y="1919882"/>
              <a:chExt cx="1250318" cy="2369716"/>
            </a:xfrm>
          </p:grpSpPr>
          <p:grpSp>
            <p:nvGrpSpPr>
              <p:cNvPr id="124" name="그룹 123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45" name="직사각형 144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직사각형 145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7" name="직사각형 146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" name="직사각형 148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2" name="직사각형 151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5" name="그룹 124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36" name="직사각형 135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27" name="직사각형 126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7" name="모서리가 둥근 직사각형 186"/>
            <p:cNvSpPr/>
            <p:nvPr/>
          </p:nvSpPr>
          <p:spPr>
            <a:xfrm>
              <a:off x="6833257" y="4111224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4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93" name="직선 화살표 연결선 192"/>
            <p:cNvCxnSpPr/>
            <p:nvPr/>
          </p:nvCxnSpPr>
          <p:spPr>
            <a:xfrm>
              <a:off x="6948264" y="493919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/>
            <p:cNvCxnSpPr/>
            <p:nvPr/>
          </p:nvCxnSpPr>
          <p:spPr>
            <a:xfrm>
              <a:off x="6953154" y="567583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93128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183"/>
    </mc:Choice>
    <mc:Fallback xmlns="">
      <p:transition spd="slow" advTm="6401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8" grpId="0" animBg="1"/>
      <p:bldP spid="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268760"/>
            <a:ext cx="3606076" cy="536448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삽입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427456" y="2132856"/>
            <a:ext cx="180288" cy="3888432"/>
            <a:chOff x="6155648" y="2204864"/>
            <a:chExt cx="180288" cy="3888432"/>
          </a:xfrm>
        </p:grpSpPr>
        <p:grpSp>
          <p:nvGrpSpPr>
            <p:cNvPr id="40" name="그룹 39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34" name="직선 화살표 연결선 3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46" name="직선 화살표 연결선 45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54" name="직선 화살표 연결선 5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모서리가 둥근 직사각형 37"/>
          <p:cNvSpPr/>
          <p:nvPr/>
        </p:nvSpPr>
        <p:spPr>
          <a:xfrm>
            <a:off x="5964905" y="1032191"/>
            <a:ext cx="2916832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새로운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블록에 넣을 레코드는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8106" y="257812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-1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577354" y="276260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-2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576602" y="2947088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-3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575850" y="3242911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-4</a:t>
            </a:r>
            <a:endParaRPr lang="ko-KR" alt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75098" y="3435183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-5</a:t>
            </a:r>
            <a:endParaRPr lang="ko-KR" altLang="en-US" b="1" dirty="0"/>
          </a:p>
        </p:txBody>
      </p:sp>
      <p:sp>
        <p:nvSpPr>
          <p:cNvPr id="64" name="직사각형 63"/>
          <p:cNvSpPr/>
          <p:nvPr/>
        </p:nvSpPr>
        <p:spPr>
          <a:xfrm>
            <a:off x="7801988" y="1427071"/>
            <a:ext cx="514428" cy="174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3-new</a:t>
            </a:r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316416" y="1428720"/>
            <a:ext cx="648072" cy="174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55874" y="2951049"/>
            <a:ext cx="920844" cy="557873"/>
            <a:chOff x="155874" y="2951049"/>
            <a:chExt cx="1162500" cy="697112"/>
          </a:xfrm>
        </p:grpSpPr>
        <p:sp>
          <p:nvSpPr>
            <p:cNvPr id="62" name="직사각형 61"/>
            <p:cNvSpPr/>
            <p:nvPr/>
          </p:nvSpPr>
          <p:spPr>
            <a:xfrm>
              <a:off x="155874" y="2951049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55874" y="3124698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5874" y="3298347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55874" y="3471996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70302" y="2952698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0302" y="3126347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0302" y="3299996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70302" y="3473645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>
            <a:off x="1119454" y="230633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7862" y="2719937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165337" y="322043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37627" y="1556792"/>
            <a:ext cx="1250318" cy="2330722"/>
            <a:chOff x="4837627" y="1556792"/>
            <a:chExt cx="1250318" cy="2330722"/>
          </a:xfrm>
        </p:grpSpPr>
        <p:grpSp>
          <p:nvGrpSpPr>
            <p:cNvPr id="11" name="그룹 10"/>
            <p:cNvGrpSpPr/>
            <p:nvPr/>
          </p:nvGrpSpPr>
          <p:grpSpPr>
            <a:xfrm>
              <a:off x="4837627" y="1693545"/>
              <a:ext cx="1250318" cy="2193969"/>
              <a:chOff x="4837627" y="1923380"/>
              <a:chExt cx="1250318" cy="2369716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3" name="모서리가 둥근 직사각형 12"/>
            <p:cNvSpPr/>
            <p:nvPr/>
          </p:nvSpPr>
          <p:spPr>
            <a:xfrm>
              <a:off x="5231566" y="1556792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1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580112" y="2414300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/>
            <p:nvPr/>
          </p:nvCxnSpPr>
          <p:spPr>
            <a:xfrm>
              <a:off x="5585002" y="3150932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165869" y="1546108"/>
            <a:ext cx="1250318" cy="2329297"/>
            <a:chOff x="6165869" y="1546108"/>
            <a:chExt cx="1250318" cy="2329297"/>
          </a:xfrm>
        </p:grpSpPr>
        <p:grpSp>
          <p:nvGrpSpPr>
            <p:cNvPr id="154" name="그룹 153"/>
            <p:cNvGrpSpPr/>
            <p:nvPr/>
          </p:nvGrpSpPr>
          <p:grpSpPr>
            <a:xfrm>
              <a:off x="6165869" y="1681436"/>
              <a:ext cx="1250318" cy="2193969"/>
              <a:chOff x="4837627" y="1923380"/>
              <a:chExt cx="1250318" cy="2369716"/>
            </a:xfrm>
          </p:grpSpPr>
          <p:grpSp>
            <p:nvGrpSpPr>
              <p:cNvPr id="155" name="그룹 154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76" name="직사각형 175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7" name="직사각형 176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8" name="직사각형 177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9" name="직사각형 178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0" name="직사각형 179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" name="직사각형 180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" name="직사각형 181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" name="직사각형 182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6" name="그룹 155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67" name="직사각형 166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8" name="직사각형 167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직사각형 169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직사각형 170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2" name="직사각형 171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3" name="직사각형 172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4" name="직사각형 173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7" name="그룹 156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58" name="직사각형 157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직사각형 158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직사각형 160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직사각형 163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5" name="모서리가 둥근 직사각형 184"/>
            <p:cNvSpPr/>
            <p:nvPr/>
          </p:nvSpPr>
          <p:spPr>
            <a:xfrm>
              <a:off x="6833257" y="1546108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2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89" name="직선 화살표 연결선 188"/>
            <p:cNvCxnSpPr/>
            <p:nvPr/>
          </p:nvCxnSpPr>
          <p:spPr>
            <a:xfrm>
              <a:off x="6948264" y="240780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/>
            <p:cNvCxnSpPr/>
            <p:nvPr/>
          </p:nvCxnSpPr>
          <p:spPr>
            <a:xfrm>
              <a:off x="6953154" y="3144433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4849818" y="4108929"/>
            <a:ext cx="1250318" cy="2294820"/>
            <a:chOff x="4849818" y="4108929"/>
            <a:chExt cx="1250318" cy="2294820"/>
          </a:xfrm>
        </p:grpSpPr>
        <p:grpSp>
          <p:nvGrpSpPr>
            <p:cNvPr id="12" name="그룹 11"/>
            <p:cNvGrpSpPr/>
            <p:nvPr/>
          </p:nvGrpSpPr>
          <p:grpSpPr>
            <a:xfrm>
              <a:off x="4849818" y="4228591"/>
              <a:ext cx="1250318" cy="2175158"/>
              <a:chOff x="6164964" y="1919882"/>
              <a:chExt cx="1250318" cy="2369716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94" name="직사각형 93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3" name="그룹 102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04" name="직사각형 103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3" name="그룹 112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14" name="직사각형 113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6" name="모서리가 둥근 직사각형 185"/>
            <p:cNvSpPr/>
            <p:nvPr/>
          </p:nvSpPr>
          <p:spPr>
            <a:xfrm>
              <a:off x="5231566" y="4108929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3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91" name="직선 화살표 연결선 190"/>
            <p:cNvCxnSpPr/>
            <p:nvPr/>
          </p:nvCxnSpPr>
          <p:spPr>
            <a:xfrm>
              <a:off x="5675083" y="4931657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/>
            <p:cNvCxnSpPr/>
            <p:nvPr/>
          </p:nvCxnSpPr>
          <p:spPr>
            <a:xfrm>
              <a:off x="5679973" y="566828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6177155" y="4111224"/>
            <a:ext cx="1250318" cy="2292186"/>
            <a:chOff x="6177155" y="4111224"/>
            <a:chExt cx="1250318" cy="2292186"/>
          </a:xfrm>
        </p:grpSpPr>
        <p:grpSp>
          <p:nvGrpSpPr>
            <p:cNvPr id="123" name="그룹 122"/>
            <p:cNvGrpSpPr/>
            <p:nvPr/>
          </p:nvGrpSpPr>
          <p:grpSpPr>
            <a:xfrm>
              <a:off x="6177155" y="4228252"/>
              <a:ext cx="1250318" cy="2175158"/>
              <a:chOff x="6164964" y="1919882"/>
              <a:chExt cx="1250318" cy="2369716"/>
            </a:xfrm>
          </p:grpSpPr>
          <p:grpSp>
            <p:nvGrpSpPr>
              <p:cNvPr id="124" name="그룹 123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45" name="직사각형 144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직사각형 145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7" name="직사각형 146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" name="직사각형 148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2" name="직사각형 151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5" name="그룹 124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36" name="직사각형 135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27" name="직사각형 126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7" name="모서리가 둥근 직사각형 186"/>
            <p:cNvSpPr/>
            <p:nvPr/>
          </p:nvSpPr>
          <p:spPr>
            <a:xfrm>
              <a:off x="6833257" y="4111224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4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93" name="직선 화살표 연결선 192"/>
            <p:cNvCxnSpPr/>
            <p:nvPr/>
          </p:nvCxnSpPr>
          <p:spPr>
            <a:xfrm>
              <a:off x="6948264" y="493919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/>
            <p:cNvCxnSpPr/>
            <p:nvPr/>
          </p:nvCxnSpPr>
          <p:spPr>
            <a:xfrm>
              <a:off x="6953154" y="567583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그룹 194"/>
          <p:cNvGrpSpPr/>
          <p:nvPr/>
        </p:nvGrpSpPr>
        <p:grpSpPr>
          <a:xfrm>
            <a:off x="850818" y="2604849"/>
            <a:ext cx="7153275" cy="2261440"/>
            <a:chOff x="1189038" y="2112963"/>
            <a:chExt cx="7153275" cy="2857500"/>
          </a:xfrm>
        </p:grpSpPr>
        <p:sp>
          <p:nvSpPr>
            <p:cNvPr id="196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2000"/>
            </a:p>
          </p:txBody>
        </p:sp>
        <p:sp>
          <p:nvSpPr>
            <p:cNvPr id="197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2000"/>
            </a:p>
          </p:txBody>
        </p:sp>
        <p:sp>
          <p:nvSpPr>
            <p:cNvPr id="198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2000"/>
            </a:p>
          </p:txBody>
        </p:sp>
        <p:sp>
          <p:nvSpPr>
            <p:cNvPr id="199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ko-KR" altLang="en-US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해 봅시다</a:t>
              </a:r>
              <a:endParaRPr lang="ko-KR" altLang="en-US" sz="280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00" name="Text Box 92"/>
            <p:cNvSpPr txBox="1">
              <a:spLocks noChangeArrowheads="1"/>
            </p:cNvSpPr>
            <p:nvPr/>
          </p:nvSpPr>
          <p:spPr bwMode="gray">
            <a:xfrm>
              <a:off x="1357313" y="2702473"/>
              <a:ext cx="6674046" cy="2138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>
                <a:buAutoNum type="arabicPeriod"/>
              </a:pPr>
              <a:r>
                <a:rPr lang="ko-KR" altLang="en-US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나의 삽입 알고리즘을 기술하라</a:t>
              </a:r>
              <a:r>
                <a:rPr lang="en-US" altLang="ko-KR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.</a:t>
              </a:r>
            </a:p>
            <a:p>
              <a:pPr marL="514350" indent="-514350">
                <a:buAutoNum type="arabicPeriod"/>
              </a:pPr>
              <a:r>
                <a:rPr lang="ko-KR" altLang="en-US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나의 알고리즘에 따라 </a:t>
              </a:r>
              <a:r>
                <a:rPr lang="en-US" altLang="ko-KR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A,B,C</a:t>
              </a:r>
              <a:r>
                <a:rPr lang="ko-KR" altLang="en-US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블록의 위치와 레코드 배열을 그려라</a:t>
              </a:r>
              <a:r>
                <a:rPr lang="en-US" altLang="ko-KR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. </a:t>
              </a:r>
            </a:p>
            <a:p>
              <a:pPr marL="514350" indent="-514350">
                <a:buAutoNum type="arabicPeriod"/>
              </a:pPr>
              <a:r>
                <a:rPr lang="en-US" altLang="ko-KR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1,2,3,4</a:t>
              </a:r>
              <a:r>
                <a:rPr lang="ko-KR" altLang="en-US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안과 나의 안을 비교 분석하라</a:t>
              </a:r>
              <a:r>
                <a:rPr lang="en-US" altLang="ko-KR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.</a:t>
              </a:r>
            </a:p>
            <a:p>
              <a:pPr marL="514350" indent="-514350"/>
              <a:endParaRPr lang="en-US" altLang="ko-KR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6797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698"/>
    </mc:Choice>
    <mc:Fallback xmlns="">
      <p:transition spd="slow" advTm="12269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268760"/>
            <a:ext cx="3606076" cy="536448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삽입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427456" y="2132856"/>
            <a:ext cx="180288" cy="3888432"/>
            <a:chOff x="6155648" y="2204864"/>
            <a:chExt cx="180288" cy="3888432"/>
          </a:xfrm>
        </p:grpSpPr>
        <p:grpSp>
          <p:nvGrpSpPr>
            <p:cNvPr id="40" name="그룹 39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34" name="직선 화살표 연결선 3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46" name="직선 화살표 연결선 45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54" name="직선 화살표 연결선 5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모서리가 둥근 직사각형 37"/>
          <p:cNvSpPr/>
          <p:nvPr/>
        </p:nvSpPr>
        <p:spPr>
          <a:xfrm>
            <a:off x="5964905" y="1032191"/>
            <a:ext cx="2916832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새로운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블록에 넣을 레코드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8106" y="257812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-1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577354" y="276260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-2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576602" y="2947088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-3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575850" y="3242911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-4</a:t>
            </a:r>
            <a:endParaRPr lang="ko-KR" alt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75098" y="3435183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-5</a:t>
            </a:r>
            <a:endParaRPr lang="ko-KR" altLang="en-US" b="1" dirty="0"/>
          </a:p>
        </p:txBody>
      </p:sp>
      <p:sp>
        <p:nvSpPr>
          <p:cNvPr id="64" name="직사각형 63"/>
          <p:cNvSpPr/>
          <p:nvPr/>
        </p:nvSpPr>
        <p:spPr>
          <a:xfrm>
            <a:off x="7801988" y="1427071"/>
            <a:ext cx="514428" cy="174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3-new</a:t>
            </a:r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316416" y="1428720"/>
            <a:ext cx="648072" cy="174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55874" y="2951049"/>
            <a:ext cx="920844" cy="557873"/>
            <a:chOff x="155874" y="2951049"/>
            <a:chExt cx="1162500" cy="697112"/>
          </a:xfrm>
        </p:grpSpPr>
        <p:sp>
          <p:nvSpPr>
            <p:cNvPr id="62" name="직사각형 61"/>
            <p:cNvSpPr/>
            <p:nvPr/>
          </p:nvSpPr>
          <p:spPr>
            <a:xfrm>
              <a:off x="155874" y="2951049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55874" y="3124698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5874" y="3298347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55874" y="3471996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70302" y="2952698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0302" y="3126347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0302" y="3299996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70302" y="3473645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>
            <a:off x="1119454" y="230633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7862" y="2719937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165337" y="322043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37627" y="1556792"/>
            <a:ext cx="1250318" cy="2330722"/>
            <a:chOff x="4837627" y="1556792"/>
            <a:chExt cx="1250318" cy="2330722"/>
          </a:xfrm>
        </p:grpSpPr>
        <p:grpSp>
          <p:nvGrpSpPr>
            <p:cNvPr id="11" name="그룹 10"/>
            <p:cNvGrpSpPr/>
            <p:nvPr/>
          </p:nvGrpSpPr>
          <p:grpSpPr>
            <a:xfrm>
              <a:off x="4837627" y="1693545"/>
              <a:ext cx="1250318" cy="2193969"/>
              <a:chOff x="4837627" y="1923380"/>
              <a:chExt cx="1250318" cy="2369716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3" name="모서리가 둥근 직사각형 12"/>
            <p:cNvSpPr/>
            <p:nvPr/>
          </p:nvSpPr>
          <p:spPr>
            <a:xfrm>
              <a:off x="5231566" y="1556792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1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580112" y="2414300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/>
            <p:nvPr/>
          </p:nvCxnSpPr>
          <p:spPr>
            <a:xfrm>
              <a:off x="5585002" y="3150932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165869" y="1546108"/>
            <a:ext cx="1250318" cy="2329297"/>
            <a:chOff x="6165869" y="1546108"/>
            <a:chExt cx="1250318" cy="2329297"/>
          </a:xfrm>
        </p:grpSpPr>
        <p:grpSp>
          <p:nvGrpSpPr>
            <p:cNvPr id="154" name="그룹 153"/>
            <p:cNvGrpSpPr/>
            <p:nvPr/>
          </p:nvGrpSpPr>
          <p:grpSpPr>
            <a:xfrm>
              <a:off x="6165869" y="1681436"/>
              <a:ext cx="1250318" cy="2193969"/>
              <a:chOff x="4837627" y="1923380"/>
              <a:chExt cx="1250318" cy="2369716"/>
            </a:xfrm>
          </p:grpSpPr>
          <p:grpSp>
            <p:nvGrpSpPr>
              <p:cNvPr id="155" name="그룹 154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76" name="직사각형 175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7" name="직사각형 176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8" name="직사각형 177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9" name="직사각형 178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0" name="직사각형 179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" name="직사각형 180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" name="직사각형 181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" name="직사각형 182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6" name="그룹 155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67" name="직사각형 166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8" name="직사각형 167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직사각형 169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직사각형 170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2" name="직사각형 171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3" name="직사각형 172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4" name="직사각형 173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7" name="그룹 156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58" name="직사각형 157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직사각형 158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직사각형 160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직사각형 163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5" name="모서리가 둥근 직사각형 184"/>
            <p:cNvSpPr/>
            <p:nvPr/>
          </p:nvSpPr>
          <p:spPr>
            <a:xfrm>
              <a:off x="6833257" y="1546108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2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89" name="직선 화살표 연결선 188"/>
            <p:cNvCxnSpPr/>
            <p:nvPr/>
          </p:nvCxnSpPr>
          <p:spPr>
            <a:xfrm>
              <a:off x="6948264" y="240780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/>
            <p:cNvCxnSpPr/>
            <p:nvPr/>
          </p:nvCxnSpPr>
          <p:spPr>
            <a:xfrm>
              <a:off x="6953154" y="3144433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4849818" y="4108929"/>
            <a:ext cx="1250318" cy="2294820"/>
            <a:chOff x="4849818" y="4108929"/>
            <a:chExt cx="1250318" cy="2294820"/>
          </a:xfrm>
        </p:grpSpPr>
        <p:grpSp>
          <p:nvGrpSpPr>
            <p:cNvPr id="12" name="그룹 11"/>
            <p:cNvGrpSpPr/>
            <p:nvPr/>
          </p:nvGrpSpPr>
          <p:grpSpPr>
            <a:xfrm>
              <a:off x="4849818" y="4228591"/>
              <a:ext cx="1250318" cy="2175158"/>
              <a:chOff x="6164964" y="1919882"/>
              <a:chExt cx="1250318" cy="2369716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94" name="직사각형 93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3" name="그룹 102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04" name="직사각형 103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3" name="그룹 112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14" name="직사각형 113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6" name="모서리가 둥근 직사각형 185"/>
            <p:cNvSpPr/>
            <p:nvPr/>
          </p:nvSpPr>
          <p:spPr>
            <a:xfrm>
              <a:off x="5231566" y="4108929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3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91" name="직선 화살표 연결선 190"/>
            <p:cNvCxnSpPr/>
            <p:nvPr/>
          </p:nvCxnSpPr>
          <p:spPr>
            <a:xfrm>
              <a:off x="5675083" y="4931657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/>
            <p:cNvCxnSpPr/>
            <p:nvPr/>
          </p:nvCxnSpPr>
          <p:spPr>
            <a:xfrm>
              <a:off x="5679973" y="566828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6177155" y="4111224"/>
            <a:ext cx="1250318" cy="2292186"/>
            <a:chOff x="6177155" y="4111224"/>
            <a:chExt cx="1250318" cy="2292186"/>
          </a:xfrm>
        </p:grpSpPr>
        <p:grpSp>
          <p:nvGrpSpPr>
            <p:cNvPr id="123" name="그룹 122"/>
            <p:cNvGrpSpPr/>
            <p:nvPr/>
          </p:nvGrpSpPr>
          <p:grpSpPr>
            <a:xfrm>
              <a:off x="6177155" y="4228252"/>
              <a:ext cx="1250318" cy="2175158"/>
              <a:chOff x="6164964" y="1919882"/>
              <a:chExt cx="1250318" cy="2369716"/>
            </a:xfrm>
          </p:grpSpPr>
          <p:grpSp>
            <p:nvGrpSpPr>
              <p:cNvPr id="124" name="그룹 123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45" name="직사각형 144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직사각형 145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7" name="직사각형 146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" name="직사각형 148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2" name="직사각형 151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5" name="그룹 124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36" name="직사각형 135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27" name="직사각형 126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7" name="모서리가 둥근 직사각형 186"/>
            <p:cNvSpPr/>
            <p:nvPr/>
          </p:nvSpPr>
          <p:spPr>
            <a:xfrm>
              <a:off x="6833257" y="4111224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4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93" name="직선 화살표 연결선 192"/>
            <p:cNvCxnSpPr/>
            <p:nvPr/>
          </p:nvCxnSpPr>
          <p:spPr>
            <a:xfrm>
              <a:off x="6948264" y="493919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/>
            <p:cNvCxnSpPr/>
            <p:nvPr/>
          </p:nvCxnSpPr>
          <p:spPr>
            <a:xfrm>
              <a:off x="6953154" y="567583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모서리가 둥근 직사각형 194"/>
          <p:cNvSpPr/>
          <p:nvPr/>
        </p:nvSpPr>
        <p:spPr>
          <a:xfrm>
            <a:off x="3685772" y="2873298"/>
            <a:ext cx="2420686" cy="746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값보다 작거나 같은 레코드 중 가장 뒷자리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삽입방식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한칸씩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밀려난다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258957" y="4745332"/>
            <a:ext cx="2448272" cy="965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자리를 찾는다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삽입할 공간을 만든다</a:t>
            </a:r>
            <a:r>
              <a:rPr lang="en-US" altLang="ko-KR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6300105" y="2874569"/>
            <a:ext cx="2420686" cy="742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값보다 크거나 같은 레코드 중 가장 앞자리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삽입방식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한칸씩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밀려난다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3711526" y="5430277"/>
            <a:ext cx="2420686" cy="68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값보다 작거나 같은 레코드 중 가장 뒷자리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삽입방식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??</a:t>
            </a:r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6325859" y="5431548"/>
            <a:ext cx="2420686" cy="601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??</a:t>
            </a: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삽입방식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한칸씩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밀려난다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661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764"/>
    </mc:Choice>
    <mc:Fallback xmlns="">
      <p:transition spd="slow" advTm="5677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7" grpId="0" animBg="1"/>
      <p:bldP spid="198" grpId="0" animBg="1"/>
      <p:bldP spid="19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268760"/>
            <a:ext cx="3606076" cy="536448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</a:t>
            </a: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삽입안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분석</a:t>
            </a:r>
            <a:r>
              <a:rPr lang="en-US" altLang="ko-KR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1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4427456" y="2132856"/>
            <a:ext cx="180288" cy="3888432"/>
            <a:chOff x="6155648" y="2204864"/>
            <a:chExt cx="180288" cy="3888432"/>
          </a:xfrm>
        </p:grpSpPr>
        <p:grpSp>
          <p:nvGrpSpPr>
            <p:cNvPr id="40" name="그룹 39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34" name="직선 화살표 연결선 3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46" name="직선 화살표 연결선 45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54" name="직선 화살표 연결선 5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모서리가 둥근 직사각형 37"/>
          <p:cNvSpPr/>
          <p:nvPr/>
        </p:nvSpPr>
        <p:spPr>
          <a:xfrm>
            <a:off x="6290537" y="1319466"/>
            <a:ext cx="2420686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디스크 액세스 횟수는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8106" y="257812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-1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577354" y="276260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-2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576602" y="2947088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-3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575850" y="3242911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-4</a:t>
            </a:r>
            <a:endParaRPr lang="ko-KR" alt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75098" y="3435183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-5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155874" y="2951049"/>
            <a:ext cx="920844" cy="557873"/>
            <a:chOff x="155874" y="2951049"/>
            <a:chExt cx="1162500" cy="697112"/>
          </a:xfrm>
        </p:grpSpPr>
        <p:sp>
          <p:nvSpPr>
            <p:cNvPr id="62" name="직사각형 61"/>
            <p:cNvSpPr/>
            <p:nvPr/>
          </p:nvSpPr>
          <p:spPr>
            <a:xfrm>
              <a:off x="155874" y="2951049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55874" y="3124698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5874" y="3298347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55874" y="3471996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70302" y="2952698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0302" y="3126347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0302" y="3299996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70302" y="3473645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>
            <a:off x="1119454" y="230633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7862" y="2719937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165337" y="322043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37627" y="1556792"/>
            <a:ext cx="1250318" cy="2330722"/>
            <a:chOff x="4837627" y="1556792"/>
            <a:chExt cx="1250318" cy="2330722"/>
          </a:xfrm>
        </p:grpSpPr>
        <p:grpSp>
          <p:nvGrpSpPr>
            <p:cNvPr id="11" name="그룹 10"/>
            <p:cNvGrpSpPr/>
            <p:nvPr/>
          </p:nvGrpSpPr>
          <p:grpSpPr>
            <a:xfrm>
              <a:off x="4837627" y="1693545"/>
              <a:ext cx="1250318" cy="2193969"/>
              <a:chOff x="4837627" y="1923380"/>
              <a:chExt cx="1250318" cy="2369716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3" name="모서리가 둥근 직사각형 12"/>
            <p:cNvSpPr/>
            <p:nvPr/>
          </p:nvSpPr>
          <p:spPr>
            <a:xfrm>
              <a:off x="5231566" y="1556792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1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580112" y="2414300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/>
            <p:nvPr/>
          </p:nvCxnSpPr>
          <p:spPr>
            <a:xfrm>
              <a:off x="5585002" y="3150932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모서리가 둥근 직사각형 194"/>
          <p:cNvSpPr/>
          <p:nvPr/>
        </p:nvSpPr>
        <p:spPr>
          <a:xfrm>
            <a:off x="6156176" y="2230135"/>
            <a:ext cx="2808312" cy="85987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총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5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삽입할 위치 검색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– 3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B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수정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레코드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링크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- 0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위에 포함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수정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레코드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링크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 – 1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D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링크 수정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– 1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4837627" y="4064035"/>
            <a:ext cx="1250318" cy="2329297"/>
            <a:chOff x="6165869" y="1546108"/>
            <a:chExt cx="1250318" cy="2329297"/>
          </a:xfrm>
        </p:grpSpPr>
        <p:grpSp>
          <p:nvGrpSpPr>
            <p:cNvPr id="197" name="그룹 196"/>
            <p:cNvGrpSpPr/>
            <p:nvPr/>
          </p:nvGrpSpPr>
          <p:grpSpPr>
            <a:xfrm>
              <a:off x="6165869" y="1681436"/>
              <a:ext cx="1250318" cy="2193969"/>
              <a:chOff x="4837627" y="1923380"/>
              <a:chExt cx="1250318" cy="2369716"/>
            </a:xfrm>
          </p:grpSpPr>
          <p:grpSp>
            <p:nvGrpSpPr>
              <p:cNvPr id="201" name="그룹 200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222" name="직사각형 221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3" name="직사각형 222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4" name="직사각형 223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" name="직사각형 224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" name="직사각형 225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7" name="직사각형 226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8" name="직사각형 227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9" name="직사각형 228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0" name="타원 229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02" name="그룹 201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213" name="직사각형 212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4" name="직사각형 213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" name="직사각형 214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6" name="직사각형 215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7" name="직사각형 216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8" name="직사각형 217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9" name="직사각형 218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0" name="직사각형 219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1" name="타원 220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03" name="그룹 202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204" name="직사각형 203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5" name="직사각형 204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6" name="직사각형 205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7" name="직사각형 206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8" name="직사각형 207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9" name="직사각형 208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0" name="직사각형 209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1" name="직사각형 210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2" name="타원 21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98" name="모서리가 둥근 직사각형 197"/>
            <p:cNvSpPr/>
            <p:nvPr/>
          </p:nvSpPr>
          <p:spPr>
            <a:xfrm>
              <a:off x="6833257" y="1546108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2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99" name="직선 화살표 연결선 198"/>
            <p:cNvCxnSpPr/>
            <p:nvPr/>
          </p:nvCxnSpPr>
          <p:spPr>
            <a:xfrm>
              <a:off x="6948264" y="240780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/>
            <p:cNvCxnSpPr/>
            <p:nvPr/>
          </p:nvCxnSpPr>
          <p:spPr>
            <a:xfrm>
              <a:off x="6953154" y="3144433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모서리가 둥근 직사각형 230"/>
          <p:cNvSpPr/>
          <p:nvPr/>
        </p:nvSpPr>
        <p:spPr>
          <a:xfrm>
            <a:off x="6156176" y="4725144"/>
            <a:ext cx="2808312" cy="10963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총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5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삽입할 위치 검색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– 2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A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수정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– 0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위에 포함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B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수정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레코드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링크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- 1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수정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레코드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링크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 – 1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D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링크 수정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– 1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1165337" y="4064035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465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150"/>
    </mc:Choice>
    <mc:Fallback xmlns="">
      <p:transition spd="slow" advTm="5391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2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268760"/>
            <a:ext cx="3606076" cy="536448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삽입분석 </a:t>
            </a:r>
            <a:r>
              <a:rPr lang="en-US" altLang="ko-KR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2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4427456" y="2132856"/>
            <a:ext cx="180288" cy="3888432"/>
            <a:chOff x="6155648" y="2204864"/>
            <a:chExt cx="180288" cy="3888432"/>
          </a:xfrm>
        </p:grpSpPr>
        <p:grpSp>
          <p:nvGrpSpPr>
            <p:cNvPr id="40" name="그룹 39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34" name="직선 화살표 연결선 3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46" name="직선 화살표 연결선 45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54" name="직선 화살표 연결선 5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extBox 6"/>
          <p:cNvSpPr txBox="1"/>
          <p:nvPr/>
        </p:nvSpPr>
        <p:spPr>
          <a:xfrm>
            <a:off x="1578106" y="257812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-1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577354" y="276260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-2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576602" y="2947088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-3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575850" y="3242911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-4</a:t>
            </a:r>
            <a:endParaRPr lang="ko-KR" alt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75098" y="3435183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-5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155874" y="2951049"/>
            <a:ext cx="920844" cy="557873"/>
            <a:chOff x="155874" y="2951049"/>
            <a:chExt cx="1162500" cy="697112"/>
          </a:xfrm>
        </p:grpSpPr>
        <p:sp>
          <p:nvSpPr>
            <p:cNvPr id="62" name="직사각형 61"/>
            <p:cNvSpPr/>
            <p:nvPr/>
          </p:nvSpPr>
          <p:spPr>
            <a:xfrm>
              <a:off x="155874" y="2951049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55874" y="3124698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5874" y="3298347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55874" y="3471996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70302" y="2952698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0302" y="3126347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0302" y="3299996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70302" y="3473645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>
            <a:off x="1119454" y="230633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7862" y="2719937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165337" y="322043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792038" y="1558011"/>
            <a:ext cx="1250318" cy="2294820"/>
            <a:chOff x="4849818" y="4108929"/>
            <a:chExt cx="1250318" cy="2294820"/>
          </a:xfrm>
        </p:grpSpPr>
        <p:grpSp>
          <p:nvGrpSpPr>
            <p:cNvPr id="12" name="그룹 11"/>
            <p:cNvGrpSpPr/>
            <p:nvPr/>
          </p:nvGrpSpPr>
          <p:grpSpPr>
            <a:xfrm>
              <a:off x="4849818" y="4228591"/>
              <a:ext cx="1250318" cy="2175158"/>
              <a:chOff x="6164964" y="1919882"/>
              <a:chExt cx="1250318" cy="2369716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94" name="직사각형 93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3" name="그룹 102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04" name="직사각형 103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3" name="그룹 112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14" name="직사각형 113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6" name="모서리가 둥근 직사각형 185"/>
            <p:cNvSpPr/>
            <p:nvPr/>
          </p:nvSpPr>
          <p:spPr>
            <a:xfrm>
              <a:off x="5231566" y="4108929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3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91" name="직선 화살표 연결선 190"/>
            <p:cNvCxnSpPr/>
            <p:nvPr/>
          </p:nvCxnSpPr>
          <p:spPr>
            <a:xfrm>
              <a:off x="5675083" y="4931657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/>
            <p:cNvCxnSpPr/>
            <p:nvPr/>
          </p:nvCxnSpPr>
          <p:spPr>
            <a:xfrm>
              <a:off x="5679973" y="566828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4817355" y="4077072"/>
            <a:ext cx="1250318" cy="2292186"/>
            <a:chOff x="6177155" y="4111224"/>
            <a:chExt cx="1250318" cy="2292186"/>
          </a:xfrm>
        </p:grpSpPr>
        <p:grpSp>
          <p:nvGrpSpPr>
            <p:cNvPr id="123" name="그룹 122"/>
            <p:cNvGrpSpPr/>
            <p:nvPr/>
          </p:nvGrpSpPr>
          <p:grpSpPr>
            <a:xfrm>
              <a:off x="6177155" y="4228252"/>
              <a:ext cx="1250318" cy="2175158"/>
              <a:chOff x="6164964" y="1919882"/>
              <a:chExt cx="1250318" cy="2369716"/>
            </a:xfrm>
          </p:grpSpPr>
          <p:grpSp>
            <p:nvGrpSpPr>
              <p:cNvPr id="124" name="그룹 123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45" name="직사각형 144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직사각형 145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7" name="직사각형 146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" name="직사각형 148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2" name="직사각형 151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5" name="그룹 124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36" name="직사각형 135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27" name="직사각형 126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7" name="모서리가 둥근 직사각형 186"/>
            <p:cNvSpPr/>
            <p:nvPr/>
          </p:nvSpPr>
          <p:spPr>
            <a:xfrm>
              <a:off x="6833257" y="4111224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4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93" name="직선 화살표 연결선 192"/>
            <p:cNvCxnSpPr/>
            <p:nvPr/>
          </p:nvCxnSpPr>
          <p:spPr>
            <a:xfrm>
              <a:off x="6948264" y="493919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/>
            <p:cNvCxnSpPr/>
            <p:nvPr/>
          </p:nvCxnSpPr>
          <p:spPr>
            <a:xfrm>
              <a:off x="6953154" y="567583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모서리가 둥근 직사각형 194"/>
          <p:cNvSpPr/>
          <p:nvPr/>
        </p:nvSpPr>
        <p:spPr>
          <a:xfrm>
            <a:off x="6290537" y="1319466"/>
            <a:ext cx="2420686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디스크 액세스 횟수는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6156176" y="2230135"/>
            <a:ext cx="2808312" cy="85987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총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5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삽입할 위치 검색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– 3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B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수정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레코드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링크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- 0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위에 포함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수정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레코드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링크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 – 1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D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링크 수정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– 1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6156176" y="4725144"/>
            <a:ext cx="2808312" cy="10963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총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4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삽입할 위치 검색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– 2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A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수정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– 0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위에 포함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B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수정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레코드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링크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- 1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수정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레코드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링크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 – 1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D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링크 수정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– 0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98" name="타원 197"/>
          <p:cNvSpPr/>
          <p:nvPr/>
        </p:nvSpPr>
        <p:spPr>
          <a:xfrm>
            <a:off x="1165337" y="4064035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702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286"/>
    </mc:Choice>
    <mc:Fallback xmlns="">
      <p:transition spd="slow" advTm="1982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19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57250" y="1785938"/>
            <a:ext cx="3049588" cy="798512"/>
            <a:chOff x="744" y="1484"/>
            <a:chExt cx="1921" cy="503"/>
          </a:xfrm>
        </p:grpSpPr>
        <p:sp>
          <p:nvSpPr>
            <p:cNvPr id="5153" name="Text Box 4"/>
            <p:cNvSpPr txBox="1">
              <a:spLocks noChangeArrowheads="1"/>
            </p:cNvSpPr>
            <p:nvPr/>
          </p:nvSpPr>
          <p:spPr bwMode="auto">
            <a:xfrm>
              <a:off x="1338" y="1515"/>
              <a:ext cx="132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화일의 구조</a:t>
              </a:r>
            </a:p>
          </p:txBody>
        </p:sp>
        <p:pic>
          <p:nvPicPr>
            <p:cNvPr id="5154" name="Picture 5" descr="Aqu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4" y="1484"/>
              <a:ext cx="503" cy="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84" y="1525"/>
              <a:ext cx="2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HY견명조" pitchFamily="18" charset="-127"/>
                  <a:ea typeface="HY견명조" pitchFamily="18" charset="-127"/>
                </a:rPr>
                <a:t>I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655763" y="2602706"/>
            <a:ext cx="3694113" cy="798513"/>
            <a:chOff x="1606" y="2383"/>
            <a:chExt cx="2327" cy="503"/>
          </a:xfrm>
        </p:grpSpPr>
        <p:sp>
          <p:nvSpPr>
            <p:cNvPr id="5150" name="Text Box 13"/>
            <p:cNvSpPr txBox="1">
              <a:spLocks noChangeArrowheads="1"/>
            </p:cNvSpPr>
            <p:nvPr/>
          </p:nvSpPr>
          <p:spPr bwMode="auto">
            <a:xfrm>
              <a:off x="2154" y="2423"/>
              <a:ext cx="177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단일단계 인덱스</a:t>
              </a:r>
            </a:p>
          </p:txBody>
        </p:sp>
        <p:pic>
          <p:nvPicPr>
            <p:cNvPr id="5151" name="Picture 14" descr="Aqu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6" y="2383"/>
              <a:ext cx="503" cy="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700" y="2432"/>
              <a:ext cx="3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HY견명조" pitchFamily="18" charset="-127"/>
                  <a:ea typeface="HY견명조" pitchFamily="18" charset="-127"/>
                </a:rPr>
                <a:t>II</a:t>
              </a:r>
            </a:p>
          </p:txBody>
        </p:sp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042988" y="260350"/>
            <a:ext cx="40290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6600" b="1">
                <a:latin typeface="Tahoma" pitchFamily="34" charset="0"/>
              </a:rPr>
              <a:t>Contents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639097" y="4869160"/>
            <a:ext cx="3402013" cy="798513"/>
            <a:chOff x="1791" y="3475"/>
            <a:chExt cx="2143" cy="503"/>
          </a:xfrm>
        </p:grpSpPr>
        <p:sp>
          <p:nvSpPr>
            <p:cNvPr id="5147" name="Text Box 22"/>
            <p:cNvSpPr txBox="1">
              <a:spLocks noChangeArrowheads="1"/>
            </p:cNvSpPr>
            <p:nvPr/>
          </p:nvSpPr>
          <p:spPr bwMode="auto">
            <a:xfrm>
              <a:off x="2381" y="3511"/>
              <a:ext cx="155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다단계 인덱스</a:t>
              </a:r>
            </a:p>
          </p:txBody>
        </p:sp>
        <p:pic>
          <p:nvPicPr>
            <p:cNvPr id="5148" name="Picture 23" descr="Aqu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1" y="3475"/>
              <a:ext cx="503" cy="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791" y="3521"/>
              <a:ext cx="4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pPr algn="ctr">
                <a:defRPr/>
              </a:pPr>
              <a:r>
                <a:rPr lang="en-US" altLang="ko-KR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HY견명조" pitchFamily="18" charset="-127"/>
                  <a:ea typeface="HY견명조" pitchFamily="18" charset="-127"/>
                </a:rPr>
                <a:t>III</a:t>
              </a:r>
            </a:p>
          </p:txBody>
        </p:sp>
      </p:grpSp>
      <p:sp>
        <p:nvSpPr>
          <p:cNvPr id="5126" name="WordArt 25"/>
          <p:cNvSpPr>
            <a:spLocks noChangeArrowheads="1" noChangeShapeType="1" noTextEdit="1"/>
          </p:cNvSpPr>
          <p:nvPr/>
        </p:nvSpPr>
        <p:spPr bwMode="auto">
          <a:xfrm>
            <a:off x="1152525" y="514350"/>
            <a:ext cx="3714750" cy="6429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ko-KR" sz="2000" b="1" kern="10">
                <a:ln w="19050">
                  <a:solidFill>
                    <a:srgbClr val="EAEAEA">
                      <a:alpha val="50195"/>
                    </a:srgbClr>
                  </a:solidFill>
                  <a:round/>
                  <a:headEnd/>
                  <a:tailEnd/>
                </a:ln>
                <a:noFill/>
                <a:effectLst>
                  <a:outerShdw dist="35921" dir="2700000" algn="ctr" rotWithShape="0">
                    <a:schemeClr val="bg2"/>
                  </a:outerShdw>
                </a:effectLst>
                <a:latin typeface="Tahoma"/>
                <a:ea typeface="Tahoma"/>
                <a:cs typeface="Tahoma"/>
              </a:rPr>
              <a:t>Contents</a:t>
            </a:r>
            <a:endParaRPr lang="ko-KR" altLang="en-US" sz="2000" b="1" kern="10">
              <a:ln w="19050">
                <a:solidFill>
                  <a:srgbClr val="EAEAEA">
                    <a:alpha val="50195"/>
                  </a:srgbClr>
                </a:solidFill>
                <a:round/>
                <a:headEnd/>
                <a:tailEnd/>
              </a:ln>
              <a:noFill/>
              <a:effectLst>
                <a:outerShdw dist="35921" dir="2700000" algn="ctr" rotWithShape="0">
                  <a:schemeClr val="bg2"/>
                </a:outerShdw>
              </a:effectLst>
              <a:latin typeface="Tahoma"/>
              <a:cs typeface="Tahoma"/>
            </a:endParaRPr>
          </a:p>
        </p:txBody>
      </p:sp>
      <p:grpSp>
        <p:nvGrpSpPr>
          <p:cNvPr id="5127" name="Group 16"/>
          <p:cNvGrpSpPr>
            <a:grpSpLocks/>
          </p:cNvGrpSpPr>
          <p:nvPr/>
        </p:nvGrpSpPr>
        <p:grpSpPr bwMode="auto">
          <a:xfrm>
            <a:off x="2434432" y="3264115"/>
            <a:ext cx="360363" cy="377825"/>
            <a:chOff x="2835" y="1706"/>
            <a:chExt cx="227" cy="238"/>
          </a:xfrm>
        </p:grpSpPr>
        <p:sp>
          <p:nvSpPr>
            <p:cNvPr id="5144" name="Oval 17"/>
            <p:cNvSpPr>
              <a:spLocks noChangeArrowheads="1"/>
            </p:cNvSpPr>
            <p:nvPr/>
          </p:nvSpPr>
          <p:spPr bwMode="auto">
            <a:xfrm>
              <a:off x="2835" y="1706"/>
              <a:ext cx="227" cy="230"/>
            </a:xfrm>
            <a:prstGeom prst="ellipse">
              <a:avLst/>
            </a:prstGeom>
            <a:gradFill rotWithShape="1">
              <a:gsLst>
                <a:gs pos="0">
                  <a:srgbClr val="20525C"/>
                </a:gs>
                <a:gs pos="100000">
                  <a:srgbClr val="46B1C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" name="Oval 18"/>
            <p:cNvSpPr>
              <a:spLocks noChangeArrowheads="1"/>
            </p:cNvSpPr>
            <p:nvPr/>
          </p:nvSpPr>
          <p:spPr bwMode="auto">
            <a:xfrm>
              <a:off x="2857" y="1712"/>
              <a:ext cx="183" cy="15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55" name="Oval 19"/>
            <p:cNvSpPr>
              <a:spLocks noChangeArrowheads="1"/>
            </p:cNvSpPr>
            <p:nvPr/>
          </p:nvSpPr>
          <p:spPr bwMode="auto">
            <a:xfrm flipV="1">
              <a:off x="2852" y="1787"/>
              <a:ext cx="196" cy="15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5128" name="Text Box 4"/>
          <p:cNvSpPr txBox="1">
            <a:spLocks noChangeArrowheads="1"/>
          </p:cNvSpPr>
          <p:nvPr/>
        </p:nvSpPr>
        <p:spPr bwMode="auto">
          <a:xfrm>
            <a:off x="2820195" y="3235540"/>
            <a:ext cx="15520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기본 인덱스</a:t>
            </a:r>
          </a:p>
        </p:txBody>
      </p:sp>
      <p:grpSp>
        <p:nvGrpSpPr>
          <p:cNvPr id="5129" name="Group 16"/>
          <p:cNvGrpSpPr>
            <a:grpSpLocks/>
          </p:cNvGrpSpPr>
          <p:nvPr/>
        </p:nvGrpSpPr>
        <p:grpSpPr bwMode="auto">
          <a:xfrm>
            <a:off x="2934495" y="3692740"/>
            <a:ext cx="360362" cy="377825"/>
            <a:chOff x="2835" y="1706"/>
            <a:chExt cx="227" cy="238"/>
          </a:xfrm>
        </p:grpSpPr>
        <p:sp>
          <p:nvSpPr>
            <p:cNvPr id="5141" name="Oval 17"/>
            <p:cNvSpPr>
              <a:spLocks noChangeArrowheads="1"/>
            </p:cNvSpPr>
            <p:nvPr/>
          </p:nvSpPr>
          <p:spPr bwMode="auto">
            <a:xfrm>
              <a:off x="2835" y="1706"/>
              <a:ext cx="227" cy="230"/>
            </a:xfrm>
            <a:prstGeom prst="ellipse">
              <a:avLst/>
            </a:prstGeom>
            <a:gradFill rotWithShape="1">
              <a:gsLst>
                <a:gs pos="0">
                  <a:srgbClr val="20525C"/>
                </a:gs>
                <a:gs pos="100000">
                  <a:srgbClr val="46B1C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" name="Oval 18"/>
            <p:cNvSpPr>
              <a:spLocks noChangeArrowheads="1"/>
            </p:cNvSpPr>
            <p:nvPr/>
          </p:nvSpPr>
          <p:spPr bwMode="auto">
            <a:xfrm>
              <a:off x="2857" y="1712"/>
              <a:ext cx="183" cy="15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60" name="Oval 19"/>
            <p:cNvSpPr>
              <a:spLocks noChangeArrowheads="1"/>
            </p:cNvSpPr>
            <p:nvPr/>
          </p:nvSpPr>
          <p:spPr bwMode="auto">
            <a:xfrm flipV="1">
              <a:off x="2852" y="1787"/>
              <a:ext cx="196" cy="15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3320257" y="3664165"/>
            <a:ext cx="23214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dirty="0" err="1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클러스터링</a:t>
            </a:r>
            <a:r>
              <a:rPr lang="ko-KR" altLang="en-US" sz="2000" dirty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 인덱스</a:t>
            </a:r>
          </a:p>
        </p:txBody>
      </p:sp>
      <p:grpSp>
        <p:nvGrpSpPr>
          <p:cNvPr id="5133" name="Group 16"/>
          <p:cNvGrpSpPr>
            <a:grpSpLocks/>
          </p:cNvGrpSpPr>
          <p:nvPr/>
        </p:nvGrpSpPr>
        <p:grpSpPr bwMode="auto">
          <a:xfrm>
            <a:off x="3442610" y="4166884"/>
            <a:ext cx="360363" cy="377825"/>
            <a:chOff x="2835" y="1706"/>
            <a:chExt cx="227" cy="238"/>
          </a:xfrm>
        </p:grpSpPr>
        <p:sp>
          <p:nvSpPr>
            <p:cNvPr id="5135" name="Oval 17"/>
            <p:cNvSpPr>
              <a:spLocks noChangeArrowheads="1"/>
            </p:cNvSpPr>
            <p:nvPr/>
          </p:nvSpPr>
          <p:spPr bwMode="auto">
            <a:xfrm>
              <a:off x="2835" y="1706"/>
              <a:ext cx="227" cy="230"/>
            </a:xfrm>
            <a:prstGeom prst="ellipse">
              <a:avLst/>
            </a:prstGeom>
            <a:gradFill rotWithShape="1">
              <a:gsLst>
                <a:gs pos="0">
                  <a:srgbClr val="20525C"/>
                </a:gs>
                <a:gs pos="100000">
                  <a:srgbClr val="46B1C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" name="Oval 18"/>
            <p:cNvSpPr>
              <a:spLocks noChangeArrowheads="1"/>
            </p:cNvSpPr>
            <p:nvPr/>
          </p:nvSpPr>
          <p:spPr bwMode="auto">
            <a:xfrm>
              <a:off x="2857" y="1712"/>
              <a:ext cx="183" cy="15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75" name="Oval 19"/>
            <p:cNvSpPr>
              <a:spLocks noChangeArrowheads="1"/>
            </p:cNvSpPr>
            <p:nvPr/>
          </p:nvSpPr>
          <p:spPr bwMode="auto">
            <a:xfrm flipV="1">
              <a:off x="2852" y="1787"/>
              <a:ext cx="196" cy="15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5134" name="Text Box 4"/>
          <p:cNvSpPr txBox="1">
            <a:spLocks noChangeArrowheads="1"/>
          </p:cNvSpPr>
          <p:nvPr/>
        </p:nvSpPr>
        <p:spPr bwMode="auto">
          <a:xfrm>
            <a:off x="3828373" y="4109734"/>
            <a:ext cx="15520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보조 인덱스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268760"/>
            <a:ext cx="3606076" cy="536448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삽입분석 </a:t>
            </a:r>
            <a:r>
              <a:rPr lang="en-US" altLang="ko-KR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3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4427456" y="2132856"/>
            <a:ext cx="180288" cy="3888432"/>
            <a:chOff x="6155648" y="2204864"/>
            <a:chExt cx="180288" cy="3888432"/>
          </a:xfrm>
        </p:grpSpPr>
        <p:grpSp>
          <p:nvGrpSpPr>
            <p:cNvPr id="40" name="그룹 39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34" name="직선 화살표 연결선 3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46" name="직선 화살표 연결선 45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54" name="직선 화살표 연결선 5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extBox 6"/>
          <p:cNvSpPr txBox="1"/>
          <p:nvPr/>
        </p:nvSpPr>
        <p:spPr>
          <a:xfrm>
            <a:off x="1578106" y="257812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-1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577354" y="276260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-2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576602" y="2947088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-3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575850" y="3242911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-4</a:t>
            </a:r>
            <a:endParaRPr lang="ko-KR" alt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75098" y="3435183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-5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155874" y="2951049"/>
            <a:ext cx="920844" cy="557873"/>
            <a:chOff x="155874" y="2951049"/>
            <a:chExt cx="1162500" cy="697112"/>
          </a:xfrm>
        </p:grpSpPr>
        <p:sp>
          <p:nvSpPr>
            <p:cNvPr id="62" name="직사각형 61"/>
            <p:cNvSpPr/>
            <p:nvPr/>
          </p:nvSpPr>
          <p:spPr>
            <a:xfrm>
              <a:off x="155874" y="2951049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55874" y="3124698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5874" y="3298347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55874" y="3471996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70302" y="2952698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0302" y="3126347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0302" y="3299996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70302" y="3473645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>
            <a:off x="1119454" y="230633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7862" y="2719937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165337" y="322043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37627" y="1556792"/>
            <a:ext cx="1250318" cy="2330722"/>
            <a:chOff x="4837627" y="1556792"/>
            <a:chExt cx="1250318" cy="2330722"/>
          </a:xfrm>
        </p:grpSpPr>
        <p:grpSp>
          <p:nvGrpSpPr>
            <p:cNvPr id="11" name="그룹 10"/>
            <p:cNvGrpSpPr/>
            <p:nvPr/>
          </p:nvGrpSpPr>
          <p:grpSpPr>
            <a:xfrm>
              <a:off x="4837627" y="1693545"/>
              <a:ext cx="1250318" cy="2193969"/>
              <a:chOff x="4837627" y="1923380"/>
              <a:chExt cx="1250318" cy="2369716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3" name="모서리가 둥근 직사각형 12"/>
            <p:cNvSpPr/>
            <p:nvPr/>
          </p:nvSpPr>
          <p:spPr>
            <a:xfrm>
              <a:off x="5231566" y="1556792"/>
              <a:ext cx="85222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1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 </a:t>
              </a:r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– 5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회</a:t>
              </a: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580112" y="2414300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/>
            <p:nvPr/>
          </p:nvCxnSpPr>
          <p:spPr>
            <a:xfrm>
              <a:off x="5585002" y="3150932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550756" y="1546108"/>
            <a:ext cx="1250318" cy="2329297"/>
            <a:chOff x="6165869" y="1546108"/>
            <a:chExt cx="1250318" cy="2329297"/>
          </a:xfrm>
        </p:grpSpPr>
        <p:grpSp>
          <p:nvGrpSpPr>
            <p:cNvPr id="154" name="그룹 153"/>
            <p:cNvGrpSpPr/>
            <p:nvPr/>
          </p:nvGrpSpPr>
          <p:grpSpPr>
            <a:xfrm>
              <a:off x="6165869" y="1681436"/>
              <a:ext cx="1250318" cy="2193969"/>
              <a:chOff x="4837627" y="1923380"/>
              <a:chExt cx="1250318" cy="2369716"/>
            </a:xfrm>
          </p:grpSpPr>
          <p:grpSp>
            <p:nvGrpSpPr>
              <p:cNvPr id="155" name="그룹 154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76" name="직사각형 175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7" name="직사각형 176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8" name="직사각형 177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9" name="직사각형 178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0" name="직사각형 179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" name="직사각형 180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" name="직사각형 181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" name="직사각형 182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6" name="그룹 155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67" name="직사각형 166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8" name="직사각형 167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직사각형 169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직사각형 170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2" name="직사각형 171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3" name="직사각형 172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4" name="직사각형 173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7" name="그룹 156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58" name="직사각형 157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직사각형 158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직사각형 160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직사각형 163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5" name="모서리가 둥근 직사각형 184"/>
            <p:cNvSpPr/>
            <p:nvPr/>
          </p:nvSpPr>
          <p:spPr>
            <a:xfrm>
              <a:off x="6516216" y="1546108"/>
              <a:ext cx="864095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2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 </a:t>
              </a:r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– 5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회</a:t>
              </a:r>
            </a:p>
          </p:txBody>
        </p:sp>
        <p:cxnSp>
          <p:nvCxnSpPr>
            <p:cNvPr id="189" name="직선 화살표 연결선 188"/>
            <p:cNvCxnSpPr/>
            <p:nvPr/>
          </p:nvCxnSpPr>
          <p:spPr>
            <a:xfrm>
              <a:off x="6948264" y="240780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/>
            <p:cNvCxnSpPr/>
            <p:nvPr/>
          </p:nvCxnSpPr>
          <p:spPr>
            <a:xfrm>
              <a:off x="6953154" y="3144433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4849818" y="4109045"/>
            <a:ext cx="1250318" cy="2294704"/>
            <a:chOff x="4849818" y="4109045"/>
            <a:chExt cx="1250318" cy="2294704"/>
          </a:xfrm>
        </p:grpSpPr>
        <p:grpSp>
          <p:nvGrpSpPr>
            <p:cNvPr id="12" name="그룹 11"/>
            <p:cNvGrpSpPr/>
            <p:nvPr/>
          </p:nvGrpSpPr>
          <p:grpSpPr>
            <a:xfrm>
              <a:off x="4849818" y="4228591"/>
              <a:ext cx="1250318" cy="2175158"/>
              <a:chOff x="6164964" y="1919882"/>
              <a:chExt cx="1250318" cy="2369716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94" name="직사각형 93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3" name="그룹 102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04" name="직사각형 103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3" name="그룹 112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14" name="직사각형 113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6" name="모서리가 둥근 직사각형 185"/>
            <p:cNvSpPr/>
            <p:nvPr/>
          </p:nvSpPr>
          <p:spPr>
            <a:xfrm>
              <a:off x="5192627" y="4109045"/>
              <a:ext cx="85222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3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 </a:t>
              </a:r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– 5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회</a:t>
              </a:r>
            </a:p>
          </p:txBody>
        </p:sp>
        <p:cxnSp>
          <p:nvCxnSpPr>
            <p:cNvPr id="191" name="직선 화살표 연결선 190"/>
            <p:cNvCxnSpPr/>
            <p:nvPr/>
          </p:nvCxnSpPr>
          <p:spPr>
            <a:xfrm>
              <a:off x="5675083" y="4931657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/>
            <p:cNvCxnSpPr/>
            <p:nvPr/>
          </p:nvCxnSpPr>
          <p:spPr>
            <a:xfrm>
              <a:off x="5679973" y="566828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6562042" y="4111224"/>
            <a:ext cx="1250318" cy="2292186"/>
            <a:chOff x="6177155" y="4111224"/>
            <a:chExt cx="1250318" cy="2292186"/>
          </a:xfrm>
        </p:grpSpPr>
        <p:grpSp>
          <p:nvGrpSpPr>
            <p:cNvPr id="123" name="그룹 122"/>
            <p:cNvGrpSpPr/>
            <p:nvPr/>
          </p:nvGrpSpPr>
          <p:grpSpPr>
            <a:xfrm>
              <a:off x="6177155" y="4228252"/>
              <a:ext cx="1250318" cy="2175158"/>
              <a:chOff x="6164964" y="1919882"/>
              <a:chExt cx="1250318" cy="2369716"/>
            </a:xfrm>
          </p:grpSpPr>
          <p:grpSp>
            <p:nvGrpSpPr>
              <p:cNvPr id="124" name="그룹 123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45" name="직사각형 144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직사각형 145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7" name="직사각형 146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" name="직사각형 148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2" name="직사각형 151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5" name="그룹 124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36" name="직사각형 135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27" name="직사각형 126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7" name="모서리가 둥근 직사각형 186"/>
            <p:cNvSpPr/>
            <p:nvPr/>
          </p:nvSpPr>
          <p:spPr>
            <a:xfrm>
              <a:off x="6516217" y="4111224"/>
              <a:ext cx="864094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4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 </a:t>
              </a:r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– 4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회</a:t>
              </a:r>
            </a:p>
          </p:txBody>
        </p:sp>
        <p:cxnSp>
          <p:nvCxnSpPr>
            <p:cNvPr id="193" name="직선 화살표 연결선 192"/>
            <p:cNvCxnSpPr/>
            <p:nvPr/>
          </p:nvCxnSpPr>
          <p:spPr>
            <a:xfrm>
              <a:off x="6948264" y="493919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/>
            <p:cNvCxnSpPr/>
            <p:nvPr/>
          </p:nvCxnSpPr>
          <p:spPr>
            <a:xfrm>
              <a:off x="6953154" y="567583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타원 194"/>
          <p:cNvSpPr/>
          <p:nvPr/>
        </p:nvSpPr>
        <p:spPr>
          <a:xfrm>
            <a:off x="1165337" y="4064035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302598" y="5342789"/>
            <a:ext cx="3888432" cy="1228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 알고리즘 수정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자리를 찾는다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공간이 있으면 삽입하고 종료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공간이 없으면 삽입할 공간을 만든 후 삽입하고 종료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044854" y="958719"/>
            <a:ext cx="2999583" cy="571045"/>
            <a:chOff x="6044854" y="958719"/>
            <a:chExt cx="2999583" cy="571045"/>
          </a:xfrm>
        </p:grpSpPr>
        <p:sp>
          <p:nvSpPr>
            <p:cNvPr id="197" name="모서리가 둥근 직사각형 196"/>
            <p:cNvSpPr/>
            <p:nvPr/>
          </p:nvSpPr>
          <p:spPr>
            <a:xfrm>
              <a:off x="6044854" y="958719"/>
              <a:ext cx="2916832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이어서 삽입할 레코드는</a:t>
              </a:r>
              <a:r>
                <a:rPr lang="en-US" altLang="ko-KR" sz="1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?</a:t>
              </a:r>
              <a:endPara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7748293" y="1353599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3-new2</a:t>
              </a:r>
              <a:endParaRPr lang="ko-KR" alt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396365" y="1355248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0" name="모서리가 둥근 직사각형 199"/>
          <p:cNvSpPr/>
          <p:nvPr/>
        </p:nvSpPr>
        <p:spPr>
          <a:xfrm>
            <a:off x="274323" y="4291395"/>
            <a:ext cx="3888432" cy="956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 알고리즘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자리를 찾는다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삽입할 공간을 만든다</a:t>
            </a:r>
            <a:r>
              <a:rPr lang="en-US" altLang="ko-KR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309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581"/>
    </mc:Choice>
    <mc:Fallback xmlns="">
      <p:transition spd="slow" advTm="1465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연속삽입</a:t>
            </a:r>
            <a:r>
              <a:rPr lang="en-US" altLang="ko-KR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1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64905" y="1345787"/>
            <a:ext cx="2916832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이어서 삽입할 레코드는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99610" y="1258817"/>
            <a:ext cx="2247285" cy="5364485"/>
            <a:chOff x="299610" y="1258817"/>
            <a:chExt cx="2510067" cy="5364485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610" y="1258817"/>
              <a:ext cx="2510067" cy="5364485"/>
              <a:chOff x="971600" y="1268760"/>
              <a:chExt cx="3636144" cy="5364485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1600" y="1268760"/>
                <a:ext cx="3606076" cy="5364485"/>
              </a:xfrm>
              <a:prstGeom prst="rect">
                <a:avLst/>
              </a:prstGeom>
            </p:spPr>
          </p:pic>
          <p:grpSp>
            <p:nvGrpSpPr>
              <p:cNvPr id="57" name="그룹 56"/>
              <p:cNvGrpSpPr/>
              <p:nvPr/>
            </p:nvGrpSpPr>
            <p:grpSpPr>
              <a:xfrm>
                <a:off x="4427456" y="2132856"/>
                <a:ext cx="180288" cy="3888432"/>
                <a:chOff x="6155648" y="2204864"/>
                <a:chExt cx="180288" cy="3888432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156352" y="2204864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34" name="직선 화살표 연결선 33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직선 화살표 연결선 34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직선 연결선 38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그룹 40"/>
                <p:cNvGrpSpPr/>
                <p:nvPr/>
              </p:nvGrpSpPr>
              <p:grpSpPr>
                <a:xfrm>
                  <a:off x="6156176" y="3068960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42" name="직선 화살표 연결선 41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직선 화살표 연결선 42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직선 연결선 43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그룹 44"/>
                <p:cNvGrpSpPr/>
                <p:nvPr/>
              </p:nvGrpSpPr>
              <p:grpSpPr>
                <a:xfrm>
                  <a:off x="6156000" y="3933056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46" name="직선 화살표 연결선 45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직선 화살표 연결선 46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직선 연결선 47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그룹 48"/>
                <p:cNvGrpSpPr/>
                <p:nvPr/>
              </p:nvGrpSpPr>
              <p:grpSpPr>
                <a:xfrm>
                  <a:off x="6155824" y="4797152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50" name="직선 화살표 연결선 49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직선 화살표 연결선 50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직선 연결선 51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" name="그룹 52"/>
                <p:cNvGrpSpPr/>
                <p:nvPr/>
              </p:nvGrpSpPr>
              <p:grpSpPr>
                <a:xfrm>
                  <a:off x="6155648" y="5661248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54" name="직선 화살표 연결선 53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직선 화살표 연결선 54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직선 연결선 55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7" name="TextBox 6"/>
            <p:cNvSpPr txBox="1"/>
            <p:nvPr/>
          </p:nvSpPr>
          <p:spPr>
            <a:xfrm>
              <a:off x="679488" y="2568183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-1</a:t>
              </a:r>
              <a:endParaRPr lang="ko-KR" altLang="en-US" sz="20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736" y="2752664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-2</a:t>
              </a:r>
              <a:endParaRPr lang="ko-KR" altLang="en-US" sz="20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7984" y="2937145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-3</a:t>
              </a:r>
              <a:endParaRPr lang="ko-KR" altLang="en-US" sz="20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7232" y="3232968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-4</a:t>
              </a:r>
              <a:endParaRPr lang="ko-KR" altLang="en-US" sz="20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6480" y="3425240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-5</a:t>
              </a:r>
              <a:endParaRPr lang="ko-KR" altLang="en-US" sz="2000" b="1" dirty="0"/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7668344" y="1740667"/>
            <a:ext cx="648072" cy="174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3-new2</a:t>
            </a:r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316416" y="1742316"/>
            <a:ext cx="648072" cy="174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904599" y="2424337"/>
            <a:ext cx="1250318" cy="2330722"/>
            <a:chOff x="4837627" y="1556792"/>
            <a:chExt cx="1250318" cy="2330722"/>
          </a:xfrm>
        </p:grpSpPr>
        <p:grpSp>
          <p:nvGrpSpPr>
            <p:cNvPr id="11" name="그룹 10"/>
            <p:cNvGrpSpPr/>
            <p:nvPr/>
          </p:nvGrpSpPr>
          <p:grpSpPr>
            <a:xfrm>
              <a:off x="4837627" y="1693545"/>
              <a:ext cx="1250318" cy="2193969"/>
              <a:chOff x="4837627" y="1923380"/>
              <a:chExt cx="1250318" cy="2369716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3" name="모서리가 둥근 직사각형 12"/>
            <p:cNvSpPr/>
            <p:nvPr/>
          </p:nvSpPr>
          <p:spPr>
            <a:xfrm>
              <a:off x="5231566" y="1556792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1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580112" y="2414300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/>
            <p:nvPr/>
          </p:nvCxnSpPr>
          <p:spPr>
            <a:xfrm>
              <a:off x="5585002" y="3150932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169523" y="2401212"/>
            <a:ext cx="1250318" cy="2329297"/>
            <a:chOff x="6165869" y="1546108"/>
            <a:chExt cx="1250318" cy="2329297"/>
          </a:xfrm>
        </p:grpSpPr>
        <p:grpSp>
          <p:nvGrpSpPr>
            <p:cNvPr id="154" name="그룹 153"/>
            <p:cNvGrpSpPr/>
            <p:nvPr/>
          </p:nvGrpSpPr>
          <p:grpSpPr>
            <a:xfrm>
              <a:off x="6165869" y="1681436"/>
              <a:ext cx="1250318" cy="2193969"/>
              <a:chOff x="4837627" y="1923380"/>
              <a:chExt cx="1250318" cy="2369716"/>
            </a:xfrm>
          </p:grpSpPr>
          <p:grpSp>
            <p:nvGrpSpPr>
              <p:cNvPr id="155" name="그룹 154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76" name="직사각형 175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7" name="직사각형 176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8" name="직사각형 177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9" name="직사각형 178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0" name="직사각형 179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" name="직사각형 180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" name="직사각형 181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" name="직사각형 182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6" name="그룹 155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67" name="직사각형 166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8" name="직사각형 167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직사각형 169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직사각형 170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2" name="직사각형 171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3" name="직사각형 172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4" name="직사각형 173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7" name="그룹 156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58" name="직사각형 157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직사각형 158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직사각형 160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직사각형 163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5" name="모서리가 둥근 직사각형 184"/>
            <p:cNvSpPr/>
            <p:nvPr/>
          </p:nvSpPr>
          <p:spPr>
            <a:xfrm>
              <a:off x="6833257" y="1546108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2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89" name="직선 화살표 연결선 188"/>
            <p:cNvCxnSpPr/>
            <p:nvPr/>
          </p:nvCxnSpPr>
          <p:spPr>
            <a:xfrm>
              <a:off x="6948264" y="240780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/>
            <p:cNvCxnSpPr/>
            <p:nvPr/>
          </p:nvCxnSpPr>
          <p:spPr>
            <a:xfrm>
              <a:off x="6953154" y="3144433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모서리가 둥근 직사각형 195"/>
          <p:cNvSpPr/>
          <p:nvPr/>
        </p:nvSpPr>
        <p:spPr>
          <a:xfrm>
            <a:off x="78423" y="5579297"/>
            <a:ext cx="2586116" cy="725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자리를 찾는다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공간이 있으면 삽입하고 종료</a:t>
            </a:r>
            <a:endParaRPr lang="en-US" altLang="ko-KR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공간이 없으면 삽입할 공간을 만든 후 삽입하고 종료</a:t>
            </a:r>
            <a:endParaRPr lang="en-US" altLang="ko-KR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257786" y="2072014"/>
            <a:ext cx="1250318" cy="2941162"/>
            <a:chOff x="4257786" y="2072014"/>
            <a:chExt cx="1250318" cy="2941162"/>
          </a:xfrm>
        </p:grpSpPr>
        <p:grpSp>
          <p:nvGrpSpPr>
            <p:cNvPr id="202" name="그룹 201"/>
            <p:cNvGrpSpPr/>
            <p:nvPr/>
          </p:nvGrpSpPr>
          <p:grpSpPr>
            <a:xfrm>
              <a:off x="4321006" y="2072014"/>
              <a:ext cx="1187098" cy="723994"/>
              <a:chOff x="4901221" y="2067396"/>
              <a:chExt cx="1270513" cy="885555"/>
            </a:xfrm>
          </p:grpSpPr>
          <p:sp>
            <p:nvSpPr>
              <p:cNvPr id="223" name="직사각형 222"/>
              <p:cNvSpPr/>
              <p:nvPr/>
            </p:nvSpPr>
            <p:spPr>
              <a:xfrm>
                <a:off x="5009234" y="225748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4" name="직사각형 223"/>
              <p:cNvSpPr/>
              <p:nvPr/>
            </p:nvSpPr>
            <p:spPr>
              <a:xfrm>
                <a:off x="5009234" y="243113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3-1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>
                <a:off x="5009234" y="2604786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3-2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>
                <a:off x="5009234" y="2778435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3-3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>
                <a:off x="5523662" y="225352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>
                <a:off x="5523662" y="242717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9" name="직사각형 228"/>
              <p:cNvSpPr/>
              <p:nvPr/>
            </p:nvSpPr>
            <p:spPr>
              <a:xfrm>
                <a:off x="5523662" y="2600825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>
                <a:off x="5523662" y="277447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타원 230"/>
              <p:cNvSpPr/>
              <p:nvPr/>
            </p:nvSpPr>
            <p:spPr>
              <a:xfrm>
                <a:off x="4901221" y="206739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>
              <a:off x="4279816" y="2871731"/>
              <a:ext cx="1225582" cy="660908"/>
              <a:chOff x="4860032" y="3052656"/>
              <a:chExt cx="1311702" cy="808392"/>
            </a:xfrm>
          </p:grpSpPr>
          <p:sp>
            <p:nvSpPr>
              <p:cNvPr id="214" name="직사각형 213"/>
              <p:cNvSpPr/>
              <p:nvPr/>
            </p:nvSpPr>
            <p:spPr>
              <a:xfrm>
                <a:off x="5009234" y="3165585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5009234" y="3339234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3-5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5009234" y="3512883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5009234" y="3686532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3-new2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5523662" y="316162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5523662" y="3335273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5523662" y="3508922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>
                <a:off x="5523662" y="3682571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타원 221"/>
              <p:cNvSpPr/>
              <p:nvPr/>
            </p:nvSpPr>
            <p:spPr>
              <a:xfrm>
                <a:off x="4860032" y="30526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257786" y="3599307"/>
              <a:ext cx="1246166" cy="666676"/>
              <a:chOff x="4838002" y="3933056"/>
              <a:chExt cx="1333732" cy="815447"/>
            </a:xfrm>
          </p:grpSpPr>
          <p:sp>
            <p:nvSpPr>
              <p:cNvPr id="205" name="직사각형 204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3" name="타원 212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ko-KR" alt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00" name="직선 화살표 연결선 199"/>
            <p:cNvCxnSpPr/>
            <p:nvPr/>
          </p:nvCxnSpPr>
          <p:spPr>
            <a:xfrm>
              <a:off x="5000271" y="279276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/>
            <p:cNvCxnSpPr/>
            <p:nvPr/>
          </p:nvCxnSpPr>
          <p:spPr>
            <a:xfrm>
              <a:off x="5005161" y="352940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" name="그룹 231"/>
            <p:cNvGrpSpPr/>
            <p:nvPr/>
          </p:nvGrpSpPr>
          <p:grpSpPr>
            <a:xfrm>
              <a:off x="4259232" y="4346500"/>
              <a:ext cx="1246166" cy="666676"/>
              <a:chOff x="4838002" y="3933056"/>
              <a:chExt cx="1333732" cy="815447"/>
            </a:xfrm>
          </p:grpSpPr>
          <p:sp>
            <p:nvSpPr>
              <p:cNvPr id="233" name="직사각형 232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4" name="직사각형 233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8" name="직사각형 237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9" name="직사각형 238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1" name="타원 240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42" name="직선 화살표 연결선 241"/>
            <p:cNvCxnSpPr/>
            <p:nvPr/>
          </p:nvCxnSpPr>
          <p:spPr>
            <a:xfrm>
              <a:off x="5006607" y="4276594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7503878" y="2122913"/>
            <a:ext cx="1250318" cy="2941162"/>
            <a:chOff x="7503878" y="2122913"/>
            <a:chExt cx="1250318" cy="2941162"/>
          </a:xfrm>
        </p:grpSpPr>
        <p:grpSp>
          <p:nvGrpSpPr>
            <p:cNvPr id="243" name="그룹 242"/>
            <p:cNvGrpSpPr/>
            <p:nvPr/>
          </p:nvGrpSpPr>
          <p:grpSpPr>
            <a:xfrm>
              <a:off x="7567098" y="2122913"/>
              <a:ext cx="1187098" cy="723994"/>
              <a:chOff x="4901221" y="2067396"/>
              <a:chExt cx="1270513" cy="885555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5009234" y="2257489"/>
                <a:ext cx="600694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5" name="직사각형 244"/>
              <p:cNvSpPr/>
              <p:nvPr/>
            </p:nvSpPr>
            <p:spPr>
              <a:xfrm>
                <a:off x="5009234" y="2431137"/>
                <a:ext cx="600694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3-new2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>
                <a:off x="5009234" y="2604786"/>
                <a:ext cx="600694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>
                <a:off x="5009234" y="2778435"/>
                <a:ext cx="600694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3-1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>
                <a:off x="5523662" y="225352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5523662" y="242717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>
                <a:off x="5523662" y="2600825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>
                <a:off x="5523662" y="277447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2" name="타원 251"/>
              <p:cNvSpPr/>
              <p:nvPr/>
            </p:nvSpPr>
            <p:spPr>
              <a:xfrm>
                <a:off x="4901221" y="206739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3" name="그룹 252"/>
            <p:cNvGrpSpPr/>
            <p:nvPr/>
          </p:nvGrpSpPr>
          <p:grpSpPr>
            <a:xfrm>
              <a:off x="7525908" y="2922630"/>
              <a:ext cx="1225582" cy="660908"/>
              <a:chOff x="4860032" y="3052656"/>
              <a:chExt cx="1311702" cy="808392"/>
            </a:xfrm>
          </p:grpSpPr>
          <p:sp>
            <p:nvSpPr>
              <p:cNvPr id="254" name="직사각형 253"/>
              <p:cNvSpPr/>
              <p:nvPr/>
            </p:nvSpPr>
            <p:spPr>
              <a:xfrm>
                <a:off x="5009234" y="3165585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>
                <a:off x="5009234" y="3339234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3-3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>
                <a:off x="5009234" y="3512883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3-4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>
                <a:off x="5009234" y="3686532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3-5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>
                <a:off x="5523662" y="316162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5523662" y="3335273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>
                <a:off x="5523662" y="3508922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>
                <a:off x="5523662" y="3682571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2" name="타원 261"/>
              <p:cNvSpPr/>
              <p:nvPr/>
            </p:nvSpPr>
            <p:spPr>
              <a:xfrm>
                <a:off x="4860032" y="30526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3" name="그룹 262"/>
            <p:cNvGrpSpPr/>
            <p:nvPr/>
          </p:nvGrpSpPr>
          <p:grpSpPr>
            <a:xfrm>
              <a:off x="7503878" y="3650206"/>
              <a:ext cx="1246166" cy="666676"/>
              <a:chOff x="4838002" y="3933056"/>
              <a:chExt cx="1333732" cy="815447"/>
            </a:xfrm>
          </p:grpSpPr>
          <p:sp>
            <p:nvSpPr>
              <p:cNvPr id="264" name="직사각형 263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9" name="직사각형 268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2" name="타원 271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ko-KR" alt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73" name="직선 화살표 연결선 272"/>
            <p:cNvCxnSpPr/>
            <p:nvPr/>
          </p:nvCxnSpPr>
          <p:spPr>
            <a:xfrm>
              <a:off x="8246363" y="2843668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화살표 연결선 273"/>
            <p:cNvCxnSpPr/>
            <p:nvPr/>
          </p:nvCxnSpPr>
          <p:spPr>
            <a:xfrm>
              <a:off x="8251253" y="3580300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5" name="그룹 274"/>
            <p:cNvGrpSpPr/>
            <p:nvPr/>
          </p:nvGrpSpPr>
          <p:grpSpPr>
            <a:xfrm>
              <a:off x="7505324" y="4397399"/>
              <a:ext cx="1246166" cy="666676"/>
              <a:chOff x="4838002" y="3933056"/>
              <a:chExt cx="1333732" cy="815447"/>
            </a:xfrm>
          </p:grpSpPr>
          <p:sp>
            <p:nvSpPr>
              <p:cNvPr id="276" name="직사각형 275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8" name="직사각형 277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9" name="직사각형 278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3" name="직사각형 282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85" name="직선 화살표 연결선 284"/>
            <p:cNvCxnSpPr/>
            <p:nvPr/>
          </p:nvCxnSpPr>
          <p:spPr>
            <a:xfrm>
              <a:off x="8252699" y="4327493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" name="모서리가 둥근 직사각형 285"/>
          <p:cNvSpPr/>
          <p:nvPr/>
        </p:nvSpPr>
        <p:spPr>
          <a:xfrm>
            <a:off x="2931126" y="5264094"/>
            <a:ext cx="2420686" cy="746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값보다 큰 레코드 중 가장 앞자리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삽입방식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한칸씩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밀려난다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7" name="모서리가 둥근 직사각형 286"/>
          <p:cNvSpPr/>
          <p:nvPr/>
        </p:nvSpPr>
        <p:spPr>
          <a:xfrm>
            <a:off x="5545459" y="5265365"/>
            <a:ext cx="2420686" cy="742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값보다 크거나 같은 레코드 중 가장 앞자리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삽입방식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한칸씩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밀려난다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689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535"/>
    </mc:Choice>
    <mc:Fallback xmlns="">
      <p:transition spd="slow" advTm="5035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연속삽입</a:t>
            </a:r>
            <a:r>
              <a:rPr lang="en-US" altLang="ko-KR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2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40152" y="1317981"/>
            <a:ext cx="2916832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이어서 삽입할 레코드는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99610" y="1258817"/>
            <a:ext cx="2247285" cy="5364485"/>
            <a:chOff x="299610" y="1258817"/>
            <a:chExt cx="2510067" cy="5364485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610" y="1258817"/>
              <a:ext cx="2510067" cy="5364485"/>
              <a:chOff x="971600" y="1268760"/>
              <a:chExt cx="3636144" cy="5364485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1600" y="1268760"/>
                <a:ext cx="3606076" cy="5364485"/>
              </a:xfrm>
              <a:prstGeom prst="rect">
                <a:avLst/>
              </a:prstGeom>
            </p:spPr>
          </p:pic>
          <p:grpSp>
            <p:nvGrpSpPr>
              <p:cNvPr id="57" name="그룹 56"/>
              <p:cNvGrpSpPr/>
              <p:nvPr/>
            </p:nvGrpSpPr>
            <p:grpSpPr>
              <a:xfrm>
                <a:off x="4427456" y="2132856"/>
                <a:ext cx="180288" cy="3888432"/>
                <a:chOff x="6155648" y="2204864"/>
                <a:chExt cx="180288" cy="3888432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156352" y="2204864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34" name="직선 화살표 연결선 33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직선 화살표 연결선 34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직선 연결선 38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그룹 40"/>
                <p:cNvGrpSpPr/>
                <p:nvPr/>
              </p:nvGrpSpPr>
              <p:grpSpPr>
                <a:xfrm>
                  <a:off x="6156176" y="3068960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42" name="직선 화살표 연결선 41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직선 화살표 연결선 42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직선 연결선 43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그룹 44"/>
                <p:cNvGrpSpPr/>
                <p:nvPr/>
              </p:nvGrpSpPr>
              <p:grpSpPr>
                <a:xfrm>
                  <a:off x="6156000" y="3933056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46" name="직선 화살표 연결선 45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직선 화살표 연결선 46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직선 연결선 47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그룹 48"/>
                <p:cNvGrpSpPr/>
                <p:nvPr/>
              </p:nvGrpSpPr>
              <p:grpSpPr>
                <a:xfrm>
                  <a:off x="6155824" y="4797152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50" name="직선 화살표 연결선 49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직선 화살표 연결선 50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직선 연결선 51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" name="그룹 52"/>
                <p:cNvGrpSpPr/>
                <p:nvPr/>
              </p:nvGrpSpPr>
              <p:grpSpPr>
                <a:xfrm>
                  <a:off x="6155648" y="5661248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54" name="직선 화살표 연결선 53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직선 화살표 연결선 54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직선 연결선 55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7" name="TextBox 6"/>
            <p:cNvSpPr txBox="1"/>
            <p:nvPr/>
          </p:nvSpPr>
          <p:spPr>
            <a:xfrm>
              <a:off x="679488" y="2568183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-1</a:t>
              </a:r>
              <a:endParaRPr lang="ko-KR" altLang="en-US" sz="20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736" y="2752664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-2</a:t>
              </a:r>
              <a:endParaRPr lang="ko-KR" altLang="en-US" sz="20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7984" y="2937145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-3</a:t>
              </a:r>
              <a:endParaRPr lang="ko-KR" altLang="en-US" sz="20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7232" y="3232968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-4</a:t>
              </a:r>
              <a:endParaRPr lang="ko-KR" altLang="en-US" sz="20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6480" y="3425240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-5</a:t>
              </a:r>
              <a:endParaRPr lang="ko-KR" altLang="en-US" sz="2000" b="1" dirty="0"/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7643591" y="1712861"/>
            <a:ext cx="648072" cy="174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3-new2</a:t>
            </a:r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291663" y="1714510"/>
            <a:ext cx="648072" cy="174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2785458" y="2684618"/>
            <a:ext cx="1250318" cy="2294820"/>
            <a:chOff x="4849818" y="4108929"/>
            <a:chExt cx="1250318" cy="2294820"/>
          </a:xfrm>
        </p:grpSpPr>
        <p:grpSp>
          <p:nvGrpSpPr>
            <p:cNvPr id="12" name="그룹 11"/>
            <p:cNvGrpSpPr/>
            <p:nvPr/>
          </p:nvGrpSpPr>
          <p:grpSpPr>
            <a:xfrm>
              <a:off x="4849818" y="4228591"/>
              <a:ext cx="1250318" cy="2175158"/>
              <a:chOff x="6164964" y="1919882"/>
              <a:chExt cx="1250318" cy="2369716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94" name="직사각형 93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3" name="그룹 102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04" name="직사각형 103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3" name="그룹 112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14" name="직사각형 113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6" name="모서리가 둥근 직사각형 185"/>
            <p:cNvSpPr/>
            <p:nvPr/>
          </p:nvSpPr>
          <p:spPr>
            <a:xfrm>
              <a:off x="5231566" y="4108929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3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91" name="직선 화살표 연결선 190"/>
            <p:cNvCxnSpPr/>
            <p:nvPr/>
          </p:nvCxnSpPr>
          <p:spPr>
            <a:xfrm>
              <a:off x="5675083" y="4931657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/>
            <p:cNvCxnSpPr/>
            <p:nvPr/>
          </p:nvCxnSpPr>
          <p:spPr>
            <a:xfrm>
              <a:off x="5679973" y="566828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6049477" y="2674472"/>
            <a:ext cx="1250318" cy="2292186"/>
            <a:chOff x="6177155" y="4111224"/>
            <a:chExt cx="1250318" cy="2292186"/>
          </a:xfrm>
        </p:grpSpPr>
        <p:grpSp>
          <p:nvGrpSpPr>
            <p:cNvPr id="123" name="그룹 122"/>
            <p:cNvGrpSpPr/>
            <p:nvPr/>
          </p:nvGrpSpPr>
          <p:grpSpPr>
            <a:xfrm>
              <a:off x="6177155" y="4228252"/>
              <a:ext cx="1250318" cy="2175158"/>
              <a:chOff x="6164964" y="1919882"/>
              <a:chExt cx="1250318" cy="2369716"/>
            </a:xfrm>
          </p:grpSpPr>
          <p:grpSp>
            <p:nvGrpSpPr>
              <p:cNvPr id="124" name="그룹 123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45" name="직사각형 144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직사각형 145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7" name="직사각형 146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" name="직사각형 148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2" name="직사각형 151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5" name="그룹 124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36" name="직사각형 135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27" name="직사각형 126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7" name="모서리가 둥근 직사각형 186"/>
            <p:cNvSpPr/>
            <p:nvPr/>
          </p:nvSpPr>
          <p:spPr>
            <a:xfrm>
              <a:off x="6833257" y="4111224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4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93" name="직선 화살표 연결선 192"/>
            <p:cNvCxnSpPr/>
            <p:nvPr/>
          </p:nvCxnSpPr>
          <p:spPr>
            <a:xfrm>
              <a:off x="6948264" y="493919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/>
            <p:cNvCxnSpPr/>
            <p:nvPr/>
          </p:nvCxnSpPr>
          <p:spPr>
            <a:xfrm>
              <a:off x="6953154" y="567583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모서리가 둥근 직사각형 195"/>
          <p:cNvSpPr/>
          <p:nvPr/>
        </p:nvSpPr>
        <p:spPr>
          <a:xfrm>
            <a:off x="78423" y="5579297"/>
            <a:ext cx="2586116" cy="725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자리를 찾는다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공간이 있으면 삽입하고 종료</a:t>
            </a:r>
            <a:endParaRPr lang="en-US" altLang="ko-KR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공간이 없으면 삽입할 공간을 만든 후 삽입하고 종료</a:t>
            </a:r>
            <a:endParaRPr lang="en-US" altLang="ko-KR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430199" y="2390667"/>
            <a:ext cx="1250318" cy="2941162"/>
            <a:chOff x="7430199" y="2390667"/>
            <a:chExt cx="1250318" cy="2941162"/>
          </a:xfrm>
        </p:grpSpPr>
        <p:grpSp>
          <p:nvGrpSpPr>
            <p:cNvPr id="202" name="그룹 201"/>
            <p:cNvGrpSpPr/>
            <p:nvPr/>
          </p:nvGrpSpPr>
          <p:grpSpPr>
            <a:xfrm>
              <a:off x="7493419" y="2390667"/>
              <a:ext cx="1187098" cy="723994"/>
              <a:chOff x="4901221" y="2067396"/>
              <a:chExt cx="1270513" cy="885555"/>
            </a:xfrm>
          </p:grpSpPr>
          <p:sp>
            <p:nvSpPr>
              <p:cNvPr id="223" name="직사각형 222"/>
              <p:cNvSpPr/>
              <p:nvPr/>
            </p:nvSpPr>
            <p:spPr>
              <a:xfrm>
                <a:off x="5009234" y="225748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4" name="직사각형 223"/>
              <p:cNvSpPr/>
              <p:nvPr/>
            </p:nvSpPr>
            <p:spPr>
              <a:xfrm>
                <a:off x="5009234" y="243113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3-1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>
                <a:off x="5009234" y="2604786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3-2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>
                <a:off x="5009234" y="2778435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3-3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>
                <a:off x="5523662" y="225352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>
                <a:off x="5523662" y="242717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9" name="직사각형 228"/>
              <p:cNvSpPr/>
              <p:nvPr/>
            </p:nvSpPr>
            <p:spPr>
              <a:xfrm>
                <a:off x="5523662" y="2600825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>
                <a:off x="5523662" y="277447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타원 230"/>
              <p:cNvSpPr/>
              <p:nvPr/>
            </p:nvSpPr>
            <p:spPr>
              <a:xfrm>
                <a:off x="4901221" y="206739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>
              <a:off x="7452229" y="3190384"/>
              <a:ext cx="1225582" cy="660908"/>
              <a:chOff x="4860032" y="3052656"/>
              <a:chExt cx="1311702" cy="808392"/>
            </a:xfrm>
          </p:grpSpPr>
          <p:sp>
            <p:nvSpPr>
              <p:cNvPr id="214" name="직사각형 213"/>
              <p:cNvSpPr/>
              <p:nvPr/>
            </p:nvSpPr>
            <p:spPr>
              <a:xfrm>
                <a:off x="5009234" y="3165585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5009234" y="3339234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5009234" y="3512883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5009234" y="3686532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5523662" y="316162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5523662" y="3335273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5523662" y="3508922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>
                <a:off x="5523662" y="3682571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타원 221"/>
              <p:cNvSpPr/>
              <p:nvPr/>
            </p:nvSpPr>
            <p:spPr>
              <a:xfrm>
                <a:off x="4860032" y="30526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7430199" y="3917960"/>
              <a:ext cx="1246166" cy="666676"/>
              <a:chOff x="4838002" y="3933056"/>
              <a:chExt cx="1333732" cy="815447"/>
            </a:xfrm>
          </p:grpSpPr>
          <p:sp>
            <p:nvSpPr>
              <p:cNvPr id="205" name="직사각형 204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3" name="타원 212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ko-KR" alt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00" name="직선 화살표 연결선 199"/>
            <p:cNvCxnSpPr/>
            <p:nvPr/>
          </p:nvCxnSpPr>
          <p:spPr>
            <a:xfrm>
              <a:off x="8172684" y="3111422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/>
            <p:cNvCxnSpPr/>
            <p:nvPr/>
          </p:nvCxnSpPr>
          <p:spPr>
            <a:xfrm>
              <a:off x="8177574" y="3848054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" name="그룹 231"/>
            <p:cNvGrpSpPr/>
            <p:nvPr/>
          </p:nvGrpSpPr>
          <p:grpSpPr>
            <a:xfrm>
              <a:off x="7431645" y="4665153"/>
              <a:ext cx="1246166" cy="666676"/>
              <a:chOff x="4838002" y="3933056"/>
              <a:chExt cx="1333732" cy="815447"/>
            </a:xfrm>
          </p:grpSpPr>
          <p:sp>
            <p:nvSpPr>
              <p:cNvPr id="233" name="직사각형 232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4" name="직사각형 233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3-5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8" name="직사각형 237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9" name="직사각형 238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1" name="타원 240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42" name="직선 화살표 연결선 241"/>
            <p:cNvCxnSpPr/>
            <p:nvPr/>
          </p:nvCxnSpPr>
          <p:spPr>
            <a:xfrm>
              <a:off x="8179020" y="4595247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그룹 242"/>
          <p:cNvGrpSpPr/>
          <p:nvPr/>
        </p:nvGrpSpPr>
        <p:grpSpPr>
          <a:xfrm>
            <a:off x="4115421" y="2820306"/>
            <a:ext cx="1250318" cy="2175158"/>
            <a:chOff x="4849818" y="4228591"/>
            <a:chExt cx="1250318" cy="2175158"/>
          </a:xfrm>
        </p:grpSpPr>
        <p:grpSp>
          <p:nvGrpSpPr>
            <p:cNvPr id="244" name="그룹 243"/>
            <p:cNvGrpSpPr/>
            <p:nvPr/>
          </p:nvGrpSpPr>
          <p:grpSpPr>
            <a:xfrm>
              <a:off x="4849818" y="4228591"/>
              <a:ext cx="1250318" cy="2175158"/>
              <a:chOff x="6164964" y="1919882"/>
              <a:chExt cx="1250318" cy="2369716"/>
            </a:xfrm>
          </p:grpSpPr>
          <p:grpSp>
            <p:nvGrpSpPr>
              <p:cNvPr id="248" name="그룹 247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269" name="직사각형 268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0" name="직사각형 269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1" name="직사각형 270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2" name="직사각형 271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3" name="직사각형 272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4" name="직사각형 273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5" name="직사각형 274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6" name="직사각형 275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7" name="타원 276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49" name="그룹 248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260" name="직사각형 259"/>
                <p:cNvSpPr/>
                <p:nvPr/>
              </p:nvSpPr>
              <p:spPr>
                <a:xfrm>
                  <a:off x="5009234" y="3165586"/>
                  <a:ext cx="624154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1" name="직사각형 260"/>
                <p:cNvSpPr/>
                <p:nvPr/>
              </p:nvSpPr>
              <p:spPr>
                <a:xfrm>
                  <a:off x="5009234" y="3339234"/>
                  <a:ext cx="624154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2" name="직사각형 261"/>
                <p:cNvSpPr/>
                <p:nvPr/>
              </p:nvSpPr>
              <p:spPr>
                <a:xfrm>
                  <a:off x="5009234" y="3512883"/>
                  <a:ext cx="624154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3" name="직사각형 262"/>
                <p:cNvSpPr/>
                <p:nvPr/>
              </p:nvSpPr>
              <p:spPr>
                <a:xfrm>
                  <a:off x="5009234" y="3686532"/>
                  <a:ext cx="624154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4" name="직사각형 263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5" name="직사각형 264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6" name="직사각형 265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7" name="직사각형 266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8" name="타원 267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50" name="그룹 249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251" name="직사각형 250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2" name="직사각형 251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3" name="직사각형 252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4" name="직사각형 253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5" name="직사각형 254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6" name="직사각형 255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7" name="직사각형 256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8" name="직사각형 257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9" name="타원 258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246" name="직선 화살표 연결선 245"/>
            <p:cNvCxnSpPr/>
            <p:nvPr/>
          </p:nvCxnSpPr>
          <p:spPr>
            <a:xfrm>
              <a:off x="5675083" y="4931657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화살표 연결선 246"/>
            <p:cNvCxnSpPr/>
            <p:nvPr/>
          </p:nvCxnSpPr>
          <p:spPr>
            <a:xfrm>
              <a:off x="5679973" y="566828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0" name="모서리가 둥근 직사각형 279"/>
          <p:cNvSpPr/>
          <p:nvPr/>
        </p:nvSpPr>
        <p:spPr>
          <a:xfrm>
            <a:off x="2905078" y="5438510"/>
            <a:ext cx="2420686" cy="68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값보다 작거나 같은 레코드 중 가장 뒷자리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삽입방식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??</a:t>
            </a:r>
          </a:p>
        </p:txBody>
      </p:sp>
      <p:sp>
        <p:nvSpPr>
          <p:cNvPr id="281" name="모서리가 둥근 직사각형 280"/>
          <p:cNvSpPr/>
          <p:nvPr/>
        </p:nvSpPr>
        <p:spPr>
          <a:xfrm>
            <a:off x="6172427" y="5459927"/>
            <a:ext cx="2420686" cy="601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??</a:t>
            </a: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삽입방식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한칸씩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밀려난다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329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22"/>
    </mc:Choice>
    <mc:Fallback xmlns="">
      <p:transition spd="slow" advTm="2072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89038" y="2112963"/>
            <a:ext cx="7153275" cy="2959111"/>
            <a:chOff x="1189038" y="2112963"/>
            <a:chExt cx="7153275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765784" y="2686936"/>
              <a:ext cx="5688632" cy="13374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 algn="ctr"/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연속적인 삽입이 발생하는 경우 </a:t>
              </a:r>
              <a:endParaRPr lang="en-US" altLang="ko-KR" sz="28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 algn="ctr"/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어떠한 일이 벌어지는가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 algn="ctr"/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</a:t>
              </a:r>
              <a:endParaRPr lang="en-US" altLang="ko-KR" sz="32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동녘B" pitchFamily="18" charset="-127"/>
              </a:rPr>
              <a:t>생각해봅시다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41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04"/>
    </mc:Choice>
    <mc:Fallback xmlns="">
      <p:transition spd="slow" advTm="46804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연속삽입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179512" y="890187"/>
            <a:ext cx="2586116" cy="725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자리를 찾는다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공간이 있으면 삽입하고 종료</a:t>
            </a:r>
            <a:endParaRPr lang="en-US" altLang="ko-KR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공간이 없으면 삽입할 공간을 만든 후 삽입하고 종료</a:t>
            </a:r>
            <a:endParaRPr lang="en-US" altLang="ko-KR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32852" y="1703193"/>
            <a:ext cx="2603505" cy="2318897"/>
            <a:chOff x="323528" y="1710101"/>
            <a:chExt cx="2603505" cy="2941162"/>
          </a:xfrm>
        </p:grpSpPr>
        <p:grpSp>
          <p:nvGrpSpPr>
            <p:cNvPr id="16" name="그룹 15"/>
            <p:cNvGrpSpPr/>
            <p:nvPr/>
          </p:nvGrpSpPr>
          <p:grpSpPr>
            <a:xfrm>
              <a:off x="323528" y="2062424"/>
              <a:ext cx="1250318" cy="2330722"/>
              <a:chOff x="4837627" y="1556792"/>
              <a:chExt cx="1250318" cy="2330722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4837627" y="1693545"/>
                <a:ext cx="1250318" cy="2193969"/>
                <a:chOff x="4837627" y="1923380"/>
                <a:chExt cx="1250318" cy="2369716"/>
              </a:xfrm>
            </p:grpSpPr>
            <p:grpSp>
              <p:nvGrpSpPr>
                <p:cNvPr id="8" name="그룹 7"/>
                <p:cNvGrpSpPr/>
                <p:nvPr/>
              </p:nvGrpSpPr>
              <p:grpSpPr>
                <a:xfrm>
                  <a:off x="4900847" y="1923380"/>
                  <a:ext cx="1187098" cy="781989"/>
                  <a:chOff x="4901221" y="2067396"/>
                  <a:chExt cx="1270513" cy="885555"/>
                </a:xfrm>
              </p:grpSpPr>
              <p:sp>
                <p:nvSpPr>
                  <p:cNvPr id="3" name="직사각형 2"/>
                  <p:cNvSpPr/>
                  <p:nvPr/>
                </p:nvSpPr>
                <p:spPr>
                  <a:xfrm>
                    <a:off x="5009234" y="225748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2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" name="직사각형 28"/>
                  <p:cNvSpPr/>
                  <p:nvPr/>
                </p:nvSpPr>
                <p:spPr>
                  <a:xfrm>
                    <a:off x="5009234" y="243113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3-1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직사각형 29"/>
                  <p:cNvSpPr/>
                  <p:nvPr/>
                </p:nvSpPr>
                <p:spPr>
                  <a:xfrm>
                    <a:off x="5009234" y="2604786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3-2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직사각형 30"/>
                  <p:cNvSpPr/>
                  <p:nvPr/>
                </p:nvSpPr>
                <p:spPr>
                  <a:xfrm>
                    <a:off x="5009234" y="2778435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3-3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" name="직사각형 31"/>
                  <p:cNvSpPr/>
                  <p:nvPr/>
                </p:nvSpPr>
                <p:spPr>
                  <a:xfrm>
                    <a:off x="5523662" y="225352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" name="직사각형 32"/>
                  <p:cNvSpPr/>
                  <p:nvPr/>
                </p:nvSpPr>
                <p:spPr>
                  <a:xfrm>
                    <a:off x="5523662" y="242717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5523662" y="2600825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" name="직사각형 36"/>
                  <p:cNvSpPr/>
                  <p:nvPr/>
                </p:nvSpPr>
                <p:spPr>
                  <a:xfrm>
                    <a:off x="5523662" y="277447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0" name="타원 89"/>
                  <p:cNvSpPr/>
                  <p:nvPr/>
                </p:nvSpPr>
                <p:spPr>
                  <a:xfrm>
                    <a:off x="4901221" y="206739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9" name="그룹 8"/>
                <p:cNvGrpSpPr/>
                <p:nvPr/>
              </p:nvGrpSpPr>
              <p:grpSpPr>
                <a:xfrm>
                  <a:off x="4859657" y="2787158"/>
                  <a:ext cx="1225582" cy="713850"/>
                  <a:chOff x="4860032" y="3052656"/>
                  <a:chExt cx="1311702" cy="808392"/>
                </a:xfrm>
              </p:grpSpPr>
              <p:sp>
                <p:nvSpPr>
                  <p:cNvPr id="72" name="직사각형 71"/>
                  <p:cNvSpPr/>
                  <p:nvPr/>
                </p:nvSpPr>
                <p:spPr>
                  <a:xfrm>
                    <a:off x="5009234" y="3165585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3-4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3" name="직사각형 72"/>
                  <p:cNvSpPr/>
                  <p:nvPr/>
                </p:nvSpPr>
                <p:spPr>
                  <a:xfrm>
                    <a:off x="5009234" y="3339234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3-5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4" name="직사각형 73"/>
                  <p:cNvSpPr/>
                  <p:nvPr/>
                </p:nvSpPr>
                <p:spPr>
                  <a:xfrm>
                    <a:off x="5009234" y="3512883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3-new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5" name="직사각형 74"/>
                  <p:cNvSpPr/>
                  <p:nvPr/>
                </p:nvSpPr>
                <p:spPr>
                  <a:xfrm>
                    <a:off x="5009234" y="3686532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6" name="직사각형 75"/>
                  <p:cNvSpPr/>
                  <p:nvPr/>
                </p:nvSpPr>
                <p:spPr>
                  <a:xfrm>
                    <a:off x="5523662" y="316162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직사각형 76"/>
                  <p:cNvSpPr/>
                  <p:nvPr/>
                </p:nvSpPr>
                <p:spPr>
                  <a:xfrm>
                    <a:off x="5523662" y="3335273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" name="직사각형 77"/>
                  <p:cNvSpPr/>
                  <p:nvPr/>
                </p:nvSpPr>
                <p:spPr>
                  <a:xfrm>
                    <a:off x="5523662" y="3508922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" name="직사각형 78"/>
                  <p:cNvSpPr/>
                  <p:nvPr/>
                </p:nvSpPr>
                <p:spPr>
                  <a:xfrm>
                    <a:off x="5523662" y="3682571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1" name="타원 90"/>
                  <p:cNvSpPr/>
                  <p:nvPr/>
                </p:nvSpPr>
                <p:spPr>
                  <a:xfrm>
                    <a:off x="4860032" y="30526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0" name="그룹 9"/>
                <p:cNvGrpSpPr/>
                <p:nvPr/>
              </p:nvGrpSpPr>
              <p:grpSpPr>
                <a:xfrm>
                  <a:off x="4837627" y="3573016"/>
                  <a:ext cx="1246166" cy="720080"/>
                  <a:chOff x="4838002" y="3933056"/>
                  <a:chExt cx="1333732" cy="815447"/>
                </a:xfrm>
              </p:grpSpPr>
              <p:sp>
                <p:nvSpPr>
                  <p:cNvPr id="80" name="직사각형 79"/>
                  <p:cNvSpPr/>
                  <p:nvPr/>
                </p:nvSpPr>
                <p:spPr>
                  <a:xfrm>
                    <a:off x="5009234" y="4053040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직사각형 80"/>
                  <p:cNvSpPr/>
                  <p:nvPr/>
                </p:nvSpPr>
                <p:spPr>
                  <a:xfrm>
                    <a:off x="5009234" y="4226689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직사각형 81"/>
                  <p:cNvSpPr/>
                  <p:nvPr/>
                </p:nvSpPr>
                <p:spPr>
                  <a:xfrm>
                    <a:off x="5009234" y="440033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직사각형 82"/>
                  <p:cNvSpPr/>
                  <p:nvPr/>
                </p:nvSpPr>
                <p:spPr>
                  <a:xfrm>
                    <a:off x="5009234" y="457398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" name="직사각형 83"/>
                  <p:cNvSpPr/>
                  <p:nvPr/>
                </p:nvSpPr>
                <p:spPr>
                  <a:xfrm>
                    <a:off x="5523662" y="4049079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직사각형 84"/>
                  <p:cNvSpPr/>
                  <p:nvPr/>
                </p:nvSpPr>
                <p:spPr>
                  <a:xfrm>
                    <a:off x="5523662" y="4222728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직사각형 85"/>
                  <p:cNvSpPr/>
                  <p:nvPr/>
                </p:nvSpPr>
                <p:spPr>
                  <a:xfrm>
                    <a:off x="5523662" y="439637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7" name="직사각형 86"/>
                  <p:cNvSpPr/>
                  <p:nvPr/>
                </p:nvSpPr>
                <p:spPr>
                  <a:xfrm>
                    <a:off x="5523662" y="457002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" name="타원 91"/>
                  <p:cNvSpPr/>
                  <p:nvPr/>
                </p:nvSpPr>
                <p:spPr>
                  <a:xfrm>
                    <a:off x="4838002" y="39330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3" name="모서리가 둥근 직사각형 12"/>
              <p:cNvSpPr/>
              <p:nvPr/>
            </p:nvSpPr>
            <p:spPr>
              <a:xfrm>
                <a:off x="5231566" y="1556792"/>
                <a:ext cx="443517" cy="23445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rPr>
                  <a:t>1</a:t>
                </a:r>
                <a:r>
                  <a:rPr lang="ko-KR" altLang="en-US" sz="1050" dirty="0"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rPr>
                  <a:t>안</a:t>
                </a:r>
              </a:p>
            </p:txBody>
          </p:sp>
          <p:cxnSp>
            <p:nvCxnSpPr>
              <p:cNvPr id="15" name="직선 화살표 연결선 14"/>
              <p:cNvCxnSpPr/>
              <p:nvPr/>
            </p:nvCxnSpPr>
            <p:spPr>
              <a:xfrm>
                <a:off x="5580112" y="2414300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화살표 연결선 187"/>
              <p:cNvCxnSpPr/>
              <p:nvPr/>
            </p:nvCxnSpPr>
            <p:spPr>
              <a:xfrm>
                <a:off x="5585002" y="3150932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그룹 201"/>
            <p:cNvGrpSpPr/>
            <p:nvPr/>
          </p:nvGrpSpPr>
          <p:grpSpPr>
            <a:xfrm>
              <a:off x="1739935" y="1710101"/>
              <a:ext cx="1187098" cy="723994"/>
              <a:chOff x="4901221" y="2067396"/>
              <a:chExt cx="1270513" cy="885555"/>
            </a:xfrm>
          </p:grpSpPr>
          <p:sp>
            <p:nvSpPr>
              <p:cNvPr id="223" name="직사각형 222"/>
              <p:cNvSpPr/>
              <p:nvPr/>
            </p:nvSpPr>
            <p:spPr>
              <a:xfrm>
                <a:off x="5009234" y="225748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4" name="직사각형 223"/>
              <p:cNvSpPr/>
              <p:nvPr/>
            </p:nvSpPr>
            <p:spPr>
              <a:xfrm>
                <a:off x="5009234" y="243113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3-1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>
                <a:off x="5009234" y="2604786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3-2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>
                <a:off x="5009234" y="2778435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3-3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>
                <a:off x="5523662" y="225352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>
                <a:off x="5523662" y="242717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9" name="직사각형 228"/>
              <p:cNvSpPr/>
              <p:nvPr/>
            </p:nvSpPr>
            <p:spPr>
              <a:xfrm>
                <a:off x="5523662" y="2600825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>
                <a:off x="5523662" y="277447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타원 230"/>
              <p:cNvSpPr/>
              <p:nvPr/>
            </p:nvSpPr>
            <p:spPr>
              <a:xfrm>
                <a:off x="4901221" y="206739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>
              <a:off x="1698745" y="2509818"/>
              <a:ext cx="1225582" cy="660908"/>
              <a:chOff x="4860032" y="3052656"/>
              <a:chExt cx="1311702" cy="808392"/>
            </a:xfrm>
          </p:grpSpPr>
          <p:sp>
            <p:nvSpPr>
              <p:cNvPr id="214" name="직사각형 213"/>
              <p:cNvSpPr/>
              <p:nvPr/>
            </p:nvSpPr>
            <p:spPr>
              <a:xfrm>
                <a:off x="5009234" y="3165585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5009234" y="3339234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3-5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5009234" y="3512883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5009234" y="3686532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3-new2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5523662" y="316162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5523662" y="3335273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5523662" y="3508922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>
                <a:off x="5523662" y="3682571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타원 221"/>
              <p:cNvSpPr/>
              <p:nvPr/>
            </p:nvSpPr>
            <p:spPr>
              <a:xfrm>
                <a:off x="4860032" y="30526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1676715" y="3237394"/>
              <a:ext cx="1246166" cy="666676"/>
              <a:chOff x="4838002" y="3933056"/>
              <a:chExt cx="1333732" cy="815447"/>
            </a:xfrm>
          </p:grpSpPr>
          <p:sp>
            <p:nvSpPr>
              <p:cNvPr id="205" name="직사각형 204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3" name="타원 212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ko-KR" alt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00" name="직선 화살표 연결선 199"/>
            <p:cNvCxnSpPr/>
            <p:nvPr/>
          </p:nvCxnSpPr>
          <p:spPr>
            <a:xfrm>
              <a:off x="2419200" y="2430856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/>
            <p:cNvCxnSpPr/>
            <p:nvPr/>
          </p:nvCxnSpPr>
          <p:spPr>
            <a:xfrm>
              <a:off x="2424090" y="3167488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" name="그룹 231"/>
            <p:cNvGrpSpPr/>
            <p:nvPr/>
          </p:nvGrpSpPr>
          <p:grpSpPr>
            <a:xfrm>
              <a:off x="1678161" y="3984587"/>
              <a:ext cx="1246166" cy="666676"/>
              <a:chOff x="4838002" y="3933056"/>
              <a:chExt cx="1333732" cy="815447"/>
            </a:xfrm>
          </p:grpSpPr>
          <p:sp>
            <p:nvSpPr>
              <p:cNvPr id="233" name="직사각형 232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4" name="직사각형 233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8" name="직사각형 237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9" name="직사각형 238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1" name="타원 240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42" name="직선 화살표 연결선 241"/>
            <p:cNvCxnSpPr/>
            <p:nvPr/>
          </p:nvCxnSpPr>
          <p:spPr>
            <a:xfrm>
              <a:off x="2425536" y="391468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4432049" y="1736174"/>
            <a:ext cx="2584673" cy="2315089"/>
            <a:chOff x="6169523" y="2122913"/>
            <a:chExt cx="2584673" cy="2941162"/>
          </a:xfrm>
        </p:grpSpPr>
        <p:grpSp>
          <p:nvGrpSpPr>
            <p:cNvPr id="17" name="그룹 16"/>
            <p:cNvGrpSpPr/>
            <p:nvPr/>
          </p:nvGrpSpPr>
          <p:grpSpPr>
            <a:xfrm>
              <a:off x="6169523" y="2401212"/>
              <a:ext cx="1250318" cy="2329297"/>
              <a:chOff x="6165869" y="1546108"/>
              <a:chExt cx="1250318" cy="2329297"/>
            </a:xfrm>
          </p:grpSpPr>
          <p:grpSp>
            <p:nvGrpSpPr>
              <p:cNvPr id="154" name="그룹 153"/>
              <p:cNvGrpSpPr/>
              <p:nvPr/>
            </p:nvGrpSpPr>
            <p:grpSpPr>
              <a:xfrm>
                <a:off x="6165869" y="1681436"/>
                <a:ext cx="1250318" cy="2193969"/>
                <a:chOff x="4837627" y="1923380"/>
                <a:chExt cx="1250318" cy="2369716"/>
              </a:xfrm>
            </p:grpSpPr>
            <p:grpSp>
              <p:nvGrpSpPr>
                <p:cNvPr id="155" name="그룹 154"/>
                <p:cNvGrpSpPr/>
                <p:nvPr/>
              </p:nvGrpSpPr>
              <p:grpSpPr>
                <a:xfrm>
                  <a:off x="4900847" y="1923380"/>
                  <a:ext cx="1187098" cy="781989"/>
                  <a:chOff x="4901221" y="2067396"/>
                  <a:chExt cx="1270513" cy="885555"/>
                </a:xfrm>
              </p:grpSpPr>
              <p:sp>
                <p:nvSpPr>
                  <p:cNvPr id="176" name="직사각형 175"/>
                  <p:cNvSpPr/>
                  <p:nvPr/>
                </p:nvSpPr>
                <p:spPr>
                  <a:xfrm>
                    <a:off x="5009234" y="225748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2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" name="직사각형 176"/>
                  <p:cNvSpPr/>
                  <p:nvPr/>
                </p:nvSpPr>
                <p:spPr>
                  <a:xfrm>
                    <a:off x="5009234" y="243113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3-new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" name="직사각형 177"/>
                  <p:cNvSpPr/>
                  <p:nvPr/>
                </p:nvSpPr>
                <p:spPr>
                  <a:xfrm>
                    <a:off x="5009234" y="2604786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3-1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직사각형 178"/>
                  <p:cNvSpPr/>
                  <p:nvPr/>
                </p:nvSpPr>
                <p:spPr>
                  <a:xfrm>
                    <a:off x="5009234" y="2778435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3-2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" name="직사각형 179"/>
                  <p:cNvSpPr/>
                  <p:nvPr/>
                </p:nvSpPr>
                <p:spPr>
                  <a:xfrm>
                    <a:off x="5523662" y="225352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1" name="직사각형 180"/>
                  <p:cNvSpPr/>
                  <p:nvPr/>
                </p:nvSpPr>
                <p:spPr>
                  <a:xfrm>
                    <a:off x="5523662" y="242717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2" name="직사각형 181"/>
                  <p:cNvSpPr/>
                  <p:nvPr/>
                </p:nvSpPr>
                <p:spPr>
                  <a:xfrm>
                    <a:off x="5523662" y="2600825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3" name="직사각형 182"/>
                  <p:cNvSpPr/>
                  <p:nvPr/>
                </p:nvSpPr>
                <p:spPr>
                  <a:xfrm>
                    <a:off x="5523662" y="277447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4" name="타원 183"/>
                  <p:cNvSpPr/>
                  <p:nvPr/>
                </p:nvSpPr>
                <p:spPr>
                  <a:xfrm>
                    <a:off x="4901221" y="206739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56" name="그룹 155"/>
                <p:cNvGrpSpPr/>
                <p:nvPr/>
              </p:nvGrpSpPr>
              <p:grpSpPr>
                <a:xfrm>
                  <a:off x="4859657" y="2787158"/>
                  <a:ext cx="1225582" cy="713850"/>
                  <a:chOff x="4860032" y="3052656"/>
                  <a:chExt cx="1311702" cy="808392"/>
                </a:xfrm>
              </p:grpSpPr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5009234" y="3165585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3-3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5009234" y="3339234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3-4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9" name="직사각형 168"/>
                  <p:cNvSpPr/>
                  <p:nvPr/>
                </p:nvSpPr>
                <p:spPr>
                  <a:xfrm>
                    <a:off x="5009234" y="3512883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3-5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5009234" y="3686532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1" name="직사각형 170"/>
                  <p:cNvSpPr/>
                  <p:nvPr/>
                </p:nvSpPr>
                <p:spPr>
                  <a:xfrm>
                    <a:off x="5523662" y="316162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5523662" y="3335273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" name="직사각형 172"/>
                  <p:cNvSpPr/>
                  <p:nvPr/>
                </p:nvSpPr>
                <p:spPr>
                  <a:xfrm>
                    <a:off x="5523662" y="3508922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" name="직사각형 173"/>
                  <p:cNvSpPr/>
                  <p:nvPr/>
                </p:nvSpPr>
                <p:spPr>
                  <a:xfrm>
                    <a:off x="5523662" y="3682571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" name="타원 174"/>
                  <p:cNvSpPr/>
                  <p:nvPr/>
                </p:nvSpPr>
                <p:spPr>
                  <a:xfrm>
                    <a:off x="4860032" y="30526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57" name="그룹 156"/>
                <p:cNvGrpSpPr/>
                <p:nvPr/>
              </p:nvGrpSpPr>
              <p:grpSpPr>
                <a:xfrm>
                  <a:off x="4837627" y="3573016"/>
                  <a:ext cx="1246166" cy="720080"/>
                  <a:chOff x="4838002" y="3933056"/>
                  <a:chExt cx="1333732" cy="815447"/>
                </a:xfrm>
              </p:grpSpPr>
              <p:sp>
                <p:nvSpPr>
                  <p:cNvPr id="158" name="직사각형 157"/>
                  <p:cNvSpPr/>
                  <p:nvPr/>
                </p:nvSpPr>
                <p:spPr>
                  <a:xfrm>
                    <a:off x="5009234" y="4053040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9" name="직사각형 158"/>
                  <p:cNvSpPr/>
                  <p:nvPr/>
                </p:nvSpPr>
                <p:spPr>
                  <a:xfrm>
                    <a:off x="5009234" y="4226689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0" name="직사각형 159"/>
                  <p:cNvSpPr/>
                  <p:nvPr/>
                </p:nvSpPr>
                <p:spPr>
                  <a:xfrm>
                    <a:off x="5009234" y="440033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1" name="직사각형 160"/>
                  <p:cNvSpPr/>
                  <p:nvPr/>
                </p:nvSpPr>
                <p:spPr>
                  <a:xfrm>
                    <a:off x="5009234" y="457398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2" name="직사각형 161"/>
                  <p:cNvSpPr/>
                  <p:nvPr/>
                </p:nvSpPr>
                <p:spPr>
                  <a:xfrm>
                    <a:off x="5523662" y="4049079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5523662" y="4222728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4" name="직사각형 163"/>
                  <p:cNvSpPr/>
                  <p:nvPr/>
                </p:nvSpPr>
                <p:spPr>
                  <a:xfrm>
                    <a:off x="5523662" y="439637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5523662" y="457002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6" name="타원 165"/>
                  <p:cNvSpPr/>
                  <p:nvPr/>
                </p:nvSpPr>
                <p:spPr>
                  <a:xfrm>
                    <a:off x="4838002" y="39330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85" name="모서리가 둥근 직사각형 184"/>
              <p:cNvSpPr/>
              <p:nvPr/>
            </p:nvSpPr>
            <p:spPr>
              <a:xfrm>
                <a:off x="6833257" y="1546108"/>
                <a:ext cx="443517" cy="23445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rPr>
                  <a:t>2</a:t>
                </a:r>
                <a:r>
                  <a:rPr lang="ko-KR" altLang="en-US" sz="1050" dirty="0"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rPr>
                  <a:t>안</a:t>
                </a:r>
              </a:p>
            </p:txBody>
          </p:sp>
          <p:cxnSp>
            <p:nvCxnSpPr>
              <p:cNvPr id="189" name="직선 화살표 연결선 188"/>
              <p:cNvCxnSpPr/>
              <p:nvPr/>
            </p:nvCxnSpPr>
            <p:spPr>
              <a:xfrm>
                <a:off x="6948264" y="2407801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화살표 연결선 189"/>
              <p:cNvCxnSpPr/>
              <p:nvPr/>
            </p:nvCxnSpPr>
            <p:spPr>
              <a:xfrm>
                <a:off x="6953154" y="3144433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" name="그룹 242"/>
            <p:cNvGrpSpPr/>
            <p:nvPr/>
          </p:nvGrpSpPr>
          <p:grpSpPr>
            <a:xfrm>
              <a:off x="7567098" y="2122913"/>
              <a:ext cx="1187098" cy="723994"/>
              <a:chOff x="4901221" y="2067396"/>
              <a:chExt cx="1270513" cy="885555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5009234" y="2257489"/>
                <a:ext cx="600694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5" name="직사각형 244"/>
              <p:cNvSpPr/>
              <p:nvPr/>
            </p:nvSpPr>
            <p:spPr>
              <a:xfrm>
                <a:off x="5009234" y="2431137"/>
                <a:ext cx="600694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3-new2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>
                <a:off x="5009234" y="2604786"/>
                <a:ext cx="600694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>
                <a:off x="5009234" y="2778435"/>
                <a:ext cx="600694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3-1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>
                <a:off x="5523662" y="225352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5523662" y="242717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>
                <a:off x="5523662" y="2600825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>
                <a:off x="5523662" y="277447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2" name="타원 251"/>
              <p:cNvSpPr/>
              <p:nvPr/>
            </p:nvSpPr>
            <p:spPr>
              <a:xfrm>
                <a:off x="4901221" y="206739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3" name="그룹 252"/>
            <p:cNvGrpSpPr/>
            <p:nvPr/>
          </p:nvGrpSpPr>
          <p:grpSpPr>
            <a:xfrm>
              <a:off x="7525908" y="2922630"/>
              <a:ext cx="1225582" cy="660908"/>
              <a:chOff x="4860032" y="3052656"/>
              <a:chExt cx="1311702" cy="808392"/>
            </a:xfrm>
          </p:grpSpPr>
          <p:sp>
            <p:nvSpPr>
              <p:cNvPr id="254" name="직사각형 253"/>
              <p:cNvSpPr/>
              <p:nvPr/>
            </p:nvSpPr>
            <p:spPr>
              <a:xfrm>
                <a:off x="5009234" y="3165585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>
                <a:off x="5009234" y="3339234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3-3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>
                <a:off x="5009234" y="3512883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3-4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>
                <a:off x="5009234" y="3686532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3-5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>
                <a:off x="5523662" y="316162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5523662" y="3335273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>
                <a:off x="5523662" y="3508922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>
                <a:off x="5523662" y="3682571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2" name="타원 261"/>
              <p:cNvSpPr/>
              <p:nvPr/>
            </p:nvSpPr>
            <p:spPr>
              <a:xfrm>
                <a:off x="4860032" y="30526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3" name="그룹 262"/>
            <p:cNvGrpSpPr/>
            <p:nvPr/>
          </p:nvGrpSpPr>
          <p:grpSpPr>
            <a:xfrm>
              <a:off x="7503878" y="3650206"/>
              <a:ext cx="1246166" cy="666676"/>
              <a:chOff x="4838002" y="3933056"/>
              <a:chExt cx="1333732" cy="815447"/>
            </a:xfrm>
          </p:grpSpPr>
          <p:sp>
            <p:nvSpPr>
              <p:cNvPr id="264" name="직사각형 263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9" name="직사각형 268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2" name="타원 271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ko-KR" alt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73" name="직선 화살표 연결선 272"/>
            <p:cNvCxnSpPr/>
            <p:nvPr/>
          </p:nvCxnSpPr>
          <p:spPr>
            <a:xfrm>
              <a:off x="8246363" y="2843668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화살표 연결선 273"/>
            <p:cNvCxnSpPr/>
            <p:nvPr/>
          </p:nvCxnSpPr>
          <p:spPr>
            <a:xfrm>
              <a:off x="8251253" y="3580300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5" name="그룹 274"/>
            <p:cNvGrpSpPr/>
            <p:nvPr/>
          </p:nvGrpSpPr>
          <p:grpSpPr>
            <a:xfrm>
              <a:off x="7505324" y="4397399"/>
              <a:ext cx="1246166" cy="666676"/>
              <a:chOff x="4838002" y="3933056"/>
              <a:chExt cx="1333732" cy="815447"/>
            </a:xfrm>
          </p:grpSpPr>
          <p:sp>
            <p:nvSpPr>
              <p:cNvPr id="276" name="직사각형 275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8" name="직사각형 277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9" name="직사각형 278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3" name="직사각형 282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85" name="직선 화살표 연결선 284"/>
            <p:cNvCxnSpPr/>
            <p:nvPr/>
          </p:nvCxnSpPr>
          <p:spPr>
            <a:xfrm>
              <a:off x="8252699" y="4327493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1163965" y="4175663"/>
            <a:ext cx="5895059" cy="2383078"/>
            <a:chOff x="2317358" y="3821248"/>
            <a:chExt cx="5895059" cy="2941162"/>
          </a:xfrm>
        </p:grpSpPr>
        <p:grpSp>
          <p:nvGrpSpPr>
            <p:cNvPr id="194" name="그룹 193"/>
            <p:cNvGrpSpPr/>
            <p:nvPr/>
          </p:nvGrpSpPr>
          <p:grpSpPr>
            <a:xfrm>
              <a:off x="2317358" y="4115199"/>
              <a:ext cx="1250318" cy="2294820"/>
              <a:chOff x="4849818" y="4108929"/>
              <a:chExt cx="1250318" cy="2294820"/>
            </a:xfrm>
          </p:grpSpPr>
          <p:grpSp>
            <p:nvGrpSpPr>
              <p:cNvPr id="195" name="그룹 194"/>
              <p:cNvGrpSpPr/>
              <p:nvPr/>
            </p:nvGrpSpPr>
            <p:grpSpPr>
              <a:xfrm>
                <a:off x="4849818" y="4228591"/>
                <a:ext cx="1250318" cy="2175158"/>
                <a:chOff x="6164964" y="1919882"/>
                <a:chExt cx="1250318" cy="2369716"/>
              </a:xfrm>
            </p:grpSpPr>
            <p:grpSp>
              <p:nvGrpSpPr>
                <p:cNvPr id="286" name="그룹 285"/>
                <p:cNvGrpSpPr/>
                <p:nvPr/>
              </p:nvGrpSpPr>
              <p:grpSpPr>
                <a:xfrm>
                  <a:off x="6228184" y="1919882"/>
                  <a:ext cx="1187098" cy="781989"/>
                  <a:chOff x="4901221" y="2067396"/>
                  <a:chExt cx="1270513" cy="885555"/>
                </a:xfrm>
              </p:grpSpPr>
              <p:sp>
                <p:nvSpPr>
                  <p:cNvPr id="307" name="직사각형 306"/>
                  <p:cNvSpPr/>
                  <p:nvPr/>
                </p:nvSpPr>
                <p:spPr>
                  <a:xfrm>
                    <a:off x="5009234" y="225748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2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8" name="직사각형 307"/>
                  <p:cNvSpPr/>
                  <p:nvPr/>
                </p:nvSpPr>
                <p:spPr>
                  <a:xfrm>
                    <a:off x="5009234" y="243113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3-1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9" name="직사각형 308"/>
                  <p:cNvSpPr/>
                  <p:nvPr/>
                </p:nvSpPr>
                <p:spPr>
                  <a:xfrm>
                    <a:off x="5009234" y="2604786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3-2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0" name="직사각형 309"/>
                  <p:cNvSpPr/>
                  <p:nvPr/>
                </p:nvSpPr>
                <p:spPr>
                  <a:xfrm>
                    <a:off x="5009234" y="2778435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3-3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1" name="직사각형 310"/>
                  <p:cNvSpPr/>
                  <p:nvPr/>
                </p:nvSpPr>
                <p:spPr>
                  <a:xfrm>
                    <a:off x="5523662" y="225352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2" name="직사각형 311"/>
                  <p:cNvSpPr/>
                  <p:nvPr/>
                </p:nvSpPr>
                <p:spPr>
                  <a:xfrm>
                    <a:off x="5523662" y="242717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3" name="직사각형 312"/>
                  <p:cNvSpPr/>
                  <p:nvPr/>
                </p:nvSpPr>
                <p:spPr>
                  <a:xfrm>
                    <a:off x="5523662" y="2600825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4" name="직사각형 313"/>
                  <p:cNvSpPr/>
                  <p:nvPr/>
                </p:nvSpPr>
                <p:spPr>
                  <a:xfrm>
                    <a:off x="5523662" y="277447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5" name="타원 314"/>
                  <p:cNvSpPr/>
                  <p:nvPr/>
                </p:nvSpPr>
                <p:spPr>
                  <a:xfrm>
                    <a:off x="4901221" y="206739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87" name="그룹 286"/>
                <p:cNvGrpSpPr/>
                <p:nvPr/>
              </p:nvGrpSpPr>
              <p:grpSpPr>
                <a:xfrm>
                  <a:off x="6186994" y="2783660"/>
                  <a:ext cx="1225582" cy="713850"/>
                  <a:chOff x="4860032" y="3052656"/>
                  <a:chExt cx="1311702" cy="808392"/>
                </a:xfrm>
              </p:grpSpPr>
              <p:sp>
                <p:nvSpPr>
                  <p:cNvPr id="298" name="직사각형 297"/>
                  <p:cNvSpPr/>
                  <p:nvPr/>
                </p:nvSpPr>
                <p:spPr>
                  <a:xfrm>
                    <a:off x="5009234" y="3165585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3-4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9" name="직사각형 298"/>
                  <p:cNvSpPr/>
                  <p:nvPr/>
                </p:nvSpPr>
                <p:spPr>
                  <a:xfrm>
                    <a:off x="5009234" y="3339234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3-5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0" name="직사각형 299"/>
                  <p:cNvSpPr/>
                  <p:nvPr/>
                </p:nvSpPr>
                <p:spPr>
                  <a:xfrm>
                    <a:off x="5009234" y="3512883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3-new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1" name="직사각형 300"/>
                  <p:cNvSpPr/>
                  <p:nvPr/>
                </p:nvSpPr>
                <p:spPr>
                  <a:xfrm>
                    <a:off x="5009234" y="3686532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2" name="직사각형 301"/>
                  <p:cNvSpPr/>
                  <p:nvPr/>
                </p:nvSpPr>
                <p:spPr>
                  <a:xfrm>
                    <a:off x="5523662" y="316162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3" name="직사각형 302"/>
                  <p:cNvSpPr/>
                  <p:nvPr/>
                </p:nvSpPr>
                <p:spPr>
                  <a:xfrm>
                    <a:off x="5523662" y="3335273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4" name="직사각형 303"/>
                  <p:cNvSpPr/>
                  <p:nvPr/>
                </p:nvSpPr>
                <p:spPr>
                  <a:xfrm>
                    <a:off x="5523662" y="3508922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5" name="직사각형 304"/>
                  <p:cNvSpPr/>
                  <p:nvPr/>
                </p:nvSpPr>
                <p:spPr>
                  <a:xfrm>
                    <a:off x="5523662" y="3682571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6" name="타원 305"/>
                  <p:cNvSpPr/>
                  <p:nvPr/>
                </p:nvSpPr>
                <p:spPr>
                  <a:xfrm>
                    <a:off x="4860032" y="30526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88" name="그룹 287"/>
                <p:cNvGrpSpPr/>
                <p:nvPr/>
              </p:nvGrpSpPr>
              <p:grpSpPr>
                <a:xfrm>
                  <a:off x="6164964" y="3569518"/>
                  <a:ext cx="1246166" cy="720080"/>
                  <a:chOff x="4838002" y="3933056"/>
                  <a:chExt cx="1333732" cy="815447"/>
                </a:xfrm>
              </p:grpSpPr>
              <p:sp>
                <p:nvSpPr>
                  <p:cNvPr id="289" name="직사각형 288"/>
                  <p:cNvSpPr/>
                  <p:nvPr/>
                </p:nvSpPr>
                <p:spPr>
                  <a:xfrm>
                    <a:off x="5009234" y="4053040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0" name="직사각형 289"/>
                  <p:cNvSpPr/>
                  <p:nvPr/>
                </p:nvSpPr>
                <p:spPr>
                  <a:xfrm>
                    <a:off x="5009234" y="4226689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1" name="직사각형 290"/>
                  <p:cNvSpPr/>
                  <p:nvPr/>
                </p:nvSpPr>
                <p:spPr>
                  <a:xfrm>
                    <a:off x="5009234" y="440033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2" name="직사각형 291"/>
                  <p:cNvSpPr/>
                  <p:nvPr/>
                </p:nvSpPr>
                <p:spPr>
                  <a:xfrm>
                    <a:off x="5009234" y="457398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3" name="직사각형 292"/>
                  <p:cNvSpPr/>
                  <p:nvPr/>
                </p:nvSpPr>
                <p:spPr>
                  <a:xfrm>
                    <a:off x="5523662" y="4049079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4" name="직사각형 293"/>
                  <p:cNvSpPr/>
                  <p:nvPr/>
                </p:nvSpPr>
                <p:spPr>
                  <a:xfrm>
                    <a:off x="5523662" y="4222728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5" name="직사각형 294"/>
                  <p:cNvSpPr/>
                  <p:nvPr/>
                </p:nvSpPr>
                <p:spPr>
                  <a:xfrm>
                    <a:off x="5523662" y="439637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6" name="직사각형 295"/>
                  <p:cNvSpPr/>
                  <p:nvPr/>
                </p:nvSpPr>
                <p:spPr>
                  <a:xfrm>
                    <a:off x="5523662" y="457002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7" name="타원 296"/>
                  <p:cNvSpPr/>
                  <p:nvPr/>
                </p:nvSpPr>
                <p:spPr>
                  <a:xfrm>
                    <a:off x="4838002" y="39330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97" name="모서리가 둥근 직사각형 196"/>
              <p:cNvSpPr/>
              <p:nvPr/>
            </p:nvSpPr>
            <p:spPr>
              <a:xfrm>
                <a:off x="5231566" y="4108929"/>
                <a:ext cx="443517" cy="23445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rPr>
                  <a:t>3</a:t>
                </a:r>
                <a:r>
                  <a:rPr lang="ko-KR" altLang="en-US" sz="1050" dirty="0"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rPr>
                  <a:t>안</a:t>
                </a:r>
              </a:p>
            </p:txBody>
          </p:sp>
          <p:cxnSp>
            <p:nvCxnSpPr>
              <p:cNvPr id="198" name="직선 화살표 연결선 197"/>
              <p:cNvCxnSpPr/>
              <p:nvPr/>
            </p:nvCxnSpPr>
            <p:spPr>
              <a:xfrm>
                <a:off x="5675083" y="4931657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화살표 연결선 198"/>
              <p:cNvCxnSpPr/>
              <p:nvPr/>
            </p:nvCxnSpPr>
            <p:spPr>
              <a:xfrm>
                <a:off x="5679973" y="5668289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그룹 315"/>
            <p:cNvGrpSpPr/>
            <p:nvPr/>
          </p:nvGrpSpPr>
          <p:grpSpPr>
            <a:xfrm>
              <a:off x="5581377" y="4105053"/>
              <a:ext cx="1250318" cy="2292186"/>
              <a:chOff x="6177155" y="4111224"/>
              <a:chExt cx="1250318" cy="2292186"/>
            </a:xfrm>
          </p:grpSpPr>
          <p:grpSp>
            <p:nvGrpSpPr>
              <p:cNvPr id="317" name="그룹 316"/>
              <p:cNvGrpSpPr/>
              <p:nvPr/>
            </p:nvGrpSpPr>
            <p:grpSpPr>
              <a:xfrm>
                <a:off x="6177155" y="4228252"/>
                <a:ext cx="1250318" cy="2175158"/>
                <a:chOff x="6164964" y="1919882"/>
                <a:chExt cx="1250318" cy="2369716"/>
              </a:xfrm>
            </p:grpSpPr>
            <p:grpSp>
              <p:nvGrpSpPr>
                <p:cNvPr id="321" name="그룹 320"/>
                <p:cNvGrpSpPr/>
                <p:nvPr/>
              </p:nvGrpSpPr>
              <p:grpSpPr>
                <a:xfrm>
                  <a:off x="6228184" y="1919882"/>
                  <a:ext cx="1187098" cy="781989"/>
                  <a:chOff x="4901221" y="2067396"/>
                  <a:chExt cx="1270513" cy="885555"/>
                </a:xfrm>
              </p:grpSpPr>
              <p:sp>
                <p:nvSpPr>
                  <p:cNvPr id="342" name="직사각형 341"/>
                  <p:cNvSpPr/>
                  <p:nvPr/>
                </p:nvSpPr>
                <p:spPr>
                  <a:xfrm>
                    <a:off x="5009234" y="225748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2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3" name="직사각형 342"/>
                  <p:cNvSpPr/>
                  <p:nvPr/>
                </p:nvSpPr>
                <p:spPr>
                  <a:xfrm>
                    <a:off x="5009234" y="243113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3-1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4" name="직사각형 343"/>
                  <p:cNvSpPr/>
                  <p:nvPr/>
                </p:nvSpPr>
                <p:spPr>
                  <a:xfrm>
                    <a:off x="5009234" y="2604786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3-2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5" name="직사각형 344"/>
                  <p:cNvSpPr/>
                  <p:nvPr/>
                </p:nvSpPr>
                <p:spPr>
                  <a:xfrm>
                    <a:off x="5009234" y="2778435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3-3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6" name="직사각형 345"/>
                  <p:cNvSpPr/>
                  <p:nvPr/>
                </p:nvSpPr>
                <p:spPr>
                  <a:xfrm>
                    <a:off x="5523662" y="225352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7" name="직사각형 346"/>
                  <p:cNvSpPr/>
                  <p:nvPr/>
                </p:nvSpPr>
                <p:spPr>
                  <a:xfrm>
                    <a:off x="5523662" y="242717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8" name="직사각형 347"/>
                  <p:cNvSpPr/>
                  <p:nvPr/>
                </p:nvSpPr>
                <p:spPr>
                  <a:xfrm>
                    <a:off x="5523662" y="2600825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9" name="직사각형 348"/>
                  <p:cNvSpPr/>
                  <p:nvPr/>
                </p:nvSpPr>
                <p:spPr>
                  <a:xfrm>
                    <a:off x="5523662" y="277447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0" name="타원 349"/>
                  <p:cNvSpPr/>
                  <p:nvPr/>
                </p:nvSpPr>
                <p:spPr>
                  <a:xfrm>
                    <a:off x="4901221" y="206739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22" name="그룹 321"/>
                <p:cNvGrpSpPr/>
                <p:nvPr/>
              </p:nvGrpSpPr>
              <p:grpSpPr>
                <a:xfrm>
                  <a:off x="6186994" y="2783660"/>
                  <a:ext cx="1225582" cy="713850"/>
                  <a:chOff x="4860032" y="3052656"/>
                  <a:chExt cx="1311702" cy="808392"/>
                </a:xfrm>
              </p:grpSpPr>
              <p:sp>
                <p:nvSpPr>
                  <p:cNvPr id="333" name="직사각형 332"/>
                  <p:cNvSpPr/>
                  <p:nvPr/>
                </p:nvSpPr>
                <p:spPr>
                  <a:xfrm>
                    <a:off x="5009234" y="3165585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3-new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4" name="직사각형 333"/>
                  <p:cNvSpPr/>
                  <p:nvPr/>
                </p:nvSpPr>
                <p:spPr>
                  <a:xfrm>
                    <a:off x="5009234" y="3339234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5" name="직사각형 334"/>
                  <p:cNvSpPr/>
                  <p:nvPr/>
                </p:nvSpPr>
                <p:spPr>
                  <a:xfrm>
                    <a:off x="5009234" y="3512883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6" name="직사각형 335"/>
                  <p:cNvSpPr/>
                  <p:nvPr/>
                </p:nvSpPr>
                <p:spPr>
                  <a:xfrm>
                    <a:off x="5009234" y="3686532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7" name="직사각형 336"/>
                  <p:cNvSpPr/>
                  <p:nvPr/>
                </p:nvSpPr>
                <p:spPr>
                  <a:xfrm>
                    <a:off x="5523662" y="316162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8" name="직사각형 337"/>
                  <p:cNvSpPr/>
                  <p:nvPr/>
                </p:nvSpPr>
                <p:spPr>
                  <a:xfrm>
                    <a:off x="5523662" y="3335273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9" name="직사각형 338"/>
                  <p:cNvSpPr/>
                  <p:nvPr/>
                </p:nvSpPr>
                <p:spPr>
                  <a:xfrm>
                    <a:off x="5523662" y="3508922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0" name="직사각형 339"/>
                  <p:cNvSpPr/>
                  <p:nvPr/>
                </p:nvSpPr>
                <p:spPr>
                  <a:xfrm>
                    <a:off x="5523662" y="3682571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1" name="타원 340"/>
                  <p:cNvSpPr/>
                  <p:nvPr/>
                </p:nvSpPr>
                <p:spPr>
                  <a:xfrm>
                    <a:off x="4860032" y="30526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23" name="그룹 322"/>
                <p:cNvGrpSpPr/>
                <p:nvPr/>
              </p:nvGrpSpPr>
              <p:grpSpPr>
                <a:xfrm>
                  <a:off x="6164964" y="3569518"/>
                  <a:ext cx="1246166" cy="720080"/>
                  <a:chOff x="4838002" y="3933056"/>
                  <a:chExt cx="1333732" cy="815447"/>
                </a:xfrm>
              </p:grpSpPr>
              <p:sp>
                <p:nvSpPr>
                  <p:cNvPr id="324" name="직사각형 323"/>
                  <p:cNvSpPr/>
                  <p:nvPr/>
                </p:nvSpPr>
                <p:spPr>
                  <a:xfrm>
                    <a:off x="5009234" y="4053040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3-4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5" name="직사각형 324"/>
                  <p:cNvSpPr/>
                  <p:nvPr/>
                </p:nvSpPr>
                <p:spPr>
                  <a:xfrm>
                    <a:off x="5009234" y="4226689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3-5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6" name="직사각형 325"/>
                  <p:cNvSpPr/>
                  <p:nvPr/>
                </p:nvSpPr>
                <p:spPr>
                  <a:xfrm>
                    <a:off x="5009234" y="440033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7" name="직사각형 326"/>
                  <p:cNvSpPr/>
                  <p:nvPr/>
                </p:nvSpPr>
                <p:spPr>
                  <a:xfrm>
                    <a:off x="5009234" y="457398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8" name="직사각형 327"/>
                  <p:cNvSpPr/>
                  <p:nvPr/>
                </p:nvSpPr>
                <p:spPr>
                  <a:xfrm>
                    <a:off x="5523662" y="4049079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9" name="직사각형 328"/>
                  <p:cNvSpPr/>
                  <p:nvPr/>
                </p:nvSpPr>
                <p:spPr>
                  <a:xfrm>
                    <a:off x="5523662" y="4222728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0" name="직사각형 329"/>
                  <p:cNvSpPr/>
                  <p:nvPr/>
                </p:nvSpPr>
                <p:spPr>
                  <a:xfrm>
                    <a:off x="5523662" y="439637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1" name="직사각형 330"/>
                  <p:cNvSpPr/>
                  <p:nvPr/>
                </p:nvSpPr>
                <p:spPr>
                  <a:xfrm>
                    <a:off x="5523662" y="457002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2" name="타원 331"/>
                  <p:cNvSpPr/>
                  <p:nvPr/>
                </p:nvSpPr>
                <p:spPr>
                  <a:xfrm>
                    <a:off x="4838002" y="39330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318" name="모서리가 둥근 직사각형 317"/>
              <p:cNvSpPr/>
              <p:nvPr/>
            </p:nvSpPr>
            <p:spPr>
              <a:xfrm>
                <a:off x="6833257" y="4111224"/>
                <a:ext cx="443517" cy="23445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rPr>
                  <a:t>4</a:t>
                </a:r>
                <a:r>
                  <a:rPr lang="ko-KR" altLang="en-US" sz="1050" dirty="0"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rPr>
                  <a:t>안</a:t>
                </a:r>
              </a:p>
            </p:txBody>
          </p:sp>
          <p:cxnSp>
            <p:nvCxnSpPr>
              <p:cNvPr id="319" name="직선 화살표 연결선 318"/>
              <p:cNvCxnSpPr/>
              <p:nvPr/>
            </p:nvCxnSpPr>
            <p:spPr>
              <a:xfrm>
                <a:off x="6948264" y="4939199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직선 화살표 연결선 319"/>
              <p:cNvCxnSpPr/>
              <p:nvPr/>
            </p:nvCxnSpPr>
            <p:spPr>
              <a:xfrm>
                <a:off x="6953154" y="5675831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1" name="그룹 350"/>
            <p:cNvGrpSpPr/>
            <p:nvPr/>
          </p:nvGrpSpPr>
          <p:grpSpPr>
            <a:xfrm>
              <a:off x="7025319" y="3821248"/>
              <a:ext cx="1187098" cy="723994"/>
              <a:chOff x="4901221" y="2067396"/>
              <a:chExt cx="1270513" cy="885555"/>
            </a:xfrm>
          </p:grpSpPr>
          <p:sp>
            <p:nvSpPr>
              <p:cNvPr id="352" name="직사각형 351"/>
              <p:cNvSpPr/>
              <p:nvPr/>
            </p:nvSpPr>
            <p:spPr>
              <a:xfrm>
                <a:off x="5009234" y="225748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>
                <a:off x="5009234" y="243113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3-1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4" name="직사각형 353"/>
              <p:cNvSpPr/>
              <p:nvPr/>
            </p:nvSpPr>
            <p:spPr>
              <a:xfrm>
                <a:off x="5009234" y="2604786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3-2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5" name="직사각형 354"/>
              <p:cNvSpPr/>
              <p:nvPr/>
            </p:nvSpPr>
            <p:spPr>
              <a:xfrm>
                <a:off x="5009234" y="2778435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3-3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6" name="직사각형 355"/>
              <p:cNvSpPr/>
              <p:nvPr/>
            </p:nvSpPr>
            <p:spPr>
              <a:xfrm>
                <a:off x="5523662" y="225352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7" name="직사각형 356"/>
              <p:cNvSpPr/>
              <p:nvPr/>
            </p:nvSpPr>
            <p:spPr>
              <a:xfrm>
                <a:off x="5523662" y="242717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8" name="직사각형 357"/>
              <p:cNvSpPr/>
              <p:nvPr/>
            </p:nvSpPr>
            <p:spPr>
              <a:xfrm>
                <a:off x="5523662" y="2600825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" name="직사각형 358"/>
              <p:cNvSpPr/>
              <p:nvPr/>
            </p:nvSpPr>
            <p:spPr>
              <a:xfrm>
                <a:off x="5523662" y="277447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0" name="타원 359"/>
              <p:cNvSpPr/>
              <p:nvPr/>
            </p:nvSpPr>
            <p:spPr>
              <a:xfrm>
                <a:off x="4901221" y="206739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1" name="그룹 360"/>
            <p:cNvGrpSpPr/>
            <p:nvPr/>
          </p:nvGrpSpPr>
          <p:grpSpPr>
            <a:xfrm>
              <a:off x="6984129" y="4620965"/>
              <a:ext cx="1225582" cy="660908"/>
              <a:chOff x="4860032" y="3052656"/>
              <a:chExt cx="1311702" cy="808392"/>
            </a:xfrm>
          </p:grpSpPr>
          <p:sp>
            <p:nvSpPr>
              <p:cNvPr id="362" name="직사각형 361"/>
              <p:cNvSpPr/>
              <p:nvPr/>
            </p:nvSpPr>
            <p:spPr>
              <a:xfrm>
                <a:off x="5009234" y="3165585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3" name="직사각형 362"/>
              <p:cNvSpPr/>
              <p:nvPr/>
            </p:nvSpPr>
            <p:spPr>
              <a:xfrm>
                <a:off x="5009234" y="3339234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4" name="직사각형 363"/>
              <p:cNvSpPr/>
              <p:nvPr/>
            </p:nvSpPr>
            <p:spPr>
              <a:xfrm>
                <a:off x="5009234" y="3512883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직사각형 364"/>
              <p:cNvSpPr/>
              <p:nvPr/>
            </p:nvSpPr>
            <p:spPr>
              <a:xfrm>
                <a:off x="5009234" y="3686532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>
                <a:off x="5523662" y="316162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>
                <a:off x="5523662" y="3335273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>
                <a:off x="5523662" y="3508922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" name="직사각형 368"/>
              <p:cNvSpPr/>
              <p:nvPr/>
            </p:nvSpPr>
            <p:spPr>
              <a:xfrm>
                <a:off x="5523662" y="3682571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" name="타원 369"/>
              <p:cNvSpPr/>
              <p:nvPr/>
            </p:nvSpPr>
            <p:spPr>
              <a:xfrm>
                <a:off x="4860032" y="30526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1" name="그룹 370"/>
            <p:cNvGrpSpPr/>
            <p:nvPr/>
          </p:nvGrpSpPr>
          <p:grpSpPr>
            <a:xfrm>
              <a:off x="6962099" y="5348541"/>
              <a:ext cx="1246166" cy="666676"/>
              <a:chOff x="4838002" y="3933056"/>
              <a:chExt cx="1333732" cy="815447"/>
            </a:xfrm>
          </p:grpSpPr>
          <p:sp>
            <p:nvSpPr>
              <p:cNvPr id="372" name="직사각형 371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3" name="직사각형 372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직사각형 373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5" name="직사각형 374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" name="직사각형 378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0" name="타원 379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ko-KR" alt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81" name="직선 화살표 연결선 380"/>
            <p:cNvCxnSpPr/>
            <p:nvPr/>
          </p:nvCxnSpPr>
          <p:spPr>
            <a:xfrm>
              <a:off x="7704584" y="4542003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화살표 연결선 381"/>
            <p:cNvCxnSpPr/>
            <p:nvPr/>
          </p:nvCxnSpPr>
          <p:spPr>
            <a:xfrm>
              <a:off x="7709474" y="5278635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3" name="그룹 382"/>
            <p:cNvGrpSpPr/>
            <p:nvPr/>
          </p:nvGrpSpPr>
          <p:grpSpPr>
            <a:xfrm>
              <a:off x="6963545" y="6095734"/>
              <a:ext cx="1246166" cy="666676"/>
              <a:chOff x="4838002" y="3933056"/>
              <a:chExt cx="1333732" cy="815447"/>
            </a:xfrm>
          </p:grpSpPr>
          <p:sp>
            <p:nvSpPr>
              <p:cNvPr id="384" name="직사각형 383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5" name="직사각형 384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3-5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9" name="직사각형 388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0" name="직사각형 389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2" name="타원 391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93" name="직선 화살표 연결선 392"/>
            <p:cNvCxnSpPr/>
            <p:nvPr/>
          </p:nvCxnSpPr>
          <p:spPr>
            <a:xfrm>
              <a:off x="7710920" y="6025828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4" name="그룹 393"/>
            <p:cNvGrpSpPr/>
            <p:nvPr/>
          </p:nvGrpSpPr>
          <p:grpSpPr>
            <a:xfrm>
              <a:off x="3647321" y="4250887"/>
              <a:ext cx="1250318" cy="2175158"/>
              <a:chOff x="4849818" y="4228591"/>
              <a:chExt cx="1250318" cy="2175158"/>
            </a:xfrm>
          </p:grpSpPr>
          <p:grpSp>
            <p:nvGrpSpPr>
              <p:cNvPr id="395" name="그룹 394"/>
              <p:cNvGrpSpPr/>
              <p:nvPr/>
            </p:nvGrpSpPr>
            <p:grpSpPr>
              <a:xfrm>
                <a:off x="4849818" y="4228591"/>
                <a:ext cx="1250318" cy="2175158"/>
                <a:chOff x="6164964" y="1919882"/>
                <a:chExt cx="1250318" cy="2369716"/>
              </a:xfrm>
            </p:grpSpPr>
            <p:grpSp>
              <p:nvGrpSpPr>
                <p:cNvPr id="398" name="그룹 397"/>
                <p:cNvGrpSpPr/>
                <p:nvPr/>
              </p:nvGrpSpPr>
              <p:grpSpPr>
                <a:xfrm>
                  <a:off x="6228184" y="1919882"/>
                  <a:ext cx="1187098" cy="781989"/>
                  <a:chOff x="4901221" y="2067396"/>
                  <a:chExt cx="1270513" cy="885555"/>
                </a:xfrm>
              </p:grpSpPr>
              <p:sp>
                <p:nvSpPr>
                  <p:cNvPr id="419" name="직사각형 418"/>
                  <p:cNvSpPr/>
                  <p:nvPr/>
                </p:nvSpPr>
                <p:spPr>
                  <a:xfrm>
                    <a:off x="5009234" y="225748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2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0" name="직사각형 419"/>
                  <p:cNvSpPr/>
                  <p:nvPr/>
                </p:nvSpPr>
                <p:spPr>
                  <a:xfrm>
                    <a:off x="5009234" y="243113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3-1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1" name="직사각형 420"/>
                  <p:cNvSpPr/>
                  <p:nvPr/>
                </p:nvSpPr>
                <p:spPr>
                  <a:xfrm>
                    <a:off x="5009234" y="2604786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3-2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2" name="직사각형 421"/>
                  <p:cNvSpPr/>
                  <p:nvPr/>
                </p:nvSpPr>
                <p:spPr>
                  <a:xfrm>
                    <a:off x="5009234" y="2778435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3-3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3" name="직사각형 422"/>
                  <p:cNvSpPr/>
                  <p:nvPr/>
                </p:nvSpPr>
                <p:spPr>
                  <a:xfrm>
                    <a:off x="5523662" y="225352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4" name="직사각형 423"/>
                  <p:cNvSpPr/>
                  <p:nvPr/>
                </p:nvSpPr>
                <p:spPr>
                  <a:xfrm>
                    <a:off x="5523662" y="242717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5" name="직사각형 424"/>
                  <p:cNvSpPr/>
                  <p:nvPr/>
                </p:nvSpPr>
                <p:spPr>
                  <a:xfrm>
                    <a:off x="5523662" y="2600825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6" name="직사각형 425"/>
                  <p:cNvSpPr/>
                  <p:nvPr/>
                </p:nvSpPr>
                <p:spPr>
                  <a:xfrm>
                    <a:off x="5523662" y="277447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7" name="타원 426"/>
                  <p:cNvSpPr/>
                  <p:nvPr/>
                </p:nvSpPr>
                <p:spPr>
                  <a:xfrm>
                    <a:off x="4901221" y="206739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99" name="그룹 398"/>
                <p:cNvGrpSpPr/>
                <p:nvPr/>
              </p:nvGrpSpPr>
              <p:grpSpPr>
                <a:xfrm>
                  <a:off x="6186994" y="2783660"/>
                  <a:ext cx="1225582" cy="713850"/>
                  <a:chOff x="4860032" y="3052656"/>
                  <a:chExt cx="1311702" cy="808392"/>
                </a:xfrm>
              </p:grpSpPr>
              <p:sp>
                <p:nvSpPr>
                  <p:cNvPr id="410" name="직사각형 409"/>
                  <p:cNvSpPr/>
                  <p:nvPr/>
                </p:nvSpPr>
                <p:spPr>
                  <a:xfrm>
                    <a:off x="5009234" y="3165586"/>
                    <a:ext cx="624154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3-4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1" name="직사각형 410"/>
                  <p:cNvSpPr/>
                  <p:nvPr/>
                </p:nvSpPr>
                <p:spPr>
                  <a:xfrm>
                    <a:off x="5009234" y="3339234"/>
                    <a:ext cx="624154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3-5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2" name="직사각형 411"/>
                  <p:cNvSpPr/>
                  <p:nvPr/>
                </p:nvSpPr>
                <p:spPr>
                  <a:xfrm>
                    <a:off x="5009234" y="3512883"/>
                    <a:ext cx="624154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3-new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3" name="직사각형 412"/>
                  <p:cNvSpPr/>
                  <p:nvPr/>
                </p:nvSpPr>
                <p:spPr>
                  <a:xfrm>
                    <a:off x="5009234" y="3686532"/>
                    <a:ext cx="624154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3-new2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4" name="직사각형 413"/>
                  <p:cNvSpPr/>
                  <p:nvPr/>
                </p:nvSpPr>
                <p:spPr>
                  <a:xfrm>
                    <a:off x="5523662" y="316162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5" name="직사각형 414"/>
                  <p:cNvSpPr/>
                  <p:nvPr/>
                </p:nvSpPr>
                <p:spPr>
                  <a:xfrm>
                    <a:off x="5523662" y="3335273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6" name="직사각형 415"/>
                  <p:cNvSpPr/>
                  <p:nvPr/>
                </p:nvSpPr>
                <p:spPr>
                  <a:xfrm>
                    <a:off x="5523662" y="3508922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7" name="직사각형 416"/>
                  <p:cNvSpPr/>
                  <p:nvPr/>
                </p:nvSpPr>
                <p:spPr>
                  <a:xfrm>
                    <a:off x="5523662" y="3682571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8" name="타원 417"/>
                  <p:cNvSpPr/>
                  <p:nvPr/>
                </p:nvSpPr>
                <p:spPr>
                  <a:xfrm>
                    <a:off x="4860032" y="30526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00" name="그룹 399"/>
                <p:cNvGrpSpPr/>
                <p:nvPr/>
              </p:nvGrpSpPr>
              <p:grpSpPr>
                <a:xfrm>
                  <a:off x="6164964" y="3569518"/>
                  <a:ext cx="1246166" cy="720080"/>
                  <a:chOff x="4838002" y="3933056"/>
                  <a:chExt cx="1333732" cy="815447"/>
                </a:xfrm>
              </p:grpSpPr>
              <p:sp>
                <p:nvSpPr>
                  <p:cNvPr id="401" name="직사각형 400"/>
                  <p:cNvSpPr/>
                  <p:nvPr/>
                </p:nvSpPr>
                <p:spPr>
                  <a:xfrm>
                    <a:off x="5009234" y="4053040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2" name="직사각형 401"/>
                  <p:cNvSpPr/>
                  <p:nvPr/>
                </p:nvSpPr>
                <p:spPr>
                  <a:xfrm>
                    <a:off x="5009234" y="4226689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3" name="직사각형 402"/>
                  <p:cNvSpPr/>
                  <p:nvPr/>
                </p:nvSpPr>
                <p:spPr>
                  <a:xfrm>
                    <a:off x="5009234" y="440033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4" name="직사각형 403"/>
                  <p:cNvSpPr/>
                  <p:nvPr/>
                </p:nvSpPr>
                <p:spPr>
                  <a:xfrm>
                    <a:off x="5009234" y="457398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5" name="직사각형 404"/>
                  <p:cNvSpPr/>
                  <p:nvPr/>
                </p:nvSpPr>
                <p:spPr>
                  <a:xfrm>
                    <a:off x="5523662" y="4049079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6" name="직사각형 405"/>
                  <p:cNvSpPr/>
                  <p:nvPr/>
                </p:nvSpPr>
                <p:spPr>
                  <a:xfrm>
                    <a:off x="5523662" y="4222728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7" name="직사각형 406"/>
                  <p:cNvSpPr/>
                  <p:nvPr/>
                </p:nvSpPr>
                <p:spPr>
                  <a:xfrm>
                    <a:off x="5523662" y="439637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8" name="직사각형 407"/>
                  <p:cNvSpPr/>
                  <p:nvPr/>
                </p:nvSpPr>
                <p:spPr>
                  <a:xfrm>
                    <a:off x="5523662" y="457002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9" name="타원 408"/>
                  <p:cNvSpPr/>
                  <p:nvPr/>
                </p:nvSpPr>
                <p:spPr>
                  <a:xfrm>
                    <a:off x="4838002" y="39330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cxnSp>
            <p:nvCxnSpPr>
              <p:cNvPr id="396" name="직선 화살표 연결선 395"/>
              <p:cNvCxnSpPr/>
              <p:nvPr/>
            </p:nvCxnSpPr>
            <p:spPr>
              <a:xfrm>
                <a:off x="5675083" y="4931657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직선 화살표 연결선 396"/>
              <p:cNvCxnSpPr/>
              <p:nvPr/>
            </p:nvCxnSpPr>
            <p:spPr>
              <a:xfrm>
                <a:off x="5679973" y="5668289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8" name="모서리가 둥근 직사각형 427"/>
          <p:cNvSpPr/>
          <p:nvPr/>
        </p:nvSpPr>
        <p:spPr>
          <a:xfrm>
            <a:off x="3138722" y="1875536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퐁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29" name="모서리가 둥근 직사각형 428"/>
          <p:cNvSpPr/>
          <p:nvPr/>
        </p:nvSpPr>
        <p:spPr>
          <a:xfrm>
            <a:off x="3139245" y="2471979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퐁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0" name="모서리가 둥근 직사각형 429"/>
          <p:cNvSpPr/>
          <p:nvPr/>
        </p:nvSpPr>
        <p:spPr>
          <a:xfrm>
            <a:off x="3139768" y="3068422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당</a:t>
            </a:r>
          </a:p>
        </p:txBody>
      </p:sp>
      <p:sp>
        <p:nvSpPr>
          <p:cNvPr id="431" name="모서리가 둥근 직사각형 430"/>
          <p:cNvSpPr/>
          <p:nvPr/>
        </p:nvSpPr>
        <p:spPr>
          <a:xfrm>
            <a:off x="3140291" y="3664865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당</a:t>
            </a:r>
          </a:p>
        </p:txBody>
      </p:sp>
      <p:sp>
        <p:nvSpPr>
          <p:cNvPr id="432" name="모서리가 둥근 직사각형 431"/>
          <p:cNvSpPr/>
          <p:nvPr/>
        </p:nvSpPr>
        <p:spPr>
          <a:xfrm>
            <a:off x="6531716" y="1875988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퐁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3" name="모서리가 둥근 직사각형 432"/>
          <p:cNvSpPr/>
          <p:nvPr/>
        </p:nvSpPr>
        <p:spPr>
          <a:xfrm>
            <a:off x="6532239" y="2472431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퐁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4" name="모서리가 둥근 직사각형 433"/>
          <p:cNvSpPr/>
          <p:nvPr/>
        </p:nvSpPr>
        <p:spPr>
          <a:xfrm>
            <a:off x="6532762" y="3068874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당</a:t>
            </a:r>
          </a:p>
        </p:txBody>
      </p:sp>
      <p:sp>
        <p:nvSpPr>
          <p:cNvPr id="435" name="모서리가 둥근 직사각형 434"/>
          <p:cNvSpPr/>
          <p:nvPr/>
        </p:nvSpPr>
        <p:spPr>
          <a:xfrm>
            <a:off x="6533285" y="3665317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당</a:t>
            </a:r>
          </a:p>
        </p:txBody>
      </p:sp>
      <p:sp>
        <p:nvSpPr>
          <p:cNvPr id="436" name="모서리가 둥근 직사각형 435"/>
          <p:cNvSpPr/>
          <p:nvPr/>
        </p:nvSpPr>
        <p:spPr>
          <a:xfrm>
            <a:off x="6582743" y="4396934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퐁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7" name="모서리가 둥근 직사각형 436"/>
          <p:cNvSpPr/>
          <p:nvPr/>
        </p:nvSpPr>
        <p:spPr>
          <a:xfrm>
            <a:off x="6583266" y="4993377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당</a:t>
            </a:r>
          </a:p>
        </p:txBody>
      </p:sp>
      <p:sp>
        <p:nvSpPr>
          <p:cNvPr id="438" name="모서리가 둥근 직사각형 437"/>
          <p:cNvSpPr/>
          <p:nvPr/>
        </p:nvSpPr>
        <p:spPr>
          <a:xfrm>
            <a:off x="6583789" y="5589820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당</a:t>
            </a:r>
          </a:p>
        </p:txBody>
      </p:sp>
      <p:sp>
        <p:nvSpPr>
          <p:cNvPr id="439" name="모서리가 둥근 직사각형 438"/>
          <p:cNvSpPr/>
          <p:nvPr/>
        </p:nvSpPr>
        <p:spPr>
          <a:xfrm>
            <a:off x="6584312" y="6186263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퐁</a:t>
            </a:r>
          </a:p>
        </p:txBody>
      </p:sp>
      <p:grpSp>
        <p:nvGrpSpPr>
          <p:cNvPr id="440" name="그룹 439"/>
          <p:cNvGrpSpPr/>
          <p:nvPr/>
        </p:nvGrpSpPr>
        <p:grpSpPr>
          <a:xfrm>
            <a:off x="4721731" y="564641"/>
            <a:ext cx="4302281" cy="1080777"/>
            <a:chOff x="1189038" y="2112963"/>
            <a:chExt cx="7153275" cy="2857500"/>
          </a:xfrm>
        </p:grpSpPr>
        <p:sp>
          <p:nvSpPr>
            <p:cNvPr id="441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442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443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444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445" name="Text Box 92"/>
            <p:cNvSpPr txBox="1">
              <a:spLocks noChangeArrowheads="1"/>
            </p:cNvSpPr>
            <p:nvPr/>
          </p:nvSpPr>
          <p:spPr bwMode="gray">
            <a:xfrm>
              <a:off x="1765783" y="2686937"/>
              <a:ext cx="6324768" cy="21970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/>
              <a:r>
                <a:rPr lang="ko-KR" altLang="en-US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                     문제점</a:t>
              </a:r>
              <a:endParaRPr lang="en-US" altLang="ko-KR" sz="12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>
                <a:buAutoNum type="arabicPeriod"/>
              </a:pPr>
              <a:r>
                <a:rPr lang="ko-KR" altLang="en-US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저장 공간의 낭비 </a:t>
              </a:r>
              <a:r>
                <a:rPr lang="en-US" altLang="ko-KR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- </a:t>
              </a:r>
              <a:r>
                <a:rPr lang="ko-KR" altLang="en-US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레코드 </a:t>
              </a:r>
              <a:r>
                <a:rPr lang="en-US" altLang="ko-KR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1</a:t>
              </a:r>
              <a:r>
                <a:rPr lang="ko-KR" altLang="en-US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개인 블록 증가 </a:t>
              </a:r>
              <a:endParaRPr lang="en-US" altLang="ko-KR" sz="12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>
                <a:buAutoNum type="arabicPeriod"/>
              </a:pPr>
              <a:r>
                <a:rPr lang="ko-KR" altLang="en-US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성능 저하 </a:t>
              </a:r>
              <a:r>
                <a:rPr lang="en-US" altLang="ko-KR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- </a:t>
              </a:r>
              <a:r>
                <a:rPr lang="ko-KR" altLang="en-US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블록의 개수 증가</a:t>
              </a:r>
              <a:endParaRPr lang="en-US" altLang="ko-KR" sz="12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        </a:t>
              </a:r>
              <a:r>
                <a:rPr lang="en-US" altLang="ko-KR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  <a:sym typeface="Wingdings" panose="05000000000000000000" pitchFamily="2" charset="2"/>
                </a:rPr>
                <a:t> 3</a:t>
              </a:r>
              <a:r>
                <a:rPr lang="ko-KR" altLang="en-US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  <a:sym typeface="Wingdings" panose="05000000000000000000" pitchFamily="2" charset="2"/>
                </a:rPr>
                <a:t>안에서 힌트를 얻자</a:t>
              </a:r>
              <a:endParaRPr lang="en-US" altLang="ko-KR" sz="12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2898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5898"/>
    </mc:Choice>
    <mc:Fallback xmlns="">
      <p:transition spd="slow" advTm="6758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" grpId="0" animBg="1"/>
      <p:bldP spid="429" grpId="0" animBg="1"/>
      <p:bldP spid="430" grpId="0" animBg="1"/>
      <p:bldP spid="431" grpId="0" animBg="1"/>
      <p:bldP spid="432" grpId="0" animBg="1"/>
      <p:bldP spid="433" grpId="0" animBg="1"/>
      <p:bldP spid="434" grpId="0" animBg="1"/>
      <p:bldP spid="435" grpId="0" animBg="1"/>
      <p:bldP spid="436" grpId="0" animBg="1"/>
      <p:bldP spid="437" grpId="0" animBg="1"/>
      <p:bldP spid="438" grpId="0" animBg="1"/>
      <p:bldP spid="4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삽입 다시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42060" y="1211093"/>
            <a:ext cx="6097414" cy="1823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자리를 찾는다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찾은 블록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(A)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공간이 있으면 삽입하고 종료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공간이 없으면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3-1.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새로운 블록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(B)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할당하여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뒤에 연결한다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3-2. A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저장되어 있던 레코드와 삽입할 레코드를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B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절반씩 나누어 저장하고 종료한다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299610" y="1258817"/>
            <a:ext cx="2247285" cy="5364485"/>
            <a:chOff x="299610" y="1258817"/>
            <a:chExt cx="2510067" cy="5364485"/>
          </a:xfrm>
        </p:grpSpPr>
        <p:grpSp>
          <p:nvGrpSpPr>
            <p:cNvPr id="30" name="그룹 29"/>
            <p:cNvGrpSpPr/>
            <p:nvPr/>
          </p:nvGrpSpPr>
          <p:grpSpPr>
            <a:xfrm>
              <a:off x="299610" y="1258817"/>
              <a:ext cx="2510067" cy="5364485"/>
              <a:chOff x="971600" y="1268760"/>
              <a:chExt cx="3636144" cy="5364485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1600" y="1268760"/>
                <a:ext cx="3606076" cy="5364485"/>
              </a:xfrm>
              <a:prstGeom prst="rect">
                <a:avLst/>
              </a:prstGeom>
            </p:spPr>
          </p:pic>
          <p:grpSp>
            <p:nvGrpSpPr>
              <p:cNvPr id="58" name="그룹 57"/>
              <p:cNvGrpSpPr/>
              <p:nvPr/>
            </p:nvGrpSpPr>
            <p:grpSpPr>
              <a:xfrm>
                <a:off x="4427456" y="2132856"/>
                <a:ext cx="180288" cy="3888432"/>
                <a:chOff x="6155648" y="2204864"/>
                <a:chExt cx="180288" cy="3888432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6156352" y="2204864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76" name="직선 화살표 연결선 75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직선 화살표 연결선 76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직선 연결선 77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" name="그룹 59"/>
                <p:cNvGrpSpPr/>
                <p:nvPr/>
              </p:nvGrpSpPr>
              <p:grpSpPr>
                <a:xfrm>
                  <a:off x="6156176" y="3068960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73" name="직선 화살표 연결선 72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화살표 연결선 73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직선 연결선 74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그룹 60"/>
                <p:cNvGrpSpPr/>
                <p:nvPr/>
              </p:nvGrpSpPr>
              <p:grpSpPr>
                <a:xfrm>
                  <a:off x="6156000" y="3933056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70" name="직선 화살표 연결선 69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직선 화살표 연결선 70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직선 연결선 71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그룹 61"/>
                <p:cNvGrpSpPr/>
                <p:nvPr/>
              </p:nvGrpSpPr>
              <p:grpSpPr>
                <a:xfrm>
                  <a:off x="6155824" y="4797152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67" name="직선 화살표 연결선 66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화살표 연결선 67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그룹 62"/>
                <p:cNvGrpSpPr/>
                <p:nvPr/>
              </p:nvGrpSpPr>
              <p:grpSpPr>
                <a:xfrm>
                  <a:off x="6155648" y="5661248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64" name="직선 화살표 연결선 63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직선 화살표 연결선 64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직선 연결선 65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679488" y="2568183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-1</a:t>
              </a:r>
              <a:endParaRPr lang="ko-KR" altLang="en-US" sz="2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8736" y="2752664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-2</a:t>
              </a:r>
              <a:endParaRPr lang="ko-KR" altLang="en-US" sz="2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7984" y="2937145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-3</a:t>
              </a:r>
              <a:endParaRPr lang="ko-KR" altLang="en-US" sz="20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7232" y="3232968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-4</a:t>
              </a:r>
              <a:endParaRPr lang="ko-KR" altLang="en-US" sz="2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480" y="3425240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-5</a:t>
              </a:r>
              <a:endParaRPr lang="ko-KR" altLang="en-US" sz="2000" b="1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915816" y="3212193"/>
            <a:ext cx="1250318" cy="2193969"/>
            <a:chOff x="4837627" y="1693545"/>
            <a:chExt cx="1250318" cy="2193969"/>
          </a:xfrm>
        </p:grpSpPr>
        <p:grpSp>
          <p:nvGrpSpPr>
            <p:cNvPr id="80" name="그룹 79"/>
            <p:cNvGrpSpPr/>
            <p:nvPr/>
          </p:nvGrpSpPr>
          <p:grpSpPr>
            <a:xfrm>
              <a:off x="4837627" y="1693545"/>
              <a:ext cx="1250318" cy="2193969"/>
              <a:chOff x="4837627" y="1923380"/>
              <a:chExt cx="1250318" cy="2369716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05" name="직사각형 104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직사각형 111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5" name="그룹 84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96" name="직사각형 95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6" name="그룹 85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87" name="직사각형 86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직사각형 92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직사각형 93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타원 94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82" name="직선 화살표 연결선 81"/>
            <p:cNvCxnSpPr/>
            <p:nvPr/>
          </p:nvCxnSpPr>
          <p:spPr>
            <a:xfrm>
              <a:off x="5580112" y="2414300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5585002" y="3150932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타원 113"/>
          <p:cNvSpPr/>
          <p:nvPr/>
        </p:nvSpPr>
        <p:spPr>
          <a:xfrm>
            <a:off x="342425" y="229808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388308" y="3212193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427984" y="3212193"/>
            <a:ext cx="1529850" cy="2193969"/>
            <a:chOff x="4427984" y="3485137"/>
            <a:chExt cx="1529850" cy="2193969"/>
          </a:xfrm>
        </p:grpSpPr>
        <p:grpSp>
          <p:nvGrpSpPr>
            <p:cNvPr id="117" name="그룹 116"/>
            <p:cNvGrpSpPr/>
            <p:nvPr/>
          </p:nvGrpSpPr>
          <p:grpSpPr>
            <a:xfrm>
              <a:off x="4707516" y="3485137"/>
              <a:ext cx="1250318" cy="2193969"/>
              <a:chOff x="4837627" y="1693545"/>
              <a:chExt cx="1250318" cy="2193969"/>
            </a:xfrm>
          </p:grpSpPr>
          <p:grpSp>
            <p:nvGrpSpPr>
              <p:cNvPr id="118" name="그룹 117"/>
              <p:cNvGrpSpPr/>
              <p:nvPr/>
            </p:nvGrpSpPr>
            <p:grpSpPr>
              <a:xfrm>
                <a:off x="4837627" y="1693545"/>
                <a:ext cx="1250318" cy="2193969"/>
                <a:chOff x="4837627" y="1923380"/>
                <a:chExt cx="1250318" cy="2369716"/>
              </a:xfrm>
            </p:grpSpPr>
            <p:grpSp>
              <p:nvGrpSpPr>
                <p:cNvPr id="121" name="그룹 120"/>
                <p:cNvGrpSpPr/>
                <p:nvPr/>
              </p:nvGrpSpPr>
              <p:grpSpPr>
                <a:xfrm>
                  <a:off x="4900847" y="1923380"/>
                  <a:ext cx="1187098" cy="781989"/>
                  <a:chOff x="4901221" y="2067396"/>
                  <a:chExt cx="1270513" cy="885555"/>
                </a:xfrm>
              </p:grpSpPr>
              <p:sp>
                <p:nvSpPr>
                  <p:cNvPr id="142" name="직사각형 141"/>
                  <p:cNvSpPr/>
                  <p:nvPr/>
                </p:nvSpPr>
                <p:spPr>
                  <a:xfrm>
                    <a:off x="5009234" y="225748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2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3" name="직사각형 142"/>
                  <p:cNvSpPr/>
                  <p:nvPr/>
                </p:nvSpPr>
                <p:spPr>
                  <a:xfrm>
                    <a:off x="5009234" y="243113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3-1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4" name="직사각형 143"/>
                  <p:cNvSpPr/>
                  <p:nvPr/>
                </p:nvSpPr>
                <p:spPr>
                  <a:xfrm>
                    <a:off x="5009234" y="2604786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3-2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5" name="직사각형 144"/>
                  <p:cNvSpPr/>
                  <p:nvPr/>
                </p:nvSpPr>
                <p:spPr>
                  <a:xfrm>
                    <a:off x="5009234" y="2778435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3-3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6" name="직사각형 145"/>
                  <p:cNvSpPr/>
                  <p:nvPr/>
                </p:nvSpPr>
                <p:spPr>
                  <a:xfrm>
                    <a:off x="5523662" y="225352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7" name="직사각형 146"/>
                  <p:cNvSpPr/>
                  <p:nvPr/>
                </p:nvSpPr>
                <p:spPr>
                  <a:xfrm>
                    <a:off x="5523662" y="242717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8" name="직사각형 147"/>
                  <p:cNvSpPr/>
                  <p:nvPr/>
                </p:nvSpPr>
                <p:spPr>
                  <a:xfrm>
                    <a:off x="5523662" y="2600825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9" name="직사각형 148"/>
                  <p:cNvSpPr/>
                  <p:nvPr/>
                </p:nvSpPr>
                <p:spPr>
                  <a:xfrm>
                    <a:off x="5523662" y="277447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0" name="타원 149"/>
                  <p:cNvSpPr/>
                  <p:nvPr/>
                </p:nvSpPr>
                <p:spPr>
                  <a:xfrm>
                    <a:off x="4901221" y="206739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22" name="그룹 121"/>
                <p:cNvGrpSpPr/>
                <p:nvPr/>
              </p:nvGrpSpPr>
              <p:grpSpPr>
                <a:xfrm>
                  <a:off x="4859657" y="2787158"/>
                  <a:ext cx="1225582" cy="713850"/>
                  <a:chOff x="4860032" y="3052656"/>
                  <a:chExt cx="1311702" cy="808392"/>
                </a:xfrm>
              </p:grpSpPr>
              <p:sp>
                <p:nvSpPr>
                  <p:cNvPr id="133" name="직사각형 132"/>
                  <p:cNvSpPr/>
                  <p:nvPr/>
                </p:nvSpPr>
                <p:spPr>
                  <a:xfrm>
                    <a:off x="5009234" y="3165585"/>
                    <a:ext cx="597899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3-4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5009234" y="3339234"/>
                    <a:ext cx="597899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3-5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5009234" y="3512883"/>
                    <a:ext cx="597899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3-new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5009234" y="3686532"/>
                    <a:ext cx="597899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3-new2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5523662" y="316162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5523662" y="3335273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5523662" y="3508922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5523662" y="3682571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1" name="타원 140"/>
                  <p:cNvSpPr/>
                  <p:nvPr/>
                </p:nvSpPr>
                <p:spPr>
                  <a:xfrm>
                    <a:off x="4860032" y="30526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23" name="그룹 122"/>
                <p:cNvGrpSpPr/>
                <p:nvPr/>
              </p:nvGrpSpPr>
              <p:grpSpPr>
                <a:xfrm>
                  <a:off x="4837627" y="3573016"/>
                  <a:ext cx="1246166" cy="720080"/>
                  <a:chOff x="4838002" y="3933056"/>
                  <a:chExt cx="1333732" cy="815447"/>
                </a:xfrm>
              </p:grpSpPr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5009234" y="4053040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" name="직사각형 124"/>
                  <p:cNvSpPr/>
                  <p:nvPr/>
                </p:nvSpPr>
                <p:spPr>
                  <a:xfrm>
                    <a:off x="5009234" y="4226689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6" name="직사각형 125"/>
                  <p:cNvSpPr/>
                  <p:nvPr/>
                </p:nvSpPr>
                <p:spPr>
                  <a:xfrm>
                    <a:off x="5009234" y="440033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7" name="직사각형 126"/>
                  <p:cNvSpPr/>
                  <p:nvPr/>
                </p:nvSpPr>
                <p:spPr>
                  <a:xfrm>
                    <a:off x="5009234" y="457398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8" name="직사각형 127"/>
                  <p:cNvSpPr/>
                  <p:nvPr/>
                </p:nvSpPr>
                <p:spPr>
                  <a:xfrm>
                    <a:off x="5523662" y="4049079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직사각형 128"/>
                  <p:cNvSpPr/>
                  <p:nvPr/>
                </p:nvSpPr>
                <p:spPr>
                  <a:xfrm>
                    <a:off x="5523662" y="4222728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직사각형 129"/>
                  <p:cNvSpPr/>
                  <p:nvPr/>
                </p:nvSpPr>
                <p:spPr>
                  <a:xfrm>
                    <a:off x="5523662" y="439637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" name="직사각형 130"/>
                  <p:cNvSpPr/>
                  <p:nvPr/>
                </p:nvSpPr>
                <p:spPr>
                  <a:xfrm>
                    <a:off x="5523662" y="457002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타원 131"/>
                  <p:cNvSpPr/>
                  <p:nvPr/>
                </p:nvSpPr>
                <p:spPr>
                  <a:xfrm>
                    <a:off x="4838002" y="39330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cxnSp>
            <p:nvCxnSpPr>
              <p:cNvPr id="119" name="직선 화살표 연결선 118"/>
              <p:cNvCxnSpPr/>
              <p:nvPr/>
            </p:nvCxnSpPr>
            <p:spPr>
              <a:xfrm>
                <a:off x="5580112" y="2414300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화살표 연결선 119"/>
              <p:cNvCxnSpPr/>
              <p:nvPr/>
            </p:nvCxnSpPr>
            <p:spPr>
              <a:xfrm>
                <a:off x="5585002" y="3150932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오른쪽 화살표 5"/>
            <p:cNvSpPr/>
            <p:nvPr/>
          </p:nvSpPr>
          <p:spPr>
            <a:xfrm>
              <a:off x="4427984" y="4440129"/>
              <a:ext cx="216024" cy="429031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215028" y="3190856"/>
            <a:ext cx="1608132" cy="2939713"/>
            <a:chOff x="6215028" y="3463800"/>
            <a:chExt cx="1608132" cy="2939713"/>
          </a:xfrm>
        </p:grpSpPr>
        <p:grpSp>
          <p:nvGrpSpPr>
            <p:cNvPr id="155" name="그룹 154"/>
            <p:cNvGrpSpPr/>
            <p:nvPr/>
          </p:nvGrpSpPr>
          <p:grpSpPr>
            <a:xfrm>
              <a:off x="6617139" y="3463800"/>
              <a:ext cx="1187098" cy="723994"/>
              <a:chOff x="4901221" y="2067396"/>
              <a:chExt cx="1270513" cy="885555"/>
            </a:xfrm>
          </p:grpSpPr>
          <p:sp>
            <p:nvSpPr>
              <p:cNvPr id="176" name="직사각형 175"/>
              <p:cNvSpPr/>
              <p:nvPr/>
            </p:nvSpPr>
            <p:spPr>
              <a:xfrm>
                <a:off x="5009234" y="225748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>
                <a:off x="5009234" y="243113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3-1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5009234" y="2604786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3-2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5009234" y="2778435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3-3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5523662" y="225352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5523662" y="242717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5523662" y="2600825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5523662" y="277447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4901221" y="206739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6575949" y="4263517"/>
              <a:ext cx="1225582" cy="660908"/>
              <a:chOff x="4860032" y="3052656"/>
              <a:chExt cx="1311702" cy="808392"/>
            </a:xfrm>
          </p:grpSpPr>
          <p:sp>
            <p:nvSpPr>
              <p:cNvPr id="167" name="직사각형 166"/>
              <p:cNvSpPr/>
              <p:nvPr/>
            </p:nvSpPr>
            <p:spPr>
              <a:xfrm>
                <a:off x="5009234" y="3165585"/>
                <a:ext cx="597899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>
                <a:off x="5009234" y="3339234"/>
                <a:ext cx="597899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3-5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>
                <a:off x="5009234" y="3512883"/>
                <a:ext cx="597899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>
                <a:off x="5009234" y="3686532"/>
                <a:ext cx="597899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>
                <a:off x="5523662" y="316162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>
                <a:off x="5523662" y="3335273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5523662" y="3508922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4" name="직사각형 173"/>
              <p:cNvSpPr/>
              <p:nvPr/>
            </p:nvSpPr>
            <p:spPr>
              <a:xfrm>
                <a:off x="5523662" y="3682571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4860032" y="30526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6553919" y="4991093"/>
              <a:ext cx="1246166" cy="666676"/>
              <a:chOff x="4838002" y="3933056"/>
              <a:chExt cx="1333732" cy="815447"/>
            </a:xfrm>
          </p:grpSpPr>
          <p:sp>
            <p:nvSpPr>
              <p:cNvPr id="158" name="직사각형 157"/>
              <p:cNvSpPr/>
              <p:nvPr/>
            </p:nvSpPr>
            <p:spPr>
              <a:xfrm>
                <a:off x="5009234" y="4053040"/>
                <a:ext cx="568565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3-new2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5009234" y="4226689"/>
                <a:ext cx="568565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3-new3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5009234" y="4400339"/>
                <a:ext cx="568565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5009234" y="4573987"/>
                <a:ext cx="568565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53" name="직선 화살표 연결선 152"/>
            <p:cNvCxnSpPr/>
            <p:nvPr/>
          </p:nvCxnSpPr>
          <p:spPr>
            <a:xfrm>
              <a:off x="7296404" y="4184555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/>
            <p:cNvCxnSpPr/>
            <p:nvPr/>
          </p:nvCxnSpPr>
          <p:spPr>
            <a:xfrm>
              <a:off x="7301294" y="4921187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그룹 184"/>
            <p:cNvGrpSpPr/>
            <p:nvPr/>
          </p:nvGrpSpPr>
          <p:grpSpPr>
            <a:xfrm>
              <a:off x="6576994" y="5736837"/>
              <a:ext cx="1246166" cy="666676"/>
              <a:chOff x="4838002" y="3933056"/>
              <a:chExt cx="1333732" cy="815447"/>
            </a:xfrm>
          </p:grpSpPr>
          <p:sp>
            <p:nvSpPr>
              <p:cNvPr id="186" name="직사각형 185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9" name="직사각형 188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" name="타원 193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95" name="직선 화살표 연결선 194"/>
            <p:cNvCxnSpPr/>
            <p:nvPr/>
          </p:nvCxnSpPr>
          <p:spPr>
            <a:xfrm>
              <a:off x="7324369" y="566693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오른쪽 화살표 195"/>
            <p:cNvSpPr/>
            <p:nvPr/>
          </p:nvSpPr>
          <p:spPr>
            <a:xfrm>
              <a:off x="6215028" y="4413052"/>
              <a:ext cx="216024" cy="429031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2713590" y="5757278"/>
            <a:ext cx="3987852" cy="740106"/>
            <a:chOff x="1189038" y="2112963"/>
            <a:chExt cx="7153275" cy="2857500"/>
          </a:xfrm>
        </p:grpSpPr>
        <p:sp>
          <p:nvSpPr>
            <p:cNvPr id="19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20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20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20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203" name="Text Box 92"/>
            <p:cNvSpPr txBox="1">
              <a:spLocks noChangeArrowheads="1"/>
            </p:cNvSpPr>
            <p:nvPr/>
          </p:nvSpPr>
          <p:spPr bwMode="gray">
            <a:xfrm>
              <a:off x="1765782" y="2686937"/>
              <a:ext cx="6324768" cy="7323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 algn="ctr"/>
              <a:r>
                <a:rPr lang="ko-KR" altLang="en-US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문제점은</a:t>
              </a:r>
              <a:r>
                <a:rPr lang="en-US" altLang="ko-KR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ko-KR" altLang="en-US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무엇인가</a:t>
              </a:r>
              <a:r>
                <a:rPr lang="en-US" altLang="ko-KR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7119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734"/>
    </mc:Choice>
    <mc:Fallback xmlns="">
      <p:transition spd="slow" advTm="6537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89038" y="2112963"/>
            <a:ext cx="7153275" cy="2959111"/>
            <a:chOff x="1189038" y="2112963"/>
            <a:chExt cx="7153275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765784" y="2686936"/>
              <a:ext cx="5688632" cy="13374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 algn="ctr"/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순서파일에서 검색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및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삽입</a:t>
              </a:r>
              <a:endParaRPr lang="en-US" altLang="ko-KR" sz="28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 algn="ctr"/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알고리즘을 정리해봅시다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.</a:t>
              </a:r>
            </a:p>
            <a:p>
              <a:pPr marL="514350" indent="-514350" algn="ctr"/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</a:t>
              </a:r>
              <a:endParaRPr lang="en-US" altLang="ko-KR" sz="32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동녘B" pitchFamily="18" charset="-127"/>
              </a:rPr>
              <a:t>정리해봅시다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43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57"/>
    </mc:Choice>
    <mc:Fallback xmlns="">
      <p:transition spd="slow" advTm="37457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삽입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42060" y="1211093"/>
            <a:ext cx="6097414" cy="1823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자리를 찾는다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찾은 블록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(A)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공간이 있으면 삽입하고 종료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공간이 없으면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3-1.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새로운 블록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(B)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할당하여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뒤에 연결한다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3-2. A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저장되어 있던 레코드와 삽입할 레코드를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B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절반씩 나누어 저장하고 종료한다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299610" y="1258817"/>
            <a:ext cx="2247285" cy="5364485"/>
            <a:chOff x="299610" y="1258817"/>
            <a:chExt cx="2510067" cy="5364485"/>
          </a:xfrm>
        </p:grpSpPr>
        <p:grpSp>
          <p:nvGrpSpPr>
            <p:cNvPr id="30" name="그룹 29"/>
            <p:cNvGrpSpPr/>
            <p:nvPr/>
          </p:nvGrpSpPr>
          <p:grpSpPr>
            <a:xfrm>
              <a:off x="299610" y="1258817"/>
              <a:ext cx="2510067" cy="5364485"/>
              <a:chOff x="971600" y="1268760"/>
              <a:chExt cx="3636144" cy="5364485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1600" y="1268760"/>
                <a:ext cx="3606076" cy="5364485"/>
              </a:xfrm>
              <a:prstGeom prst="rect">
                <a:avLst/>
              </a:prstGeom>
            </p:spPr>
          </p:pic>
          <p:grpSp>
            <p:nvGrpSpPr>
              <p:cNvPr id="58" name="그룹 57"/>
              <p:cNvGrpSpPr/>
              <p:nvPr/>
            </p:nvGrpSpPr>
            <p:grpSpPr>
              <a:xfrm>
                <a:off x="4427456" y="2132856"/>
                <a:ext cx="180288" cy="3888432"/>
                <a:chOff x="6155648" y="2204864"/>
                <a:chExt cx="180288" cy="3888432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6156352" y="2204864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76" name="직선 화살표 연결선 75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직선 화살표 연결선 76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직선 연결선 77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" name="그룹 59"/>
                <p:cNvGrpSpPr/>
                <p:nvPr/>
              </p:nvGrpSpPr>
              <p:grpSpPr>
                <a:xfrm>
                  <a:off x="6156176" y="3068960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73" name="직선 화살표 연결선 72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화살표 연결선 73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직선 연결선 74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그룹 60"/>
                <p:cNvGrpSpPr/>
                <p:nvPr/>
              </p:nvGrpSpPr>
              <p:grpSpPr>
                <a:xfrm>
                  <a:off x="6156000" y="3933056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70" name="직선 화살표 연결선 69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직선 화살표 연결선 70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직선 연결선 71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그룹 61"/>
                <p:cNvGrpSpPr/>
                <p:nvPr/>
              </p:nvGrpSpPr>
              <p:grpSpPr>
                <a:xfrm>
                  <a:off x="6155824" y="4797152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67" name="직선 화살표 연결선 66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화살표 연결선 67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그룹 62"/>
                <p:cNvGrpSpPr/>
                <p:nvPr/>
              </p:nvGrpSpPr>
              <p:grpSpPr>
                <a:xfrm>
                  <a:off x="6155648" y="5661248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64" name="직선 화살표 연결선 63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직선 화살표 연결선 64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직선 연결선 65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679488" y="2568183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-1</a:t>
              </a:r>
              <a:endParaRPr lang="ko-KR" altLang="en-US" sz="2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8736" y="2752664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-2</a:t>
              </a:r>
              <a:endParaRPr lang="ko-KR" altLang="en-US" sz="2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7984" y="2937145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-3</a:t>
              </a:r>
              <a:endParaRPr lang="ko-KR" altLang="en-US" sz="20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7232" y="3232968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-4</a:t>
              </a:r>
              <a:endParaRPr lang="ko-KR" altLang="en-US" sz="2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480" y="3425240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-5</a:t>
              </a:r>
              <a:endParaRPr lang="ko-KR" altLang="en-US" sz="2000" b="1" dirty="0"/>
            </a:p>
          </p:txBody>
        </p:sp>
      </p:grpSp>
      <p:sp>
        <p:nvSpPr>
          <p:cNvPr id="114" name="타원 113"/>
          <p:cNvSpPr/>
          <p:nvPr/>
        </p:nvSpPr>
        <p:spPr>
          <a:xfrm>
            <a:off x="342425" y="229808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388308" y="3212193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576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575"/>
    </mc:Choice>
    <mc:Fallback xmlns="">
      <p:transition spd="slow" advTm="400575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268760"/>
            <a:ext cx="3606076" cy="536448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삭제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643480" y="2132856"/>
            <a:ext cx="180288" cy="3888432"/>
            <a:chOff x="6155648" y="2204864"/>
            <a:chExt cx="180288" cy="3888432"/>
          </a:xfrm>
        </p:grpSpPr>
        <p:grpSp>
          <p:nvGrpSpPr>
            <p:cNvPr id="40" name="그룹 39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34" name="직선 화살표 연결선 3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46" name="직선 화살표 연결선 45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54" name="직선 화살표 연결선 5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모서리가 둥근 직사각형 1"/>
          <p:cNvSpPr/>
          <p:nvPr/>
        </p:nvSpPr>
        <p:spPr>
          <a:xfrm>
            <a:off x="4932040" y="3068960"/>
            <a:ext cx="4067944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삭제한 빈 공간을 어떻게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처리할 것인가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932040" y="1409329"/>
            <a:ext cx="4067944" cy="1587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삭제할 레코드를 찾는다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삭제한다</a:t>
            </a:r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20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0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삭제한 빈 공간을 처리한다</a:t>
            </a:r>
            <a:r>
              <a:rPr lang="en-US" altLang="ko-KR" sz="20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549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838"/>
    </mc:Choice>
    <mc:Fallback xmlns="">
      <p:transition spd="slow" advTm="3238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삭제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520" y="1268760"/>
            <a:ext cx="1944216" cy="5364485"/>
            <a:chOff x="1187624" y="1268760"/>
            <a:chExt cx="3636144" cy="536448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7624" y="1268760"/>
              <a:ext cx="3606076" cy="5364485"/>
            </a:xfrm>
            <a:prstGeom prst="rect">
              <a:avLst/>
            </a:prstGeom>
          </p:spPr>
        </p:pic>
        <p:grpSp>
          <p:nvGrpSpPr>
            <p:cNvPr id="57" name="그룹 56"/>
            <p:cNvGrpSpPr/>
            <p:nvPr/>
          </p:nvGrpSpPr>
          <p:grpSpPr>
            <a:xfrm>
              <a:off x="4643480" y="2132856"/>
              <a:ext cx="180288" cy="3888432"/>
              <a:chOff x="6155648" y="2204864"/>
              <a:chExt cx="180288" cy="3888432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6156352" y="2204864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34" name="직선 화살표 연결선 33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화살표 연결선 34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그룹 40"/>
              <p:cNvGrpSpPr/>
              <p:nvPr/>
            </p:nvGrpSpPr>
            <p:grpSpPr>
              <a:xfrm>
                <a:off x="6156176" y="3068960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42" name="직선 화살표 연결선 41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화살표 연결선 42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그룹 44"/>
              <p:cNvGrpSpPr/>
              <p:nvPr/>
            </p:nvGrpSpPr>
            <p:grpSpPr>
              <a:xfrm>
                <a:off x="6156000" y="3933056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46" name="직선 화살표 연결선 45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화살표 연결선 46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그룹 48"/>
              <p:cNvGrpSpPr/>
              <p:nvPr/>
            </p:nvGrpSpPr>
            <p:grpSpPr>
              <a:xfrm>
                <a:off x="6155824" y="4797152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50" name="직선 화살표 연결선 49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화살표 연결선 50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그룹 52"/>
              <p:cNvGrpSpPr/>
              <p:nvPr/>
            </p:nvGrpSpPr>
            <p:grpSpPr>
              <a:xfrm>
                <a:off x="6155648" y="5661248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54" name="직선 화살표 연결선 53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화살표 연결선 54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모서리가 둥근 직사각형 1"/>
          <p:cNvSpPr/>
          <p:nvPr/>
        </p:nvSpPr>
        <p:spPr>
          <a:xfrm>
            <a:off x="3419872" y="1768639"/>
            <a:ext cx="4608512" cy="367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삭제한 빈 공간을 </a:t>
            </a:r>
            <a:r>
              <a:rPr lang="ko-KR" altLang="en-US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언제</a:t>
            </a:r>
            <a:r>
              <a:rPr lang="en-US" altLang="ko-KR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어떻게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처리할 것인가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7504" y="609600"/>
            <a:ext cx="2520280" cy="72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삭제할 레코드를 찾는다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삭제한다</a:t>
            </a:r>
            <a:r>
              <a: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삭제한 빈 공간을 처리한다</a:t>
            </a:r>
            <a:r>
              <a:rPr lang="en-US" altLang="ko-KR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419872" y="2198456"/>
            <a:ext cx="4608512" cy="3676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그냥 둔다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즉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처리하지 않는다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19872" y="2628273"/>
            <a:ext cx="4608512" cy="3676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내 레코드 개수가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되면 블록을 삭제한다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19872" y="3058090"/>
            <a:ext cx="4608512" cy="3667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내 레코드 개수가 </a:t>
            </a:r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되면 앞뒤블록과 합친다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510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5309"/>
    </mc:Choice>
    <mc:Fallback xmlns="">
      <p:transition spd="slow" advTm="117530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화일</a:t>
            </a:r>
            <a:r>
              <a:rPr lang="en-US" altLang="ko-KR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(file)</a:t>
            </a:r>
          </a:p>
        </p:txBody>
      </p:sp>
      <p:grpSp>
        <p:nvGrpSpPr>
          <p:cNvPr id="21507" name="Group 4"/>
          <p:cNvGrpSpPr>
            <a:grpSpLocks/>
          </p:cNvGrpSpPr>
          <p:nvPr/>
        </p:nvGrpSpPr>
        <p:grpSpPr bwMode="auto">
          <a:xfrm>
            <a:off x="609600" y="4268788"/>
            <a:ext cx="811213" cy="1908175"/>
            <a:chOff x="206" y="2991"/>
            <a:chExt cx="679" cy="1215"/>
          </a:xfrm>
        </p:grpSpPr>
        <p:sp>
          <p:nvSpPr>
            <p:cNvPr id="21554" name="Freeform 5"/>
            <p:cNvSpPr>
              <a:spLocks/>
            </p:cNvSpPr>
            <p:nvPr/>
          </p:nvSpPr>
          <p:spPr bwMode="gray">
            <a:xfrm>
              <a:off x="267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5" name="Rectangle 6"/>
            <p:cNvSpPr>
              <a:spLocks noChangeArrowheads="1"/>
            </p:cNvSpPr>
            <p:nvPr/>
          </p:nvSpPr>
          <p:spPr bwMode="gray">
            <a:xfrm>
              <a:off x="206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EAE9D2"/>
                </a:gs>
                <a:gs pos="50000">
                  <a:srgbClr val="C5C383"/>
                </a:gs>
                <a:gs pos="100000">
                  <a:srgbClr val="EAE9D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1</a:t>
              </a:r>
              <a:endParaRPr lang="ko-KR" altLang="ko-KR" sz="2000">
                <a:latin typeface="HY동녘M" pitchFamily="18" charset="-127"/>
              </a:endParaRPr>
            </a:p>
          </p:txBody>
        </p:sp>
      </p:grpSp>
      <p:grpSp>
        <p:nvGrpSpPr>
          <p:cNvPr id="21508" name="Group 7"/>
          <p:cNvGrpSpPr>
            <a:grpSpLocks/>
          </p:cNvGrpSpPr>
          <p:nvPr/>
        </p:nvGrpSpPr>
        <p:grpSpPr bwMode="auto">
          <a:xfrm>
            <a:off x="1806575" y="4268788"/>
            <a:ext cx="811213" cy="1908175"/>
            <a:chOff x="977" y="2991"/>
            <a:chExt cx="679" cy="1215"/>
          </a:xfrm>
        </p:grpSpPr>
        <p:sp>
          <p:nvSpPr>
            <p:cNvPr id="21552" name="Freeform 8"/>
            <p:cNvSpPr>
              <a:spLocks/>
            </p:cNvSpPr>
            <p:nvPr/>
          </p:nvSpPr>
          <p:spPr bwMode="gray">
            <a:xfrm>
              <a:off x="1038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3" name="Rectangle 9"/>
            <p:cNvSpPr>
              <a:spLocks noChangeArrowheads="1"/>
            </p:cNvSpPr>
            <p:nvPr/>
          </p:nvSpPr>
          <p:spPr bwMode="gray">
            <a:xfrm>
              <a:off x="977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EAE9D2"/>
                </a:gs>
                <a:gs pos="50000">
                  <a:srgbClr val="C5C383"/>
                </a:gs>
                <a:gs pos="100000">
                  <a:srgbClr val="EAE9D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2</a:t>
              </a:r>
              <a:endParaRPr lang="ko-KR" altLang="en-US" sz="2000">
                <a:latin typeface="HY동녘M" pitchFamily="18" charset="-127"/>
              </a:endParaRPr>
            </a:p>
          </p:txBody>
        </p:sp>
      </p:grpSp>
      <p:grpSp>
        <p:nvGrpSpPr>
          <p:cNvPr id="21509" name="Group 10"/>
          <p:cNvGrpSpPr>
            <a:grpSpLocks/>
          </p:cNvGrpSpPr>
          <p:nvPr/>
        </p:nvGrpSpPr>
        <p:grpSpPr bwMode="auto">
          <a:xfrm>
            <a:off x="3003550" y="4268788"/>
            <a:ext cx="811213" cy="1908175"/>
            <a:chOff x="1748" y="2991"/>
            <a:chExt cx="679" cy="1215"/>
          </a:xfrm>
        </p:grpSpPr>
        <p:sp>
          <p:nvSpPr>
            <p:cNvPr id="21550" name="Freeform 11"/>
            <p:cNvSpPr>
              <a:spLocks/>
            </p:cNvSpPr>
            <p:nvPr/>
          </p:nvSpPr>
          <p:spPr bwMode="gray">
            <a:xfrm>
              <a:off x="1809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1" name="Rectangle 12"/>
            <p:cNvSpPr>
              <a:spLocks noChangeArrowheads="1"/>
            </p:cNvSpPr>
            <p:nvPr/>
          </p:nvSpPr>
          <p:spPr bwMode="gray">
            <a:xfrm>
              <a:off x="1748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EAE9D2"/>
                </a:gs>
                <a:gs pos="50000">
                  <a:srgbClr val="C5C383"/>
                </a:gs>
                <a:gs pos="100000">
                  <a:srgbClr val="EAE9D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3</a:t>
              </a:r>
              <a:endParaRPr lang="ko-KR" altLang="en-US" sz="2000">
                <a:latin typeface="HY동녘M" pitchFamily="18" charset="-127"/>
              </a:endParaRPr>
            </a:p>
          </p:txBody>
        </p:sp>
      </p:grpSp>
      <p:grpSp>
        <p:nvGrpSpPr>
          <p:cNvPr id="21510" name="Group 13"/>
          <p:cNvGrpSpPr>
            <a:grpSpLocks/>
          </p:cNvGrpSpPr>
          <p:nvPr/>
        </p:nvGrpSpPr>
        <p:grpSpPr bwMode="auto">
          <a:xfrm>
            <a:off x="4886325" y="4286250"/>
            <a:ext cx="806450" cy="1908175"/>
            <a:chOff x="2610" y="2991"/>
            <a:chExt cx="679" cy="1215"/>
          </a:xfrm>
        </p:grpSpPr>
        <p:sp>
          <p:nvSpPr>
            <p:cNvPr id="21548" name="Freeform 14"/>
            <p:cNvSpPr>
              <a:spLocks/>
            </p:cNvSpPr>
            <p:nvPr/>
          </p:nvSpPr>
          <p:spPr bwMode="gray">
            <a:xfrm>
              <a:off x="2671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9" name="Rectangle 15"/>
            <p:cNvSpPr>
              <a:spLocks noChangeArrowheads="1"/>
            </p:cNvSpPr>
            <p:nvPr/>
          </p:nvSpPr>
          <p:spPr bwMode="gray">
            <a:xfrm>
              <a:off x="2610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DAF0BD"/>
                </a:gs>
                <a:gs pos="50000">
                  <a:srgbClr val="99D549"/>
                </a:gs>
                <a:gs pos="100000">
                  <a:srgbClr val="DAF0B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1</a:t>
              </a:r>
              <a:endParaRPr lang="ko-KR" altLang="en-US" sz="2000">
                <a:latin typeface="HY동녘M" pitchFamily="18" charset="-127"/>
              </a:endParaRPr>
            </a:p>
          </p:txBody>
        </p:sp>
      </p:grpSp>
      <p:grpSp>
        <p:nvGrpSpPr>
          <p:cNvPr id="21511" name="Group 19"/>
          <p:cNvGrpSpPr>
            <a:grpSpLocks/>
          </p:cNvGrpSpPr>
          <p:nvPr/>
        </p:nvGrpSpPr>
        <p:grpSpPr bwMode="auto">
          <a:xfrm>
            <a:off x="6140450" y="4268788"/>
            <a:ext cx="806450" cy="1908175"/>
            <a:chOff x="4152" y="2991"/>
            <a:chExt cx="679" cy="1215"/>
          </a:xfrm>
        </p:grpSpPr>
        <p:sp>
          <p:nvSpPr>
            <p:cNvPr id="21546" name="Freeform 20"/>
            <p:cNvSpPr>
              <a:spLocks/>
            </p:cNvSpPr>
            <p:nvPr/>
          </p:nvSpPr>
          <p:spPr bwMode="gray">
            <a:xfrm>
              <a:off x="4213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7" name="Rectangle 21"/>
            <p:cNvSpPr>
              <a:spLocks noChangeArrowheads="1"/>
            </p:cNvSpPr>
            <p:nvPr/>
          </p:nvSpPr>
          <p:spPr bwMode="gray">
            <a:xfrm>
              <a:off x="4152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DAF0BD"/>
                </a:gs>
                <a:gs pos="50000">
                  <a:srgbClr val="99D549"/>
                </a:gs>
                <a:gs pos="100000">
                  <a:srgbClr val="DAF0B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2</a:t>
              </a:r>
              <a:endParaRPr lang="ko-KR" altLang="en-US" sz="2000">
                <a:latin typeface="HY동녘M" pitchFamily="18" charset="-127"/>
              </a:endParaRPr>
            </a:p>
          </p:txBody>
        </p:sp>
      </p:grpSp>
      <p:grpSp>
        <p:nvGrpSpPr>
          <p:cNvPr id="21512" name="Group 22"/>
          <p:cNvGrpSpPr>
            <a:grpSpLocks/>
          </p:cNvGrpSpPr>
          <p:nvPr/>
        </p:nvGrpSpPr>
        <p:grpSpPr bwMode="auto">
          <a:xfrm>
            <a:off x="7337425" y="4268788"/>
            <a:ext cx="806450" cy="1908175"/>
            <a:chOff x="4923" y="2991"/>
            <a:chExt cx="679" cy="1215"/>
          </a:xfrm>
        </p:grpSpPr>
        <p:sp>
          <p:nvSpPr>
            <p:cNvPr id="21544" name="Freeform 23"/>
            <p:cNvSpPr>
              <a:spLocks/>
            </p:cNvSpPr>
            <p:nvPr/>
          </p:nvSpPr>
          <p:spPr bwMode="gray">
            <a:xfrm>
              <a:off x="4984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5" name="Rectangle 24"/>
            <p:cNvSpPr>
              <a:spLocks noChangeArrowheads="1"/>
            </p:cNvSpPr>
            <p:nvPr/>
          </p:nvSpPr>
          <p:spPr bwMode="gray">
            <a:xfrm>
              <a:off x="4923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DAF0BD"/>
                </a:gs>
                <a:gs pos="50000">
                  <a:srgbClr val="99D549"/>
                </a:gs>
                <a:gs pos="100000">
                  <a:srgbClr val="DAF0B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3</a:t>
              </a:r>
              <a:endParaRPr lang="ko-KR" altLang="en-US" sz="2000">
                <a:latin typeface="HY동녘M" pitchFamily="18" charset="-127"/>
              </a:endParaRPr>
            </a:p>
          </p:txBody>
        </p:sp>
      </p:grpSp>
      <p:grpSp>
        <p:nvGrpSpPr>
          <p:cNvPr id="21513" name="Group 43"/>
          <p:cNvGrpSpPr>
            <a:grpSpLocks/>
          </p:cNvGrpSpPr>
          <p:nvPr/>
        </p:nvGrpSpPr>
        <p:grpSpPr bwMode="auto">
          <a:xfrm>
            <a:off x="1093788" y="2797175"/>
            <a:ext cx="2236787" cy="877888"/>
            <a:chOff x="596" y="1824"/>
            <a:chExt cx="1440" cy="562"/>
          </a:xfrm>
        </p:grpSpPr>
        <p:sp>
          <p:nvSpPr>
            <p:cNvPr id="21542" name="Freeform 26"/>
            <p:cNvSpPr>
              <a:spLocks/>
            </p:cNvSpPr>
            <p:nvPr/>
          </p:nvSpPr>
          <p:spPr bwMode="gray">
            <a:xfrm>
              <a:off x="681" y="2196"/>
              <a:ext cx="1270" cy="190"/>
            </a:xfrm>
            <a:custGeom>
              <a:avLst/>
              <a:gdLst>
                <a:gd name="T0" fmla="*/ 5062 w 1120"/>
                <a:gd name="T1" fmla="*/ 8 h 252"/>
                <a:gd name="T2" fmla="*/ 5040 w 1120"/>
                <a:gd name="T3" fmla="*/ 8 h 252"/>
                <a:gd name="T4" fmla="*/ 4967 w 1120"/>
                <a:gd name="T5" fmla="*/ 8 h 252"/>
                <a:gd name="T6" fmla="*/ 4855 w 1120"/>
                <a:gd name="T7" fmla="*/ 8 h 252"/>
                <a:gd name="T8" fmla="*/ 4693 w 1120"/>
                <a:gd name="T9" fmla="*/ 8 h 252"/>
                <a:gd name="T10" fmla="*/ 4485 w 1120"/>
                <a:gd name="T11" fmla="*/ 8 h 252"/>
                <a:gd name="T12" fmla="*/ 4243 w 1120"/>
                <a:gd name="T13" fmla="*/ 8 h 252"/>
                <a:gd name="T14" fmla="*/ 3959 w 1120"/>
                <a:gd name="T15" fmla="*/ 8 h 252"/>
                <a:gd name="T16" fmla="*/ 3639 w 1120"/>
                <a:gd name="T17" fmla="*/ 6 h 252"/>
                <a:gd name="T18" fmla="*/ 3301 w 1120"/>
                <a:gd name="T19" fmla="*/ 6 h 252"/>
                <a:gd name="T20" fmla="*/ 2920 w 1120"/>
                <a:gd name="T21" fmla="*/ 6 h 252"/>
                <a:gd name="T22" fmla="*/ 2507 w 1120"/>
                <a:gd name="T23" fmla="*/ 6 h 252"/>
                <a:gd name="T24" fmla="*/ 2103 w 1120"/>
                <a:gd name="T25" fmla="*/ 6 h 252"/>
                <a:gd name="T26" fmla="*/ 1732 w 1120"/>
                <a:gd name="T27" fmla="*/ 6 h 252"/>
                <a:gd name="T28" fmla="*/ 1391 w 1120"/>
                <a:gd name="T29" fmla="*/ 6 h 252"/>
                <a:gd name="T30" fmla="*/ 1076 w 1120"/>
                <a:gd name="T31" fmla="*/ 8 h 252"/>
                <a:gd name="T32" fmla="*/ 807 w 1120"/>
                <a:gd name="T33" fmla="*/ 8 h 252"/>
                <a:gd name="T34" fmla="*/ 573 w 1120"/>
                <a:gd name="T35" fmla="*/ 8 h 252"/>
                <a:gd name="T36" fmla="*/ 367 w 1120"/>
                <a:gd name="T37" fmla="*/ 8 h 252"/>
                <a:gd name="T38" fmla="*/ 209 w 1120"/>
                <a:gd name="T39" fmla="*/ 8 h 252"/>
                <a:gd name="T40" fmla="*/ 88 w 1120"/>
                <a:gd name="T41" fmla="*/ 8 h 252"/>
                <a:gd name="T42" fmla="*/ 26 w 1120"/>
                <a:gd name="T43" fmla="*/ 8 h 252"/>
                <a:gd name="T44" fmla="*/ 0 w 1120"/>
                <a:gd name="T45" fmla="*/ 8 h 252"/>
                <a:gd name="T46" fmla="*/ 0 w 1120"/>
                <a:gd name="T47" fmla="*/ 2 h 252"/>
                <a:gd name="T48" fmla="*/ 2528 w 1120"/>
                <a:gd name="T49" fmla="*/ 0 h 252"/>
                <a:gd name="T50" fmla="*/ 5062 w 1120"/>
                <a:gd name="T51" fmla="*/ 2 h 252"/>
                <a:gd name="T52" fmla="*/ 5062 w 1120"/>
                <a:gd name="T53" fmla="*/ 8 h 252"/>
                <a:gd name="T54" fmla="*/ 5062 w 1120"/>
                <a:gd name="T55" fmla="*/ 8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gray">
            <a:xfrm>
              <a:off x="596" y="1824"/>
              <a:ext cx="1440" cy="480"/>
            </a:xfrm>
            <a:prstGeom prst="rect">
              <a:avLst/>
            </a:prstGeom>
            <a:gradFill rotWithShape="1">
              <a:gsLst>
                <a:gs pos="0">
                  <a:srgbClr val="EBE115">
                    <a:gamma/>
                    <a:tint val="30196"/>
                    <a:invGamma/>
                  </a:srgbClr>
                </a:gs>
                <a:gs pos="50000">
                  <a:srgbClr val="EBE115"/>
                </a:gs>
                <a:gs pos="100000">
                  <a:srgbClr val="EBE115">
                    <a:gamma/>
                    <a:tint val="30196"/>
                    <a:invGamma/>
                  </a:srgb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ko-KR" alt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레코드</a:t>
              </a:r>
              <a:r>
                <a:rPr lang="en-US" altLang="ko-KR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1</a:t>
              </a:r>
            </a:p>
          </p:txBody>
        </p:sp>
      </p:grpSp>
      <p:grpSp>
        <p:nvGrpSpPr>
          <p:cNvPr id="21514" name="Group 44"/>
          <p:cNvGrpSpPr>
            <a:grpSpLocks/>
          </p:cNvGrpSpPr>
          <p:nvPr/>
        </p:nvGrpSpPr>
        <p:grpSpPr bwMode="auto">
          <a:xfrm>
            <a:off x="5407025" y="2797175"/>
            <a:ext cx="2236788" cy="877888"/>
            <a:chOff x="3374" y="1824"/>
            <a:chExt cx="1440" cy="562"/>
          </a:xfrm>
        </p:grpSpPr>
        <p:sp>
          <p:nvSpPr>
            <p:cNvPr id="21540" name="Freeform 29"/>
            <p:cNvSpPr>
              <a:spLocks/>
            </p:cNvSpPr>
            <p:nvPr/>
          </p:nvSpPr>
          <p:spPr bwMode="gray">
            <a:xfrm>
              <a:off x="3459" y="2196"/>
              <a:ext cx="1270" cy="190"/>
            </a:xfrm>
            <a:custGeom>
              <a:avLst/>
              <a:gdLst>
                <a:gd name="T0" fmla="*/ 5062 w 1120"/>
                <a:gd name="T1" fmla="*/ 8 h 252"/>
                <a:gd name="T2" fmla="*/ 5040 w 1120"/>
                <a:gd name="T3" fmla="*/ 8 h 252"/>
                <a:gd name="T4" fmla="*/ 4967 w 1120"/>
                <a:gd name="T5" fmla="*/ 8 h 252"/>
                <a:gd name="T6" fmla="*/ 4855 w 1120"/>
                <a:gd name="T7" fmla="*/ 8 h 252"/>
                <a:gd name="T8" fmla="*/ 4693 w 1120"/>
                <a:gd name="T9" fmla="*/ 8 h 252"/>
                <a:gd name="T10" fmla="*/ 4485 w 1120"/>
                <a:gd name="T11" fmla="*/ 8 h 252"/>
                <a:gd name="T12" fmla="*/ 4243 w 1120"/>
                <a:gd name="T13" fmla="*/ 8 h 252"/>
                <a:gd name="T14" fmla="*/ 3959 w 1120"/>
                <a:gd name="T15" fmla="*/ 8 h 252"/>
                <a:gd name="T16" fmla="*/ 3639 w 1120"/>
                <a:gd name="T17" fmla="*/ 6 h 252"/>
                <a:gd name="T18" fmla="*/ 3301 w 1120"/>
                <a:gd name="T19" fmla="*/ 6 h 252"/>
                <a:gd name="T20" fmla="*/ 2920 w 1120"/>
                <a:gd name="T21" fmla="*/ 6 h 252"/>
                <a:gd name="T22" fmla="*/ 2507 w 1120"/>
                <a:gd name="T23" fmla="*/ 6 h 252"/>
                <a:gd name="T24" fmla="*/ 2103 w 1120"/>
                <a:gd name="T25" fmla="*/ 6 h 252"/>
                <a:gd name="T26" fmla="*/ 1732 w 1120"/>
                <a:gd name="T27" fmla="*/ 6 h 252"/>
                <a:gd name="T28" fmla="*/ 1391 w 1120"/>
                <a:gd name="T29" fmla="*/ 6 h 252"/>
                <a:gd name="T30" fmla="*/ 1076 w 1120"/>
                <a:gd name="T31" fmla="*/ 8 h 252"/>
                <a:gd name="T32" fmla="*/ 807 w 1120"/>
                <a:gd name="T33" fmla="*/ 8 h 252"/>
                <a:gd name="T34" fmla="*/ 573 w 1120"/>
                <a:gd name="T35" fmla="*/ 8 h 252"/>
                <a:gd name="T36" fmla="*/ 367 w 1120"/>
                <a:gd name="T37" fmla="*/ 8 h 252"/>
                <a:gd name="T38" fmla="*/ 209 w 1120"/>
                <a:gd name="T39" fmla="*/ 8 h 252"/>
                <a:gd name="T40" fmla="*/ 88 w 1120"/>
                <a:gd name="T41" fmla="*/ 8 h 252"/>
                <a:gd name="T42" fmla="*/ 26 w 1120"/>
                <a:gd name="T43" fmla="*/ 8 h 252"/>
                <a:gd name="T44" fmla="*/ 0 w 1120"/>
                <a:gd name="T45" fmla="*/ 8 h 252"/>
                <a:gd name="T46" fmla="*/ 0 w 1120"/>
                <a:gd name="T47" fmla="*/ 2 h 252"/>
                <a:gd name="T48" fmla="*/ 2528 w 1120"/>
                <a:gd name="T49" fmla="*/ 0 h 252"/>
                <a:gd name="T50" fmla="*/ 5062 w 1120"/>
                <a:gd name="T51" fmla="*/ 2 h 252"/>
                <a:gd name="T52" fmla="*/ 5062 w 1120"/>
                <a:gd name="T53" fmla="*/ 8 h 252"/>
                <a:gd name="T54" fmla="*/ 5062 w 1120"/>
                <a:gd name="T55" fmla="*/ 8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gray">
            <a:xfrm>
              <a:off x="3374" y="1824"/>
              <a:ext cx="1440" cy="480"/>
            </a:xfrm>
            <a:prstGeom prst="rect">
              <a:avLst/>
            </a:prstGeom>
            <a:gradFill rotWithShape="1">
              <a:gsLst>
                <a:gs pos="0">
                  <a:srgbClr val="FFCC00">
                    <a:gamma/>
                    <a:tint val="30196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tint val="30196"/>
                    <a:invGamma/>
                  </a:srgb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ko-KR" alt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레코드</a:t>
              </a:r>
              <a:r>
                <a:rPr lang="en-US" altLang="ko-KR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n</a:t>
              </a:r>
            </a:p>
          </p:txBody>
        </p:sp>
      </p:grpSp>
      <p:grpSp>
        <p:nvGrpSpPr>
          <p:cNvPr id="21515" name="Group 46"/>
          <p:cNvGrpSpPr>
            <a:grpSpLocks/>
          </p:cNvGrpSpPr>
          <p:nvPr/>
        </p:nvGrpSpPr>
        <p:grpSpPr bwMode="auto">
          <a:xfrm>
            <a:off x="3000375" y="1447800"/>
            <a:ext cx="2906713" cy="885825"/>
            <a:chOff x="1890" y="912"/>
            <a:chExt cx="1831" cy="558"/>
          </a:xfrm>
        </p:grpSpPr>
        <p:sp>
          <p:nvSpPr>
            <p:cNvPr id="21538" name="Freeform 32"/>
            <p:cNvSpPr>
              <a:spLocks/>
            </p:cNvSpPr>
            <p:nvPr/>
          </p:nvSpPr>
          <p:spPr bwMode="gray">
            <a:xfrm>
              <a:off x="1998" y="1332"/>
              <a:ext cx="1615" cy="138"/>
            </a:xfrm>
            <a:custGeom>
              <a:avLst/>
              <a:gdLst>
                <a:gd name="T0" fmla="*/ 90503 w 1120"/>
                <a:gd name="T1" fmla="*/ 1 h 252"/>
                <a:gd name="T2" fmla="*/ 90150 w 1120"/>
                <a:gd name="T3" fmla="*/ 1 h 252"/>
                <a:gd name="T4" fmla="*/ 88897 w 1120"/>
                <a:gd name="T5" fmla="*/ 1 h 252"/>
                <a:gd name="T6" fmla="*/ 86818 w 1120"/>
                <a:gd name="T7" fmla="*/ 1 h 252"/>
                <a:gd name="T8" fmla="*/ 83902 w 1120"/>
                <a:gd name="T9" fmla="*/ 1 h 252"/>
                <a:gd name="T10" fmla="*/ 80133 w 1120"/>
                <a:gd name="T11" fmla="*/ 1 h 252"/>
                <a:gd name="T12" fmla="*/ 75818 w 1120"/>
                <a:gd name="T13" fmla="*/ 1 h 252"/>
                <a:gd name="T14" fmla="*/ 70790 w 1120"/>
                <a:gd name="T15" fmla="*/ 1 h 252"/>
                <a:gd name="T16" fmla="*/ 65136 w 1120"/>
                <a:gd name="T17" fmla="*/ 1 h 252"/>
                <a:gd name="T18" fmla="*/ 58986 w 1120"/>
                <a:gd name="T19" fmla="*/ 1 h 252"/>
                <a:gd name="T20" fmla="*/ 52235 w 1120"/>
                <a:gd name="T21" fmla="*/ 1 h 252"/>
                <a:gd name="T22" fmla="*/ 44929 w 1120"/>
                <a:gd name="T23" fmla="*/ 1 h 252"/>
                <a:gd name="T24" fmla="*/ 37642 w 1120"/>
                <a:gd name="T25" fmla="*/ 1 h 252"/>
                <a:gd name="T26" fmla="*/ 31050 w 1120"/>
                <a:gd name="T27" fmla="*/ 1 h 252"/>
                <a:gd name="T28" fmla="*/ 24874 w 1120"/>
                <a:gd name="T29" fmla="*/ 1 h 252"/>
                <a:gd name="T30" fmla="*/ 19243 w 1120"/>
                <a:gd name="T31" fmla="*/ 1 h 252"/>
                <a:gd name="T32" fmla="*/ 14407 w 1120"/>
                <a:gd name="T33" fmla="*/ 1 h 252"/>
                <a:gd name="T34" fmla="*/ 10185 w 1120"/>
                <a:gd name="T35" fmla="*/ 1 h 252"/>
                <a:gd name="T36" fmla="*/ 6596 w 1120"/>
                <a:gd name="T37" fmla="*/ 1 h 252"/>
                <a:gd name="T38" fmla="*/ 3706 w 1120"/>
                <a:gd name="T39" fmla="*/ 1 h 252"/>
                <a:gd name="T40" fmla="*/ 1647 w 1120"/>
                <a:gd name="T41" fmla="*/ 1 h 252"/>
                <a:gd name="T42" fmla="*/ 508 w 1120"/>
                <a:gd name="T43" fmla="*/ 1 h 252"/>
                <a:gd name="T44" fmla="*/ 0 w 1120"/>
                <a:gd name="T45" fmla="*/ 1 h 252"/>
                <a:gd name="T46" fmla="*/ 0 w 1120"/>
                <a:gd name="T47" fmla="*/ 1 h 252"/>
                <a:gd name="T48" fmla="*/ 45291 w 1120"/>
                <a:gd name="T49" fmla="*/ 0 h 252"/>
                <a:gd name="T50" fmla="*/ 90503 w 1120"/>
                <a:gd name="T51" fmla="*/ 1 h 252"/>
                <a:gd name="T52" fmla="*/ 90503 w 1120"/>
                <a:gd name="T53" fmla="*/ 1 h 252"/>
                <a:gd name="T54" fmla="*/ 90503 w 1120"/>
                <a:gd name="T55" fmla="*/ 1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Rectangle 33"/>
            <p:cNvSpPr>
              <a:spLocks noChangeArrowheads="1"/>
            </p:cNvSpPr>
            <p:nvPr/>
          </p:nvSpPr>
          <p:spPr bwMode="gray">
            <a:xfrm>
              <a:off x="1890" y="912"/>
              <a:ext cx="1831" cy="495"/>
            </a:xfrm>
            <a:prstGeom prst="rect">
              <a:avLst/>
            </a:prstGeom>
            <a:gradFill rotWithShape="1">
              <a:gsLst>
                <a:gs pos="0">
                  <a:srgbClr val="F7D6A1">
                    <a:gamma/>
                    <a:tint val="39216"/>
                    <a:invGamma/>
                  </a:srgbClr>
                </a:gs>
                <a:gs pos="50000">
                  <a:srgbClr val="F7D6A1"/>
                </a:gs>
                <a:gs pos="100000">
                  <a:srgbClr val="F7D6A1">
                    <a:gamma/>
                    <a:tint val="39216"/>
                    <a:invGamma/>
                  </a:srgb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ko-KR" alt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화일</a:t>
              </a:r>
              <a:endPara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Y동녘M" pitchFamily="18" charset="-127"/>
                <a:ea typeface="HY동녘M" pitchFamily="18" charset="-127"/>
              </a:endParaRPr>
            </a:p>
          </p:txBody>
        </p:sp>
      </p:grpSp>
      <p:cxnSp>
        <p:nvCxnSpPr>
          <p:cNvPr id="21516" name="AutoShape 34"/>
          <p:cNvCxnSpPr>
            <a:cxnSpLocks noChangeShapeType="1"/>
            <a:stCxn id="30" idx="2"/>
          </p:cNvCxnSpPr>
          <p:nvPr/>
        </p:nvCxnSpPr>
        <p:spPr bwMode="auto">
          <a:xfrm rot="5400000">
            <a:off x="1265238" y="3297237"/>
            <a:ext cx="698500" cy="11969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AutoShape 35"/>
          <p:cNvCxnSpPr>
            <a:cxnSpLocks noChangeShapeType="1"/>
            <a:stCxn id="30" idx="2"/>
          </p:cNvCxnSpPr>
          <p:nvPr/>
        </p:nvCxnSpPr>
        <p:spPr bwMode="auto">
          <a:xfrm rot="5400000">
            <a:off x="1863725" y="3895725"/>
            <a:ext cx="698500" cy="0"/>
          </a:xfrm>
          <a:prstGeom prst="straightConnector1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AutoShape 36"/>
          <p:cNvCxnSpPr>
            <a:cxnSpLocks noChangeShapeType="1"/>
            <a:stCxn id="30" idx="2"/>
          </p:cNvCxnSpPr>
          <p:nvPr/>
        </p:nvCxnSpPr>
        <p:spPr bwMode="auto">
          <a:xfrm rot="16200000" flipH="1">
            <a:off x="2462213" y="3297237"/>
            <a:ext cx="698500" cy="11969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AutoShape 37"/>
          <p:cNvCxnSpPr>
            <a:cxnSpLocks noChangeShapeType="1"/>
            <a:stCxn id="28" idx="2"/>
          </p:cNvCxnSpPr>
          <p:nvPr/>
        </p:nvCxnSpPr>
        <p:spPr bwMode="auto">
          <a:xfrm rot="5400000">
            <a:off x="5537994" y="3298031"/>
            <a:ext cx="739775" cy="12366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39"/>
          <p:cNvCxnSpPr>
            <a:cxnSpLocks noChangeShapeType="1"/>
            <a:stCxn id="28" idx="2"/>
          </p:cNvCxnSpPr>
          <p:nvPr/>
        </p:nvCxnSpPr>
        <p:spPr bwMode="auto">
          <a:xfrm rot="16200000" flipH="1">
            <a:off x="6173787" y="3898901"/>
            <a:ext cx="722313" cy="174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40"/>
          <p:cNvCxnSpPr>
            <a:cxnSpLocks noChangeShapeType="1"/>
            <a:stCxn id="28" idx="2"/>
          </p:cNvCxnSpPr>
          <p:nvPr/>
        </p:nvCxnSpPr>
        <p:spPr bwMode="auto">
          <a:xfrm rot="16200000" flipH="1">
            <a:off x="6772275" y="3300413"/>
            <a:ext cx="722313" cy="12144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AutoShape 41"/>
          <p:cNvCxnSpPr>
            <a:cxnSpLocks noChangeShapeType="1"/>
            <a:stCxn id="26" idx="2"/>
            <a:endCxn id="30" idx="0"/>
          </p:cNvCxnSpPr>
          <p:nvPr/>
        </p:nvCxnSpPr>
        <p:spPr bwMode="auto">
          <a:xfrm rot="5400000">
            <a:off x="3051175" y="1395413"/>
            <a:ext cx="565150" cy="2241550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AutoShape 42"/>
          <p:cNvCxnSpPr>
            <a:cxnSpLocks noChangeShapeType="1"/>
            <a:stCxn id="26" idx="2"/>
            <a:endCxn id="28" idx="0"/>
          </p:cNvCxnSpPr>
          <p:nvPr/>
        </p:nvCxnSpPr>
        <p:spPr bwMode="auto">
          <a:xfrm rot="16200000" flipH="1">
            <a:off x="5208588" y="1479550"/>
            <a:ext cx="563562" cy="2071688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타원 45"/>
          <p:cNvSpPr/>
          <p:nvPr/>
        </p:nvSpPr>
        <p:spPr>
          <a:xfrm>
            <a:off x="3643313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000500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4357688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714875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5072063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974725" y="1881188"/>
            <a:ext cx="7766050" cy="4608512"/>
          </a:xfrm>
          <a:prstGeom prst="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이재영   </a:t>
            </a:r>
            <a:r>
              <a:rPr lang="en-US" altLang="ko-KR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2012096138   031-8041-0551      AI</a:t>
            </a:r>
          </a:p>
          <a:p>
            <a:pPr>
              <a:defRPr/>
            </a:pPr>
            <a:r>
              <a:rPr lang="ko-KR" altLang="en-US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장지웅   </a:t>
            </a:r>
            <a:r>
              <a:rPr lang="en-US" altLang="ko-KR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2013081194   031-8041-0554      DB</a:t>
            </a:r>
          </a:p>
          <a:p>
            <a:pPr>
              <a:defRPr/>
            </a:pPr>
            <a:r>
              <a:rPr lang="ko-KR" altLang="en-US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윤정현   </a:t>
            </a:r>
            <a:r>
              <a:rPr lang="en-US" altLang="ko-KR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2013083029   031-8041-0552      C++</a:t>
            </a:r>
          </a:p>
          <a:p>
            <a:pPr algn="ctr">
              <a:defRPr/>
            </a:pPr>
            <a:r>
              <a:rPr lang="en-US" altLang="ko-KR" sz="60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sym typeface="Symbol" panose="05050102010706020507" pitchFamily="18" charset="2"/>
              </a:rPr>
              <a:t></a:t>
            </a:r>
            <a:endParaRPr lang="en-US" altLang="ko-KR" sz="6000" dirty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>
              <a:defRPr/>
            </a:pPr>
            <a:r>
              <a:rPr lang="en-US" altLang="ko-KR" sz="60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sym typeface="Symbol" panose="05050102010706020507" pitchFamily="18" charset="2"/>
              </a:rPr>
              <a:t></a:t>
            </a:r>
          </a:p>
          <a:p>
            <a:pPr algn="ctr">
              <a:defRPr/>
            </a:pPr>
            <a:r>
              <a:rPr lang="en-US" altLang="ko-KR" sz="60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sym typeface="Symbol" panose="05050102010706020507" pitchFamily="18" charset="2"/>
              </a:rPr>
              <a:t></a:t>
            </a:r>
          </a:p>
        </p:txBody>
      </p:sp>
    </p:spTree>
    <p:extLst>
      <p:ext uri="{BB962C8B-B14F-4D97-AF65-F5344CB8AC3E}">
        <p14:creationId xmlns:p14="http://schemas.microsoft.com/office/powerpoint/2010/main" val="194496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삭제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520" y="1268760"/>
            <a:ext cx="1944216" cy="5364485"/>
            <a:chOff x="1187624" y="1268760"/>
            <a:chExt cx="3636144" cy="536448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7624" y="1268760"/>
              <a:ext cx="3606076" cy="5364485"/>
            </a:xfrm>
            <a:prstGeom prst="rect">
              <a:avLst/>
            </a:prstGeom>
          </p:spPr>
        </p:pic>
        <p:grpSp>
          <p:nvGrpSpPr>
            <p:cNvPr id="57" name="그룹 56"/>
            <p:cNvGrpSpPr/>
            <p:nvPr/>
          </p:nvGrpSpPr>
          <p:grpSpPr>
            <a:xfrm>
              <a:off x="4643480" y="2132856"/>
              <a:ext cx="180288" cy="3888432"/>
              <a:chOff x="6155648" y="2204864"/>
              <a:chExt cx="180288" cy="3888432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6156352" y="2204864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34" name="직선 화살표 연결선 33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화살표 연결선 34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그룹 40"/>
              <p:cNvGrpSpPr/>
              <p:nvPr/>
            </p:nvGrpSpPr>
            <p:grpSpPr>
              <a:xfrm>
                <a:off x="6156176" y="3068960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42" name="직선 화살표 연결선 41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화살표 연결선 42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그룹 44"/>
              <p:cNvGrpSpPr/>
              <p:nvPr/>
            </p:nvGrpSpPr>
            <p:grpSpPr>
              <a:xfrm>
                <a:off x="6156000" y="3933056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46" name="직선 화살표 연결선 45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화살표 연결선 46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그룹 48"/>
              <p:cNvGrpSpPr/>
              <p:nvPr/>
            </p:nvGrpSpPr>
            <p:grpSpPr>
              <a:xfrm>
                <a:off x="6155824" y="4797152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50" name="직선 화살표 연결선 49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화살표 연결선 50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그룹 52"/>
              <p:cNvGrpSpPr/>
              <p:nvPr/>
            </p:nvGrpSpPr>
            <p:grpSpPr>
              <a:xfrm>
                <a:off x="6155648" y="5661248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54" name="직선 화살표 연결선 53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화살표 연결선 54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모서리가 둥근 직사각형 1"/>
          <p:cNvSpPr/>
          <p:nvPr/>
        </p:nvSpPr>
        <p:spPr>
          <a:xfrm>
            <a:off x="3419872" y="1768639"/>
            <a:ext cx="4608512" cy="367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삭제한 빈 공간을 </a:t>
            </a:r>
            <a:r>
              <a:rPr lang="ko-KR" altLang="en-US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언제</a:t>
            </a:r>
            <a:r>
              <a:rPr lang="en-US" altLang="ko-KR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어떻게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처리할 것인가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7504" y="609600"/>
            <a:ext cx="2520280" cy="72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삭제할 레코드를 찾는다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삭제한다</a:t>
            </a:r>
            <a:r>
              <a: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삭제한 빈 공간을 처리한다</a:t>
            </a:r>
            <a:r>
              <a:rPr lang="en-US" altLang="ko-KR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419872" y="2198456"/>
            <a:ext cx="4608512" cy="3676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그냥 둔다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즉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처리하지 않는다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19872" y="2628273"/>
            <a:ext cx="4608512" cy="3676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내 레코드 개수가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되면 블록을 삭제한다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19872" y="3058090"/>
            <a:ext cx="4608512" cy="3667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내 레코드 개수가 </a:t>
            </a:r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되면 앞뒤블록과 합친다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23928" y="3501008"/>
            <a:ext cx="4104456" cy="1440160"/>
          </a:xfrm>
          <a:prstGeom prst="roundRect">
            <a:avLst>
              <a:gd name="adj" fmla="val 351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 사용률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50%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이하가 되면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3-1.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다음 블록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(B)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읽어 블록사용률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(b)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계산한다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3-2.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a+b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&lt;= 100%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이면 합친다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3-3.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a+b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&gt; 100%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이면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일부 레코드를 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이동하여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A,B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모두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50%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이상이 되도록 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746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536"/>
    </mc:Choice>
    <mc:Fallback xmlns="">
      <p:transition spd="slow" advTm="3655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동녘B" pitchFamily="18" charset="-127"/>
              </a:rPr>
              <a:t>삽입</a:t>
            </a:r>
            <a:r>
              <a:rPr lang="en-US" altLang="ko-KR" dirty="0">
                <a:latin typeface="HY동녘B" pitchFamily="18" charset="-127"/>
              </a:rPr>
              <a:t>, </a:t>
            </a:r>
            <a:r>
              <a:rPr lang="ko-KR" altLang="en-US" dirty="0">
                <a:latin typeface="HY동녘B" pitchFamily="18" charset="-127"/>
              </a:rPr>
              <a:t>삭제 정리해봅시다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1484" y="1844487"/>
            <a:ext cx="4592638" cy="1823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자리를 찾는다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찾은 블록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공간이 있으면 삽입하고 종료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공간이 없으면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3-1.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새로운 블록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(B)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할당하여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뒤에 연결한다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3-2. 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저장되어 있던 레코드와 삽입할 레코드를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B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절반씩 나누어 저장하고 종료한다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716016" y="1849102"/>
            <a:ext cx="4320480" cy="1819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삭제할 레코드를 찾는다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찾은 블록을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라한다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삭제한다</a:t>
            </a:r>
            <a:r>
              <a: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 사용률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50%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이하가 되면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3-1.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다음 블록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(B)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읽어 블록사용률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(b)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계산한다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3-2.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a+b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&lt;= 100%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이면 합친다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3-3.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a+b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&gt; 100%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이면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일부 레코드를 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이동하여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A,B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모두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50%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이상이 되도록 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32402" y="1700808"/>
            <a:ext cx="567190" cy="3676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956743" y="1706845"/>
            <a:ext cx="567190" cy="3676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387803" y="4004727"/>
            <a:ext cx="4302281" cy="1997736"/>
            <a:chOff x="2387803" y="3717032"/>
            <a:chExt cx="4302281" cy="1997736"/>
          </a:xfrm>
        </p:grpSpPr>
        <p:grpSp>
          <p:nvGrpSpPr>
            <p:cNvPr id="23" name="그룹 22"/>
            <p:cNvGrpSpPr/>
            <p:nvPr/>
          </p:nvGrpSpPr>
          <p:grpSpPr>
            <a:xfrm>
              <a:off x="2387803" y="3717032"/>
              <a:ext cx="4302281" cy="1080777"/>
              <a:chOff x="1189038" y="2112963"/>
              <a:chExt cx="7153275" cy="2857500"/>
            </a:xfrm>
          </p:grpSpPr>
          <p:sp>
            <p:nvSpPr>
              <p:cNvPr id="24" name="AutoShape 81"/>
              <p:cNvSpPr>
                <a:spLocks noChangeArrowheads="1"/>
              </p:cNvSpPr>
              <p:nvPr/>
            </p:nvSpPr>
            <p:spPr bwMode="gray">
              <a:xfrm>
                <a:off x="1189038" y="2112963"/>
                <a:ext cx="7153275" cy="28575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C16237"/>
                  </a:gs>
                  <a:gs pos="100000">
                    <a:srgbClr val="AB4E47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25" name="AutoShape 82"/>
              <p:cNvSpPr>
                <a:spLocks noChangeArrowheads="1"/>
              </p:cNvSpPr>
              <p:nvPr/>
            </p:nvSpPr>
            <p:spPr bwMode="gray">
              <a:xfrm>
                <a:off x="1300163" y="2120900"/>
                <a:ext cx="6937375" cy="2803525"/>
              </a:xfrm>
              <a:prstGeom prst="roundRect">
                <a:avLst>
                  <a:gd name="adj" fmla="val 16667"/>
                </a:avLst>
              </a:prstGeom>
              <a:solidFill>
                <a:srgbClr val="E98B65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26" name="AutoShape 83"/>
              <p:cNvSpPr>
                <a:spLocks noChangeArrowheads="1"/>
              </p:cNvSpPr>
              <p:nvPr/>
            </p:nvSpPr>
            <p:spPr bwMode="gray">
              <a:xfrm>
                <a:off x="1357313" y="4184650"/>
                <a:ext cx="6843712" cy="7096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8B65"/>
                  </a:gs>
                  <a:gs pos="100000">
                    <a:srgbClr val="F2BCA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27" name="AutoShape 84"/>
              <p:cNvSpPr>
                <a:spLocks noChangeArrowheads="1"/>
              </p:cNvSpPr>
              <p:nvPr/>
            </p:nvSpPr>
            <p:spPr bwMode="gray">
              <a:xfrm>
                <a:off x="1357313" y="2143125"/>
                <a:ext cx="6843712" cy="70802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8D8CC"/>
                  </a:gs>
                  <a:gs pos="100000">
                    <a:srgbClr val="E98B6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28" name="Text Box 92"/>
              <p:cNvSpPr txBox="1">
                <a:spLocks noChangeArrowheads="1"/>
              </p:cNvSpPr>
              <p:nvPr/>
            </p:nvSpPr>
            <p:spPr bwMode="gray">
              <a:xfrm>
                <a:off x="1765783" y="2686937"/>
                <a:ext cx="6324768" cy="9764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514350" indent="-514350" algn="ctr"/>
                <a:r>
                  <a:rPr lang="ko-KR" altLang="en-US" sz="1800" dirty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이 방법의 장단점을 분석해보자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.</a:t>
                </a:r>
              </a:p>
            </p:txBody>
          </p:sp>
        </p:grpSp>
        <p:sp>
          <p:nvSpPr>
            <p:cNvPr id="29" name="모서리가 둥근 직사각형 28"/>
            <p:cNvSpPr/>
            <p:nvPr/>
          </p:nvSpPr>
          <p:spPr>
            <a:xfrm>
              <a:off x="2387803" y="4905669"/>
              <a:ext cx="4302281" cy="36768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저장공간 사용량의 관점에서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?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2387803" y="5347087"/>
              <a:ext cx="4302281" cy="36768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하드디스크 액세스 횟수의 관점에서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?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3230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334"/>
    </mc:Choice>
    <mc:Fallback xmlns="">
      <p:transition spd="slow" advTm="4793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Freeform 4"/>
          <p:cNvSpPr>
            <a:spLocks/>
          </p:cNvSpPr>
          <p:nvPr/>
        </p:nvSpPr>
        <p:spPr bwMode="gray">
          <a:xfrm>
            <a:off x="1249340" y="5048256"/>
            <a:ext cx="201930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66CCFF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gray">
          <a:xfrm rot="10800000">
            <a:off x="6316640" y="4097343"/>
            <a:ext cx="192405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66CCFF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1428728" y="4286256"/>
            <a:ext cx="6629400" cy="1524000"/>
          </a:xfrm>
          <a:prstGeom prst="rect">
            <a:avLst/>
          </a:prstGeom>
          <a:solidFill>
            <a:srgbClr val="006699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/>
            <a:r>
              <a:rPr lang="ko-KR" altLang="en-US" sz="3200" dirty="0" err="1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화일에</a:t>
            </a:r>
            <a:r>
              <a:rPr lang="ko-KR" altLang="en-US" sz="32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 대한 또 다른 접근 경로</a:t>
            </a:r>
            <a:endParaRPr lang="en-US" altLang="ko-KR" sz="3200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gray">
          <a:xfrm>
            <a:off x="1249340" y="2619364"/>
            <a:ext cx="201930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DFE29A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gray">
          <a:xfrm rot="10800000">
            <a:off x="6316640" y="1668451"/>
            <a:ext cx="192405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DFE29A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1428728" y="1857364"/>
            <a:ext cx="6629400" cy="1524000"/>
          </a:xfrm>
          <a:prstGeom prst="rect">
            <a:avLst/>
          </a:prstGeom>
          <a:solidFill>
            <a:srgbClr val="009999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ko-KR" altLang="en-US" sz="28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레코드를 </a:t>
            </a:r>
            <a:r>
              <a:rPr lang="ko-KR" altLang="en-US" sz="2800" dirty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빠르게</a:t>
            </a:r>
            <a:r>
              <a:rPr lang="ko-KR" altLang="en-US" sz="28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 찾을 수 있도록 도와주는 보조 </a:t>
            </a:r>
            <a:r>
              <a:rPr lang="ko-KR" altLang="en-US" sz="2800" dirty="0" err="1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화일</a:t>
            </a:r>
            <a:endParaRPr lang="en-US" altLang="ko-KR" sz="2800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931"/>
    </mc:Choice>
    <mc:Fallback xmlns="">
      <p:transition spd="slow" advTm="47793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 </a:t>
            </a:r>
            <a:r>
              <a:rPr lang="ko-KR" altLang="en-US" dirty="0" err="1"/>
              <a:t>엔트리</a:t>
            </a:r>
            <a:endParaRPr lang="ko-KR" altLang="en-US" dirty="0"/>
          </a:p>
        </p:txBody>
      </p:sp>
      <p:sp>
        <p:nvSpPr>
          <p:cNvPr id="3" name="Freeform 3"/>
          <p:cNvSpPr>
            <a:spLocks/>
          </p:cNvSpPr>
          <p:nvPr/>
        </p:nvSpPr>
        <p:spPr bwMode="gray">
          <a:xfrm>
            <a:off x="1028700" y="2779713"/>
            <a:ext cx="201930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FFCC6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" name="Freeform 4"/>
          <p:cNvSpPr>
            <a:spLocks/>
          </p:cNvSpPr>
          <p:nvPr/>
        </p:nvSpPr>
        <p:spPr bwMode="gray">
          <a:xfrm rot="10800000">
            <a:off x="6096000" y="1828800"/>
            <a:ext cx="192405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FFCC00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1208088" y="2017713"/>
            <a:ext cx="6629400" cy="1524000"/>
          </a:xfrm>
          <a:prstGeom prst="rect">
            <a:avLst/>
          </a:prstGeom>
          <a:solidFill>
            <a:srgbClr val="E085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>
            <a:outerShdw sy="50000" kx="-2453608" rotWithShape="0">
              <a:srgbClr val="B2B2B2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r>
              <a:rPr lang="ko-KR" altLang="en-US" sz="32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인덱스 </a:t>
            </a:r>
            <a:r>
              <a:rPr lang="ko-KR" altLang="en-US" sz="3200" dirty="0" err="1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화일의</a:t>
            </a:r>
            <a:r>
              <a:rPr lang="ko-KR" altLang="en-US" sz="32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 레코드</a:t>
            </a:r>
            <a:endParaRPr lang="en-US" altLang="ko-KR" sz="3200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gray">
          <a:xfrm>
            <a:off x="1047750" y="4913313"/>
            <a:ext cx="201930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91BF63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gray">
          <a:xfrm rot="10800000">
            <a:off x="6115050" y="3962400"/>
            <a:ext cx="192405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91BF63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gray">
          <a:xfrm>
            <a:off x="1227138" y="4151313"/>
            <a:ext cx="6629400" cy="1524000"/>
          </a:xfrm>
          <a:prstGeom prst="rect">
            <a:avLst/>
          </a:prstGeom>
          <a:solidFill>
            <a:srgbClr val="86B6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>
            <a:outerShdw sy="50000" kx="-2453608" rotWithShape="0">
              <a:srgbClr val="B2B2B2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r>
              <a:rPr lang="ko-KR" altLang="en-US" sz="32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인덱스 </a:t>
            </a:r>
            <a:r>
              <a:rPr lang="ko-KR" altLang="en-US" sz="3200" dirty="0" err="1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엔트리의</a:t>
            </a:r>
            <a:r>
              <a:rPr lang="ko-KR" altLang="en-US" sz="32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 구조</a:t>
            </a:r>
            <a:endParaRPr lang="en-US" altLang="ko-KR" sz="3200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endParaRPr lang="en-US" altLang="ko-KR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en-US" altLang="ko-KR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[</a:t>
            </a:r>
            <a:r>
              <a:rPr lang="ko-KR" altLang="en-US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키 값들</a:t>
            </a:r>
            <a:r>
              <a:rPr lang="en-US" altLang="ko-KR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,</a:t>
            </a:r>
            <a:r>
              <a:rPr lang="ko-KR" altLang="en-US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 레코드 주소</a:t>
            </a:r>
            <a:r>
              <a:rPr lang="en-US" altLang="ko-KR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50737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592981-B2BF-4ABC-A82D-4F1D3BD61973}" type="slidenum">
              <a:rPr lang="ko-KR" altLang="en-US"/>
              <a:pPr/>
              <a:t>34</a:t>
            </a:fld>
            <a:endParaRPr lang="en-US" altLang="ko-KR" dirty="0"/>
          </a:p>
        </p:txBody>
      </p:sp>
      <p:pic>
        <p:nvPicPr>
          <p:cNvPr id="289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627784" y="478687"/>
            <a:ext cx="4104456" cy="6230959"/>
          </a:xfrm>
        </p:spPr>
      </p:pic>
      <p:sp>
        <p:nvSpPr>
          <p:cNvPr id="289795" name="Rectangle 3"/>
          <p:cNvSpPr>
            <a:spLocks noGrp="1" noChangeArrowheads="1"/>
          </p:cNvSpPr>
          <p:nvPr>
            <p:ph type="title"/>
          </p:nvPr>
        </p:nvSpPr>
        <p:spPr>
          <a:xfrm>
            <a:off x="1078378" y="4852258"/>
            <a:ext cx="3277598" cy="1271587"/>
          </a:xfrm>
        </p:spPr>
        <p:txBody>
          <a:bodyPr/>
          <a:lstStyle/>
          <a:p>
            <a:r>
              <a:rPr lang="ko-KR" altLang="en-US" sz="2400" b="1" dirty="0"/>
              <a:t>일반적인 인덱스 구조</a:t>
            </a:r>
            <a:endParaRPr lang="en-US" altLang="ko-KR" sz="24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6732240" y="1982198"/>
            <a:ext cx="144015" cy="4141647"/>
            <a:chOff x="6155648" y="2204864"/>
            <a:chExt cx="180288" cy="3888432"/>
          </a:xfrm>
        </p:grpSpPr>
        <p:grpSp>
          <p:nvGrpSpPr>
            <p:cNvPr id="7" name="그룹 6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24" name="직선 화살표 연결선 2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21" name="직선 화살표 연결선 20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18" name="직선 화살표 연결선 17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15" name="직선 화살표 연결선 14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12" name="직선 화살표 연결선 1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Rectangle 8"/>
          <p:cNvSpPr>
            <a:spLocks noChangeArrowheads="1"/>
          </p:cNvSpPr>
          <p:nvPr/>
        </p:nvSpPr>
        <p:spPr bwMode="gray">
          <a:xfrm>
            <a:off x="1078378" y="830070"/>
            <a:ext cx="3240360" cy="828965"/>
          </a:xfrm>
          <a:prstGeom prst="rect">
            <a:avLst/>
          </a:prstGeom>
          <a:solidFill>
            <a:srgbClr val="86B6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>
            <a:outerShdw sy="50000" kx="-2453608" rotWithShape="0">
              <a:srgbClr val="B2B2B2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r>
              <a:rPr lang="ko-KR" altLang="en-US" sz="20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인덱스 </a:t>
            </a:r>
            <a:r>
              <a:rPr lang="ko-KR" altLang="en-US" sz="2000" dirty="0" err="1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엔트리의</a:t>
            </a:r>
            <a:r>
              <a:rPr lang="ko-KR" altLang="en-US" sz="20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 구조</a:t>
            </a:r>
            <a:endParaRPr lang="en-US" altLang="ko-KR" sz="2000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endParaRPr lang="en-US" altLang="ko-KR" sz="1600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en-US" altLang="ko-KR" sz="16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[</a:t>
            </a:r>
            <a:r>
              <a:rPr lang="ko-KR" altLang="en-US" sz="16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키 값들</a:t>
            </a:r>
            <a:r>
              <a:rPr lang="en-US" altLang="ko-KR" sz="16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,</a:t>
            </a:r>
            <a:r>
              <a:rPr lang="ko-KR" altLang="en-US" sz="16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 레코드 주소</a:t>
            </a:r>
            <a:r>
              <a:rPr lang="en-US" altLang="ko-KR" sz="16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2152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915"/>
    </mc:Choice>
    <mc:Fallback xmlns="">
      <p:transition spd="slow" advTm="241915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592981-B2BF-4ABC-A82D-4F1D3BD61973}" type="slidenum">
              <a:rPr lang="ko-KR" altLang="en-US"/>
              <a:pPr/>
              <a:t>35</a:t>
            </a:fld>
            <a:endParaRPr lang="en-US" altLang="ko-KR"/>
          </a:p>
        </p:txBody>
      </p:sp>
      <p:pic>
        <p:nvPicPr>
          <p:cNvPr id="289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763688" y="341313"/>
            <a:ext cx="6586769" cy="6230959"/>
          </a:xfrm>
        </p:spPr>
      </p:pic>
      <p:sp>
        <p:nvSpPr>
          <p:cNvPr id="289795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82" y="4714884"/>
            <a:ext cx="4894263" cy="1271587"/>
          </a:xfrm>
        </p:spPr>
        <p:txBody>
          <a:bodyPr/>
          <a:lstStyle/>
          <a:p>
            <a:r>
              <a:rPr lang="ko-KR" altLang="en-US" sz="2400" b="1" dirty="0"/>
              <a:t>일반적인 인덱스 구조</a:t>
            </a:r>
            <a:endParaRPr lang="en-US" altLang="ko-KR" sz="24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8331188" y="1844823"/>
            <a:ext cx="201252" cy="4141647"/>
            <a:chOff x="6155648" y="2204864"/>
            <a:chExt cx="180288" cy="3888432"/>
          </a:xfrm>
        </p:grpSpPr>
        <p:grpSp>
          <p:nvGrpSpPr>
            <p:cNvPr id="7" name="그룹 6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24" name="직선 화살표 연결선 2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21" name="직선 화살표 연결선 20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18" name="직선 화살표 연결선 17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15" name="직선 화살표 연결선 14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12" name="직선 화살표 연결선 1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모서리가 둥근 직사각형 26"/>
          <p:cNvSpPr/>
          <p:nvPr/>
        </p:nvSpPr>
        <p:spPr>
          <a:xfrm>
            <a:off x="323528" y="826657"/>
            <a:ext cx="1872208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검색 알고리즘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3528" y="1215863"/>
            <a:ext cx="3960440" cy="772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인덱스에서 해당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엔트리를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찾는다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블록포인터가 가리키는 블록부터 원하는 레코드를 찾는다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5536" y="6151517"/>
            <a:ext cx="4032448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검색할 때 인덱스를 사용하는 것이 더 좋은가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891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1051"/>
    </mc:Choice>
    <mc:Fallback xmlns="">
      <p:transition spd="slow" advTm="10210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7CC57-55CB-932C-19AF-9CE90FD1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</a:t>
            </a:r>
            <a:r>
              <a:rPr lang="en-US" altLang="ko-KR" dirty="0"/>
              <a:t>: </a:t>
            </a:r>
            <a:r>
              <a:rPr lang="ko-KR" altLang="en-US" dirty="0" err="1"/>
              <a:t>순서화일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/>
              <a:t>인덱스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EA43122-2BD8-7517-1B5A-02FA121189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04048" y="2121821"/>
            <a:ext cx="3779484" cy="3575320"/>
          </a:xfr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799739B-B397-3302-7450-B2643189C211}"/>
              </a:ext>
            </a:extLst>
          </p:cNvPr>
          <p:cNvGrpSpPr/>
          <p:nvPr/>
        </p:nvGrpSpPr>
        <p:grpSpPr>
          <a:xfrm>
            <a:off x="1691680" y="1988840"/>
            <a:ext cx="1604950" cy="4428381"/>
            <a:chOff x="1187624" y="1268760"/>
            <a:chExt cx="3636144" cy="536448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569C23D-4A79-4E61-096E-FBC3B9882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7624" y="1268760"/>
              <a:ext cx="3606076" cy="5364485"/>
            </a:xfrm>
            <a:prstGeom prst="rect">
              <a:avLst/>
            </a:prstGeom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BF50720-17D4-1427-79D3-11EA25A8FF35}"/>
                </a:ext>
              </a:extLst>
            </p:cNvPr>
            <p:cNvGrpSpPr/>
            <p:nvPr/>
          </p:nvGrpSpPr>
          <p:grpSpPr>
            <a:xfrm>
              <a:off x="4643480" y="2132856"/>
              <a:ext cx="180288" cy="3888432"/>
              <a:chOff x="6155648" y="2204864"/>
              <a:chExt cx="180288" cy="3888432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903C5C96-0B8F-7C28-A14D-D2B53EF937D3}"/>
                  </a:ext>
                </a:extLst>
              </p:cNvPr>
              <p:cNvGrpSpPr/>
              <p:nvPr/>
            </p:nvGrpSpPr>
            <p:grpSpPr>
              <a:xfrm>
                <a:off x="6156352" y="2204864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25" name="직선 화살표 연결선 24">
                  <a:extLst>
                    <a:ext uri="{FF2B5EF4-FFF2-40B4-BE49-F238E27FC236}">
                      <a16:creationId xmlns:a16="http://schemas.microsoft.com/office/drawing/2014/main" id="{F0C0B3F4-456D-7DFA-8BCE-1FA15D349364}"/>
                    </a:ext>
                  </a:extLst>
                </p:cNvPr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화살표 연결선 25">
                  <a:extLst>
                    <a:ext uri="{FF2B5EF4-FFF2-40B4-BE49-F238E27FC236}">
                      <a16:creationId xmlns:a16="http://schemas.microsoft.com/office/drawing/2014/main" id="{1604A01F-93BF-3E9E-1FEA-4937AE48D494}"/>
                    </a:ext>
                  </a:extLst>
                </p:cNvPr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6E67EEE-3AF7-B993-6EA7-BC42968B1280}"/>
                    </a:ext>
                  </a:extLst>
                </p:cNvPr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0A0782CE-C3B9-84BE-9F3A-1F45EF46256B}"/>
                  </a:ext>
                </a:extLst>
              </p:cNvPr>
              <p:cNvGrpSpPr/>
              <p:nvPr/>
            </p:nvGrpSpPr>
            <p:grpSpPr>
              <a:xfrm>
                <a:off x="6156176" y="3068960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22" name="직선 화살표 연결선 21">
                  <a:extLst>
                    <a:ext uri="{FF2B5EF4-FFF2-40B4-BE49-F238E27FC236}">
                      <a16:creationId xmlns:a16="http://schemas.microsoft.com/office/drawing/2014/main" id="{5F463E99-5E9D-B9CD-A42A-DBF40610E223}"/>
                    </a:ext>
                  </a:extLst>
                </p:cNvPr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화살표 연결선 22">
                  <a:extLst>
                    <a:ext uri="{FF2B5EF4-FFF2-40B4-BE49-F238E27FC236}">
                      <a16:creationId xmlns:a16="http://schemas.microsoft.com/office/drawing/2014/main" id="{581C96EB-9F93-5848-64ED-84829C0F5C5D}"/>
                    </a:ext>
                  </a:extLst>
                </p:cNvPr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2FE848F6-130F-C882-00D7-AD870F7C8FC5}"/>
                    </a:ext>
                  </a:extLst>
                </p:cNvPr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0A94F661-9483-9628-F328-85E0C4636A72}"/>
                  </a:ext>
                </a:extLst>
              </p:cNvPr>
              <p:cNvGrpSpPr/>
              <p:nvPr/>
            </p:nvGrpSpPr>
            <p:grpSpPr>
              <a:xfrm>
                <a:off x="6156000" y="3933056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80D82C29-14C9-A6BC-18A5-4DDB77A072EC}"/>
                    </a:ext>
                  </a:extLst>
                </p:cNvPr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화살표 연결선 19">
                  <a:extLst>
                    <a:ext uri="{FF2B5EF4-FFF2-40B4-BE49-F238E27FC236}">
                      <a16:creationId xmlns:a16="http://schemas.microsoft.com/office/drawing/2014/main" id="{1292E493-7A01-42F2-D6FA-1B76BC200A36}"/>
                    </a:ext>
                  </a:extLst>
                </p:cNvPr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09A0640B-FD8F-5DCE-4F39-02770A058A6A}"/>
                    </a:ext>
                  </a:extLst>
                </p:cNvPr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955C50C7-FD67-8035-B8FA-232CC869E240}"/>
                  </a:ext>
                </a:extLst>
              </p:cNvPr>
              <p:cNvGrpSpPr/>
              <p:nvPr/>
            </p:nvGrpSpPr>
            <p:grpSpPr>
              <a:xfrm>
                <a:off x="6155824" y="4797152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BE63E563-2149-A382-82D5-A595CD984127}"/>
                    </a:ext>
                  </a:extLst>
                </p:cNvPr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F7B9E9D3-932D-3414-4FC6-C95B1B95AB79}"/>
                    </a:ext>
                  </a:extLst>
                </p:cNvPr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33CD0F1E-691F-2EFF-F49B-3B30B630A2C4}"/>
                    </a:ext>
                  </a:extLst>
                </p:cNvPr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93E6960A-D76F-5DAE-9535-AB933347ED9F}"/>
                  </a:ext>
                </a:extLst>
              </p:cNvPr>
              <p:cNvGrpSpPr/>
              <p:nvPr/>
            </p:nvGrpSpPr>
            <p:grpSpPr>
              <a:xfrm>
                <a:off x="6155648" y="5661248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13" name="직선 화살표 연결선 12">
                  <a:extLst>
                    <a:ext uri="{FF2B5EF4-FFF2-40B4-BE49-F238E27FC236}">
                      <a16:creationId xmlns:a16="http://schemas.microsoft.com/office/drawing/2014/main" id="{3309F3E9-CB3E-3493-D133-2C2393BA5934}"/>
                    </a:ext>
                  </a:extLst>
                </p:cNvPr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화살표 연결선 13">
                  <a:extLst>
                    <a:ext uri="{FF2B5EF4-FFF2-40B4-BE49-F238E27FC236}">
                      <a16:creationId xmlns:a16="http://schemas.microsoft.com/office/drawing/2014/main" id="{2838F645-D6EF-1DA6-A512-2662E29E4217}"/>
                    </a:ext>
                  </a:extLst>
                </p:cNvPr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C394BB4-FB1C-38C9-7419-B7D4BCFF3695}"/>
                    </a:ext>
                  </a:extLst>
                </p:cNvPr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" name="모서리가 둥근 직사각형 29">
            <a:extLst>
              <a:ext uri="{FF2B5EF4-FFF2-40B4-BE49-F238E27FC236}">
                <a16:creationId xmlns:a16="http://schemas.microsoft.com/office/drawing/2014/main" id="{27761DAF-1453-1BE1-EFAC-1562F00BD55C}"/>
              </a:ext>
            </a:extLst>
          </p:cNvPr>
          <p:cNvSpPr/>
          <p:nvPr/>
        </p:nvSpPr>
        <p:spPr>
          <a:xfrm>
            <a:off x="4976633" y="1324541"/>
            <a:ext cx="3960440" cy="772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인덱스에서 해당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엔트리를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찾는다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블록포인터가 가리키는 블록부터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순차검색 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모서리가 둥근 직사각형 29">
            <a:extLst>
              <a:ext uri="{FF2B5EF4-FFF2-40B4-BE49-F238E27FC236}">
                <a16:creationId xmlns:a16="http://schemas.microsoft.com/office/drawing/2014/main" id="{C6431E0F-6032-0200-83DC-7EC8971F501A}"/>
              </a:ext>
            </a:extLst>
          </p:cNvPr>
          <p:cNvSpPr/>
          <p:nvPr/>
        </p:nvSpPr>
        <p:spPr>
          <a:xfrm>
            <a:off x="1187624" y="1327612"/>
            <a:ext cx="2808312" cy="466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순서화일의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처음부터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순차검색 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D109B530-5861-D5D6-9022-433F11C5E968}"/>
              </a:ext>
            </a:extLst>
          </p:cNvPr>
          <p:cNvSpPr/>
          <p:nvPr/>
        </p:nvSpPr>
        <p:spPr>
          <a:xfrm>
            <a:off x="502978" y="2121821"/>
            <a:ext cx="972678" cy="2990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Search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</a:p>
        </p:txBody>
      </p:sp>
      <p:sp>
        <p:nvSpPr>
          <p:cNvPr id="31" name="모서리가 둥근 직사각형 29">
            <a:extLst>
              <a:ext uri="{FF2B5EF4-FFF2-40B4-BE49-F238E27FC236}">
                <a16:creationId xmlns:a16="http://schemas.microsoft.com/office/drawing/2014/main" id="{5AD41DD0-B600-191F-CF69-BF21244FEACD}"/>
              </a:ext>
            </a:extLst>
          </p:cNvPr>
          <p:cNvSpPr/>
          <p:nvPr/>
        </p:nvSpPr>
        <p:spPr>
          <a:xfrm>
            <a:off x="503096" y="2453417"/>
            <a:ext cx="972678" cy="2990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Search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</a:p>
        </p:txBody>
      </p:sp>
      <p:sp>
        <p:nvSpPr>
          <p:cNvPr id="32" name="모서리가 둥근 직사각형 29">
            <a:extLst>
              <a:ext uri="{FF2B5EF4-FFF2-40B4-BE49-F238E27FC236}">
                <a16:creationId xmlns:a16="http://schemas.microsoft.com/office/drawing/2014/main" id="{37042A47-428E-B159-E5E1-CC97301DEA52}"/>
              </a:ext>
            </a:extLst>
          </p:cNvPr>
          <p:cNvSpPr/>
          <p:nvPr/>
        </p:nvSpPr>
        <p:spPr>
          <a:xfrm>
            <a:off x="503214" y="2785013"/>
            <a:ext cx="972678" cy="2990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Search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87459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592981-B2BF-4ABC-A82D-4F1D3BD61973}" type="slidenum">
              <a:rPr lang="ko-KR" altLang="en-US"/>
              <a:pPr/>
              <a:t>37</a:t>
            </a:fld>
            <a:endParaRPr lang="en-US" altLang="ko-KR"/>
          </a:p>
        </p:txBody>
      </p:sp>
      <p:pic>
        <p:nvPicPr>
          <p:cNvPr id="289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413869" y="449772"/>
            <a:ext cx="4104456" cy="6230959"/>
          </a:xfrm>
        </p:spPr>
      </p:pic>
      <p:sp>
        <p:nvSpPr>
          <p:cNvPr id="289795" name="Rectangle 3"/>
          <p:cNvSpPr>
            <a:spLocks noGrp="1" noChangeArrowheads="1"/>
          </p:cNvSpPr>
          <p:nvPr>
            <p:ph type="title"/>
          </p:nvPr>
        </p:nvSpPr>
        <p:spPr>
          <a:xfrm>
            <a:off x="312187" y="6201755"/>
            <a:ext cx="3277598" cy="611621"/>
          </a:xfrm>
        </p:spPr>
        <p:txBody>
          <a:bodyPr/>
          <a:lstStyle/>
          <a:p>
            <a:r>
              <a:rPr lang="ko-KR" altLang="en-US" sz="2400" b="1" dirty="0"/>
              <a:t>일반적인 인덱스 구조</a:t>
            </a:r>
            <a:endParaRPr lang="en-US" altLang="ko-KR" sz="24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6518887" y="1953283"/>
            <a:ext cx="143453" cy="460183"/>
            <a:chOff x="648000" y="1916832"/>
            <a:chExt cx="360040" cy="432048"/>
          </a:xfrm>
        </p:grpSpPr>
        <p:cxnSp>
          <p:nvCxnSpPr>
            <p:cNvPr id="24" name="직선 화살표 연결선 23"/>
            <p:cNvCxnSpPr/>
            <p:nvPr/>
          </p:nvCxnSpPr>
          <p:spPr>
            <a:xfrm flipH="1">
              <a:off x="648000" y="1916832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H="1">
              <a:off x="648000" y="2348880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008040" y="1916832"/>
              <a:ext cx="0" cy="432048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6518747" y="2873649"/>
            <a:ext cx="143453" cy="460183"/>
            <a:chOff x="648000" y="1916832"/>
            <a:chExt cx="360040" cy="432048"/>
          </a:xfrm>
        </p:grpSpPr>
        <p:cxnSp>
          <p:nvCxnSpPr>
            <p:cNvPr id="21" name="직선 화살표 연결선 20"/>
            <p:cNvCxnSpPr/>
            <p:nvPr/>
          </p:nvCxnSpPr>
          <p:spPr>
            <a:xfrm flipH="1">
              <a:off x="648000" y="1916832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H="1">
              <a:off x="648000" y="2348880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008040" y="1916832"/>
              <a:ext cx="0" cy="432048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6518606" y="3794015"/>
            <a:ext cx="143453" cy="460183"/>
            <a:chOff x="648000" y="1916832"/>
            <a:chExt cx="360040" cy="432048"/>
          </a:xfrm>
        </p:grpSpPr>
        <p:cxnSp>
          <p:nvCxnSpPr>
            <p:cNvPr id="18" name="직선 화살표 연결선 17"/>
            <p:cNvCxnSpPr/>
            <p:nvPr/>
          </p:nvCxnSpPr>
          <p:spPr>
            <a:xfrm flipH="1">
              <a:off x="648000" y="1916832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H="1">
              <a:off x="648000" y="2348880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008040" y="1916832"/>
              <a:ext cx="0" cy="432048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6518466" y="4714381"/>
            <a:ext cx="143453" cy="460183"/>
            <a:chOff x="648000" y="1916832"/>
            <a:chExt cx="360040" cy="432048"/>
          </a:xfrm>
        </p:grpSpPr>
        <p:cxnSp>
          <p:nvCxnSpPr>
            <p:cNvPr id="15" name="직선 화살표 연결선 14"/>
            <p:cNvCxnSpPr/>
            <p:nvPr/>
          </p:nvCxnSpPr>
          <p:spPr>
            <a:xfrm flipH="1">
              <a:off x="648000" y="1916832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H="1">
              <a:off x="648000" y="2348880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008040" y="1916832"/>
              <a:ext cx="0" cy="432048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6518325" y="5634747"/>
            <a:ext cx="143453" cy="460183"/>
            <a:chOff x="648000" y="1916832"/>
            <a:chExt cx="360040" cy="432048"/>
          </a:xfrm>
        </p:grpSpPr>
        <p:cxnSp>
          <p:nvCxnSpPr>
            <p:cNvPr id="12" name="직선 화살표 연결선 11"/>
            <p:cNvCxnSpPr/>
            <p:nvPr/>
          </p:nvCxnSpPr>
          <p:spPr>
            <a:xfrm flipH="1">
              <a:off x="648000" y="1916832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H="1">
              <a:off x="648000" y="2348880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008040" y="1916832"/>
              <a:ext cx="0" cy="432048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모서리가 둥근 직사각형 27"/>
          <p:cNvSpPr/>
          <p:nvPr/>
        </p:nvSpPr>
        <p:spPr>
          <a:xfrm>
            <a:off x="911390" y="346855"/>
            <a:ext cx="1872208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 알고리즘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99592" y="729147"/>
            <a:ext cx="3036134" cy="977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삽입될 자리를 찾는다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공간이 없으면 공간을 만든다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필요하면 인덱스에 반영한다</a:t>
            </a:r>
            <a:r>
              <a:rPr lang="en-US" altLang="ko-KR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805511" y="3678134"/>
            <a:ext cx="1722123" cy="576064"/>
            <a:chOff x="6588224" y="1556792"/>
            <a:chExt cx="864096" cy="576064"/>
          </a:xfrm>
        </p:grpSpPr>
        <p:grpSp>
          <p:nvGrpSpPr>
            <p:cNvPr id="3" name="그룹 2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588224" y="1988840"/>
              <a:ext cx="864096" cy="144016"/>
              <a:chOff x="6588224" y="1556792"/>
              <a:chExt cx="864096" cy="144016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6803964" y="3678134"/>
            <a:ext cx="1723669" cy="576064"/>
            <a:chOff x="6588224" y="1556792"/>
            <a:chExt cx="864096" cy="576064"/>
          </a:xfrm>
        </p:grpSpPr>
        <p:grpSp>
          <p:nvGrpSpPr>
            <p:cNvPr id="43" name="그룹 42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6588224" y="1988840"/>
              <a:ext cx="864096" cy="144016"/>
              <a:chOff x="6588224" y="1556792"/>
              <a:chExt cx="864096" cy="144016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5" name="그룹 54"/>
          <p:cNvGrpSpPr/>
          <p:nvPr/>
        </p:nvGrpSpPr>
        <p:grpSpPr>
          <a:xfrm>
            <a:off x="4423179" y="3109349"/>
            <a:ext cx="2078315" cy="793759"/>
            <a:chOff x="6588224" y="1556792"/>
            <a:chExt cx="864096" cy="576064"/>
          </a:xfrm>
        </p:grpSpPr>
        <p:grpSp>
          <p:nvGrpSpPr>
            <p:cNvPr id="56" name="그룹 55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3.5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6588224" y="1988840"/>
              <a:ext cx="864096" cy="144016"/>
              <a:chOff x="6588224" y="1556792"/>
              <a:chExt cx="864096" cy="144016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0" name="그룹 69"/>
          <p:cNvGrpSpPr/>
          <p:nvPr/>
        </p:nvGrpSpPr>
        <p:grpSpPr>
          <a:xfrm>
            <a:off x="6518325" y="3565252"/>
            <a:ext cx="645963" cy="861097"/>
            <a:chOff x="6518325" y="3565252"/>
            <a:chExt cx="645963" cy="861097"/>
          </a:xfrm>
        </p:grpSpPr>
        <p:cxnSp>
          <p:nvCxnSpPr>
            <p:cNvPr id="29" name="꺾인 연결선 28"/>
            <p:cNvCxnSpPr>
              <a:stCxn id="289794" idx="3"/>
              <a:endCxn id="2" idx="0"/>
            </p:cNvCxnSpPr>
            <p:nvPr/>
          </p:nvCxnSpPr>
          <p:spPr>
            <a:xfrm>
              <a:off x="6518325" y="3565252"/>
              <a:ext cx="645962" cy="11288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꺾인 연결선 68"/>
            <p:cNvCxnSpPr>
              <a:stCxn id="40" idx="2"/>
            </p:cNvCxnSpPr>
            <p:nvPr/>
          </p:nvCxnSpPr>
          <p:spPr>
            <a:xfrm rot="5400000">
              <a:off x="6755232" y="4017293"/>
              <a:ext cx="172151" cy="64596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모서리가 둥근 직사각형 72"/>
          <p:cNvSpPr/>
          <p:nvPr/>
        </p:nvSpPr>
        <p:spPr>
          <a:xfrm>
            <a:off x="6841306" y="1656129"/>
            <a:ext cx="1593864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3.5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</a:t>
            </a:r>
          </a:p>
        </p:txBody>
      </p:sp>
      <p:sp>
        <p:nvSpPr>
          <p:cNvPr id="74" name="오른쪽 화살표 73"/>
          <p:cNvSpPr/>
          <p:nvPr/>
        </p:nvSpPr>
        <p:spPr>
          <a:xfrm>
            <a:off x="1621780" y="3565251"/>
            <a:ext cx="756084" cy="86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3.5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485876" y="4743660"/>
            <a:ext cx="1080121" cy="1458095"/>
            <a:chOff x="6588224" y="1556792"/>
            <a:chExt cx="864098" cy="1140784"/>
          </a:xfrm>
        </p:grpSpPr>
        <p:grpSp>
          <p:nvGrpSpPr>
            <p:cNvPr id="76" name="그룹 75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6588224" y="1988840"/>
              <a:ext cx="864098" cy="708736"/>
              <a:chOff x="6588224" y="1556792"/>
              <a:chExt cx="864098" cy="708736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6588225" y="169797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6876256" y="169797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6588226" y="183915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6876256" y="183915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6588227" y="198033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6876257" y="198033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6588228" y="212151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6876258" y="212151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779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197"/>
    </mc:Choice>
    <mc:Fallback xmlns="">
      <p:transition spd="slow" advTm="4091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3" grpId="0" animBg="1"/>
      <p:bldP spid="7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592981-B2BF-4ABC-A82D-4F1D3BD61973}" type="slidenum">
              <a:rPr lang="ko-KR" altLang="en-US"/>
              <a:pPr/>
              <a:t>38</a:t>
            </a:fld>
            <a:endParaRPr lang="en-US" altLang="ko-KR"/>
          </a:p>
        </p:txBody>
      </p:sp>
      <p:pic>
        <p:nvPicPr>
          <p:cNvPr id="289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519772" y="438401"/>
            <a:ext cx="4104456" cy="6230959"/>
          </a:xfrm>
        </p:spPr>
      </p:pic>
      <p:grpSp>
        <p:nvGrpSpPr>
          <p:cNvPr id="7" name="그룹 6"/>
          <p:cNvGrpSpPr/>
          <p:nvPr/>
        </p:nvGrpSpPr>
        <p:grpSpPr>
          <a:xfrm>
            <a:off x="6624790" y="1941912"/>
            <a:ext cx="143453" cy="460183"/>
            <a:chOff x="648000" y="1916832"/>
            <a:chExt cx="360040" cy="432048"/>
          </a:xfrm>
        </p:grpSpPr>
        <p:cxnSp>
          <p:nvCxnSpPr>
            <p:cNvPr id="24" name="직선 화살표 연결선 23"/>
            <p:cNvCxnSpPr/>
            <p:nvPr/>
          </p:nvCxnSpPr>
          <p:spPr>
            <a:xfrm flipH="1">
              <a:off x="648000" y="1916832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H="1">
              <a:off x="648000" y="2348880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008040" y="1916832"/>
              <a:ext cx="0" cy="432048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6624650" y="2862278"/>
            <a:ext cx="143453" cy="460183"/>
            <a:chOff x="648000" y="1916832"/>
            <a:chExt cx="360040" cy="432048"/>
          </a:xfrm>
        </p:grpSpPr>
        <p:cxnSp>
          <p:nvCxnSpPr>
            <p:cNvPr id="21" name="직선 화살표 연결선 20"/>
            <p:cNvCxnSpPr/>
            <p:nvPr/>
          </p:nvCxnSpPr>
          <p:spPr>
            <a:xfrm flipH="1">
              <a:off x="648000" y="1916832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H="1">
              <a:off x="648000" y="2348880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008040" y="1916832"/>
              <a:ext cx="0" cy="432048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6624369" y="4703010"/>
            <a:ext cx="143453" cy="460183"/>
            <a:chOff x="648000" y="1916832"/>
            <a:chExt cx="360040" cy="432048"/>
          </a:xfrm>
        </p:grpSpPr>
        <p:cxnSp>
          <p:nvCxnSpPr>
            <p:cNvPr id="15" name="직선 화살표 연결선 14"/>
            <p:cNvCxnSpPr/>
            <p:nvPr/>
          </p:nvCxnSpPr>
          <p:spPr>
            <a:xfrm flipH="1">
              <a:off x="648000" y="1916832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H="1">
              <a:off x="648000" y="2348880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008040" y="1916832"/>
              <a:ext cx="0" cy="432048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6624228" y="5623376"/>
            <a:ext cx="143453" cy="460183"/>
            <a:chOff x="648000" y="1916832"/>
            <a:chExt cx="360040" cy="432048"/>
          </a:xfrm>
        </p:grpSpPr>
        <p:cxnSp>
          <p:nvCxnSpPr>
            <p:cNvPr id="12" name="직선 화살표 연결선 11"/>
            <p:cNvCxnSpPr/>
            <p:nvPr/>
          </p:nvCxnSpPr>
          <p:spPr>
            <a:xfrm flipH="1">
              <a:off x="648000" y="1916832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H="1">
              <a:off x="648000" y="2348880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008040" y="1916832"/>
              <a:ext cx="0" cy="432048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모서리가 둥근 직사각형 27"/>
          <p:cNvSpPr/>
          <p:nvPr/>
        </p:nvSpPr>
        <p:spPr>
          <a:xfrm>
            <a:off x="1017293" y="335484"/>
            <a:ext cx="1872208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 알고리즘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911414" y="3666763"/>
            <a:ext cx="1722123" cy="576064"/>
            <a:chOff x="6588224" y="1556792"/>
            <a:chExt cx="864096" cy="576064"/>
          </a:xfrm>
        </p:grpSpPr>
        <p:grpSp>
          <p:nvGrpSpPr>
            <p:cNvPr id="3" name="그룹 2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588224" y="1988840"/>
              <a:ext cx="864096" cy="144016"/>
              <a:chOff x="6588224" y="1556792"/>
              <a:chExt cx="864096" cy="144016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6909867" y="3666763"/>
            <a:ext cx="1723669" cy="576064"/>
            <a:chOff x="6588224" y="1556792"/>
            <a:chExt cx="864096" cy="576064"/>
          </a:xfrm>
        </p:grpSpPr>
        <p:grpSp>
          <p:nvGrpSpPr>
            <p:cNvPr id="43" name="그룹 42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6588224" y="1988840"/>
              <a:ext cx="864096" cy="144016"/>
              <a:chOff x="6588224" y="1556792"/>
              <a:chExt cx="864096" cy="144016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5" name="그룹 54"/>
          <p:cNvGrpSpPr/>
          <p:nvPr/>
        </p:nvGrpSpPr>
        <p:grpSpPr>
          <a:xfrm>
            <a:off x="4529082" y="3097978"/>
            <a:ext cx="2078315" cy="793759"/>
            <a:chOff x="6588224" y="1556792"/>
            <a:chExt cx="864096" cy="576064"/>
          </a:xfrm>
        </p:grpSpPr>
        <p:grpSp>
          <p:nvGrpSpPr>
            <p:cNvPr id="56" name="그룹 55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3.5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6588224" y="1988840"/>
              <a:ext cx="864096" cy="144016"/>
              <a:chOff x="6588224" y="1556792"/>
              <a:chExt cx="864096" cy="144016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0" name="그룹 69"/>
          <p:cNvGrpSpPr/>
          <p:nvPr/>
        </p:nvGrpSpPr>
        <p:grpSpPr>
          <a:xfrm>
            <a:off x="6624228" y="3553881"/>
            <a:ext cx="645963" cy="861097"/>
            <a:chOff x="6624228" y="3553881"/>
            <a:chExt cx="645963" cy="861097"/>
          </a:xfrm>
        </p:grpSpPr>
        <p:cxnSp>
          <p:nvCxnSpPr>
            <p:cNvPr id="29" name="꺾인 연결선 28"/>
            <p:cNvCxnSpPr>
              <a:stCxn id="289794" idx="3"/>
              <a:endCxn id="2" idx="0"/>
            </p:cNvCxnSpPr>
            <p:nvPr/>
          </p:nvCxnSpPr>
          <p:spPr>
            <a:xfrm>
              <a:off x="6624228" y="3553881"/>
              <a:ext cx="645962" cy="11288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꺾인 연결선 68"/>
            <p:cNvCxnSpPr>
              <a:stCxn id="40" idx="2"/>
            </p:cNvCxnSpPr>
            <p:nvPr/>
          </p:nvCxnSpPr>
          <p:spPr>
            <a:xfrm rot="5400000">
              <a:off x="6861135" y="4005922"/>
              <a:ext cx="172151" cy="64596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모서리가 둥근 직사각형 72"/>
          <p:cNvSpPr/>
          <p:nvPr/>
        </p:nvSpPr>
        <p:spPr>
          <a:xfrm>
            <a:off x="6947209" y="1644758"/>
            <a:ext cx="1593864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3.5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535731" y="1293840"/>
            <a:ext cx="987740" cy="4789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05495" y="717776"/>
            <a:ext cx="3036134" cy="977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삽입될 자리를 찾는다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공간이 없으면 공간을 만든다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필요하면 인덱스에 반영한다</a:t>
            </a:r>
            <a:r>
              <a:rPr lang="en-US" altLang="ko-KR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2591779" y="3186369"/>
            <a:ext cx="1080120" cy="1397555"/>
            <a:chOff x="6588224" y="1556792"/>
            <a:chExt cx="864097" cy="999604"/>
          </a:xfrm>
        </p:grpSpPr>
        <p:grpSp>
          <p:nvGrpSpPr>
            <p:cNvPr id="96" name="그룹 95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6588224" y="1988840"/>
              <a:ext cx="864097" cy="567556"/>
              <a:chOff x="6588224" y="1556792"/>
              <a:chExt cx="864097" cy="567556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3.5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6588225" y="169797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6876256" y="169797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6588226" y="183915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6876256" y="183915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6588227" y="198033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6876257" y="198033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4" name="그룹 73"/>
          <p:cNvGrpSpPr/>
          <p:nvPr/>
        </p:nvGrpSpPr>
        <p:grpSpPr>
          <a:xfrm>
            <a:off x="2591781" y="4732290"/>
            <a:ext cx="1080120" cy="1184041"/>
            <a:chOff x="6588224" y="1556792"/>
            <a:chExt cx="864097" cy="999604"/>
          </a:xfrm>
        </p:grpSpPr>
        <p:grpSp>
          <p:nvGrpSpPr>
            <p:cNvPr id="75" name="그룹 74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6588224" y="1988840"/>
              <a:ext cx="864097" cy="567556"/>
              <a:chOff x="6588224" y="1556792"/>
              <a:chExt cx="864097" cy="567556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6588225" y="169797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6876256" y="169797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6588226" y="183915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6876256" y="183915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6588227" y="198033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6876257" y="198033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16" name="직선 화살표 연결선 115"/>
          <p:cNvCxnSpPr/>
          <p:nvPr/>
        </p:nvCxnSpPr>
        <p:spPr>
          <a:xfrm flipV="1">
            <a:off x="3535731" y="1365848"/>
            <a:ext cx="987740" cy="193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V="1">
            <a:off x="3535731" y="1365848"/>
            <a:ext cx="987740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V="1">
            <a:off x="3535731" y="2229944"/>
            <a:ext cx="987740" cy="1436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endCxn id="66" idx="1"/>
          </p:cNvCxnSpPr>
          <p:nvPr/>
        </p:nvCxnSpPr>
        <p:spPr>
          <a:xfrm flipV="1">
            <a:off x="3535731" y="3197198"/>
            <a:ext cx="993351" cy="61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endCxn id="2" idx="1"/>
          </p:cNvCxnSpPr>
          <p:nvPr/>
        </p:nvCxnSpPr>
        <p:spPr>
          <a:xfrm flipV="1">
            <a:off x="3535731" y="3738771"/>
            <a:ext cx="3375683" cy="108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 flipV="1">
            <a:off x="3535731" y="4098811"/>
            <a:ext cx="987740" cy="86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793" name="직선 화살표 연결선 289792"/>
          <p:cNvCxnSpPr/>
          <p:nvPr/>
        </p:nvCxnSpPr>
        <p:spPr>
          <a:xfrm flipV="1">
            <a:off x="3535728" y="4966248"/>
            <a:ext cx="987743" cy="1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797" name="직선 화살표 연결선 289796"/>
          <p:cNvCxnSpPr/>
          <p:nvPr/>
        </p:nvCxnSpPr>
        <p:spPr>
          <a:xfrm>
            <a:off x="3535731" y="5326288"/>
            <a:ext cx="1008577" cy="58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804" name="꺾인 연결선 289803"/>
          <p:cNvCxnSpPr/>
          <p:nvPr/>
        </p:nvCxnSpPr>
        <p:spPr>
          <a:xfrm rot="16200000" flipH="1">
            <a:off x="3214203" y="4647332"/>
            <a:ext cx="125648" cy="56965"/>
          </a:xfrm>
          <a:prstGeom prst="bentConnector3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오른쪽 화살표 141"/>
          <p:cNvSpPr/>
          <p:nvPr/>
        </p:nvSpPr>
        <p:spPr>
          <a:xfrm>
            <a:off x="1727683" y="3553880"/>
            <a:ext cx="756084" cy="86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3.5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</a:t>
            </a:r>
          </a:p>
        </p:txBody>
      </p:sp>
      <p:sp>
        <p:nvSpPr>
          <p:cNvPr id="119" name="Rectangle 3"/>
          <p:cNvSpPr>
            <a:spLocks noGrp="1" noChangeArrowheads="1"/>
          </p:cNvSpPr>
          <p:nvPr>
            <p:ph type="title"/>
          </p:nvPr>
        </p:nvSpPr>
        <p:spPr>
          <a:xfrm>
            <a:off x="312187" y="6201755"/>
            <a:ext cx="3277598" cy="611621"/>
          </a:xfrm>
        </p:spPr>
        <p:txBody>
          <a:bodyPr/>
          <a:lstStyle/>
          <a:p>
            <a:r>
              <a:rPr lang="ko-KR" altLang="en-US" sz="2400" b="1" dirty="0"/>
              <a:t>일반적인 인덱스 구조</a:t>
            </a:r>
            <a:endParaRPr lang="en-US" altLang="ko-KR" sz="2400" b="1" dirty="0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2222158" y="1672974"/>
            <a:ext cx="1593864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인덱스에서의 분할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510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602"/>
    </mc:Choice>
    <mc:Fallback xmlns="">
      <p:transition spd="slow" advTm="1856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592981-B2BF-4ABC-A82D-4F1D3BD61973}" type="slidenum">
              <a:rPr lang="ko-KR" altLang="en-US"/>
              <a:pPr/>
              <a:t>39</a:t>
            </a:fld>
            <a:endParaRPr lang="en-US" altLang="ko-KR"/>
          </a:p>
        </p:txBody>
      </p:sp>
      <p:pic>
        <p:nvPicPr>
          <p:cNvPr id="289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519772" y="438401"/>
            <a:ext cx="4104456" cy="6230959"/>
          </a:xfrm>
        </p:spPr>
      </p:pic>
      <p:grpSp>
        <p:nvGrpSpPr>
          <p:cNvPr id="7" name="그룹 6"/>
          <p:cNvGrpSpPr/>
          <p:nvPr/>
        </p:nvGrpSpPr>
        <p:grpSpPr>
          <a:xfrm>
            <a:off x="6624790" y="1941912"/>
            <a:ext cx="143453" cy="460183"/>
            <a:chOff x="648000" y="1916832"/>
            <a:chExt cx="360040" cy="432048"/>
          </a:xfrm>
        </p:grpSpPr>
        <p:cxnSp>
          <p:nvCxnSpPr>
            <p:cNvPr id="24" name="직선 화살표 연결선 23"/>
            <p:cNvCxnSpPr/>
            <p:nvPr/>
          </p:nvCxnSpPr>
          <p:spPr>
            <a:xfrm flipH="1">
              <a:off x="648000" y="1916832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H="1">
              <a:off x="648000" y="2348880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008040" y="1916832"/>
              <a:ext cx="0" cy="432048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6624650" y="2862278"/>
            <a:ext cx="143453" cy="460183"/>
            <a:chOff x="648000" y="1916832"/>
            <a:chExt cx="360040" cy="432048"/>
          </a:xfrm>
        </p:grpSpPr>
        <p:cxnSp>
          <p:nvCxnSpPr>
            <p:cNvPr id="21" name="직선 화살표 연결선 20"/>
            <p:cNvCxnSpPr/>
            <p:nvPr/>
          </p:nvCxnSpPr>
          <p:spPr>
            <a:xfrm flipH="1">
              <a:off x="648000" y="1916832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H="1">
              <a:off x="648000" y="2348880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008040" y="1916832"/>
              <a:ext cx="0" cy="432048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6624369" y="4703010"/>
            <a:ext cx="143453" cy="460183"/>
            <a:chOff x="648000" y="1916832"/>
            <a:chExt cx="360040" cy="432048"/>
          </a:xfrm>
        </p:grpSpPr>
        <p:cxnSp>
          <p:nvCxnSpPr>
            <p:cNvPr id="15" name="직선 화살표 연결선 14"/>
            <p:cNvCxnSpPr/>
            <p:nvPr/>
          </p:nvCxnSpPr>
          <p:spPr>
            <a:xfrm flipH="1">
              <a:off x="648000" y="1916832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H="1">
              <a:off x="648000" y="2348880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008040" y="1916832"/>
              <a:ext cx="0" cy="432048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6624228" y="5623376"/>
            <a:ext cx="143453" cy="460183"/>
            <a:chOff x="648000" y="1916832"/>
            <a:chExt cx="360040" cy="432048"/>
          </a:xfrm>
        </p:grpSpPr>
        <p:cxnSp>
          <p:nvCxnSpPr>
            <p:cNvPr id="12" name="직선 화살표 연결선 11"/>
            <p:cNvCxnSpPr/>
            <p:nvPr/>
          </p:nvCxnSpPr>
          <p:spPr>
            <a:xfrm flipH="1">
              <a:off x="648000" y="1916832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H="1">
              <a:off x="648000" y="2348880"/>
              <a:ext cx="360040" cy="0"/>
            </a:xfrm>
            <a:prstGeom prst="straightConnector1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008040" y="1916832"/>
              <a:ext cx="0" cy="432048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모서리가 둥근 직사각형 27"/>
          <p:cNvSpPr/>
          <p:nvPr/>
        </p:nvSpPr>
        <p:spPr>
          <a:xfrm>
            <a:off x="1017293" y="335484"/>
            <a:ext cx="1872208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 알고리즘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911414" y="3666763"/>
            <a:ext cx="1722123" cy="576064"/>
            <a:chOff x="6588224" y="1556792"/>
            <a:chExt cx="864096" cy="576064"/>
          </a:xfrm>
        </p:grpSpPr>
        <p:grpSp>
          <p:nvGrpSpPr>
            <p:cNvPr id="3" name="그룹 2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588224" y="1988840"/>
              <a:ext cx="864096" cy="144016"/>
              <a:chOff x="6588224" y="1556792"/>
              <a:chExt cx="864096" cy="144016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6909867" y="3666763"/>
            <a:ext cx="1723669" cy="576064"/>
            <a:chOff x="6588224" y="1556792"/>
            <a:chExt cx="864096" cy="576064"/>
          </a:xfrm>
        </p:grpSpPr>
        <p:grpSp>
          <p:nvGrpSpPr>
            <p:cNvPr id="43" name="그룹 42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6588224" y="1988840"/>
              <a:ext cx="864096" cy="144016"/>
              <a:chOff x="6588224" y="1556792"/>
              <a:chExt cx="864096" cy="144016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5" name="그룹 54"/>
          <p:cNvGrpSpPr/>
          <p:nvPr/>
        </p:nvGrpSpPr>
        <p:grpSpPr>
          <a:xfrm>
            <a:off x="4529082" y="3097978"/>
            <a:ext cx="2078315" cy="793759"/>
            <a:chOff x="6588224" y="1556792"/>
            <a:chExt cx="864096" cy="576064"/>
          </a:xfrm>
        </p:grpSpPr>
        <p:grpSp>
          <p:nvGrpSpPr>
            <p:cNvPr id="56" name="그룹 55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3.5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6588224" y="1988840"/>
              <a:ext cx="864096" cy="144016"/>
              <a:chOff x="6588224" y="1556792"/>
              <a:chExt cx="864096" cy="144016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0" name="그룹 69"/>
          <p:cNvGrpSpPr/>
          <p:nvPr/>
        </p:nvGrpSpPr>
        <p:grpSpPr>
          <a:xfrm>
            <a:off x="6624228" y="3553881"/>
            <a:ext cx="645963" cy="861097"/>
            <a:chOff x="6624228" y="3553881"/>
            <a:chExt cx="645963" cy="861097"/>
          </a:xfrm>
        </p:grpSpPr>
        <p:cxnSp>
          <p:nvCxnSpPr>
            <p:cNvPr id="29" name="꺾인 연결선 28"/>
            <p:cNvCxnSpPr>
              <a:stCxn id="289794" idx="3"/>
              <a:endCxn id="2" idx="0"/>
            </p:cNvCxnSpPr>
            <p:nvPr/>
          </p:nvCxnSpPr>
          <p:spPr>
            <a:xfrm>
              <a:off x="6624228" y="3553881"/>
              <a:ext cx="645962" cy="11288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꺾인 연결선 68"/>
            <p:cNvCxnSpPr>
              <a:stCxn id="40" idx="2"/>
            </p:cNvCxnSpPr>
            <p:nvPr/>
          </p:nvCxnSpPr>
          <p:spPr>
            <a:xfrm rot="5400000">
              <a:off x="6861135" y="4005922"/>
              <a:ext cx="172151" cy="64596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모서리가 둥근 직사각형 72"/>
          <p:cNvSpPr/>
          <p:nvPr/>
        </p:nvSpPr>
        <p:spPr>
          <a:xfrm>
            <a:off x="6947209" y="1644758"/>
            <a:ext cx="1593864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3.5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017293" y="6265976"/>
            <a:ext cx="3392689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때 인덱스를 사용하면 더 좋은가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35731" y="1293840"/>
            <a:ext cx="987740" cy="4789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05495" y="717776"/>
            <a:ext cx="3036134" cy="977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삽입될 자리를 찾는다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공간이 없으면 공간을 만든다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필요하면 인덱스에 반영한다</a:t>
            </a:r>
            <a:r>
              <a:rPr lang="en-US" altLang="ko-KR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2591779" y="3186369"/>
            <a:ext cx="1080120" cy="1401905"/>
            <a:chOff x="6588224" y="1556792"/>
            <a:chExt cx="864097" cy="999604"/>
          </a:xfrm>
        </p:grpSpPr>
        <p:grpSp>
          <p:nvGrpSpPr>
            <p:cNvPr id="96" name="그룹 95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114" name="직사각형 113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6588224" y="1988840"/>
              <a:ext cx="864097" cy="567556"/>
              <a:chOff x="6588224" y="1556792"/>
              <a:chExt cx="864097" cy="567556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3.5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6588225" y="169797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6876256" y="169797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6588226" y="183915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6876256" y="183915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6588227" y="198033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6876257" y="198033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4" name="그룹 73"/>
          <p:cNvGrpSpPr/>
          <p:nvPr/>
        </p:nvGrpSpPr>
        <p:grpSpPr>
          <a:xfrm>
            <a:off x="2591781" y="4732290"/>
            <a:ext cx="1080120" cy="1184041"/>
            <a:chOff x="6588224" y="1556792"/>
            <a:chExt cx="864097" cy="999604"/>
          </a:xfrm>
        </p:grpSpPr>
        <p:grpSp>
          <p:nvGrpSpPr>
            <p:cNvPr id="75" name="그룹 74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6588224" y="1988840"/>
              <a:ext cx="864097" cy="567556"/>
              <a:chOff x="6588224" y="1556792"/>
              <a:chExt cx="864097" cy="567556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6876256" y="155679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6588225" y="169797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6876256" y="169797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6588226" y="183915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6876256" y="183915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6588227" y="198033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6876257" y="1980332"/>
                <a:ext cx="576064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16" name="직선 화살표 연결선 115"/>
          <p:cNvCxnSpPr/>
          <p:nvPr/>
        </p:nvCxnSpPr>
        <p:spPr>
          <a:xfrm flipV="1">
            <a:off x="3535731" y="1365848"/>
            <a:ext cx="987740" cy="193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V="1">
            <a:off x="3535731" y="1365848"/>
            <a:ext cx="987740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V="1">
            <a:off x="3535731" y="2229944"/>
            <a:ext cx="987740" cy="1436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endCxn id="66" idx="1"/>
          </p:cNvCxnSpPr>
          <p:nvPr/>
        </p:nvCxnSpPr>
        <p:spPr>
          <a:xfrm flipV="1">
            <a:off x="3535731" y="3197198"/>
            <a:ext cx="993351" cy="61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endCxn id="2" idx="1"/>
          </p:cNvCxnSpPr>
          <p:nvPr/>
        </p:nvCxnSpPr>
        <p:spPr>
          <a:xfrm flipV="1">
            <a:off x="3535731" y="3738771"/>
            <a:ext cx="3375683" cy="108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 flipV="1">
            <a:off x="3535731" y="4098811"/>
            <a:ext cx="987740" cy="86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793" name="직선 화살표 연결선 289792"/>
          <p:cNvCxnSpPr/>
          <p:nvPr/>
        </p:nvCxnSpPr>
        <p:spPr>
          <a:xfrm flipV="1">
            <a:off x="3535728" y="4966248"/>
            <a:ext cx="987743" cy="1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797" name="직선 화살표 연결선 289796"/>
          <p:cNvCxnSpPr/>
          <p:nvPr/>
        </p:nvCxnSpPr>
        <p:spPr>
          <a:xfrm>
            <a:off x="3535731" y="5326288"/>
            <a:ext cx="1008577" cy="58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804" name="꺾인 연결선 289803"/>
          <p:cNvCxnSpPr/>
          <p:nvPr/>
        </p:nvCxnSpPr>
        <p:spPr>
          <a:xfrm rot="16200000" flipH="1">
            <a:off x="3214203" y="4647332"/>
            <a:ext cx="125648" cy="56965"/>
          </a:xfrm>
          <a:prstGeom prst="bentConnector3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오른쪽 화살표 141"/>
          <p:cNvSpPr/>
          <p:nvPr/>
        </p:nvSpPr>
        <p:spPr>
          <a:xfrm>
            <a:off x="1727683" y="3553880"/>
            <a:ext cx="756084" cy="861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3.5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</a:t>
            </a:r>
          </a:p>
        </p:txBody>
      </p:sp>
      <p:sp>
        <p:nvSpPr>
          <p:cNvPr id="6" name="모서리가 둥근 직사각형 120">
            <a:extLst>
              <a:ext uri="{FF2B5EF4-FFF2-40B4-BE49-F238E27FC236}">
                <a16:creationId xmlns:a16="http://schemas.microsoft.com/office/drawing/2014/main" id="{91B31F53-E901-FA40-8E38-4B77FD6C9451}"/>
              </a:ext>
            </a:extLst>
          </p:cNvPr>
          <p:cNvSpPr/>
          <p:nvPr/>
        </p:nvSpPr>
        <p:spPr>
          <a:xfrm>
            <a:off x="2222158" y="1672974"/>
            <a:ext cx="1593864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인덱스에서의 분할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21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924"/>
    </mc:Choice>
    <mc:Fallback xmlns="">
      <p:transition spd="slow" advTm="15792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동녘M" pitchFamily="18" charset="-127"/>
                <a:ea typeface="HY동녘M" pitchFamily="18" charset="-127"/>
              </a:rPr>
              <a:t>레코드의 특징</a:t>
            </a:r>
          </a:p>
        </p:txBody>
      </p: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1763688" y="3284984"/>
            <a:ext cx="5105401" cy="555625"/>
            <a:chOff x="1248" y="1152"/>
            <a:chExt cx="3216" cy="350"/>
          </a:xfrm>
        </p:grpSpPr>
        <p:sp>
          <p:nvSpPr>
            <p:cNvPr id="5" name="Line 29"/>
            <p:cNvSpPr>
              <a:spLocks noChangeShapeType="1"/>
            </p:cNvSpPr>
            <p:nvPr/>
          </p:nvSpPr>
          <p:spPr bwMode="auto">
            <a:xfrm>
              <a:off x="1440" y="150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gray">
            <a:xfrm rot="3419336">
              <a:off x="1261" y="1139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54D060"/>
                </a:gs>
                <a:gs pos="100000">
                  <a:srgbClr val="54D06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4D060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7" name="Text Box 30"/>
            <p:cNvSpPr txBox="1">
              <a:spLocks noChangeArrowheads="1"/>
            </p:cNvSpPr>
            <p:nvPr/>
          </p:nvSpPr>
          <p:spPr bwMode="auto">
            <a:xfrm>
              <a:off x="2013" y="1182"/>
              <a:ext cx="1797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필드의 개수는 동일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8" name="Text Box 31"/>
            <p:cNvSpPr txBox="1">
              <a:spLocks noChangeArrowheads="1"/>
            </p:cNvSpPr>
            <p:nvPr/>
          </p:nvSpPr>
          <p:spPr bwMode="gray">
            <a:xfrm>
              <a:off x="1296" y="116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1</a:t>
              </a:r>
            </a:p>
          </p:txBody>
        </p: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1763688" y="4046984"/>
            <a:ext cx="5105400" cy="555625"/>
            <a:chOff x="1248" y="1632"/>
            <a:chExt cx="3216" cy="350"/>
          </a:xfrm>
        </p:grpSpPr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1440" y="198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1" name="Rectangle 34"/>
            <p:cNvSpPr>
              <a:spLocks noChangeArrowheads="1"/>
            </p:cNvSpPr>
            <p:nvPr/>
          </p:nvSpPr>
          <p:spPr bwMode="gray">
            <a:xfrm rot="3419336">
              <a:off x="1261" y="1619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8E97EE"/>
                </a:gs>
                <a:gs pos="100000">
                  <a:srgbClr val="8E97EE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E97EE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Text Box 36"/>
            <p:cNvSpPr txBox="1">
              <a:spLocks noChangeArrowheads="1"/>
            </p:cNvSpPr>
            <p:nvPr/>
          </p:nvSpPr>
          <p:spPr bwMode="auto">
            <a:xfrm>
              <a:off x="2013" y="1677"/>
              <a:ext cx="205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각 필드의 크기는 고정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3" name="Text Box 37"/>
            <p:cNvSpPr txBox="1">
              <a:spLocks noChangeArrowheads="1"/>
            </p:cNvSpPr>
            <p:nvPr/>
          </p:nvSpPr>
          <p:spPr bwMode="gray">
            <a:xfrm>
              <a:off x="1296" y="164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2</a:t>
              </a:r>
            </a:p>
          </p:txBody>
        </p:sp>
      </p:grpSp>
      <p:grpSp>
        <p:nvGrpSpPr>
          <p:cNvPr id="14" name="Group 60"/>
          <p:cNvGrpSpPr>
            <a:grpSpLocks/>
          </p:cNvGrpSpPr>
          <p:nvPr/>
        </p:nvGrpSpPr>
        <p:grpSpPr bwMode="auto">
          <a:xfrm>
            <a:off x="1763688" y="4939159"/>
            <a:ext cx="5105400" cy="555625"/>
            <a:chOff x="1248" y="2194"/>
            <a:chExt cx="3216" cy="350"/>
          </a:xfrm>
        </p:grpSpPr>
        <p:sp>
          <p:nvSpPr>
            <p:cNvPr id="15" name="Line 40"/>
            <p:cNvSpPr>
              <a:spLocks noChangeShapeType="1"/>
            </p:cNvSpPr>
            <p:nvPr/>
          </p:nvSpPr>
          <p:spPr bwMode="auto">
            <a:xfrm>
              <a:off x="1440" y="254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6" name="Rectangle 39"/>
            <p:cNvSpPr>
              <a:spLocks noChangeArrowheads="1"/>
            </p:cNvSpPr>
            <p:nvPr/>
          </p:nvSpPr>
          <p:spPr bwMode="gray">
            <a:xfrm rot="3419336">
              <a:off x="1261" y="2181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4383E1"/>
                </a:gs>
                <a:gs pos="100000">
                  <a:srgbClr val="438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4383E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7" name="Text Box 41"/>
            <p:cNvSpPr txBox="1">
              <a:spLocks noChangeArrowheads="1"/>
            </p:cNvSpPr>
            <p:nvPr/>
          </p:nvSpPr>
          <p:spPr bwMode="auto">
            <a:xfrm>
              <a:off x="2013" y="2217"/>
              <a:ext cx="2443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모든 레코드의 크기는 동일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8" name="Text Box 42"/>
            <p:cNvSpPr txBox="1">
              <a:spLocks noChangeArrowheads="1"/>
            </p:cNvSpPr>
            <p:nvPr/>
          </p:nvSpPr>
          <p:spPr bwMode="gray">
            <a:xfrm>
              <a:off x="1296" y="2208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3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6B2FC3-9A66-AAA8-8A8D-13FE78A2E741}"/>
              </a:ext>
            </a:extLst>
          </p:cNvPr>
          <p:cNvSpPr/>
          <p:nvPr/>
        </p:nvSpPr>
        <p:spPr>
          <a:xfrm>
            <a:off x="2978126" y="1358549"/>
            <a:ext cx="5901531" cy="1696248"/>
          </a:xfrm>
          <a:prstGeom prst="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이재영   </a:t>
            </a:r>
            <a:r>
              <a:rPr lang="en-US" altLang="ko-KR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2012096138   031-8041-0551      AI</a:t>
            </a:r>
          </a:p>
          <a:p>
            <a:pPr>
              <a:defRPr/>
            </a:pPr>
            <a:r>
              <a:rPr lang="ko-KR" altLang="en-US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장지웅   </a:t>
            </a:r>
            <a:r>
              <a:rPr lang="en-US" altLang="ko-KR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2013081194   031-8041-0554      DB</a:t>
            </a:r>
          </a:p>
          <a:p>
            <a:pPr>
              <a:defRPr/>
            </a:pPr>
            <a:r>
              <a:rPr lang="ko-KR" altLang="en-US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윤정현   </a:t>
            </a:r>
            <a:r>
              <a:rPr lang="en-US" altLang="ko-KR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2013083029   031-8041-0552      C++</a:t>
            </a:r>
          </a:p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sym typeface="Symbol" panose="05050102010706020507" pitchFamily="18" charset="2"/>
              </a:rPr>
              <a:t></a:t>
            </a:r>
            <a:endParaRPr lang="en-US" altLang="ko-KR" sz="1600" dirty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sym typeface="Symbol" panose="05050102010706020507" pitchFamily="18" charset="2"/>
              </a:rPr>
              <a:t></a:t>
            </a:r>
          </a:p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sym typeface="Symbol" panose="05050102010706020507" pitchFamily="18" charset="2"/>
              </a:rPr>
              <a:t></a:t>
            </a:r>
          </a:p>
        </p:txBody>
      </p:sp>
    </p:spTree>
    <p:extLst>
      <p:ext uri="{BB962C8B-B14F-4D97-AF65-F5344CB8AC3E}">
        <p14:creationId xmlns:p14="http://schemas.microsoft.com/office/powerpoint/2010/main" val="18407224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592981-B2BF-4ABC-A82D-4F1D3BD61973}" type="slidenum">
              <a:rPr lang="ko-KR" altLang="en-US"/>
              <a:pPr/>
              <a:t>40</a:t>
            </a:fld>
            <a:endParaRPr lang="en-US" altLang="ko-KR"/>
          </a:p>
        </p:txBody>
      </p:sp>
      <p:pic>
        <p:nvPicPr>
          <p:cNvPr id="289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63688" y="438401"/>
            <a:ext cx="6586769" cy="6230959"/>
          </a:xfrm>
        </p:spPr>
      </p:pic>
      <p:sp>
        <p:nvSpPr>
          <p:cNvPr id="289795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82" y="4811972"/>
            <a:ext cx="4894263" cy="1271587"/>
          </a:xfrm>
        </p:spPr>
        <p:txBody>
          <a:bodyPr/>
          <a:lstStyle/>
          <a:p>
            <a:r>
              <a:rPr lang="ko-KR" altLang="en-US" sz="2400" b="1" dirty="0"/>
              <a:t>일반적인 인덱스 구조</a:t>
            </a:r>
            <a:endParaRPr lang="en-US" altLang="ko-KR" sz="24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8331188" y="1941911"/>
            <a:ext cx="201252" cy="4141647"/>
            <a:chOff x="6155648" y="2204864"/>
            <a:chExt cx="180288" cy="3888432"/>
          </a:xfrm>
        </p:grpSpPr>
        <p:grpSp>
          <p:nvGrpSpPr>
            <p:cNvPr id="7" name="그룹 6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24" name="직선 화살표 연결선 2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21" name="직선 화살표 연결선 20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18" name="직선 화살표 연결선 17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15" name="직선 화살표 연결선 14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12" name="직선 화살표 연결선 1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모서리가 둥근 직사각형 26"/>
          <p:cNvSpPr/>
          <p:nvPr/>
        </p:nvSpPr>
        <p:spPr>
          <a:xfrm>
            <a:off x="323528" y="923745"/>
            <a:ext cx="1872208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 알고리즘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1730" y="1324749"/>
            <a:ext cx="3960440" cy="977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삭제할 레코드를 찾는다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필요하면 삭제한 공간을 처리한다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필요하면 인덱스에 반영한다</a:t>
            </a:r>
            <a:r>
              <a:rPr lang="en-US" altLang="ko-KR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48BDD-B41E-2056-09F1-C2007E949C0F}"/>
              </a:ext>
            </a:extLst>
          </p:cNvPr>
          <p:cNvSpPr txBox="1"/>
          <p:nvPr/>
        </p:nvSpPr>
        <p:spPr>
          <a:xfrm>
            <a:off x="5292080" y="3447774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-1</a:t>
            </a:r>
            <a:endParaRPr lang="ko-KR" altLang="en-US" sz="105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4AC69-B2CC-2C50-776B-9217D66AEB06}"/>
              </a:ext>
            </a:extLst>
          </p:cNvPr>
          <p:cNvSpPr txBox="1"/>
          <p:nvPr/>
        </p:nvSpPr>
        <p:spPr>
          <a:xfrm>
            <a:off x="5293937" y="3651838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74958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592981-B2BF-4ABC-A82D-4F1D3BD61973}" type="slidenum">
              <a:rPr lang="ko-KR" altLang="en-US"/>
              <a:pPr/>
              <a:t>41</a:t>
            </a:fld>
            <a:endParaRPr lang="en-US" altLang="ko-KR"/>
          </a:p>
        </p:txBody>
      </p:sp>
      <p:pic>
        <p:nvPicPr>
          <p:cNvPr id="289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63688" y="438401"/>
            <a:ext cx="6586769" cy="6230959"/>
          </a:xfrm>
        </p:spPr>
      </p:pic>
      <p:sp>
        <p:nvSpPr>
          <p:cNvPr id="289795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82" y="4811972"/>
            <a:ext cx="4894263" cy="1271587"/>
          </a:xfrm>
        </p:spPr>
        <p:txBody>
          <a:bodyPr/>
          <a:lstStyle/>
          <a:p>
            <a:r>
              <a:rPr lang="ko-KR" altLang="en-US" sz="2400" b="1" dirty="0"/>
              <a:t>일반적인 인덱스 구조</a:t>
            </a:r>
            <a:endParaRPr lang="en-US" altLang="ko-KR" sz="24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8331188" y="1941911"/>
            <a:ext cx="201252" cy="4141647"/>
            <a:chOff x="6155648" y="2204864"/>
            <a:chExt cx="180288" cy="3888432"/>
          </a:xfrm>
        </p:grpSpPr>
        <p:grpSp>
          <p:nvGrpSpPr>
            <p:cNvPr id="7" name="그룹 6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24" name="직선 화살표 연결선 2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21" name="직선 화살표 연결선 20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18" name="직선 화살표 연결선 17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15" name="직선 화살표 연결선 14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12" name="직선 화살표 연결선 1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모서리가 둥근 직사각형 26"/>
          <p:cNvSpPr/>
          <p:nvPr/>
        </p:nvSpPr>
        <p:spPr>
          <a:xfrm>
            <a:off x="323528" y="923745"/>
            <a:ext cx="1872208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 알고리즘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1730" y="1324749"/>
            <a:ext cx="3960440" cy="977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삭제할 레코드를 찾는다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필요하면 삭제한 공간을 처리한다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필요하면 인덱스에 반영한다</a:t>
            </a:r>
            <a:r>
              <a:rPr lang="en-US" altLang="ko-KR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48BDD-B41E-2056-09F1-C2007E949C0F}"/>
              </a:ext>
            </a:extLst>
          </p:cNvPr>
          <p:cNvSpPr txBox="1"/>
          <p:nvPr/>
        </p:nvSpPr>
        <p:spPr>
          <a:xfrm>
            <a:off x="5292080" y="3447774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-1</a:t>
            </a:r>
            <a:endParaRPr lang="ko-KR" altLang="en-US" sz="105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4AC69-B2CC-2C50-776B-9217D66AEB06}"/>
              </a:ext>
            </a:extLst>
          </p:cNvPr>
          <p:cNvSpPr txBox="1"/>
          <p:nvPr/>
        </p:nvSpPr>
        <p:spPr>
          <a:xfrm>
            <a:off x="5293937" y="3651838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-2</a:t>
            </a:r>
            <a:endParaRPr lang="ko-KR" altLang="en-US" sz="1050" b="1" dirty="0"/>
          </a:p>
        </p:txBody>
      </p:sp>
      <p:sp>
        <p:nvSpPr>
          <p:cNvPr id="4" name="모서리가 둥근 직사각형 29">
            <a:extLst>
              <a:ext uri="{FF2B5EF4-FFF2-40B4-BE49-F238E27FC236}">
                <a16:creationId xmlns:a16="http://schemas.microsoft.com/office/drawing/2014/main" id="{0C8491BE-794E-28A1-7EAE-BC7B32AE3BCC}"/>
              </a:ext>
            </a:extLst>
          </p:cNvPr>
          <p:cNvSpPr/>
          <p:nvPr/>
        </p:nvSpPr>
        <p:spPr>
          <a:xfrm>
            <a:off x="395536" y="2942834"/>
            <a:ext cx="1152128" cy="2990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Delete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4-1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D4A8882-10C6-976E-B127-E3B4F67FD829}"/>
              </a:ext>
            </a:extLst>
          </p:cNvPr>
          <p:cNvCxnSpPr/>
          <p:nvPr/>
        </p:nvCxnSpPr>
        <p:spPr>
          <a:xfrm>
            <a:off x="4869023" y="3590377"/>
            <a:ext cx="381642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592981-B2BF-4ABC-A82D-4F1D3BD61973}" type="slidenum">
              <a:rPr lang="ko-KR" altLang="en-US"/>
              <a:pPr/>
              <a:t>42</a:t>
            </a:fld>
            <a:endParaRPr lang="en-US" altLang="ko-KR"/>
          </a:p>
        </p:txBody>
      </p:sp>
      <p:pic>
        <p:nvPicPr>
          <p:cNvPr id="289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63688" y="438401"/>
            <a:ext cx="6586769" cy="6230959"/>
          </a:xfrm>
        </p:spPr>
      </p:pic>
      <p:sp>
        <p:nvSpPr>
          <p:cNvPr id="289795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82" y="4811972"/>
            <a:ext cx="4894263" cy="1271587"/>
          </a:xfrm>
        </p:spPr>
        <p:txBody>
          <a:bodyPr/>
          <a:lstStyle/>
          <a:p>
            <a:r>
              <a:rPr lang="ko-KR" altLang="en-US" sz="2400" b="1" dirty="0"/>
              <a:t>일반적인 인덱스 구조</a:t>
            </a:r>
            <a:endParaRPr lang="en-US" altLang="ko-KR" sz="24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8331188" y="1941911"/>
            <a:ext cx="201252" cy="4141647"/>
            <a:chOff x="6155648" y="2204864"/>
            <a:chExt cx="180288" cy="3888432"/>
          </a:xfrm>
        </p:grpSpPr>
        <p:grpSp>
          <p:nvGrpSpPr>
            <p:cNvPr id="7" name="그룹 6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24" name="직선 화살표 연결선 2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21" name="직선 화살표 연결선 20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18" name="직선 화살표 연결선 17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15" name="직선 화살표 연결선 14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12" name="직선 화살표 연결선 1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모서리가 둥근 직사각형 26"/>
          <p:cNvSpPr/>
          <p:nvPr/>
        </p:nvSpPr>
        <p:spPr>
          <a:xfrm>
            <a:off x="323528" y="923745"/>
            <a:ext cx="1872208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 알고리즘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1730" y="1324749"/>
            <a:ext cx="3960440" cy="977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삭제할 레코드를 찾는다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필요하면 삭제한 공간을 처리한다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필요하면 인덱스에 반영한다</a:t>
            </a:r>
            <a:r>
              <a:rPr lang="en-US" altLang="ko-KR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48BDD-B41E-2056-09F1-C2007E949C0F}"/>
              </a:ext>
            </a:extLst>
          </p:cNvPr>
          <p:cNvSpPr txBox="1"/>
          <p:nvPr/>
        </p:nvSpPr>
        <p:spPr>
          <a:xfrm>
            <a:off x="5292080" y="3447774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-1</a:t>
            </a:r>
            <a:endParaRPr lang="ko-KR" altLang="en-US" sz="105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4AC69-B2CC-2C50-776B-9217D66AEB06}"/>
              </a:ext>
            </a:extLst>
          </p:cNvPr>
          <p:cNvSpPr txBox="1"/>
          <p:nvPr/>
        </p:nvSpPr>
        <p:spPr>
          <a:xfrm>
            <a:off x="5293937" y="3651838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-2</a:t>
            </a:r>
            <a:endParaRPr lang="ko-KR" altLang="en-US" sz="1050" b="1" dirty="0"/>
          </a:p>
        </p:txBody>
      </p:sp>
      <p:sp>
        <p:nvSpPr>
          <p:cNvPr id="4" name="모서리가 둥근 직사각형 29">
            <a:extLst>
              <a:ext uri="{FF2B5EF4-FFF2-40B4-BE49-F238E27FC236}">
                <a16:creationId xmlns:a16="http://schemas.microsoft.com/office/drawing/2014/main" id="{0C8491BE-794E-28A1-7EAE-BC7B32AE3BCC}"/>
              </a:ext>
            </a:extLst>
          </p:cNvPr>
          <p:cNvSpPr/>
          <p:nvPr/>
        </p:nvSpPr>
        <p:spPr>
          <a:xfrm>
            <a:off x="395536" y="2942834"/>
            <a:ext cx="1152128" cy="2990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Delete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4-1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D4A8882-10C6-976E-B127-E3B4F67FD829}"/>
              </a:ext>
            </a:extLst>
          </p:cNvPr>
          <p:cNvCxnSpPr/>
          <p:nvPr/>
        </p:nvCxnSpPr>
        <p:spPr>
          <a:xfrm>
            <a:off x="4869023" y="3590377"/>
            <a:ext cx="381642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9">
            <a:extLst>
              <a:ext uri="{FF2B5EF4-FFF2-40B4-BE49-F238E27FC236}">
                <a16:creationId xmlns:a16="http://schemas.microsoft.com/office/drawing/2014/main" id="{48711BA6-EA29-EF91-A539-BE58C4174570}"/>
              </a:ext>
            </a:extLst>
          </p:cNvPr>
          <p:cNvSpPr/>
          <p:nvPr/>
        </p:nvSpPr>
        <p:spPr>
          <a:xfrm>
            <a:off x="395536" y="3291310"/>
            <a:ext cx="1152128" cy="2990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Delete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4-2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38F5AE8-2F9D-054C-F463-D9BB195F9ED3}"/>
              </a:ext>
            </a:extLst>
          </p:cNvPr>
          <p:cNvCxnSpPr/>
          <p:nvPr/>
        </p:nvCxnSpPr>
        <p:spPr>
          <a:xfrm>
            <a:off x="4874810" y="3809947"/>
            <a:ext cx="381642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2DA8E31-073F-8493-0095-DA52C1EA6E20}"/>
              </a:ext>
            </a:extLst>
          </p:cNvPr>
          <p:cNvCxnSpPr>
            <a:cxnSpLocks/>
          </p:cNvCxnSpPr>
          <p:nvPr/>
        </p:nvCxnSpPr>
        <p:spPr>
          <a:xfrm>
            <a:off x="1691680" y="3917253"/>
            <a:ext cx="223224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9E86184-500E-8CD0-C3C2-7CB82E50EEAA}"/>
              </a:ext>
            </a:extLst>
          </p:cNvPr>
          <p:cNvSpPr txBox="1"/>
          <p:nvPr/>
        </p:nvSpPr>
        <p:spPr>
          <a:xfrm>
            <a:off x="5310592" y="4006280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-1</a:t>
            </a:r>
            <a:endParaRPr lang="ko-KR" altLang="en-US" sz="105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C3E979-AF1E-9F8A-F16B-AB645F6CAD05}"/>
              </a:ext>
            </a:extLst>
          </p:cNvPr>
          <p:cNvSpPr txBox="1"/>
          <p:nvPr/>
        </p:nvSpPr>
        <p:spPr>
          <a:xfrm>
            <a:off x="5312449" y="4210344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39229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592981-B2BF-4ABC-A82D-4F1D3BD61973}" type="slidenum">
              <a:rPr lang="ko-KR" altLang="en-US"/>
              <a:pPr/>
              <a:t>43</a:t>
            </a:fld>
            <a:endParaRPr lang="en-US" altLang="ko-KR"/>
          </a:p>
        </p:txBody>
      </p:sp>
      <p:pic>
        <p:nvPicPr>
          <p:cNvPr id="289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63688" y="438401"/>
            <a:ext cx="6586769" cy="6230959"/>
          </a:xfrm>
        </p:spPr>
      </p:pic>
      <p:sp>
        <p:nvSpPr>
          <p:cNvPr id="289795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82" y="4811972"/>
            <a:ext cx="4894263" cy="1271587"/>
          </a:xfrm>
        </p:spPr>
        <p:txBody>
          <a:bodyPr/>
          <a:lstStyle/>
          <a:p>
            <a:r>
              <a:rPr lang="ko-KR" altLang="en-US" sz="2400" b="1" dirty="0"/>
              <a:t>일반적인 인덱스 구조</a:t>
            </a:r>
            <a:endParaRPr lang="en-US" altLang="ko-KR" sz="24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8331188" y="1941911"/>
            <a:ext cx="201252" cy="4141647"/>
            <a:chOff x="6155648" y="2204864"/>
            <a:chExt cx="180288" cy="3888432"/>
          </a:xfrm>
        </p:grpSpPr>
        <p:grpSp>
          <p:nvGrpSpPr>
            <p:cNvPr id="7" name="그룹 6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24" name="직선 화살표 연결선 2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21" name="직선 화살표 연결선 20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18" name="직선 화살표 연결선 17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15" name="직선 화살표 연결선 14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12" name="직선 화살표 연결선 1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모서리가 둥근 직사각형 26"/>
          <p:cNvSpPr/>
          <p:nvPr/>
        </p:nvSpPr>
        <p:spPr>
          <a:xfrm>
            <a:off x="323528" y="923745"/>
            <a:ext cx="1872208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 알고리즘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1730" y="1324749"/>
            <a:ext cx="3960440" cy="977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삭제할 레코드를 찾는다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필요하면 삭제한 공간을 처리한다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필요하면 인덱스에 반영한다</a:t>
            </a:r>
            <a:r>
              <a:rPr lang="en-US" altLang="ko-KR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48BDD-B41E-2056-09F1-C2007E949C0F}"/>
              </a:ext>
            </a:extLst>
          </p:cNvPr>
          <p:cNvSpPr txBox="1"/>
          <p:nvPr/>
        </p:nvSpPr>
        <p:spPr>
          <a:xfrm>
            <a:off x="5292080" y="3447774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-1</a:t>
            </a:r>
            <a:endParaRPr lang="ko-KR" altLang="en-US" sz="105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4AC69-B2CC-2C50-776B-9217D66AEB06}"/>
              </a:ext>
            </a:extLst>
          </p:cNvPr>
          <p:cNvSpPr txBox="1"/>
          <p:nvPr/>
        </p:nvSpPr>
        <p:spPr>
          <a:xfrm>
            <a:off x="5293937" y="3651838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-2</a:t>
            </a:r>
            <a:endParaRPr lang="ko-KR" altLang="en-US" sz="1050" b="1" dirty="0"/>
          </a:p>
        </p:txBody>
      </p:sp>
      <p:sp>
        <p:nvSpPr>
          <p:cNvPr id="4" name="모서리가 둥근 직사각형 29">
            <a:extLst>
              <a:ext uri="{FF2B5EF4-FFF2-40B4-BE49-F238E27FC236}">
                <a16:creationId xmlns:a16="http://schemas.microsoft.com/office/drawing/2014/main" id="{0C8491BE-794E-28A1-7EAE-BC7B32AE3BCC}"/>
              </a:ext>
            </a:extLst>
          </p:cNvPr>
          <p:cNvSpPr/>
          <p:nvPr/>
        </p:nvSpPr>
        <p:spPr>
          <a:xfrm>
            <a:off x="395536" y="2942834"/>
            <a:ext cx="1152128" cy="2990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Delete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4-1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D4A8882-10C6-976E-B127-E3B4F67FD829}"/>
              </a:ext>
            </a:extLst>
          </p:cNvPr>
          <p:cNvCxnSpPr/>
          <p:nvPr/>
        </p:nvCxnSpPr>
        <p:spPr>
          <a:xfrm>
            <a:off x="4869023" y="3590377"/>
            <a:ext cx="381642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9">
            <a:extLst>
              <a:ext uri="{FF2B5EF4-FFF2-40B4-BE49-F238E27FC236}">
                <a16:creationId xmlns:a16="http://schemas.microsoft.com/office/drawing/2014/main" id="{48711BA6-EA29-EF91-A539-BE58C4174570}"/>
              </a:ext>
            </a:extLst>
          </p:cNvPr>
          <p:cNvSpPr/>
          <p:nvPr/>
        </p:nvSpPr>
        <p:spPr>
          <a:xfrm>
            <a:off x="395536" y="3291310"/>
            <a:ext cx="1152128" cy="2990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Delete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4-2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38F5AE8-2F9D-054C-F463-D9BB195F9ED3}"/>
              </a:ext>
            </a:extLst>
          </p:cNvPr>
          <p:cNvCxnSpPr/>
          <p:nvPr/>
        </p:nvCxnSpPr>
        <p:spPr>
          <a:xfrm>
            <a:off x="4874810" y="3809947"/>
            <a:ext cx="381642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2DA8E31-073F-8493-0095-DA52C1EA6E20}"/>
              </a:ext>
            </a:extLst>
          </p:cNvPr>
          <p:cNvCxnSpPr>
            <a:cxnSpLocks/>
          </p:cNvCxnSpPr>
          <p:nvPr/>
        </p:nvCxnSpPr>
        <p:spPr>
          <a:xfrm>
            <a:off x="1691680" y="3917253"/>
            <a:ext cx="223224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9E86184-500E-8CD0-C3C2-7CB82E50EEAA}"/>
              </a:ext>
            </a:extLst>
          </p:cNvPr>
          <p:cNvSpPr txBox="1"/>
          <p:nvPr/>
        </p:nvSpPr>
        <p:spPr>
          <a:xfrm>
            <a:off x="5310592" y="4006280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-1</a:t>
            </a:r>
            <a:endParaRPr lang="ko-KR" altLang="en-US" sz="105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C3E979-AF1E-9F8A-F16B-AB645F6CAD05}"/>
              </a:ext>
            </a:extLst>
          </p:cNvPr>
          <p:cNvSpPr txBox="1"/>
          <p:nvPr/>
        </p:nvSpPr>
        <p:spPr>
          <a:xfrm>
            <a:off x="5312449" y="4210344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-2</a:t>
            </a:r>
            <a:endParaRPr lang="ko-KR" altLang="en-US" sz="1050" b="1" dirty="0"/>
          </a:p>
        </p:txBody>
      </p:sp>
      <p:sp>
        <p:nvSpPr>
          <p:cNvPr id="33" name="모서리가 둥근 직사각형 29">
            <a:extLst>
              <a:ext uri="{FF2B5EF4-FFF2-40B4-BE49-F238E27FC236}">
                <a16:creationId xmlns:a16="http://schemas.microsoft.com/office/drawing/2014/main" id="{CD92C8FA-58D2-701D-F1FC-D92CA20C99B8}"/>
              </a:ext>
            </a:extLst>
          </p:cNvPr>
          <p:cNvSpPr/>
          <p:nvPr/>
        </p:nvSpPr>
        <p:spPr>
          <a:xfrm>
            <a:off x="392860" y="3631980"/>
            <a:ext cx="1152128" cy="5941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Delete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5-1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Delete 5-2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Delete 5-3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FCCCAB-E1EA-9420-F2B0-D879800E6669}"/>
              </a:ext>
            </a:extLst>
          </p:cNvPr>
          <p:cNvSpPr txBox="1"/>
          <p:nvPr/>
        </p:nvSpPr>
        <p:spPr>
          <a:xfrm>
            <a:off x="5309441" y="4403253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-3</a:t>
            </a:r>
            <a:endParaRPr lang="ko-KR" altLang="en-US" sz="1050" b="1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F82089C-1341-7987-6AE3-D2E4123F6502}"/>
              </a:ext>
            </a:extLst>
          </p:cNvPr>
          <p:cNvCxnSpPr/>
          <p:nvPr/>
        </p:nvCxnSpPr>
        <p:spPr>
          <a:xfrm>
            <a:off x="4863236" y="4145534"/>
            <a:ext cx="381642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87DF336-641D-0ACD-1B01-545D2EA4667F}"/>
              </a:ext>
            </a:extLst>
          </p:cNvPr>
          <p:cNvCxnSpPr/>
          <p:nvPr/>
        </p:nvCxnSpPr>
        <p:spPr>
          <a:xfrm>
            <a:off x="4869023" y="4365104"/>
            <a:ext cx="381642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81DBBFF-9F58-2ECC-7735-2BA631D63CF6}"/>
              </a:ext>
            </a:extLst>
          </p:cNvPr>
          <p:cNvCxnSpPr/>
          <p:nvPr/>
        </p:nvCxnSpPr>
        <p:spPr>
          <a:xfrm>
            <a:off x="4874810" y="4546406"/>
            <a:ext cx="381642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폭발: 8pt 39">
            <a:extLst>
              <a:ext uri="{FF2B5EF4-FFF2-40B4-BE49-F238E27FC236}">
                <a16:creationId xmlns:a16="http://schemas.microsoft.com/office/drawing/2014/main" id="{DD875BF2-7112-A6F3-E32B-B696D3EE1FAD}"/>
              </a:ext>
            </a:extLst>
          </p:cNvPr>
          <p:cNvSpPr/>
          <p:nvPr/>
        </p:nvSpPr>
        <p:spPr>
          <a:xfrm rot="20560066">
            <a:off x="7132781" y="3186838"/>
            <a:ext cx="1728189" cy="1286080"/>
          </a:xfrm>
          <a:prstGeom prst="irregularSeal1">
            <a:avLst/>
          </a:prstGeom>
          <a:solidFill>
            <a:srgbClr val="FF66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병합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66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592981-B2BF-4ABC-A82D-4F1D3BD61973}" type="slidenum">
              <a:rPr lang="ko-KR" altLang="en-US"/>
              <a:pPr/>
              <a:t>44</a:t>
            </a:fld>
            <a:endParaRPr lang="en-US" altLang="ko-KR"/>
          </a:p>
        </p:txBody>
      </p:sp>
      <p:pic>
        <p:nvPicPr>
          <p:cNvPr id="289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63688" y="438401"/>
            <a:ext cx="6586769" cy="6230959"/>
          </a:xfrm>
        </p:spPr>
      </p:pic>
      <p:sp>
        <p:nvSpPr>
          <p:cNvPr id="289795" name="Rectangle 3"/>
          <p:cNvSpPr>
            <a:spLocks noGrp="1" noChangeArrowheads="1"/>
          </p:cNvSpPr>
          <p:nvPr>
            <p:ph type="title"/>
          </p:nvPr>
        </p:nvSpPr>
        <p:spPr>
          <a:xfrm>
            <a:off x="214282" y="4811972"/>
            <a:ext cx="4894263" cy="1271587"/>
          </a:xfrm>
        </p:spPr>
        <p:txBody>
          <a:bodyPr/>
          <a:lstStyle/>
          <a:p>
            <a:r>
              <a:rPr lang="ko-KR" altLang="en-US" sz="2400" b="1" dirty="0"/>
              <a:t>일반적인 인덱스 구조</a:t>
            </a:r>
            <a:endParaRPr lang="en-US" altLang="ko-KR" sz="24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8331188" y="1941911"/>
            <a:ext cx="201252" cy="4141647"/>
            <a:chOff x="6155648" y="2204864"/>
            <a:chExt cx="180288" cy="3888432"/>
          </a:xfrm>
        </p:grpSpPr>
        <p:grpSp>
          <p:nvGrpSpPr>
            <p:cNvPr id="7" name="그룹 6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24" name="직선 화살표 연결선 2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21" name="직선 화살표 연결선 20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18" name="직선 화살표 연결선 17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15" name="직선 화살표 연결선 14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12" name="직선 화살표 연결선 1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모서리가 둥근 직사각형 26"/>
          <p:cNvSpPr/>
          <p:nvPr/>
        </p:nvSpPr>
        <p:spPr>
          <a:xfrm>
            <a:off x="323528" y="923745"/>
            <a:ext cx="1872208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 알고리즘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1730" y="1324749"/>
            <a:ext cx="3960440" cy="977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삭제할 레코드를 찾는다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필요하면 삭제한 공간을 처리한다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필요하면 인덱스에 반영한다</a:t>
            </a:r>
            <a:r>
              <a:rPr lang="en-US" altLang="ko-KR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48BDD-B41E-2056-09F1-C2007E949C0F}"/>
              </a:ext>
            </a:extLst>
          </p:cNvPr>
          <p:cNvSpPr txBox="1"/>
          <p:nvPr/>
        </p:nvSpPr>
        <p:spPr>
          <a:xfrm>
            <a:off x="5292080" y="3447774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-1</a:t>
            </a:r>
            <a:endParaRPr lang="ko-KR" altLang="en-US" sz="105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4AC69-B2CC-2C50-776B-9217D66AEB06}"/>
              </a:ext>
            </a:extLst>
          </p:cNvPr>
          <p:cNvSpPr txBox="1"/>
          <p:nvPr/>
        </p:nvSpPr>
        <p:spPr>
          <a:xfrm>
            <a:off x="5293937" y="3651838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-2</a:t>
            </a:r>
            <a:endParaRPr lang="ko-KR" altLang="en-US" sz="1050" b="1" dirty="0"/>
          </a:p>
        </p:txBody>
      </p:sp>
      <p:sp>
        <p:nvSpPr>
          <p:cNvPr id="4" name="모서리가 둥근 직사각형 29">
            <a:extLst>
              <a:ext uri="{FF2B5EF4-FFF2-40B4-BE49-F238E27FC236}">
                <a16:creationId xmlns:a16="http://schemas.microsoft.com/office/drawing/2014/main" id="{0C8491BE-794E-28A1-7EAE-BC7B32AE3BCC}"/>
              </a:ext>
            </a:extLst>
          </p:cNvPr>
          <p:cNvSpPr/>
          <p:nvPr/>
        </p:nvSpPr>
        <p:spPr>
          <a:xfrm>
            <a:off x="395536" y="2942834"/>
            <a:ext cx="1152128" cy="2990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Delete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4-1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D4A8882-10C6-976E-B127-E3B4F67FD829}"/>
              </a:ext>
            </a:extLst>
          </p:cNvPr>
          <p:cNvCxnSpPr/>
          <p:nvPr/>
        </p:nvCxnSpPr>
        <p:spPr>
          <a:xfrm>
            <a:off x="4869023" y="3590377"/>
            <a:ext cx="381642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9">
            <a:extLst>
              <a:ext uri="{FF2B5EF4-FFF2-40B4-BE49-F238E27FC236}">
                <a16:creationId xmlns:a16="http://schemas.microsoft.com/office/drawing/2014/main" id="{48711BA6-EA29-EF91-A539-BE58C4174570}"/>
              </a:ext>
            </a:extLst>
          </p:cNvPr>
          <p:cNvSpPr/>
          <p:nvPr/>
        </p:nvSpPr>
        <p:spPr>
          <a:xfrm>
            <a:off x="395536" y="3291310"/>
            <a:ext cx="1152128" cy="29906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Delete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4-2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38F5AE8-2F9D-054C-F463-D9BB195F9ED3}"/>
              </a:ext>
            </a:extLst>
          </p:cNvPr>
          <p:cNvCxnSpPr/>
          <p:nvPr/>
        </p:nvCxnSpPr>
        <p:spPr>
          <a:xfrm>
            <a:off x="4874810" y="3809947"/>
            <a:ext cx="381642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2DA8E31-073F-8493-0095-DA52C1EA6E20}"/>
              </a:ext>
            </a:extLst>
          </p:cNvPr>
          <p:cNvCxnSpPr>
            <a:cxnSpLocks/>
          </p:cNvCxnSpPr>
          <p:nvPr/>
        </p:nvCxnSpPr>
        <p:spPr>
          <a:xfrm>
            <a:off x="1691680" y="3917253"/>
            <a:ext cx="2232248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9E86184-500E-8CD0-C3C2-7CB82E50EEAA}"/>
              </a:ext>
            </a:extLst>
          </p:cNvPr>
          <p:cNvSpPr txBox="1"/>
          <p:nvPr/>
        </p:nvSpPr>
        <p:spPr>
          <a:xfrm>
            <a:off x="5310592" y="4006280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-1</a:t>
            </a:r>
            <a:endParaRPr lang="ko-KR" altLang="en-US" sz="105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C3E979-AF1E-9F8A-F16B-AB645F6CAD05}"/>
              </a:ext>
            </a:extLst>
          </p:cNvPr>
          <p:cNvSpPr txBox="1"/>
          <p:nvPr/>
        </p:nvSpPr>
        <p:spPr>
          <a:xfrm>
            <a:off x="5312449" y="4210344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-2</a:t>
            </a:r>
            <a:endParaRPr lang="ko-KR" altLang="en-US" sz="1050" b="1" dirty="0"/>
          </a:p>
        </p:txBody>
      </p:sp>
      <p:sp>
        <p:nvSpPr>
          <p:cNvPr id="33" name="모서리가 둥근 직사각형 29">
            <a:extLst>
              <a:ext uri="{FF2B5EF4-FFF2-40B4-BE49-F238E27FC236}">
                <a16:creationId xmlns:a16="http://schemas.microsoft.com/office/drawing/2014/main" id="{CD92C8FA-58D2-701D-F1FC-D92CA20C99B8}"/>
              </a:ext>
            </a:extLst>
          </p:cNvPr>
          <p:cNvSpPr/>
          <p:nvPr/>
        </p:nvSpPr>
        <p:spPr>
          <a:xfrm>
            <a:off x="392860" y="3631980"/>
            <a:ext cx="1152128" cy="5941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Delete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5-1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Delete 5-2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Delete 5-3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FCCCAB-E1EA-9420-F2B0-D879800E6669}"/>
              </a:ext>
            </a:extLst>
          </p:cNvPr>
          <p:cNvSpPr txBox="1"/>
          <p:nvPr/>
        </p:nvSpPr>
        <p:spPr>
          <a:xfrm>
            <a:off x="5309441" y="4403253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-3</a:t>
            </a:r>
            <a:endParaRPr lang="ko-KR" altLang="en-US" sz="1050" b="1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F82089C-1341-7987-6AE3-D2E4123F6502}"/>
              </a:ext>
            </a:extLst>
          </p:cNvPr>
          <p:cNvCxnSpPr/>
          <p:nvPr/>
        </p:nvCxnSpPr>
        <p:spPr>
          <a:xfrm>
            <a:off x="4863236" y="4145534"/>
            <a:ext cx="381642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87DF336-641D-0ACD-1B01-545D2EA4667F}"/>
              </a:ext>
            </a:extLst>
          </p:cNvPr>
          <p:cNvCxnSpPr/>
          <p:nvPr/>
        </p:nvCxnSpPr>
        <p:spPr>
          <a:xfrm>
            <a:off x="4869023" y="4365104"/>
            <a:ext cx="381642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81DBBFF-9F58-2ECC-7735-2BA631D63CF6}"/>
              </a:ext>
            </a:extLst>
          </p:cNvPr>
          <p:cNvCxnSpPr/>
          <p:nvPr/>
        </p:nvCxnSpPr>
        <p:spPr>
          <a:xfrm>
            <a:off x="4874810" y="4546406"/>
            <a:ext cx="381642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폭발: 8pt 39">
            <a:extLst>
              <a:ext uri="{FF2B5EF4-FFF2-40B4-BE49-F238E27FC236}">
                <a16:creationId xmlns:a16="http://schemas.microsoft.com/office/drawing/2014/main" id="{DD875BF2-7112-A6F3-E32B-B696D3EE1FAD}"/>
              </a:ext>
            </a:extLst>
          </p:cNvPr>
          <p:cNvSpPr/>
          <p:nvPr/>
        </p:nvSpPr>
        <p:spPr>
          <a:xfrm rot="20560066">
            <a:off x="7132781" y="3186838"/>
            <a:ext cx="1728189" cy="1286080"/>
          </a:xfrm>
          <a:prstGeom prst="irregularSeal1">
            <a:avLst/>
          </a:prstGeom>
          <a:solidFill>
            <a:srgbClr val="FF66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병합</a:t>
            </a:r>
            <a:endParaRPr lang="ko-KR" altLang="en-US" dirty="0"/>
          </a:p>
        </p:txBody>
      </p:sp>
      <p:sp>
        <p:nvSpPr>
          <p:cNvPr id="41" name="모서리가 둥근 직사각형 30">
            <a:extLst>
              <a:ext uri="{FF2B5EF4-FFF2-40B4-BE49-F238E27FC236}">
                <a16:creationId xmlns:a16="http://schemas.microsoft.com/office/drawing/2014/main" id="{17612D8F-9652-E2BD-00FC-614B08CE11CA}"/>
              </a:ext>
            </a:extLst>
          </p:cNvPr>
          <p:cNvSpPr/>
          <p:nvPr/>
        </p:nvSpPr>
        <p:spPr>
          <a:xfrm>
            <a:off x="395536" y="6248605"/>
            <a:ext cx="4176464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삭제할 때 인덱스를 사용하는 것이 더 좋은가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1210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89038" y="2112963"/>
            <a:ext cx="7153275" cy="2959111"/>
            <a:chOff x="1189038" y="2112963"/>
            <a:chExt cx="7153275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357290" y="2563070"/>
              <a:ext cx="6800850" cy="216961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>
                <a:buAutoNum type="arabicPeriod"/>
              </a:pP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인덱스 </a:t>
              </a:r>
              <a:r>
                <a:rPr lang="ko-KR" altLang="en-US" sz="2800" dirty="0" err="1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화일의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크기는 어느 정도 일까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2.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인덱스 </a:t>
              </a:r>
              <a:r>
                <a:rPr lang="ko-KR" altLang="en-US" sz="2800" dirty="0" err="1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엔트리의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개수는 몇 개인가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3.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하나의 </a:t>
              </a:r>
              <a:r>
                <a:rPr lang="ko-KR" altLang="en-US" sz="2800" dirty="0" err="1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화일에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몇 개의 인덱스를 </a:t>
              </a:r>
              <a:r>
                <a:rPr lang="ko-KR" altLang="en-US" sz="2800" dirty="0" err="1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만들수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있을까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endParaRPr lang="en-US" altLang="ko-KR" sz="28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생각해 봅시다</a:t>
            </a:r>
            <a:r>
              <a:rPr lang="en-US" altLang="ko-KR">
                <a:latin typeface="HY동녘B" pitchFamily="18" charset="-127"/>
              </a:rPr>
              <a:t>.</a:t>
            </a:r>
            <a:endParaRPr lang="ko-KR" altLang="en-US">
              <a:latin typeface="HY동녘B" pitchFamily="18" charset="-127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92247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60FD52-5FD3-4760-9C04-9EFC01EE0268}" type="slidenum">
              <a:rPr lang="ko-KR" altLang="en-US"/>
              <a:pPr/>
              <a:t>46</a:t>
            </a:fld>
            <a:endParaRPr lang="en-US" altLang="ko-KR" dirty="0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714488"/>
            <a:ext cx="2363634" cy="4013200"/>
          </a:xfrm>
        </p:spPr>
        <p:txBody>
          <a:bodyPr/>
          <a:lstStyle/>
          <a:p>
            <a:r>
              <a:rPr lang="ko-KR" altLang="en-US" sz="2000" b="1" dirty="0" err="1"/>
              <a:t>순서화일의</a:t>
            </a:r>
            <a:r>
              <a:rPr lang="ko-KR" altLang="en-US" sz="2000" b="1" dirty="0"/>
              <a:t>  </a:t>
            </a:r>
            <a:r>
              <a:rPr lang="ko-KR" altLang="en-US" sz="2000" b="1" dirty="0" err="1"/>
              <a:t>순서키</a:t>
            </a:r>
            <a:r>
              <a:rPr lang="ko-KR" altLang="en-US" sz="2000" b="1" dirty="0"/>
              <a:t> 필드에 대한 기본 인덱스</a:t>
            </a:r>
            <a:endParaRPr lang="ko-KR" altLang="en-US" sz="3200" b="1" dirty="0"/>
          </a:p>
        </p:txBody>
      </p:sp>
      <p:pic>
        <p:nvPicPr>
          <p:cNvPr id="2887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634554" y="304800"/>
            <a:ext cx="6018909" cy="6196034"/>
          </a:xfrm>
        </p:spPr>
      </p:pic>
      <p:sp>
        <p:nvSpPr>
          <p:cNvPr id="2" name="직사각형 1"/>
          <p:cNvSpPr/>
          <p:nvPr/>
        </p:nvSpPr>
        <p:spPr>
          <a:xfrm>
            <a:off x="160462" y="308273"/>
            <a:ext cx="5184576" cy="6192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중복 없는 필드에 의한 </a:t>
            </a:r>
            <a:r>
              <a:rPr lang="ko-KR" altLang="en-US" sz="20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순서화일을</a:t>
            </a:r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위한 </a:t>
            </a:r>
            <a:endParaRPr lang="en-US" altLang="ko-KR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인덱스에 대하여 생각해 보자</a:t>
            </a: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/>
            <a:endParaRPr lang="en-US" altLang="ko-KR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앞에서 배운 방식으로 만들면 될까</a:t>
            </a: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algn="ctr"/>
            <a:endParaRPr lang="en-US" altLang="ko-KR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검색</a:t>
            </a: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삽입</a:t>
            </a: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 연산을 생각해보자</a:t>
            </a: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7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7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74097" y="-2218"/>
            <a:ext cx="3753989" cy="6443102"/>
          </a:xfrm>
        </p:spPr>
      </p:pic>
      <p:sp>
        <p:nvSpPr>
          <p:cNvPr id="2" name="직사각형 1"/>
          <p:cNvSpPr/>
          <p:nvPr/>
        </p:nvSpPr>
        <p:spPr>
          <a:xfrm>
            <a:off x="27664" y="12099"/>
            <a:ext cx="2342530" cy="6801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4102" y="2775738"/>
            <a:ext cx="1045152" cy="1216818"/>
            <a:chOff x="6588224" y="1556792"/>
            <a:chExt cx="864237" cy="1441457"/>
          </a:xfrm>
        </p:grpSpPr>
        <p:grpSp>
          <p:nvGrpSpPr>
            <p:cNvPr id="9" name="그룹 8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6588224" y="1988840"/>
              <a:ext cx="864237" cy="1009409"/>
              <a:chOff x="6588224" y="1556792"/>
              <a:chExt cx="864237" cy="1009409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588225" y="169797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948264" y="169797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588226" y="1839151"/>
                <a:ext cx="360040" cy="213535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948264" y="1839151"/>
                <a:ext cx="504056" cy="213535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588227" y="2053223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948265" y="2053223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6588275" y="2176213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948312" y="2176213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588322" y="2299198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948359" y="2299200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588369" y="2422185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948405" y="2422185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7" name="직선 화살표 연결선 6"/>
          <p:cNvCxnSpPr/>
          <p:nvPr/>
        </p:nvCxnSpPr>
        <p:spPr>
          <a:xfrm flipV="1">
            <a:off x="1298147" y="560397"/>
            <a:ext cx="1079163" cy="225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298147" y="3620307"/>
            <a:ext cx="1072047" cy="146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1298089" y="3931770"/>
            <a:ext cx="1076274" cy="193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6591" y="12099"/>
            <a:ext cx="4104456" cy="642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직사각형 90"/>
          <p:cNvSpPr/>
          <p:nvPr/>
        </p:nvSpPr>
        <p:spPr>
          <a:xfrm>
            <a:off x="4443406" y="39483"/>
            <a:ext cx="2216340" cy="6801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5020622" y="2806148"/>
            <a:ext cx="1045152" cy="1267945"/>
            <a:chOff x="6588224" y="1556792"/>
            <a:chExt cx="864237" cy="1502028"/>
          </a:xfrm>
        </p:grpSpPr>
        <p:grpSp>
          <p:nvGrpSpPr>
            <p:cNvPr id="122" name="그룹 121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144" name="직사각형 143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AA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142" name="직사각형 141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140" name="직사각형 139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6588224" y="1988840"/>
              <a:ext cx="864237" cy="1069980"/>
              <a:chOff x="6588224" y="1556792"/>
              <a:chExt cx="864237" cy="1069980"/>
            </a:xfrm>
          </p:grpSpPr>
          <p:sp>
            <p:nvSpPr>
              <p:cNvPr id="126" name="직사각형 125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6588225" y="169797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AE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6948264" y="169797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6588226" y="1839151"/>
                <a:ext cx="360040" cy="213535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6948264" y="1839151"/>
                <a:ext cx="504056" cy="213535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6588227" y="2053223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6948265" y="2053223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6588275" y="2176213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WP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6948312" y="2176213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6588322" y="2299197"/>
                <a:ext cx="360040" cy="183235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6948359" y="2299199"/>
                <a:ext cx="504056" cy="183235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6588369" y="2482754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ZI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6948405" y="2482756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46" name="직선 화살표 연결선 145"/>
          <p:cNvCxnSpPr/>
          <p:nvPr/>
        </p:nvCxnSpPr>
        <p:spPr>
          <a:xfrm flipV="1">
            <a:off x="5868144" y="557561"/>
            <a:ext cx="791602" cy="231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 flipV="1">
            <a:off x="5868144" y="582806"/>
            <a:ext cx="791602" cy="238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/>
          <p:nvPr/>
        </p:nvCxnSpPr>
        <p:spPr>
          <a:xfrm flipV="1">
            <a:off x="5868144" y="593952"/>
            <a:ext cx="791602" cy="251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 flipV="1">
            <a:off x="5869384" y="1275423"/>
            <a:ext cx="790362" cy="195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 flipV="1">
            <a:off x="5891440" y="1268760"/>
            <a:ext cx="783626" cy="210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>
            <a:off x="5880596" y="3643444"/>
            <a:ext cx="779150" cy="145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>
            <a:off x="5898037" y="3747266"/>
            <a:ext cx="761709" cy="1370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5898037" y="4020578"/>
            <a:ext cx="761709" cy="185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716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540"/>
    </mc:Choice>
    <mc:Fallback xmlns="">
      <p:transition spd="slow" advTm="3865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7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74097" y="-2218"/>
            <a:ext cx="3753989" cy="6443102"/>
          </a:xfrm>
        </p:spPr>
      </p:pic>
      <p:sp>
        <p:nvSpPr>
          <p:cNvPr id="2" name="직사각형 1"/>
          <p:cNvSpPr/>
          <p:nvPr/>
        </p:nvSpPr>
        <p:spPr>
          <a:xfrm>
            <a:off x="27664" y="12099"/>
            <a:ext cx="2342530" cy="6801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4102" y="2775738"/>
            <a:ext cx="1045152" cy="1216818"/>
            <a:chOff x="6588224" y="1556792"/>
            <a:chExt cx="864237" cy="1441457"/>
          </a:xfrm>
        </p:grpSpPr>
        <p:grpSp>
          <p:nvGrpSpPr>
            <p:cNvPr id="9" name="그룹 8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6588224" y="1988840"/>
              <a:ext cx="864237" cy="1009409"/>
              <a:chOff x="6588224" y="1556792"/>
              <a:chExt cx="864237" cy="1009409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588225" y="169797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948264" y="169797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588226" y="1839151"/>
                <a:ext cx="360040" cy="213535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948264" y="1839151"/>
                <a:ext cx="504056" cy="213535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588227" y="2053223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948265" y="2053223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6588275" y="2176213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948312" y="2176213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588322" y="2299198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948359" y="2299200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588369" y="2422185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948405" y="2422185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7" name="직선 화살표 연결선 6"/>
          <p:cNvCxnSpPr/>
          <p:nvPr/>
        </p:nvCxnSpPr>
        <p:spPr>
          <a:xfrm flipV="1">
            <a:off x="1298147" y="560397"/>
            <a:ext cx="1079163" cy="225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298147" y="3620307"/>
            <a:ext cx="1072047" cy="146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1298089" y="3931770"/>
            <a:ext cx="1076274" cy="193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6591" y="12099"/>
            <a:ext cx="4104456" cy="642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직사각형 90"/>
          <p:cNvSpPr/>
          <p:nvPr/>
        </p:nvSpPr>
        <p:spPr>
          <a:xfrm>
            <a:off x="4443406" y="39483"/>
            <a:ext cx="2216340" cy="6801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5020622" y="2806148"/>
            <a:ext cx="1045152" cy="1267945"/>
            <a:chOff x="6588224" y="1556792"/>
            <a:chExt cx="864237" cy="1502028"/>
          </a:xfrm>
        </p:grpSpPr>
        <p:grpSp>
          <p:nvGrpSpPr>
            <p:cNvPr id="122" name="그룹 121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144" name="직사각형 143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AA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142" name="직사각형 141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140" name="직사각형 139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6588224" y="1988840"/>
              <a:ext cx="864237" cy="1069980"/>
              <a:chOff x="6588224" y="1556792"/>
              <a:chExt cx="864237" cy="1069980"/>
            </a:xfrm>
          </p:grpSpPr>
          <p:sp>
            <p:nvSpPr>
              <p:cNvPr id="126" name="직사각형 125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6588225" y="169797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AE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6948264" y="169797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6588226" y="1839151"/>
                <a:ext cx="360040" cy="213535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6948264" y="1839151"/>
                <a:ext cx="504056" cy="213535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6588227" y="2053223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6948265" y="2053223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6588275" y="2176213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WP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6948312" y="2176213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6588322" y="2299197"/>
                <a:ext cx="360040" cy="183235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6948359" y="2299199"/>
                <a:ext cx="504056" cy="183235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6588369" y="2482754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ZI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6948405" y="2482756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46" name="직선 화살표 연결선 145"/>
          <p:cNvCxnSpPr/>
          <p:nvPr/>
        </p:nvCxnSpPr>
        <p:spPr>
          <a:xfrm flipV="1">
            <a:off x="5868144" y="557561"/>
            <a:ext cx="791602" cy="231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 flipV="1">
            <a:off x="5868144" y="582806"/>
            <a:ext cx="791602" cy="238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/>
          <p:nvPr/>
        </p:nvCxnSpPr>
        <p:spPr>
          <a:xfrm flipV="1">
            <a:off x="5868144" y="593952"/>
            <a:ext cx="791602" cy="251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 flipV="1">
            <a:off x="5869384" y="1275423"/>
            <a:ext cx="790362" cy="195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 flipV="1">
            <a:off x="5891440" y="1268760"/>
            <a:ext cx="783626" cy="210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>
            <a:off x="5880596" y="3643444"/>
            <a:ext cx="779150" cy="145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>
            <a:off x="5898037" y="3747266"/>
            <a:ext cx="761709" cy="1370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5898037" y="4020578"/>
            <a:ext cx="761709" cy="185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755576" y="1349570"/>
            <a:ext cx="3384376" cy="351383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불필요한 인덱스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엔트리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55576" y="1772816"/>
            <a:ext cx="3384376" cy="351383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파일에서의 블록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엑세스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증가</a:t>
            </a:r>
          </a:p>
        </p:txBody>
      </p:sp>
      <p:sp>
        <p:nvSpPr>
          <p:cNvPr id="69" name="폭발 2 68"/>
          <p:cNvSpPr/>
          <p:nvPr/>
        </p:nvSpPr>
        <p:spPr>
          <a:xfrm>
            <a:off x="3892172" y="113815"/>
            <a:ext cx="2736304" cy="2664296"/>
          </a:xfrm>
          <a:prstGeom prst="irregularSeal2">
            <a:avLst/>
          </a:prstGeom>
          <a:solidFill>
            <a:srgbClr val="FF0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문제가 뭐지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705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687"/>
    </mc:Choice>
    <mc:Fallback xmlns="">
      <p:transition spd="slow" advTm="4336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7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932040" y="442282"/>
            <a:ext cx="3753989" cy="6443102"/>
          </a:xfrm>
        </p:spPr>
      </p:pic>
      <p:sp>
        <p:nvSpPr>
          <p:cNvPr id="2" name="직사각형 1"/>
          <p:cNvSpPr/>
          <p:nvPr/>
        </p:nvSpPr>
        <p:spPr>
          <a:xfrm>
            <a:off x="4285607" y="456599"/>
            <a:ext cx="2342530" cy="642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672045" y="3220238"/>
            <a:ext cx="1045152" cy="1216818"/>
            <a:chOff x="6588224" y="1556792"/>
            <a:chExt cx="864237" cy="1441457"/>
          </a:xfrm>
        </p:grpSpPr>
        <p:grpSp>
          <p:nvGrpSpPr>
            <p:cNvPr id="9" name="그룹 8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6588224" y="1988840"/>
              <a:ext cx="864237" cy="1009409"/>
              <a:chOff x="6588224" y="1556792"/>
              <a:chExt cx="864237" cy="1009409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588225" y="169797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948264" y="169797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588226" y="1839151"/>
                <a:ext cx="360040" cy="213535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948264" y="1839151"/>
                <a:ext cx="504056" cy="213535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588227" y="2053223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948265" y="2053223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6588275" y="2176213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948312" y="2176213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588322" y="2299198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948359" y="2299200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588369" y="2422185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948405" y="2422185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7" name="직선 화살표 연결선 6"/>
          <p:cNvCxnSpPr/>
          <p:nvPr/>
        </p:nvCxnSpPr>
        <p:spPr>
          <a:xfrm flipV="1">
            <a:off x="5549979" y="1006803"/>
            <a:ext cx="1079163" cy="225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5564952" y="4061352"/>
            <a:ext cx="1072047" cy="146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555857" y="4382096"/>
            <a:ext cx="1076274" cy="193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2054179" y="5501996"/>
            <a:ext cx="3816424" cy="306207"/>
            <a:chOff x="539552" y="4653136"/>
            <a:chExt cx="3816424" cy="306207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539552" y="4653136"/>
              <a:ext cx="3816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3568" y="4653136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1115616" y="4653136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1547664" y="4653136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1979712" y="4653136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275856" y="4653136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3707904" y="4653136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139952" y="4653136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39552" y="4682344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</a:t>
              </a:r>
              <a:endParaRPr lang="ko-KR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71599" y="4682343"/>
              <a:ext cx="288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B</a:t>
              </a:r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403646" y="4682342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C</a:t>
              </a:r>
              <a:endParaRPr lang="ko-KR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63881" y="4682337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</a:t>
              </a:r>
              <a:endParaRPr lang="ko-KR" alt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95928" y="4682336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Z</a:t>
              </a:r>
              <a:endParaRPr lang="ko-KR" altLang="en-US" dirty="0"/>
            </a:p>
          </p:txBody>
        </p:sp>
      </p:grpSp>
      <p:sp>
        <p:nvSpPr>
          <p:cNvPr id="41" name="모서리가 둥근 사각형 설명선 40"/>
          <p:cNvSpPr/>
          <p:nvPr/>
        </p:nvSpPr>
        <p:spPr>
          <a:xfrm>
            <a:off x="1475656" y="3079993"/>
            <a:ext cx="3072436" cy="360040"/>
          </a:xfrm>
          <a:prstGeom prst="wedgeRoundRectCallout">
            <a:avLst>
              <a:gd name="adj1" fmla="val 56672"/>
              <a:gd name="adj2" fmla="val 789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인덱스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엔트리에서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키 필드의 의미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580090" y="3797697"/>
            <a:ext cx="2801206" cy="351383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특정 값이 아니라 값의 범위이다</a:t>
            </a:r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870" y="-9853"/>
            <a:ext cx="3160986" cy="299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352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382"/>
    </mc:Choice>
    <mc:Fallback xmlns="">
      <p:transition spd="slow" advTm="3173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42976" y="2112963"/>
            <a:ext cx="7560840" cy="2959111"/>
            <a:chOff x="1187624" y="2112963"/>
            <a:chExt cx="7154689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187624" y="2702473"/>
              <a:ext cx="6843735" cy="17535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/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자료구조에서 성능을 결정하는 가장 중요한 요소는 무엇이었나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 -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시간복잡도 측면에서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 -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공간복잡도 측면에서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동녘B" pitchFamily="18" charset="-127"/>
              </a:rPr>
              <a:t>기억을 되살려 봅시다</a:t>
            </a:r>
            <a:r>
              <a:rPr lang="en-US" altLang="ko-KR" dirty="0">
                <a:latin typeface="HY동녘B" pitchFamily="18" charset="-127"/>
              </a:rPr>
              <a:t>.</a:t>
            </a:r>
            <a:endParaRPr lang="ko-KR" altLang="en-US" dirty="0">
              <a:latin typeface="HY동녘B" pitchFamily="18" charset="-127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09877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27352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161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7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932040" y="0"/>
            <a:ext cx="3753989" cy="6443102"/>
          </a:xfrm>
        </p:spPr>
      </p:pic>
      <p:sp>
        <p:nvSpPr>
          <p:cNvPr id="2" name="직사각형 1"/>
          <p:cNvSpPr/>
          <p:nvPr/>
        </p:nvSpPr>
        <p:spPr>
          <a:xfrm>
            <a:off x="4285607" y="14317"/>
            <a:ext cx="2342530" cy="642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672045" y="2777956"/>
            <a:ext cx="1045152" cy="1216818"/>
            <a:chOff x="6588224" y="1556792"/>
            <a:chExt cx="864237" cy="1441457"/>
          </a:xfrm>
        </p:grpSpPr>
        <p:grpSp>
          <p:nvGrpSpPr>
            <p:cNvPr id="9" name="그룹 8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6588224" y="1988840"/>
              <a:ext cx="864237" cy="1009409"/>
              <a:chOff x="6588224" y="1556792"/>
              <a:chExt cx="864237" cy="1009409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588225" y="169797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948264" y="169797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588226" y="1839151"/>
                <a:ext cx="360040" cy="213535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948264" y="1839151"/>
                <a:ext cx="504056" cy="213535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588227" y="2053223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948265" y="2053223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6588275" y="2176213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948312" y="2176213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588322" y="2299198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948359" y="2299200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588369" y="2422185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948405" y="2422185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7" name="직선 화살표 연결선 6"/>
          <p:cNvCxnSpPr/>
          <p:nvPr/>
        </p:nvCxnSpPr>
        <p:spPr>
          <a:xfrm flipV="1">
            <a:off x="5556090" y="562615"/>
            <a:ext cx="1079163" cy="225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5556090" y="3622525"/>
            <a:ext cx="1072047" cy="146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556032" y="3933988"/>
            <a:ext cx="1076274" cy="193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1691680" y="5517418"/>
            <a:ext cx="3816424" cy="306207"/>
            <a:chOff x="539552" y="4653136"/>
            <a:chExt cx="3816424" cy="306207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539552" y="4653136"/>
              <a:ext cx="3816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3568" y="4653136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1115616" y="4653136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1547664" y="4653136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1979712" y="4653136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275856" y="4653136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3707904" y="4653136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139952" y="4653136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39552" y="4682344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</a:t>
              </a:r>
              <a:endParaRPr lang="ko-KR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71599" y="4682343"/>
              <a:ext cx="2888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B</a:t>
              </a:r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403646" y="4682342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C</a:t>
              </a:r>
              <a:endParaRPr lang="ko-KR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63881" y="4682337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</a:t>
              </a:r>
              <a:endParaRPr lang="ko-KR" alt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95928" y="4682336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Z</a:t>
              </a:r>
              <a:endParaRPr lang="ko-KR" altLang="en-US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843808" y="5463224"/>
            <a:ext cx="57582" cy="18000"/>
            <a:chOff x="1691680" y="4598942"/>
            <a:chExt cx="57582" cy="18000"/>
          </a:xfrm>
        </p:grpSpPr>
        <p:sp>
          <p:nvSpPr>
            <p:cNvPr id="95" name="타원 94"/>
            <p:cNvSpPr/>
            <p:nvPr/>
          </p:nvSpPr>
          <p:spPr>
            <a:xfrm>
              <a:off x="1691680" y="4598942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1731262" y="4598942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341650" y="5445224"/>
            <a:ext cx="57582" cy="18000"/>
            <a:chOff x="4189522" y="4580942"/>
            <a:chExt cx="57582" cy="18000"/>
          </a:xfrm>
        </p:grpSpPr>
        <p:sp>
          <p:nvSpPr>
            <p:cNvPr id="97" name="타원 96"/>
            <p:cNvSpPr/>
            <p:nvPr/>
          </p:nvSpPr>
          <p:spPr>
            <a:xfrm>
              <a:off x="4189522" y="4580942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4229104" y="4580942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861985" y="5463224"/>
            <a:ext cx="395192" cy="23938"/>
            <a:chOff x="709857" y="4598942"/>
            <a:chExt cx="395192" cy="23938"/>
          </a:xfrm>
        </p:grpSpPr>
        <p:sp>
          <p:nvSpPr>
            <p:cNvPr id="3" name="타원 2"/>
            <p:cNvSpPr/>
            <p:nvPr/>
          </p:nvSpPr>
          <p:spPr>
            <a:xfrm>
              <a:off x="709857" y="4604880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743700" y="4604880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789219" y="4604880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828801" y="4604880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862257" y="4598942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896100" y="4598942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941619" y="4598942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981201" y="4598942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961215" y="4599508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995058" y="4599508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1040577" y="4599508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/>
            <p:cNvSpPr/>
            <p:nvPr/>
          </p:nvSpPr>
          <p:spPr>
            <a:xfrm>
              <a:off x="1080159" y="4599508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756329" y="4604880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790172" y="4604880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835691" y="4604880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875273" y="4604880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908729" y="4598942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/>
            <p:cNvSpPr/>
            <p:nvPr/>
          </p:nvSpPr>
          <p:spPr>
            <a:xfrm>
              <a:off x="942572" y="4598942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/>
            <p:cNvSpPr/>
            <p:nvPr/>
          </p:nvSpPr>
          <p:spPr>
            <a:xfrm>
              <a:off x="988091" y="4598942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1027673" y="4598942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1007687" y="4599508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1041530" y="4599508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1087049" y="4599508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278759" y="5463790"/>
            <a:ext cx="246575" cy="18566"/>
            <a:chOff x="1126631" y="4599508"/>
            <a:chExt cx="246575" cy="18566"/>
          </a:xfrm>
        </p:grpSpPr>
        <p:sp>
          <p:nvSpPr>
            <p:cNvPr id="89" name="타원 88"/>
            <p:cNvSpPr/>
            <p:nvPr/>
          </p:nvSpPr>
          <p:spPr>
            <a:xfrm>
              <a:off x="1194696" y="4600074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1228539" y="4600074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>
              <a:off x="1315624" y="4600074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1355206" y="4600074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1126631" y="4599508"/>
              <a:ext cx="18000" cy="1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" name="모서리가 둥근 직사각형 110"/>
          <p:cNvSpPr/>
          <p:nvPr/>
        </p:nvSpPr>
        <p:spPr>
          <a:xfrm>
            <a:off x="251520" y="2988294"/>
            <a:ext cx="3384376" cy="35138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파일에서의 블록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엑세스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증가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579525" y="1536443"/>
            <a:ext cx="3089238" cy="6664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인덱스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엔트리에서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키 필드의 값은 값의 범위를 표현한 것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251520" y="2564904"/>
            <a:ext cx="3384376" cy="35138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HY견고딕" panose="02030600000101010101" pitchFamily="18" charset="-127"/>
                <a:ea typeface="HY견고딕" panose="02030600000101010101" pitchFamily="18" charset="-127"/>
              </a:rPr>
              <a:t>불필요한 인덱스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엔트리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539552" y="3486535"/>
            <a:ext cx="504056" cy="568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157880" y="3620478"/>
            <a:ext cx="2982072" cy="351383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순서 필드 값의 분포 불균형 때문</a:t>
            </a:r>
          </a:p>
        </p:txBody>
      </p:sp>
      <p:sp>
        <p:nvSpPr>
          <p:cNvPr id="116" name="오른쪽 화살표 115"/>
          <p:cNvSpPr/>
          <p:nvPr/>
        </p:nvSpPr>
        <p:spPr>
          <a:xfrm>
            <a:off x="1043608" y="4029124"/>
            <a:ext cx="504056" cy="568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1661936" y="4163067"/>
            <a:ext cx="3630144" cy="351383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전체 키 범위가 균등하게 분할된 것이 문제</a:t>
            </a:r>
          </a:p>
        </p:txBody>
      </p:sp>
      <p:sp>
        <p:nvSpPr>
          <p:cNvPr id="118" name="오른쪽 화살표 117"/>
          <p:cNvSpPr/>
          <p:nvPr/>
        </p:nvSpPr>
        <p:spPr>
          <a:xfrm>
            <a:off x="1619672" y="4660665"/>
            <a:ext cx="504056" cy="568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2194097" y="4695179"/>
            <a:ext cx="3630144" cy="509583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인덱스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엔트리가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표현하는 범위에 블록이 하나씩만 들어가도록 분할할 수 있을까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676263" y="6146943"/>
            <a:ext cx="3831841" cy="350361"/>
            <a:chOff x="1676263" y="6146943"/>
            <a:chExt cx="3831841" cy="350361"/>
          </a:xfrm>
        </p:grpSpPr>
        <p:cxnSp>
          <p:nvCxnSpPr>
            <p:cNvPr id="121" name="직선 연결선 120"/>
            <p:cNvCxnSpPr/>
            <p:nvPr/>
          </p:nvCxnSpPr>
          <p:spPr>
            <a:xfrm>
              <a:off x="1691680" y="6219137"/>
              <a:ext cx="3816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1835696" y="6219137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2267744" y="6219137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2699792" y="6219137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3131840" y="6219137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>
              <a:off x="4427984" y="6219137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4860032" y="6219137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5292080" y="6219137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그룹 133"/>
            <p:cNvGrpSpPr/>
            <p:nvPr/>
          </p:nvGrpSpPr>
          <p:grpSpPr>
            <a:xfrm>
              <a:off x="2843808" y="6164943"/>
              <a:ext cx="57582" cy="18000"/>
              <a:chOff x="1691680" y="4598942"/>
              <a:chExt cx="57582" cy="18000"/>
            </a:xfrm>
          </p:grpSpPr>
          <p:sp>
            <p:nvSpPr>
              <p:cNvPr id="135" name="타원 134"/>
              <p:cNvSpPr/>
              <p:nvPr/>
            </p:nvSpPr>
            <p:spPr>
              <a:xfrm>
                <a:off x="1691680" y="4598942"/>
                <a:ext cx="18000" cy="1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1731262" y="4598942"/>
                <a:ext cx="18000" cy="1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>
              <a:off x="5341650" y="6146943"/>
              <a:ext cx="57582" cy="18000"/>
              <a:chOff x="4189522" y="4580942"/>
              <a:chExt cx="57582" cy="18000"/>
            </a:xfrm>
          </p:grpSpPr>
          <p:sp>
            <p:nvSpPr>
              <p:cNvPr id="138" name="타원 137"/>
              <p:cNvSpPr/>
              <p:nvPr/>
            </p:nvSpPr>
            <p:spPr>
              <a:xfrm>
                <a:off x="4189522" y="4580942"/>
                <a:ext cx="18000" cy="1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4229104" y="4580942"/>
                <a:ext cx="18000" cy="1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1861985" y="6164943"/>
              <a:ext cx="395192" cy="23938"/>
              <a:chOff x="709857" y="4598942"/>
              <a:chExt cx="395192" cy="23938"/>
            </a:xfrm>
          </p:grpSpPr>
          <p:sp>
            <p:nvSpPr>
              <p:cNvPr id="141" name="타원 140"/>
              <p:cNvSpPr/>
              <p:nvPr/>
            </p:nvSpPr>
            <p:spPr>
              <a:xfrm>
                <a:off x="709857" y="4604880"/>
                <a:ext cx="18000" cy="1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743700" y="4604880"/>
                <a:ext cx="18000" cy="1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789219" y="4604880"/>
                <a:ext cx="18000" cy="1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828801" y="4604880"/>
                <a:ext cx="18000" cy="1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862257" y="4598942"/>
                <a:ext cx="18000" cy="1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896100" y="4598942"/>
                <a:ext cx="18000" cy="1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/>
              <p:cNvSpPr/>
              <p:nvPr/>
            </p:nvSpPr>
            <p:spPr>
              <a:xfrm>
                <a:off x="941619" y="4598942"/>
                <a:ext cx="18000" cy="1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981201" y="4598942"/>
                <a:ext cx="18000" cy="1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961215" y="4599508"/>
                <a:ext cx="18000" cy="1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/>
              <p:cNvSpPr/>
              <p:nvPr/>
            </p:nvSpPr>
            <p:spPr>
              <a:xfrm>
                <a:off x="995058" y="4599508"/>
                <a:ext cx="18000" cy="1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/>
              <p:cNvSpPr/>
              <p:nvPr/>
            </p:nvSpPr>
            <p:spPr>
              <a:xfrm>
                <a:off x="1040577" y="4599508"/>
                <a:ext cx="18000" cy="1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/>
              <p:cNvSpPr/>
              <p:nvPr/>
            </p:nvSpPr>
            <p:spPr>
              <a:xfrm>
                <a:off x="1080159" y="4599508"/>
                <a:ext cx="18000" cy="1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/>
              <p:cNvSpPr/>
              <p:nvPr/>
            </p:nvSpPr>
            <p:spPr>
              <a:xfrm>
                <a:off x="756329" y="4604880"/>
                <a:ext cx="18000" cy="1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790172" y="4604880"/>
                <a:ext cx="18000" cy="1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/>
              <p:cNvSpPr/>
              <p:nvPr/>
            </p:nvSpPr>
            <p:spPr>
              <a:xfrm>
                <a:off x="835691" y="4604880"/>
                <a:ext cx="18000" cy="1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875273" y="4604880"/>
                <a:ext cx="18000" cy="1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/>
              <p:nvPr/>
            </p:nvSpPr>
            <p:spPr>
              <a:xfrm>
                <a:off x="908729" y="4598942"/>
                <a:ext cx="18000" cy="1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/>
              <p:cNvSpPr/>
              <p:nvPr/>
            </p:nvSpPr>
            <p:spPr>
              <a:xfrm>
                <a:off x="942572" y="4598942"/>
                <a:ext cx="18000" cy="1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>
                <a:off x="988091" y="4598942"/>
                <a:ext cx="18000" cy="1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1027673" y="4598942"/>
                <a:ext cx="18000" cy="1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1007687" y="4599508"/>
                <a:ext cx="18000" cy="1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1041530" y="4599508"/>
                <a:ext cx="18000" cy="1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1087049" y="4599508"/>
                <a:ext cx="18000" cy="1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2278759" y="6165509"/>
              <a:ext cx="246575" cy="18566"/>
              <a:chOff x="1126631" y="4599508"/>
              <a:chExt cx="246575" cy="18566"/>
            </a:xfrm>
          </p:grpSpPr>
          <p:sp>
            <p:nvSpPr>
              <p:cNvPr id="165" name="타원 164"/>
              <p:cNvSpPr/>
              <p:nvPr/>
            </p:nvSpPr>
            <p:spPr>
              <a:xfrm>
                <a:off x="1194696" y="4600074"/>
                <a:ext cx="18000" cy="1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1228539" y="4600074"/>
                <a:ext cx="18000" cy="1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1315624" y="4600074"/>
                <a:ext cx="18000" cy="1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/>
              <p:cNvSpPr/>
              <p:nvPr/>
            </p:nvSpPr>
            <p:spPr>
              <a:xfrm>
                <a:off x="1355206" y="4600074"/>
                <a:ext cx="18000" cy="1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/>
              <p:cNvSpPr/>
              <p:nvPr/>
            </p:nvSpPr>
            <p:spPr>
              <a:xfrm>
                <a:off x="1126631" y="4599508"/>
                <a:ext cx="18000" cy="1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70" name="직선 연결선 169"/>
            <p:cNvCxnSpPr/>
            <p:nvPr/>
          </p:nvCxnSpPr>
          <p:spPr>
            <a:xfrm>
              <a:off x="1893092" y="6219498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1950488" y="6219859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2051720" y="6220220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2082162" y="6220581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2112604" y="6220942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2143046" y="6221303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2173488" y="6221664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2203930" y="6222025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>
              <a:off x="2411760" y="6222386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1676263" y="6243388"/>
              <a:ext cx="30059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? ?  ????                                                ?</a:t>
              </a:r>
              <a:endParaRPr lang="ko-KR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4782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556"/>
    </mc:Choice>
    <mc:Fallback xmlns="">
      <p:transition spd="slow" advTm="6015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5" grpId="0" animBg="1"/>
      <p:bldP spid="116" grpId="0" animBg="1"/>
      <p:bldP spid="117" grpId="0" animBg="1"/>
      <p:bldP spid="118" grpId="0" animBg="1"/>
      <p:bldP spid="1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7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491880" y="10284"/>
            <a:ext cx="3753989" cy="6443102"/>
          </a:xfrm>
        </p:spPr>
      </p:pic>
      <p:sp>
        <p:nvSpPr>
          <p:cNvPr id="2" name="직사각형 1"/>
          <p:cNvSpPr/>
          <p:nvPr/>
        </p:nvSpPr>
        <p:spPr>
          <a:xfrm>
            <a:off x="2833875" y="-6932"/>
            <a:ext cx="2342530" cy="6801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67294" y="2788240"/>
            <a:ext cx="609572" cy="12157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67294" y="2909812"/>
            <a:ext cx="609572" cy="12157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67294" y="3031385"/>
            <a:ext cx="609572" cy="12157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67294" y="3152957"/>
            <a:ext cx="609573" cy="12157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67294" y="3272135"/>
            <a:ext cx="609573" cy="12157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4115930" y="572899"/>
            <a:ext cx="1079163" cy="225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488F94-B950-CE81-2862-5975168BFDAF}"/>
              </a:ext>
            </a:extLst>
          </p:cNvPr>
          <p:cNvSpPr/>
          <p:nvPr/>
        </p:nvSpPr>
        <p:spPr>
          <a:xfrm>
            <a:off x="899592" y="2788240"/>
            <a:ext cx="1519918" cy="1221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Aaron, Ed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0BF69F-2716-02ED-E8D8-3026BD9A7E95}"/>
              </a:ext>
            </a:extLst>
          </p:cNvPr>
          <p:cNvSpPr/>
          <p:nvPr/>
        </p:nvSpPr>
        <p:spPr>
          <a:xfrm>
            <a:off x="899592" y="2909812"/>
            <a:ext cx="1519918" cy="1221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Adams, John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6B72F8-3C7F-A37D-932D-395A04510B3C}"/>
              </a:ext>
            </a:extLst>
          </p:cNvPr>
          <p:cNvSpPr/>
          <p:nvPr/>
        </p:nvSpPr>
        <p:spPr>
          <a:xfrm>
            <a:off x="899592" y="3031385"/>
            <a:ext cx="1519918" cy="1221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Alexander, Ed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457F78-BB53-6E2B-4EDD-5A14E96ED163}"/>
              </a:ext>
            </a:extLst>
          </p:cNvPr>
          <p:cNvSpPr/>
          <p:nvPr/>
        </p:nvSpPr>
        <p:spPr>
          <a:xfrm>
            <a:off x="899592" y="3152957"/>
            <a:ext cx="1519918" cy="1221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F70EDAE-6D72-0DC1-0B0C-ADBC13837A5E}"/>
              </a:ext>
            </a:extLst>
          </p:cNvPr>
          <p:cNvSpPr/>
          <p:nvPr/>
        </p:nvSpPr>
        <p:spPr>
          <a:xfrm>
            <a:off x="899593" y="3272135"/>
            <a:ext cx="1519918" cy="1221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575E46D-BF9E-96C4-B924-853468CEBE83}"/>
              </a:ext>
            </a:extLst>
          </p:cNvPr>
          <p:cNvSpPr/>
          <p:nvPr/>
        </p:nvSpPr>
        <p:spPr>
          <a:xfrm>
            <a:off x="2408704" y="2787649"/>
            <a:ext cx="1519918" cy="1221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Acosta, Marc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F608A86-0315-C2F2-F5AA-FB684A4E1F07}"/>
              </a:ext>
            </a:extLst>
          </p:cNvPr>
          <p:cNvSpPr/>
          <p:nvPr/>
        </p:nvSpPr>
        <p:spPr>
          <a:xfrm>
            <a:off x="2408704" y="2909221"/>
            <a:ext cx="1519918" cy="1221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Akers, Jan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65AEC70-8685-8E44-AB74-C34544DC5CA5}"/>
              </a:ext>
            </a:extLst>
          </p:cNvPr>
          <p:cNvSpPr/>
          <p:nvPr/>
        </p:nvSpPr>
        <p:spPr>
          <a:xfrm>
            <a:off x="2408704" y="3030794"/>
            <a:ext cx="1519918" cy="1221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Allen, Sam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AD3A830-A6D1-A36D-2DA0-749B3348D7D9}"/>
              </a:ext>
            </a:extLst>
          </p:cNvPr>
          <p:cNvSpPr/>
          <p:nvPr/>
        </p:nvSpPr>
        <p:spPr>
          <a:xfrm>
            <a:off x="2408704" y="3152366"/>
            <a:ext cx="1519918" cy="1221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BD3DF65-055F-DC97-729A-A32C4E7CC1CF}"/>
              </a:ext>
            </a:extLst>
          </p:cNvPr>
          <p:cNvSpPr/>
          <p:nvPr/>
        </p:nvSpPr>
        <p:spPr>
          <a:xfrm>
            <a:off x="2408705" y="3271544"/>
            <a:ext cx="1519918" cy="1221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8D6B6E2-E4B0-A5F1-51C1-76F89C6C6D19}"/>
              </a:ext>
            </a:extLst>
          </p:cNvPr>
          <p:cNvCxnSpPr>
            <a:cxnSpLocks/>
          </p:cNvCxnSpPr>
          <p:nvPr/>
        </p:nvCxnSpPr>
        <p:spPr>
          <a:xfrm flipV="1">
            <a:off x="4115930" y="1279044"/>
            <a:ext cx="1079163" cy="166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2D81AC4-830F-8D3F-C782-BA84EDDD8C3E}"/>
              </a:ext>
            </a:extLst>
          </p:cNvPr>
          <p:cNvCxnSpPr>
            <a:cxnSpLocks/>
          </p:cNvCxnSpPr>
          <p:nvPr/>
        </p:nvCxnSpPr>
        <p:spPr>
          <a:xfrm flipV="1">
            <a:off x="4115930" y="1985189"/>
            <a:ext cx="1079163" cy="109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모서리가 둥근 직사각형 114">
            <a:extLst>
              <a:ext uri="{FF2B5EF4-FFF2-40B4-BE49-F238E27FC236}">
                <a16:creationId xmlns:a16="http://schemas.microsoft.com/office/drawing/2014/main" id="{7358F69A-3B24-659A-F5A9-FD19468DCE33}"/>
              </a:ext>
            </a:extLst>
          </p:cNvPr>
          <p:cNvSpPr/>
          <p:nvPr/>
        </p:nvSpPr>
        <p:spPr>
          <a:xfrm>
            <a:off x="1145008" y="4001578"/>
            <a:ext cx="2982072" cy="35138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문제가 해결되었는가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2" name="모서리가 둥근 직사각형 114">
            <a:extLst>
              <a:ext uri="{FF2B5EF4-FFF2-40B4-BE49-F238E27FC236}">
                <a16:creationId xmlns:a16="http://schemas.microsoft.com/office/drawing/2014/main" id="{BA4B0DFA-B404-5E80-590B-3745D1D692D3}"/>
              </a:ext>
            </a:extLst>
          </p:cNvPr>
          <p:cNvSpPr/>
          <p:nvPr/>
        </p:nvSpPr>
        <p:spPr>
          <a:xfrm>
            <a:off x="1129746" y="4438707"/>
            <a:ext cx="2982072" cy="35138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방법의 문제는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3" name="오른쪽 화살표 4">
            <a:extLst>
              <a:ext uri="{FF2B5EF4-FFF2-40B4-BE49-F238E27FC236}">
                <a16:creationId xmlns:a16="http://schemas.microsoft.com/office/drawing/2014/main" id="{21960F24-A533-6E49-6C16-50D471AEE8B0}"/>
              </a:ext>
            </a:extLst>
          </p:cNvPr>
          <p:cNvSpPr/>
          <p:nvPr/>
        </p:nvSpPr>
        <p:spPr>
          <a:xfrm>
            <a:off x="1317101" y="5113102"/>
            <a:ext cx="504056" cy="568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114">
            <a:extLst>
              <a:ext uri="{FF2B5EF4-FFF2-40B4-BE49-F238E27FC236}">
                <a16:creationId xmlns:a16="http://schemas.microsoft.com/office/drawing/2014/main" id="{68744507-FA0C-AF86-07D8-DAB7BCF4B40E}"/>
              </a:ext>
            </a:extLst>
          </p:cNvPr>
          <p:cNvSpPr/>
          <p:nvPr/>
        </p:nvSpPr>
        <p:spPr>
          <a:xfrm>
            <a:off x="1898131" y="5009903"/>
            <a:ext cx="2982072" cy="73219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인덱스 엔트리가 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 범위를 표현하지 못한다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444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540"/>
    </mc:Choice>
    <mc:Fallback xmlns="">
      <p:transition spd="slow" advTm="3865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714488"/>
            <a:ext cx="2363634" cy="4013200"/>
          </a:xfrm>
        </p:spPr>
        <p:txBody>
          <a:bodyPr/>
          <a:lstStyle/>
          <a:p>
            <a:r>
              <a:rPr lang="ko-KR" altLang="en-US" sz="2000" b="1" dirty="0" err="1"/>
              <a:t>순서화일의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순서키</a:t>
            </a:r>
            <a:r>
              <a:rPr lang="ko-KR" altLang="en-US" sz="2000" b="1" dirty="0"/>
              <a:t> 필드에 대한 기본 인덱스</a:t>
            </a:r>
            <a:endParaRPr lang="ko-KR" altLang="en-US" sz="3200" b="1" dirty="0"/>
          </a:p>
        </p:txBody>
      </p:sp>
      <p:pic>
        <p:nvPicPr>
          <p:cNvPr id="2887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634554" y="304800"/>
            <a:ext cx="6018909" cy="6196034"/>
          </a:xfrm>
        </p:spPr>
      </p:pic>
      <p:sp>
        <p:nvSpPr>
          <p:cNvPr id="6" name="모서리가 둥근 직사각형 5"/>
          <p:cNvSpPr/>
          <p:nvPr/>
        </p:nvSpPr>
        <p:spPr>
          <a:xfrm>
            <a:off x="323528" y="404664"/>
            <a:ext cx="1872208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검색 알고리즘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23528" y="793870"/>
            <a:ext cx="3960440" cy="772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인덱스에서 해당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엔트리를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찾는다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블록포인터가 가리키는 블록부터 원하는 레코드를 찾는다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46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60FD52-5FD3-4760-9C04-9EFC01EE0268}" type="slidenum">
              <a:rPr lang="ko-KR" altLang="en-US"/>
              <a:pPr/>
              <a:t>53</a:t>
            </a:fld>
            <a:endParaRPr lang="en-US" altLang="ko-KR" dirty="0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714488"/>
            <a:ext cx="2363634" cy="4013200"/>
          </a:xfrm>
        </p:spPr>
        <p:txBody>
          <a:bodyPr/>
          <a:lstStyle/>
          <a:p>
            <a:r>
              <a:rPr lang="ko-KR" altLang="en-US" sz="2000" b="1" dirty="0" err="1"/>
              <a:t>순서화일의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순서키</a:t>
            </a:r>
            <a:r>
              <a:rPr lang="ko-KR" altLang="en-US" sz="2000" b="1" dirty="0"/>
              <a:t> 필드에 대한 기본 인덱스</a:t>
            </a:r>
            <a:endParaRPr lang="ko-KR" altLang="en-US" sz="3200" b="1" dirty="0"/>
          </a:p>
        </p:txBody>
      </p:sp>
      <p:pic>
        <p:nvPicPr>
          <p:cNvPr id="2887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634555" y="304800"/>
            <a:ext cx="3665638" cy="6196034"/>
          </a:xfrm>
        </p:spPr>
      </p:pic>
      <p:sp>
        <p:nvSpPr>
          <p:cNvPr id="8" name="모서리가 둥근 직사각형 7"/>
          <p:cNvSpPr/>
          <p:nvPr/>
        </p:nvSpPr>
        <p:spPr>
          <a:xfrm>
            <a:off x="213473" y="134728"/>
            <a:ext cx="1872208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 알고리즘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01675" y="517020"/>
            <a:ext cx="3960440" cy="977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삽입될 자리를 찾는다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공간이 없으면 공간을 만든다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필요하면 인덱스에 반영한다</a:t>
            </a:r>
            <a:r>
              <a:rPr lang="en-US" altLang="ko-KR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948264" y="1005621"/>
            <a:ext cx="1872208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Adams, Sam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 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6544436" y="1974487"/>
            <a:ext cx="1722123" cy="518409"/>
            <a:chOff x="6588224" y="1556792"/>
            <a:chExt cx="864096" cy="576064"/>
          </a:xfrm>
        </p:grpSpPr>
        <p:grpSp>
          <p:nvGrpSpPr>
            <p:cNvPr id="12" name="그룹 11"/>
            <p:cNvGrpSpPr/>
            <p:nvPr/>
          </p:nvGrpSpPr>
          <p:grpSpPr>
            <a:xfrm>
              <a:off x="6588224" y="1556792"/>
              <a:ext cx="864096" cy="144016"/>
              <a:chOff x="6588224" y="1556792"/>
              <a:chExt cx="864096" cy="144016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588224" y="1700808"/>
              <a:ext cx="864096" cy="144016"/>
              <a:chOff x="6588224" y="1556792"/>
              <a:chExt cx="864096" cy="144016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588224" y="1844824"/>
              <a:ext cx="864096" cy="144016"/>
              <a:chOff x="6588224" y="1556792"/>
              <a:chExt cx="864096" cy="144016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6588224" y="1988840"/>
              <a:ext cx="864096" cy="144016"/>
              <a:chOff x="6588224" y="1556792"/>
              <a:chExt cx="864096" cy="144016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6588224" y="1556792"/>
                <a:ext cx="360040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6948264" y="1556792"/>
                <a:ext cx="504056" cy="144016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>
            <a:off x="6296697" y="1802582"/>
            <a:ext cx="634736" cy="834331"/>
            <a:chOff x="6257250" y="1848216"/>
            <a:chExt cx="634736" cy="861098"/>
          </a:xfrm>
        </p:grpSpPr>
        <p:cxnSp>
          <p:nvCxnSpPr>
            <p:cNvPr id="51" name="꺾인 연결선 50"/>
            <p:cNvCxnSpPr>
              <a:endCxn id="22" idx="0"/>
            </p:cNvCxnSpPr>
            <p:nvPr/>
          </p:nvCxnSpPr>
          <p:spPr>
            <a:xfrm>
              <a:off x="6257250" y="1848216"/>
              <a:ext cx="634735" cy="197905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꺾인 연결선 51"/>
            <p:cNvCxnSpPr>
              <a:stCxn id="16" idx="2"/>
            </p:cNvCxnSpPr>
            <p:nvPr/>
          </p:nvCxnSpPr>
          <p:spPr>
            <a:xfrm rot="5400000">
              <a:off x="6500302" y="2317630"/>
              <a:ext cx="148637" cy="63473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6321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409"/>
    </mc:Choice>
    <mc:Fallback xmlns="">
      <p:transition spd="slow" advTm="2994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60FD52-5FD3-4760-9C04-9EFC01EE0268}" type="slidenum">
              <a:rPr lang="ko-KR" altLang="en-US"/>
              <a:pPr/>
              <a:t>54</a:t>
            </a:fld>
            <a:endParaRPr lang="en-US" altLang="ko-KR" dirty="0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714488"/>
            <a:ext cx="2363634" cy="4013200"/>
          </a:xfrm>
        </p:spPr>
        <p:txBody>
          <a:bodyPr/>
          <a:lstStyle/>
          <a:p>
            <a:r>
              <a:rPr lang="ko-KR" altLang="en-US" sz="2000" b="1" dirty="0" err="1"/>
              <a:t>순서화일의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순서키</a:t>
            </a:r>
            <a:r>
              <a:rPr lang="ko-KR" altLang="en-US" sz="2000" b="1" dirty="0"/>
              <a:t> 필드에 대한 기본 인덱스</a:t>
            </a:r>
            <a:endParaRPr lang="ko-KR" altLang="en-US" sz="3200" b="1" dirty="0"/>
          </a:p>
        </p:txBody>
      </p:sp>
      <p:pic>
        <p:nvPicPr>
          <p:cNvPr id="2887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634555" y="304800"/>
            <a:ext cx="3449613" cy="6196034"/>
          </a:xfrm>
        </p:spPr>
      </p:pic>
      <p:sp>
        <p:nvSpPr>
          <p:cNvPr id="8" name="모서리가 둥근 직사각형 7"/>
          <p:cNvSpPr/>
          <p:nvPr/>
        </p:nvSpPr>
        <p:spPr>
          <a:xfrm>
            <a:off x="323528" y="129108"/>
            <a:ext cx="1872208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 알고리즘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11730" y="530112"/>
            <a:ext cx="3540190" cy="977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삭제할 레코드를 찾는다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필요하면 삭제한 공간을 처리한다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필요하면 인덱스에 반영한다</a:t>
            </a:r>
            <a:r>
              <a:rPr lang="en-US" altLang="ko-KR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44208" y="1331623"/>
            <a:ext cx="2520280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언제</a:t>
            </a:r>
            <a:r>
              <a:rPr lang="en-US" altLang="ko-KR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인덱스에 반영하는가</a:t>
            </a:r>
            <a:r>
              <a:rPr lang="en-US" altLang="ko-KR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r>
              <a:rPr lang="ko-KR" altLang="en-US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660232" y="1772816"/>
            <a:ext cx="2304256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병합이 일어났을 때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660232" y="2214009"/>
            <a:ext cx="2304256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재분배가 일어났을 때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60232" y="2655202"/>
            <a:ext cx="2304256" cy="557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블록의 </a:t>
            </a:r>
            <a:r>
              <a:rPr lang="ko-KR" altLang="en-US" sz="14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첫번재</a:t>
            </a:r>
            <a:r>
              <a:rPr lang="ko-KR" altLang="en-US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레코드가 삭제되었을 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338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791"/>
    </mc:Choice>
    <mc:Fallback xmlns="">
      <p:transition spd="slow" advTm="4277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60FD52-5FD3-4760-9C04-9EFC01EE0268}" type="slidenum">
              <a:rPr lang="ko-KR" altLang="en-US"/>
              <a:pPr/>
              <a:t>55</a:t>
            </a:fld>
            <a:endParaRPr lang="en-US" altLang="ko-KR" dirty="0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8141" y="5338948"/>
            <a:ext cx="2363634" cy="1074552"/>
          </a:xfrm>
        </p:spPr>
        <p:txBody>
          <a:bodyPr/>
          <a:lstStyle/>
          <a:p>
            <a:r>
              <a:rPr lang="ko-KR" altLang="en-US" sz="2000" b="1" dirty="0" err="1"/>
              <a:t>순서화일의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순서키</a:t>
            </a:r>
            <a:r>
              <a:rPr lang="ko-KR" altLang="en-US" sz="2000" b="1" dirty="0"/>
              <a:t> 필드에 대한 기본 인덱스</a:t>
            </a:r>
            <a:endParaRPr lang="ko-KR" altLang="en-US" sz="3200" b="1" dirty="0"/>
          </a:p>
        </p:txBody>
      </p:sp>
      <p:pic>
        <p:nvPicPr>
          <p:cNvPr id="2887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634555" y="304800"/>
            <a:ext cx="3449613" cy="6196034"/>
          </a:xfrm>
        </p:spPr>
      </p:pic>
      <p:sp>
        <p:nvSpPr>
          <p:cNvPr id="8" name="모서리가 둥근 직사각형 7"/>
          <p:cNvSpPr/>
          <p:nvPr/>
        </p:nvSpPr>
        <p:spPr>
          <a:xfrm>
            <a:off x="323528" y="129108"/>
            <a:ext cx="1872208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 알고리즘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11730" y="530112"/>
            <a:ext cx="3540190" cy="977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삭제할 레코드를 찾는다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필요하면 삭제한 공간을 처리한다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필요하면 인덱스에 반영한다</a:t>
            </a:r>
            <a:r>
              <a:rPr lang="en-US" altLang="ko-KR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444208" y="1268760"/>
            <a:ext cx="2304256" cy="557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블록의 </a:t>
            </a:r>
            <a:r>
              <a:rPr lang="ko-KR" altLang="en-US" sz="14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첫번재</a:t>
            </a:r>
            <a:r>
              <a:rPr lang="ko-KR" altLang="en-US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레코드가 삭제되었을 때</a:t>
            </a:r>
            <a:r>
              <a:rPr lang="en-US" altLang="ko-KR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??</a:t>
            </a:r>
            <a:endParaRPr lang="ko-KR" altLang="en-US" sz="1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-34035" y="3007730"/>
            <a:ext cx="2717105" cy="952677"/>
            <a:chOff x="-34035" y="3007730"/>
            <a:chExt cx="2717105" cy="952677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179512" y="3501008"/>
              <a:ext cx="22322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323528" y="342900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2339752" y="342900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-34035" y="3521913"/>
              <a:ext cx="9268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/>
                <a:t>Adams,John</a:t>
              </a:r>
              <a:endParaRPr lang="ko-KR" alt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4195" y="3714186"/>
              <a:ext cx="9733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/>
                <a:t>Alexander,Ed</a:t>
              </a:r>
              <a:endParaRPr lang="ko-KR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0566" y="3007730"/>
              <a:ext cx="8178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/>
                <a:t>Alfred,Bob</a:t>
              </a:r>
              <a:endParaRPr lang="ko-KR" altLang="en-US" sz="1000" dirty="0"/>
            </a:p>
          </p:txBody>
        </p:sp>
        <p:cxnSp>
          <p:nvCxnSpPr>
            <p:cNvPr id="39" name="직선 연결선 38"/>
            <p:cNvCxnSpPr>
              <a:endCxn id="35" idx="0"/>
            </p:cNvCxnSpPr>
            <p:nvPr/>
          </p:nvCxnSpPr>
          <p:spPr>
            <a:xfrm flipH="1">
              <a:off x="1210867" y="3436096"/>
              <a:ext cx="2290" cy="278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1379493" y="3289955"/>
              <a:ext cx="2290" cy="278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905293" y="3521912"/>
              <a:ext cx="7777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/>
                <a:t>Allen,Troy</a:t>
              </a:r>
              <a:endParaRPr lang="ko-KR" altLang="en-US" sz="10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9330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922"/>
    </mc:Choice>
    <mc:Fallback xmlns="">
      <p:transition spd="slow" advTm="4679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인덱스의 종류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196807" y="1412776"/>
            <a:ext cx="2914278" cy="3289920"/>
            <a:chOff x="1009650" y="1685925"/>
            <a:chExt cx="3475038" cy="3952875"/>
          </a:xfrm>
        </p:grpSpPr>
        <p:sp>
          <p:nvSpPr>
            <p:cNvPr id="4" name="Freeform 4"/>
            <p:cNvSpPr>
              <a:spLocks/>
            </p:cNvSpPr>
            <p:nvPr/>
          </p:nvSpPr>
          <p:spPr bwMode="gray">
            <a:xfrm>
              <a:off x="1009650" y="4483100"/>
              <a:ext cx="1016000" cy="1155700"/>
            </a:xfrm>
            <a:custGeom>
              <a:avLst/>
              <a:gdLst/>
              <a:ahLst/>
              <a:cxnLst>
                <a:cxn ang="0">
                  <a:pos x="88" y="1160"/>
                </a:cxn>
                <a:cxn ang="0">
                  <a:pos x="88" y="0"/>
                </a:cxn>
                <a:cxn ang="0">
                  <a:pos x="0" y="0"/>
                </a:cxn>
                <a:cxn ang="0">
                  <a:pos x="0" y="1256"/>
                </a:cxn>
                <a:cxn ang="0">
                  <a:pos x="1104" y="1256"/>
                </a:cxn>
                <a:cxn ang="0">
                  <a:pos x="1104" y="1160"/>
                </a:cxn>
                <a:cxn ang="0">
                  <a:pos x="88" y="1160"/>
                </a:cxn>
              </a:cxnLst>
              <a:rect l="0" t="0" r="r" b="b"/>
              <a:pathLst>
                <a:path w="1104" h="1256">
                  <a:moveTo>
                    <a:pt x="88" y="1160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1256"/>
                  </a:lnTo>
                  <a:lnTo>
                    <a:pt x="1104" y="1256"/>
                  </a:lnTo>
                  <a:lnTo>
                    <a:pt x="1104" y="1160"/>
                  </a:lnTo>
                  <a:lnTo>
                    <a:pt x="88" y="1160"/>
                  </a:lnTo>
                  <a:close/>
                </a:path>
              </a:pathLst>
            </a:custGeom>
            <a:gradFill rotWithShape="1">
              <a:gsLst>
                <a:gs pos="0">
                  <a:srgbClr val="33CCCC"/>
                </a:gs>
                <a:gs pos="50000">
                  <a:srgbClr val="33CCCC">
                    <a:gamma/>
                    <a:tint val="21176"/>
                    <a:invGamma/>
                  </a:srgbClr>
                </a:gs>
                <a:gs pos="100000">
                  <a:srgbClr val="33CCCC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gray">
            <a:xfrm rot="10800000">
              <a:off x="3468688" y="1685925"/>
              <a:ext cx="1016000" cy="1155700"/>
            </a:xfrm>
            <a:custGeom>
              <a:avLst/>
              <a:gdLst/>
              <a:ahLst/>
              <a:cxnLst>
                <a:cxn ang="0">
                  <a:pos x="88" y="1160"/>
                </a:cxn>
                <a:cxn ang="0">
                  <a:pos x="88" y="0"/>
                </a:cxn>
                <a:cxn ang="0">
                  <a:pos x="0" y="0"/>
                </a:cxn>
                <a:cxn ang="0">
                  <a:pos x="0" y="1256"/>
                </a:cxn>
                <a:cxn ang="0">
                  <a:pos x="1104" y="1256"/>
                </a:cxn>
                <a:cxn ang="0">
                  <a:pos x="1104" y="1160"/>
                </a:cxn>
                <a:cxn ang="0">
                  <a:pos x="88" y="1160"/>
                </a:cxn>
              </a:cxnLst>
              <a:rect l="0" t="0" r="r" b="b"/>
              <a:pathLst>
                <a:path w="1104" h="1256">
                  <a:moveTo>
                    <a:pt x="88" y="1160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1256"/>
                  </a:lnTo>
                  <a:lnTo>
                    <a:pt x="1104" y="1256"/>
                  </a:lnTo>
                  <a:lnTo>
                    <a:pt x="1104" y="1160"/>
                  </a:lnTo>
                  <a:lnTo>
                    <a:pt x="88" y="1160"/>
                  </a:lnTo>
                  <a:close/>
                </a:path>
              </a:pathLst>
            </a:custGeom>
            <a:gradFill rotWithShape="1">
              <a:gsLst>
                <a:gs pos="0">
                  <a:srgbClr val="33CCCC"/>
                </a:gs>
                <a:gs pos="50000">
                  <a:srgbClr val="33CCCC">
                    <a:gamma/>
                    <a:tint val="21176"/>
                    <a:invGamma/>
                  </a:srgbClr>
                </a:gs>
                <a:gs pos="100000">
                  <a:srgbClr val="33CCCC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gray">
            <a:xfrm>
              <a:off x="1143000" y="1828800"/>
              <a:ext cx="3200400" cy="3657600"/>
            </a:xfrm>
            <a:prstGeom prst="rect">
              <a:avLst/>
            </a:prstGeom>
            <a:gradFill rotWithShape="1">
              <a:gsLst>
                <a:gs pos="0">
                  <a:srgbClr val="009999">
                    <a:gamma/>
                    <a:shade val="46275"/>
                    <a:invGamma/>
                  </a:srgbClr>
                </a:gs>
                <a:gs pos="50000">
                  <a:srgbClr val="009999"/>
                </a:gs>
                <a:gs pos="100000">
                  <a:srgbClr val="009999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r>
                <a:rPr lang="ko-KR" altLang="en-US" sz="2000" dirty="0">
                  <a:solidFill>
                    <a:srgbClr val="FFFFFF"/>
                  </a:solidFill>
                  <a:latin typeface="HY동녘M" pitchFamily="18" charset="-127"/>
                  <a:ea typeface="HY동녘M" pitchFamily="18" charset="-127"/>
                </a:rPr>
                <a:t>밀집 인덱스</a:t>
              </a:r>
              <a:endParaRPr lang="en-US" altLang="ko-KR" sz="20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endParaRPr>
            </a:p>
            <a:p>
              <a:endParaRPr lang="en-US" altLang="ko-KR" sz="20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endParaRPr>
            </a:p>
            <a:p>
              <a:r>
                <a:rPr lang="ko-KR" altLang="en-US" sz="2000" dirty="0">
                  <a:solidFill>
                    <a:srgbClr val="FFFF00"/>
                  </a:solidFill>
                  <a:latin typeface="HY동녘M" pitchFamily="18" charset="-127"/>
                  <a:ea typeface="HY동녘M" pitchFamily="18" charset="-127"/>
                </a:rPr>
                <a:t>데이터 </a:t>
              </a:r>
              <a:r>
                <a:rPr lang="ko-KR" altLang="en-US" sz="2000" dirty="0" err="1">
                  <a:solidFill>
                    <a:srgbClr val="FFFF00"/>
                  </a:solidFill>
                  <a:latin typeface="HY동녘M" pitchFamily="18" charset="-127"/>
                  <a:ea typeface="HY동녘M" pitchFamily="18" charset="-127"/>
                </a:rPr>
                <a:t>화일내의</a:t>
              </a:r>
              <a:r>
                <a:rPr lang="ko-KR" altLang="en-US" sz="2000" dirty="0">
                  <a:solidFill>
                    <a:srgbClr val="FFFF00"/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ko-KR" altLang="en-US" sz="2000" i="1" dirty="0">
                  <a:solidFill>
                    <a:srgbClr val="FF0000"/>
                  </a:solidFill>
                  <a:latin typeface="HY동녘M" pitchFamily="18" charset="-127"/>
                  <a:ea typeface="HY동녘M" pitchFamily="18" charset="-127"/>
                </a:rPr>
                <a:t>모든</a:t>
              </a:r>
              <a:r>
                <a:rPr lang="ko-KR" altLang="en-US" sz="2000" i="1" dirty="0">
                  <a:solidFill>
                    <a:srgbClr val="FFFF00"/>
                  </a:solidFill>
                  <a:latin typeface="HY동녘M" pitchFamily="18" charset="-127"/>
                  <a:ea typeface="HY동녘M" pitchFamily="18" charset="-127"/>
                </a:rPr>
                <a:t> 탐색 키 값</a:t>
              </a:r>
              <a:r>
                <a:rPr lang="ko-KR" altLang="en-US" sz="2000" dirty="0">
                  <a:solidFill>
                    <a:srgbClr val="FFFF00"/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en-US" altLang="ko-KR" sz="2000" dirty="0">
                  <a:solidFill>
                    <a:srgbClr val="FFFF00"/>
                  </a:solidFill>
                  <a:latin typeface="HY동녘M" pitchFamily="18" charset="-127"/>
                  <a:ea typeface="HY동녘M" pitchFamily="18" charset="-127"/>
                </a:rPr>
                <a:t>(</a:t>
              </a:r>
              <a:r>
                <a:rPr lang="ko-KR" altLang="en-US" sz="2000" dirty="0">
                  <a:solidFill>
                    <a:srgbClr val="FFFF00"/>
                  </a:solidFill>
                  <a:latin typeface="HY동녘M" pitchFamily="18" charset="-127"/>
                  <a:ea typeface="HY동녘M" pitchFamily="18" charset="-127"/>
                </a:rPr>
                <a:t>즉</a:t>
              </a:r>
              <a:r>
                <a:rPr lang="en-US" altLang="ko-KR" sz="2000" dirty="0">
                  <a:solidFill>
                    <a:srgbClr val="FFFF00"/>
                  </a:solidFill>
                  <a:latin typeface="HY동녘M" pitchFamily="18" charset="-127"/>
                  <a:ea typeface="HY동녘M" pitchFamily="18" charset="-127"/>
                </a:rPr>
                <a:t>, </a:t>
              </a:r>
              <a:r>
                <a:rPr lang="ko-KR" altLang="en-US" sz="2000" dirty="0">
                  <a:solidFill>
                    <a:srgbClr val="FFFF00"/>
                  </a:solidFill>
                  <a:latin typeface="HY동녘M" pitchFamily="18" charset="-127"/>
                  <a:ea typeface="HY동녘M" pitchFamily="18" charset="-127"/>
                </a:rPr>
                <a:t>모든 레코드</a:t>
              </a:r>
              <a:r>
                <a:rPr lang="en-US" altLang="ko-KR" sz="2000" dirty="0">
                  <a:solidFill>
                    <a:srgbClr val="FFFF00"/>
                  </a:solidFill>
                  <a:latin typeface="HY동녘M" pitchFamily="18" charset="-127"/>
                  <a:ea typeface="HY동녘M" pitchFamily="18" charset="-127"/>
                </a:rPr>
                <a:t>)</a:t>
              </a:r>
              <a:r>
                <a:rPr lang="ko-KR" altLang="en-US" sz="2000" dirty="0">
                  <a:solidFill>
                    <a:srgbClr val="FFFF00"/>
                  </a:solidFill>
                  <a:latin typeface="HY동녘M" pitchFamily="18" charset="-127"/>
                  <a:ea typeface="HY동녘M" pitchFamily="18" charset="-127"/>
                </a:rPr>
                <a:t>에 대한 인덱스 엔트리를 정의</a:t>
              </a:r>
              <a:endParaRPr lang="en-US" altLang="ko-KR" sz="2000" dirty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710323" y="1412776"/>
            <a:ext cx="2886013" cy="3289920"/>
            <a:chOff x="4724400" y="1685925"/>
            <a:chExt cx="3475038" cy="3952875"/>
          </a:xfrm>
        </p:grpSpPr>
        <p:sp>
          <p:nvSpPr>
            <p:cNvPr id="7" name="Freeform 7"/>
            <p:cNvSpPr>
              <a:spLocks/>
            </p:cNvSpPr>
            <p:nvPr/>
          </p:nvSpPr>
          <p:spPr bwMode="gray">
            <a:xfrm>
              <a:off x="4724400" y="4483100"/>
              <a:ext cx="1016000" cy="1155700"/>
            </a:xfrm>
            <a:custGeom>
              <a:avLst/>
              <a:gdLst/>
              <a:ahLst/>
              <a:cxnLst>
                <a:cxn ang="0">
                  <a:pos x="88" y="1160"/>
                </a:cxn>
                <a:cxn ang="0">
                  <a:pos x="88" y="0"/>
                </a:cxn>
                <a:cxn ang="0">
                  <a:pos x="0" y="0"/>
                </a:cxn>
                <a:cxn ang="0">
                  <a:pos x="0" y="1256"/>
                </a:cxn>
                <a:cxn ang="0">
                  <a:pos x="1104" y="1256"/>
                </a:cxn>
                <a:cxn ang="0">
                  <a:pos x="1104" y="1160"/>
                </a:cxn>
                <a:cxn ang="0">
                  <a:pos x="88" y="1160"/>
                </a:cxn>
              </a:cxnLst>
              <a:rect l="0" t="0" r="r" b="b"/>
              <a:pathLst>
                <a:path w="1104" h="1256">
                  <a:moveTo>
                    <a:pt x="88" y="1160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1256"/>
                  </a:lnTo>
                  <a:lnTo>
                    <a:pt x="1104" y="1256"/>
                  </a:lnTo>
                  <a:lnTo>
                    <a:pt x="1104" y="1160"/>
                  </a:lnTo>
                  <a:lnTo>
                    <a:pt x="88" y="1160"/>
                  </a:lnTo>
                  <a:close/>
                </a:path>
              </a:pathLst>
            </a:custGeom>
            <a:gradFill rotWithShape="1">
              <a:gsLst>
                <a:gs pos="0">
                  <a:srgbClr val="FFCC66"/>
                </a:gs>
                <a:gs pos="50000">
                  <a:srgbClr val="FFCC66">
                    <a:gamma/>
                    <a:tint val="21176"/>
                    <a:invGamma/>
                  </a:srgbClr>
                </a:gs>
                <a:gs pos="100000">
                  <a:srgbClr val="FFCC66"/>
                </a:gs>
              </a:gsLst>
              <a:lin ang="0" scaled="1"/>
            </a:gradFill>
            <a:ln w="0">
              <a:solidFill>
                <a:srgbClr val="DFE29A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gray">
            <a:xfrm rot="10800000">
              <a:off x="7183438" y="1685925"/>
              <a:ext cx="1016000" cy="1155700"/>
            </a:xfrm>
            <a:custGeom>
              <a:avLst/>
              <a:gdLst/>
              <a:ahLst/>
              <a:cxnLst>
                <a:cxn ang="0">
                  <a:pos x="88" y="1160"/>
                </a:cxn>
                <a:cxn ang="0">
                  <a:pos x="88" y="0"/>
                </a:cxn>
                <a:cxn ang="0">
                  <a:pos x="0" y="0"/>
                </a:cxn>
                <a:cxn ang="0">
                  <a:pos x="0" y="1256"/>
                </a:cxn>
                <a:cxn ang="0">
                  <a:pos x="1104" y="1256"/>
                </a:cxn>
                <a:cxn ang="0">
                  <a:pos x="1104" y="1160"/>
                </a:cxn>
                <a:cxn ang="0">
                  <a:pos x="88" y="1160"/>
                </a:cxn>
              </a:cxnLst>
              <a:rect l="0" t="0" r="r" b="b"/>
              <a:pathLst>
                <a:path w="1104" h="1256">
                  <a:moveTo>
                    <a:pt x="88" y="1160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1256"/>
                  </a:lnTo>
                  <a:lnTo>
                    <a:pt x="1104" y="1256"/>
                  </a:lnTo>
                  <a:lnTo>
                    <a:pt x="1104" y="1160"/>
                  </a:lnTo>
                  <a:lnTo>
                    <a:pt x="88" y="1160"/>
                  </a:lnTo>
                  <a:close/>
                </a:path>
              </a:pathLst>
            </a:custGeom>
            <a:gradFill rotWithShape="1">
              <a:gsLst>
                <a:gs pos="0">
                  <a:srgbClr val="FFCC66"/>
                </a:gs>
                <a:gs pos="50000">
                  <a:srgbClr val="FFCC66">
                    <a:gamma/>
                    <a:tint val="21176"/>
                    <a:invGamma/>
                  </a:srgbClr>
                </a:gs>
                <a:gs pos="100000">
                  <a:srgbClr val="FFCC66"/>
                </a:gs>
              </a:gsLst>
              <a:lin ang="0" scaled="1"/>
            </a:gradFill>
            <a:ln w="0">
              <a:solidFill>
                <a:srgbClr val="DFE29A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gray">
            <a:xfrm>
              <a:off x="4857750" y="1828800"/>
              <a:ext cx="3200400" cy="3657600"/>
            </a:xfrm>
            <a:prstGeom prst="rect">
              <a:avLst/>
            </a:prstGeom>
            <a:gradFill rotWithShape="1">
              <a:gsLst>
                <a:gs pos="0">
                  <a:srgbClr val="D85E28">
                    <a:gamma/>
                    <a:shade val="46275"/>
                    <a:invGamma/>
                  </a:srgbClr>
                </a:gs>
                <a:gs pos="50000">
                  <a:srgbClr val="D85E28"/>
                </a:gs>
                <a:gs pos="100000">
                  <a:srgbClr val="D85E28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r>
                <a:rPr lang="ko-KR" altLang="en-US" sz="2000" dirty="0">
                  <a:solidFill>
                    <a:srgbClr val="FFFFFF"/>
                  </a:solidFill>
                  <a:latin typeface="HY동녘M" pitchFamily="18" charset="-127"/>
                  <a:ea typeface="HY동녘M" pitchFamily="18" charset="-127"/>
                </a:rPr>
                <a:t>희소 인덱스</a:t>
              </a:r>
              <a:endParaRPr lang="en-US" altLang="ko-KR" sz="20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endParaRPr>
            </a:p>
            <a:p>
              <a:endParaRPr lang="en-US" altLang="ko-KR" sz="20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endParaRPr>
            </a:p>
            <a:p>
              <a:r>
                <a:rPr lang="ko-KR" altLang="en-US" sz="2000" dirty="0">
                  <a:solidFill>
                    <a:srgbClr val="FFFF00"/>
                  </a:solidFill>
                  <a:latin typeface="HY동녘M" pitchFamily="18" charset="-127"/>
                  <a:ea typeface="HY동녘M" pitchFamily="18" charset="-127"/>
                </a:rPr>
                <a:t>탐색 값의 </a:t>
              </a:r>
              <a:r>
                <a:rPr lang="ko-KR" altLang="en-US" sz="2000" dirty="0">
                  <a:solidFill>
                    <a:srgbClr val="A7DEEF"/>
                  </a:solidFill>
                  <a:latin typeface="HY동녘M" pitchFamily="18" charset="-127"/>
                  <a:ea typeface="HY동녘M" pitchFamily="18" charset="-127"/>
                </a:rPr>
                <a:t>일부</a:t>
              </a:r>
              <a:r>
                <a:rPr lang="ko-KR" altLang="en-US" sz="2000" dirty="0">
                  <a:solidFill>
                    <a:srgbClr val="FFFF00"/>
                  </a:solidFill>
                  <a:latin typeface="HY동녘M" pitchFamily="18" charset="-127"/>
                  <a:ea typeface="HY동녘M" pitchFamily="18" charset="-127"/>
                </a:rPr>
                <a:t>에 대해서만 인덱스 </a:t>
              </a:r>
              <a:r>
                <a:rPr lang="ko-KR" altLang="en-US" sz="2000" dirty="0" err="1">
                  <a:solidFill>
                    <a:srgbClr val="FFFF00"/>
                  </a:solidFill>
                  <a:latin typeface="HY동녘M" pitchFamily="18" charset="-127"/>
                  <a:ea typeface="HY동녘M" pitchFamily="18" charset="-127"/>
                </a:rPr>
                <a:t>엔트리를</a:t>
              </a:r>
              <a:r>
                <a:rPr lang="ko-KR" altLang="en-US" sz="2000" dirty="0">
                  <a:solidFill>
                    <a:srgbClr val="FFFF00"/>
                  </a:solidFill>
                  <a:latin typeface="HY동녘M" pitchFamily="18" charset="-127"/>
                  <a:ea typeface="HY동녘M" pitchFamily="18" charset="-127"/>
                </a:rPr>
                <a:t> 정의</a:t>
              </a:r>
              <a:endParaRPr lang="en-US" altLang="ko-KR" sz="2000" dirty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endParaRPr>
            </a:p>
            <a:p>
              <a:endParaRPr lang="en-US" altLang="ko-KR" sz="2000" dirty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endParaRPr>
            </a:p>
            <a:p>
              <a:endParaRPr lang="en-US" altLang="ko-KR" sz="2000" dirty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pic>
        <p:nvPicPr>
          <p:cNvPr id="1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491880" y="3789040"/>
            <a:ext cx="2828276" cy="2911507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7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751"/>
    </mc:Choice>
    <mc:Fallback xmlns="">
      <p:transition spd="slow" advTm="1517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화일의 크기와 성능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3608" y="1556792"/>
            <a:ext cx="6840760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화일의 크기가 클 수록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339752" y="2060848"/>
            <a:ext cx="4104456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저장공간 증가</a:t>
            </a:r>
            <a:endParaRPr lang="ko-KR" altLang="en-US" sz="14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333730" y="2492896"/>
            <a:ext cx="4104456" cy="351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순차검색</a:t>
            </a:r>
            <a:r>
              <a:rPr lang="ko-KR" altLang="en-US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시 디스크 액세스 증가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23528" y="3212976"/>
            <a:ext cx="4941242" cy="2142640"/>
            <a:chOff x="1189038" y="1714500"/>
            <a:chExt cx="7153275" cy="3357574"/>
          </a:xfrm>
        </p:grpSpPr>
        <p:grpSp>
          <p:nvGrpSpPr>
            <p:cNvPr id="59" name="그룹 16"/>
            <p:cNvGrpSpPr/>
            <p:nvPr/>
          </p:nvGrpSpPr>
          <p:grpSpPr>
            <a:xfrm>
              <a:off x="1189038" y="2112963"/>
              <a:ext cx="7153275" cy="2959111"/>
              <a:chOff x="1189038" y="2112963"/>
              <a:chExt cx="7153275" cy="2857500"/>
            </a:xfrm>
          </p:grpSpPr>
          <p:sp>
            <p:nvSpPr>
              <p:cNvPr id="60" name="AutoShape 81"/>
              <p:cNvSpPr>
                <a:spLocks noChangeArrowheads="1"/>
              </p:cNvSpPr>
              <p:nvPr/>
            </p:nvSpPr>
            <p:spPr bwMode="gray">
              <a:xfrm>
                <a:off x="1189038" y="2112963"/>
                <a:ext cx="7153275" cy="28575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C16237"/>
                  </a:gs>
                  <a:gs pos="100000">
                    <a:srgbClr val="AB4E47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" name="AutoShape 82"/>
              <p:cNvSpPr>
                <a:spLocks noChangeArrowheads="1"/>
              </p:cNvSpPr>
              <p:nvPr/>
            </p:nvSpPr>
            <p:spPr bwMode="gray">
              <a:xfrm>
                <a:off x="1300163" y="2120900"/>
                <a:ext cx="6937375" cy="2803525"/>
              </a:xfrm>
              <a:prstGeom prst="roundRect">
                <a:avLst>
                  <a:gd name="adj" fmla="val 16667"/>
                </a:avLst>
              </a:prstGeom>
              <a:solidFill>
                <a:srgbClr val="E98B65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" name="AutoShape 83"/>
              <p:cNvSpPr>
                <a:spLocks noChangeArrowheads="1"/>
              </p:cNvSpPr>
              <p:nvPr/>
            </p:nvSpPr>
            <p:spPr bwMode="gray">
              <a:xfrm>
                <a:off x="1357313" y="4184650"/>
                <a:ext cx="6843712" cy="7096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8B65"/>
                  </a:gs>
                  <a:gs pos="100000">
                    <a:srgbClr val="F2BCA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" name="AutoShape 84"/>
              <p:cNvSpPr>
                <a:spLocks noChangeArrowheads="1"/>
              </p:cNvSpPr>
              <p:nvPr/>
            </p:nvSpPr>
            <p:spPr bwMode="gray">
              <a:xfrm>
                <a:off x="1357313" y="2143125"/>
                <a:ext cx="6843712" cy="70802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8D8CC"/>
                  </a:gs>
                  <a:gs pos="100000">
                    <a:srgbClr val="E98B6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4" name="Text Box 92"/>
              <p:cNvSpPr txBox="1">
                <a:spLocks noChangeArrowheads="1"/>
              </p:cNvSpPr>
              <p:nvPr/>
            </p:nvSpPr>
            <p:spPr bwMode="gray">
              <a:xfrm>
                <a:off x="1357290" y="2563070"/>
                <a:ext cx="6800851" cy="121090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514350" indent="-514350"/>
                <a:endPara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endParaRPr>
              </a:p>
              <a:p>
                <a:pPr marL="514350" indent="-514350" algn="ctr"/>
                <a:r>
                  <a:rPr lang="ko-KR" altLang="en-US" sz="1800" dirty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밀집인덱스가 좋을까 희소인덱스가 좋을까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?</a:t>
                </a:r>
              </a:p>
            </p:txBody>
          </p:sp>
        </p:grpSp>
        <p:grpSp>
          <p:nvGrpSpPr>
            <p:cNvPr id="65" name="Group 85"/>
            <p:cNvGrpSpPr>
              <a:grpSpLocks/>
            </p:cNvGrpSpPr>
            <p:nvPr/>
          </p:nvGrpSpPr>
          <p:grpSpPr bwMode="auto">
            <a:xfrm>
              <a:off x="4454525" y="1804988"/>
              <a:ext cx="785813" cy="642937"/>
              <a:chOff x="1289" y="582"/>
              <a:chExt cx="668" cy="668"/>
            </a:xfrm>
          </p:grpSpPr>
          <p:sp>
            <p:nvSpPr>
              <p:cNvPr id="66" name="Oval 86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67" name="Oval 87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68" name="Oval 88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69" name="Oval 89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70" name="Oval 90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1" name="TextBox 18"/>
            <p:cNvSpPr txBox="1">
              <a:spLocks noChangeArrowheads="1"/>
            </p:cNvSpPr>
            <p:nvPr/>
          </p:nvSpPr>
          <p:spPr bwMode="auto">
            <a:xfrm>
              <a:off x="4571999" y="1714500"/>
              <a:ext cx="485472" cy="723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latin typeface="HY동녘B" pitchFamily="18" charset="-127"/>
                  <a:ea typeface="HY동녘B" pitchFamily="18" charset="-127"/>
                </a:rPr>
                <a:t>?</a:t>
              </a:r>
              <a:endParaRPr lang="ko-KR" altLang="en-US" b="1" dirty="0">
                <a:latin typeface="HY동녘B" pitchFamily="18" charset="-127"/>
                <a:ea typeface="HY동녘B" pitchFamily="18" charset="-127"/>
              </a:endParaRPr>
            </a:p>
          </p:txBody>
        </p:sp>
      </p:grpSp>
      <p:pic>
        <p:nvPicPr>
          <p:cNvPr id="7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494341" y="2132856"/>
            <a:ext cx="2585518" cy="438486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189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479"/>
    </mc:Choice>
    <mc:Fallback xmlns="">
      <p:transition spd="slow" advTm="4014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화일의</a:t>
            </a:r>
            <a:r>
              <a:rPr lang="ko-KR" altLang="en-US" dirty="0"/>
              <a:t> 크기 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592" y="1371600"/>
            <a:ext cx="7920880" cy="47244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가정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각 블록은 레코드로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가득차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있다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화일의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크기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20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블록의 개수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X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블록의 크기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블록의 개수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레코드의 개수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en-US" altLang="ko-KR" sz="2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bf</a:t>
            </a:r>
          </a:p>
          <a:p>
            <a:pPr marL="0" indent="0">
              <a:buNone/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※</a:t>
            </a:r>
            <a:r>
              <a:rPr lang="en-US" altLang="ko-KR" sz="16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(blocking factor) :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하나의 블록에 들어갈 수 있는 레코드의 최대 개수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bf</a:t>
            </a:r>
            <a:r>
              <a:rPr lang="en-US" altLang="ko-KR" sz="20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블록의 크기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레코드의 크기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436096" y="3501008"/>
            <a:ext cx="3456384" cy="3240360"/>
            <a:chOff x="1187624" y="1268760"/>
            <a:chExt cx="3636144" cy="536448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624" y="1268760"/>
              <a:ext cx="3606076" cy="5364485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4643480" y="2132856"/>
              <a:ext cx="180288" cy="3888432"/>
              <a:chOff x="6155648" y="2204864"/>
              <a:chExt cx="180288" cy="3888432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6156352" y="2204864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24" name="직선 화살표 연결선 23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화살표 연결선 24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그룹 7"/>
              <p:cNvGrpSpPr/>
              <p:nvPr/>
            </p:nvGrpSpPr>
            <p:grpSpPr>
              <a:xfrm>
                <a:off x="6156176" y="3068960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21" name="직선 화살표 연결선 20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화살표 연결선 21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그룹 8"/>
              <p:cNvGrpSpPr/>
              <p:nvPr/>
            </p:nvGrpSpPr>
            <p:grpSpPr>
              <a:xfrm>
                <a:off x="6156000" y="3933056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18" name="직선 화살표 연결선 17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그룹 9"/>
              <p:cNvGrpSpPr/>
              <p:nvPr/>
            </p:nvGrpSpPr>
            <p:grpSpPr>
              <a:xfrm>
                <a:off x="6155824" y="4797152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15" name="직선 화살표 연결선 14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화살표 연결선 15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그룹 10"/>
              <p:cNvGrpSpPr/>
              <p:nvPr/>
            </p:nvGrpSpPr>
            <p:grpSpPr>
              <a:xfrm>
                <a:off x="6155648" y="5661248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12" name="직선 화살표 연결선 11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화살표 연결선 12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8" name="꺾인 연결선 27"/>
          <p:cNvCxnSpPr/>
          <p:nvPr/>
        </p:nvCxnSpPr>
        <p:spPr>
          <a:xfrm rot="5400000">
            <a:off x="2627784" y="2492896"/>
            <a:ext cx="144016" cy="144016"/>
          </a:xfrm>
          <a:prstGeom prst="bentConnector3">
            <a:avLst>
              <a:gd name="adj1" fmla="val 494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rot="10800000">
            <a:off x="4610100" y="2502536"/>
            <a:ext cx="144016" cy="144016"/>
          </a:xfrm>
          <a:prstGeom prst="bentConnector3">
            <a:avLst>
              <a:gd name="adj1" fmla="val 494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 rot="16200000">
            <a:off x="4546988" y="3429000"/>
            <a:ext cx="144016" cy="144016"/>
          </a:xfrm>
          <a:prstGeom prst="bentConnector3">
            <a:avLst>
              <a:gd name="adj1" fmla="val 494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5400000" flipH="1">
            <a:off x="1547664" y="3429000"/>
            <a:ext cx="144016" cy="144016"/>
          </a:xfrm>
          <a:prstGeom prst="bentConnector3">
            <a:avLst>
              <a:gd name="adj1" fmla="val 494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1489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571480"/>
            <a:ext cx="8458200" cy="533400"/>
          </a:xfrm>
        </p:spPr>
        <p:txBody>
          <a:bodyPr/>
          <a:lstStyle/>
          <a:p>
            <a:r>
              <a:rPr lang="ko-KR" altLang="en-US" sz="3600" dirty="0"/>
              <a:t>밀집인덱스를 사용한 접근 비용의 예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14282" y="1267718"/>
            <a:ext cx="4572032" cy="3089976"/>
            <a:chOff x="1071538" y="1456632"/>
            <a:chExt cx="5510464" cy="3089976"/>
          </a:xfrm>
        </p:grpSpPr>
        <p:sp>
          <p:nvSpPr>
            <p:cNvPr id="4" name="Freeform 4"/>
            <p:cNvSpPr>
              <a:spLocks/>
            </p:cNvSpPr>
            <p:nvPr/>
          </p:nvSpPr>
          <p:spPr bwMode="gray">
            <a:xfrm>
              <a:off x="1071538" y="3714752"/>
              <a:ext cx="2019300" cy="831856"/>
            </a:xfrm>
            <a:custGeom>
              <a:avLst/>
              <a:gdLst/>
              <a:ahLst/>
              <a:cxnLst>
                <a:cxn ang="0">
                  <a:pos x="88" y="696"/>
                </a:cxn>
                <a:cxn ang="0">
                  <a:pos x="88" y="0"/>
                </a:cxn>
                <a:cxn ang="0">
                  <a:pos x="0" y="0"/>
                </a:cxn>
                <a:cxn ang="0">
                  <a:pos x="0" y="792"/>
                </a:cxn>
                <a:cxn ang="0">
                  <a:pos x="2320" y="792"/>
                </a:cxn>
                <a:cxn ang="0">
                  <a:pos x="2320" y="696"/>
                </a:cxn>
                <a:cxn ang="0">
                  <a:pos x="88" y="696"/>
                </a:cxn>
              </a:cxnLst>
              <a:rect l="0" t="0" r="r" b="b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solidFill>
              <a:srgbClr val="66CC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2000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gray">
            <a:xfrm rot="10800000">
              <a:off x="4657952" y="1456632"/>
              <a:ext cx="1924050" cy="785818"/>
            </a:xfrm>
            <a:custGeom>
              <a:avLst/>
              <a:gdLst/>
              <a:ahLst/>
              <a:cxnLst>
                <a:cxn ang="0">
                  <a:pos x="88" y="696"/>
                </a:cxn>
                <a:cxn ang="0">
                  <a:pos x="88" y="0"/>
                </a:cxn>
                <a:cxn ang="0">
                  <a:pos x="0" y="0"/>
                </a:cxn>
                <a:cxn ang="0">
                  <a:pos x="0" y="792"/>
                </a:cxn>
                <a:cxn ang="0">
                  <a:pos x="2320" y="792"/>
                </a:cxn>
                <a:cxn ang="0">
                  <a:pos x="2320" y="696"/>
                </a:cxn>
                <a:cxn ang="0">
                  <a:pos x="88" y="696"/>
                </a:cxn>
              </a:cxnLst>
              <a:rect l="0" t="0" r="r" b="b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solidFill>
              <a:srgbClr val="66CC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200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gray">
            <a:xfrm>
              <a:off x="1250926" y="1621986"/>
              <a:ext cx="5178462" cy="2711600"/>
            </a:xfrm>
            <a:prstGeom prst="rect">
              <a:avLst/>
            </a:prstGeom>
            <a:solidFill>
              <a:srgbClr val="006699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>
                <a:lnSpc>
                  <a:spcPct val="80000"/>
                </a:lnSpc>
                <a:buFont typeface="Wingdings" pitchFamily="2" charset="2"/>
                <a:buNone/>
              </a:pPr>
              <a:r>
                <a:rPr lang="ko-KR" altLang="en-US" sz="2000" u="sng" dirty="0">
                  <a:solidFill>
                    <a:srgbClr val="FFFF00"/>
                  </a:solidFill>
                  <a:latin typeface="HY동녘M" pitchFamily="18" charset="-127"/>
                  <a:ea typeface="HY동녘M" pitchFamily="18" charset="-127"/>
                </a:rPr>
                <a:t>데이터 파일</a:t>
              </a:r>
              <a:r>
                <a:rPr lang="en-US" altLang="ko-KR" sz="2000" u="sng" dirty="0">
                  <a:solidFill>
                    <a:srgbClr val="FFFF00"/>
                  </a:solidFill>
                  <a:latin typeface="HY동녘M" pitchFamily="18" charset="-127"/>
                  <a:ea typeface="HY동녘M" pitchFamily="18" charset="-127"/>
                </a:rPr>
                <a:t>:</a:t>
              </a:r>
            </a:p>
            <a:p>
              <a:pPr>
                <a:lnSpc>
                  <a:spcPct val="80000"/>
                </a:lnSpc>
                <a:buFont typeface="Wingdings" pitchFamily="2" charset="2"/>
                <a:buNone/>
              </a:pPr>
              <a:endParaRPr lang="en-US" altLang="ko-KR" sz="1000" dirty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>
                <a:lnSpc>
                  <a:spcPct val="80000"/>
                </a:lnSpc>
                <a:buFont typeface="Wingdings" pitchFamily="2" charset="2"/>
                <a:buNone/>
              </a:pP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 레코드 크기 </a:t>
              </a: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R=150 </a:t>
              </a: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바이트</a:t>
              </a:r>
            </a:p>
            <a:p>
              <a:pPr>
                <a:lnSpc>
                  <a:spcPct val="80000"/>
                </a:lnSpc>
                <a:buFont typeface="Wingdings" pitchFamily="2" charset="2"/>
                <a:buNone/>
              </a:pP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 블록 크기 </a:t>
              </a: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B=512 </a:t>
              </a: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바이트</a:t>
              </a:r>
            </a:p>
            <a:p>
              <a:pPr>
                <a:lnSpc>
                  <a:spcPct val="80000"/>
                </a:lnSpc>
                <a:buFont typeface="Wingdings" pitchFamily="2" charset="2"/>
                <a:buNone/>
              </a:pP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 레코드 개수 </a:t>
              </a: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r=30000 </a:t>
              </a: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레코드</a:t>
              </a:r>
              <a:endParaRPr lang="en-US" altLang="ko-KR" sz="2000" dirty="0">
                <a:solidFill>
                  <a:schemeClr val="bg1">
                    <a:lumMod val="9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  <a:p>
              <a:pPr>
                <a:lnSpc>
                  <a:spcPct val="80000"/>
                </a:lnSpc>
                <a:buFont typeface="Wingdings" pitchFamily="2" charset="2"/>
                <a:buNone/>
              </a:pPr>
              <a:endParaRPr lang="en-US" altLang="ko-KR" sz="900" dirty="0">
                <a:solidFill>
                  <a:schemeClr val="bg1">
                    <a:lumMod val="9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  <a:p>
              <a:pPr>
                <a:lnSpc>
                  <a:spcPct val="80000"/>
                </a:lnSpc>
                <a:buFont typeface="Wingdings" pitchFamily="2" charset="2"/>
                <a:buNone/>
              </a:pPr>
              <a:r>
                <a:rPr lang="ko-KR" altLang="en-US" sz="2000" u="sng" dirty="0">
                  <a:solidFill>
                    <a:srgbClr val="FFFF00"/>
                  </a:solidFill>
                  <a:latin typeface="HY동녘M" pitchFamily="18" charset="-127"/>
                  <a:ea typeface="HY동녘M" pitchFamily="18" charset="-127"/>
                </a:rPr>
                <a:t>인덱스 </a:t>
              </a:r>
              <a:r>
                <a:rPr lang="ko-KR" altLang="en-US" sz="2000" u="sng" dirty="0" err="1">
                  <a:solidFill>
                    <a:srgbClr val="FFFF00"/>
                  </a:solidFill>
                  <a:latin typeface="HY동녘M" pitchFamily="18" charset="-127"/>
                  <a:ea typeface="HY동녘M" pitchFamily="18" charset="-127"/>
                </a:rPr>
                <a:t>화일</a:t>
              </a:r>
              <a:r>
                <a:rPr lang="en-US" altLang="ko-KR" sz="2000" u="sng" dirty="0">
                  <a:solidFill>
                    <a:srgbClr val="FFFF00"/>
                  </a:solidFill>
                  <a:latin typeface="HY동녘M" pitchFamily="18" charset="-127"/>
                  <a:ea typeface="HY동녘M" pitchFamily="18" charset="-127"/>
                </a:rPr>
                <a:t>:</a:t>
              </a:r>
            </a:p>
            <a:p>
              <a:pPr>
                <a:lnSpc>
                  <a:spcPct val="80000"/>
                </a:lnSpc>
                <a:buFont typeface="Wingdings" pitchFamily="2" charset="2"/>
                <a:buNone/>
              </a:pPr>
              <a:endParaRPr lang="en-US" altLang="ko-KR" sz="1050" u="sng" dirty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>
                <a:lnSpc>
                  <a:spcPct val="80000"/>
                </a:lnSpc>
                <a:buFont typeface="Wingdings" pitchFamily="2" charset="2"/>
                <a:buNone/>
              </a:pP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 </a:t>
              </a: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키</a:t>
              </a: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필드 크기 </a:t>
              </a: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VSSN=9 </a:t>
              </a: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바이트</a:t>
              </a:r>
              <a:endParaRPr lang="en-US" altLang="ko-KR" sz="2000" dirty="0">
                <a:solidFill>
                  <a:schemeClr val="bg1">
                    <a:lumMod val="9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  <a:p>
              <a:pPr>
                <a:lnSpc>
                  <a:spcPct val="80000"/>
                </a:lnSpc>
                <a:buFont typeface="Wingdings" pitchFamily="2" charset="2"/>
                <a:buNone/>
              </a:pP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 레코드 포인터 크기 </a:t>
              </a: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PR=7 </a:t>
              </a: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바이트</a:t>
              </a:r>
              <a:endParaRPr lang="en-US" altLang="ko-KR" sz="2000" dirty="0">
                <a:solidFill>
                  <a:schemeClr val="bg1">
                    <a:lumMod val="9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152650" y="4071942"/>
            <a:ext cx="6991350" cy="2571768"/>
            <a:chOff x="1047750" y="3962400"/>
            <a:chExt cx="6991350" cy="1912938"/>
          </a:xfrm>
        </p:grpSpPr>
        <p:sp>
          <p:nvSpPr>
            <p:cNvPr id="7" name="Freeform 7"/>
            <p:cNvSpPr>
              <a:spLocks/>
            </p:cNvSpPr>
            <p:nvPr/>
          </p:nvSpPr>
          <p:spPr bwMode="gray">
            <a:xfrm>
              <a:off x="1047750" y="4913313"/>
              <a:ext cx="2019300" cy="962025"/>
            </a:xfrm>
            <a:custGeom>
              <a:avLst/>
              <a:gdLst/>
              <a:ahLst/>
              <a:cxnLst>
                <a:cxn ang="0">
                  <a:pos x="88" y="696"/>
                </a:cxn>
                <a:cxn ang="0">
                  <a:pos x="88" y="0"/>
                </a:cxn>
                <a:cxn ang="0">
                  <a:pos x="0" y="0"/>
                </a:cxn>
                <a:cxn ang="0">
                  <a:pos x="0" y="792"/>
                </a:cxn>
                <a:cxn ang="0">
                  <a:pos x="2320" y="792"/>
                </a:cxn>
                <a:cxn ang="0">
                  <a:pos x="2320" y="696"/>
                </a:cxn>
                <a:cxn ang="0">
                  <a:pos x="88" y="696"/>
                </a:cxn>
              </a:cxnLst>
              <a:rect l="0" t="0" r="r" b="b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solidFill>
              <a:srgbClr val="DFE29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2000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gray">
            <a:xfrm rot="10800000">
              <a:off x="6115050" y="3962400"/>
              <a:ext cx="1924050" cy="962025"/>
            </a:xfrm>
            <a:custGeom>
              <a:avLst/>
              <a:gdLst/>
              <a:ahLst/>
              <a:cxnLst>
                <a:cxn ang="0">
                  <a:pos x="88" y="696"/>
                </a:cxn>
                <a:cxn ang="0">
                  <a:pos x="88" y="0"/>
                </a:cxn>
                <a:cxn ang="0">
                  <a:pos x="0" y="0"/>
                </a:cxn>
                <a:cxn ang="0">
                  <a:pos x="0" y="792"/>
                </a:cxn>
                <a:cxn ang="0">
                  <a:pos x="2320" y="792"/>
                </a:cxn>
                <a:cxn ang="0">
                  <a:pos x="2320" y="696"/>
                </a:cxn>
                <a:cxn ang="0">
                  <a:pos x="88" y="696"/>
                </a:cxn>
              </a:cxnLst>
              <a:rect l="0" t="0" r="r" b="b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solidFill>
              <a:srgbClr val="DFE29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200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gray">
            <a:xfrm>
              <a:off x="1227138" y="4151313"/>
              <a:ext cx="6629400" cy="1524000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marL="457200" indent="-457200">
                <a:lnSpc>
                  <a:spcPct val="80000"/>
                </a:lnSpc>
                <a:buFont typeface="Wingdings" pitchFamily="2" charset="2"/>
                <a:buAutoNum type="arabicPeriod"/>
              </a:pP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데이터 </a:t>
              </a:r>
              <a:r>
                <a:rPr lang="ko-KR" altLang="en-US" sz="2000" dirty="0" err="1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화일의</a:t>
              </a: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Blocking factor</a:t>
              </a: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는</a:t>
              </a: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457200" indent="-457200">
                <a:lnSpc>
                  <a:spcPct val="80000"/>
                </a:lnSpc>
                <a:buFont typeface="Wingdings" pitchFamily="2" charset="2"/>
                <a:buAutoNum type="arabicPeriod"/>
              </a:pP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데이터 </a:t>
              </a:r>
              <a:r>
                <a:rPr lang="ko-KR" altLang="en-US" sz="2000" dirty="0" err="1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화일의</a:t>
              </a: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블록 </a:t>
              </a:r>
              <a:r>
                <a:rPr lang="ko-KR" altLang="en-US" sz="2000" dirty="0" err="1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갯수는</a:t>
              </a: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457200" indent="-457200">
                <a:lnSpc>
                  <a:spcPct val="80000"/>
                </a:lnSpc>
                <a:buFont typeface="Wingdings" pitchFamily="2" charset="2"/>
                <a:buAutoNum type="arabicPeriod"/>
              </a:pP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인덱스 </a:t>
              </a:r>
              <a:r>
                <a:rPr lang="ko-KR" altLang="en-US" sz="2000" dirty="0" err="1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엔트리의</a:t>
              </a: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크기는</a:t>
              </a: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457200" indent="-457200">
                <a:lnSpc>
                  <a:spcPct val="80000"/>
                </a:lnSpc>
                <a:buFont typeface="Wingdings" pitchFamily="2" charset="2"/>
                <a:buAutoNum type="arabicPeriod"/>
              </a:pP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인덱스 </a:t>
              </a:r>
              <a:r>
                <a:rPr lang="ko-KR" altLang="en-US" sz="2000" dirty="0" err="1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화일의</a:t>
              </a: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Blocking factor</a:t>
              </a: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는</a:t>
              </a: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457200" indent="-457200">
                <a:lnSpc>
                  <a:spcPct val="80000"/>
                </a:lnSpc>
                <a:buFont typeface="Wingdings" pitchFamily="2" charset="2"/>
                <a:buAutoNum type="arabicPeriod"/>
              </a:pP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인덱스 </a:t>
              </a:r>
              <a:r>
                <a:rPr lang="ko-KR" altLang="en-US" sz="2000" dirty="0" err="1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화일의</a:t>
              </a: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블록 </a:t>
              </a:r>
              <a:r>
                <a:rPr lang="ko-KR" altLang="en-US" sz="2000" dirty="0" err="1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갯수는</a:t>
              </a:r>
              <a:r>
                <a:rPr lang="en-US" altLang="ko-KR" sz="2000">
                  <a:solidFill>
                    <a:schemeClr val="bg1">
                      <a:lumMod val="9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  <a:endParaRPr lang="en-US" altLang="ko-KR" sz="2000" dirty="0">
                <a:solidFill>
                  <a:schemeClr val="bg1">
                    <a:lumMod val="9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7225512" y="4728966"/>
            <a:ext cx="1378936" cy="232984"/>
          </a:xfrm>
          <a:prstGeom prst="round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Symbol" panose="05050102010706020507" pitchFamily="18" charset="2"/>
              </a:rPr>
              <a:t>512/150</a:t>
            </a:r>
            <a:endParaRPr lang="ko-KR" altLang="en-US" sz="12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225512" y="4978881"/>
            <a:ext cx="1378936" cy="232984"/>
          </a:xfrm>
          <a:prstGeom prst="round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Symbol" panose="05050102010706020507" pitchFamily="18" charset="2"/>
              </a:rPr>
              <a:t>30000/1</a:t>
            </a:r>
            <a:r>
              <a:rPr lang="ko-KR" altLang="en-US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Symbol" panose="05050102010706020507" pitchFamily="18" charset="2"/>
              </a:rPr>
              <a:t>번답</a:t>
            </a:r>
            <a:r>
              <a:rPr lang="en-US" altLang="ko-KR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Symbol" panose="05050102010706020507" pitchFamily="18" charset="2"/>
              </a:rPr>
              <a:t></a:t>
            </a:r>
            <a:endParaRPr lang="ko-KR" altLang="en-US" sz="12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225512" y="5229200"/>
            <a:ext cx="1378936" cy="232984"/>
          </a:xfrm>
          <a:prstGeom prst="round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Symbol" panose="05050102010706020507" pitchFamily="18" charset="2"/>
              </a:rPr>
              <a:t>9+7</a:t>
            </a:r>
            <a:endParaRPr lang="ko-KR" altLang="en-US" sz="12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230652" y="5483340"/>
            <a:ext cx="1378936" cy="232984"/>
          </a:xfrm>
          <a:prstGeom prst="round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Symbol" panose="05050102010706020507" pitchFamily="18" charset="2"/>
              </a:rPr>
              <a:t>512/3</a:t>
            </a:r>
            <a:r>
              <a:rPr lang="ko-KR" altLang="en-US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Symbol" panose="05050102010706020507" pitchFamily="18" charset="2"/>
              </a:rPr>
              <a:t>번답</a:t>
            </a:r>
            <a:r>
              <a:rPr lang="en-US" altLang="ko-KR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Symbol" panose="05050102010706020507" pitchFamily="18" charset="2"/>
              </a:rPr>
              <a:t></a:t>
            </a:r>
            <a:endParaRPr lang="ko-KR" altLang="en-US" sz="12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230652" y="5730978"/>
            <a:ext cx="1378936" cy="232984"/>
          </a:xfrm>
          <a:prstGeom prst="round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Symbol" panose="05050102010706020507" pitchFamily="18" charset="2"/>
              </a:rPr>
              <a:t>??/4</a:t>
            </a:r>
            <a:r>
              <a:rPr lang="ko-KR" altLang="en-US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Symbol" panose="05050102010706020507" pitchFamily="18" charset="2"/>
              </a:rPr>
              <a:t>번답</a:t>
            </a:r>
            <a:r>
              <a:rPr lang="en-US" altLang="ko-KR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Symbol" panose="05050102010706020507" pitchFamily="18" charset="2"/>
              </a:rPr>
              <a:t></a:t>
            </a:r>
            <a:endParaRPr lang="ko-KR" altLang="en-US" sz="12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843059" y="1229957"/>
            <a:ext cx="2585518" cy="2820829"/>
          </a:xfrm>
        </p:spPr>
      </p:pic>
      <p:sp>
        <p:nvSpPr>
          <p:cNvPr id="10" name="직사각형 9"/>
          <p:cNvSpPr/>
          <p:nvPr/>
        </p:nvSpPr>
        <p:spPr>
          <a:xfrm>
            <a:off x="5801780" y="1222923"/>
            <a:ext cx="1195916" cy="2827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333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65"/>
    </mc:Choice>
    <mc:Fallback xmlns="">
      <p:transition spd="slow" advTm="5946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8" grpId="0" animBg="1"/>
      <p:bldP spid="39" grpId="0" animBg="1"/>
      <p:bldP spid="40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42976" y="2112963"/>
            <a:ext cx="7560840" cy="2959111"/>
            <a:chOff x="1187624" y="2112963"/>
            <a:chExt cx="7154689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187624" y="2702473"/>
              <a:ext cx="6843735" cy="15157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/>
              <a:r>
                <a:rPr lang="ko-KR" altLang="en-US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배열과 같은 구조로 데이터 </a:t>
              </a:r>
              <a:r>
                <a:rPr lang="ko-KR" altLang="en-US" sz="3200" dirty="0" err="1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화일을</a:t>
              </a:r>
              <a:r>
                <a:rPr lang="ko-KR" altLang="en-US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만들 수 있을까</a:t>
              </a:r>
              <a:r>
                <a:rPr lang="en-US" altLang="ko-KR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r>
                <a:rPr lang="ko-KR" altLang="en-US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문제점은 무엇인가</a:t>
              </a:r>
              <a:r>
                <a:rPr lang="en-US" altLang="ko-KR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생각해 봅시다</a:t>
            </a:r>
            <a:r>
              <a:rPr lang="en-US" altLang="ko-KR">
                <a:latin typeface="HY동녘B" pitchFamily="18" charset="-127"/>
              </a:rPr>
              <a:t>.</a:t>
            </a:r>
            <a:endParaRPr lang="ko-KR" altLang="en-US">
              <a:latin typeface="HY동녘B" pitchFamily="18" charset="-127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09877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27352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44208" y="3573016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444208" y="3645024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44208" y="3717032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444208" y="3789040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44208" y="3861048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44208" y="3933056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444208" y="4005064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44208" y="4077072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44208" y="4149080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4208" y="4221088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444208" y="4293096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44208" y="4365104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444208" y="4437112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444208" y="4509120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444208" y="4581128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444208" y="4653136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444208" y="4725144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444208" y="4797152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444208" y="4869160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444208" y="4941168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444208" y="5013176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444208" y="5085184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444208" y="5157192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444208" y="5229200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444208" y="5301208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444208" y="5373216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444208" y="5445224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444208" y="5517232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444208" y="5589240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444208" y="5661248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5994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단계 인덱스의 유형</a:t>
            </a:r>
          </a:p>
        </p:txBody>
      </p:sp>
      <p:sp>
        <p:nvSpPr>
          <p:cNvPr id="4" name="Freeform 3"/>
          <p:cNvSpPr>
            <a:spLocks/>
          </p:cNvSpPr>
          <p:nvPr/>
        </p:nvSpPr>
        <p:spPr bwMode="gray">
          <a:xfrm>
            <a:off x="1025501" y="2116129"/>
            <a:ext cx="201930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FFCC6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gray">
          <a:xfrm rot="10800000">
            <a:off x="6083276" y="1568449"/>
            <a:ext cx="192405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FFCC00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1195364" y="1757362"/>
            <a:ext cx="6629400" cy="1125535"/>
          </a:xfrm>
          <a:prstGeom prst="rect">
            <a:avLst/>
          </a:prstGeom>
          <a:solidFill>
            <a:srgbClr val="E085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>
            <a:outerShdw sy="50000" kx="-2453608" rotWithShape="0">
              <a:srgbClr val="B2B2B2">
                <a:alpha val="50000"/>
              </a:srgbClr>
            </a:outerShdw>
          </a:effectLst>
        </p:spPr>
        <p:txBody>
          <a:bodyPr anchor="ctr"/>
          <a:lstStyle/>
          <a:p>
            <a:r>
              <a:rPr lang="ko-KR" altLang="en-US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기본 인덱스</a:t>
            </a:r>
            <a:endParaRPr lang="en-US" altLang="ko-KR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endParaRPr lang="en-US" altLang="ko-KR" sz="700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r>
              <a:rPr lang="en-US" altLang="ko-KR" sz="1800" dirty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- </a:t>
            </a:r>
            <a:r>
              <a:rPr lang="ko-KR" altLang="en-US" sz="1800" dirty="0" err="1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순서화일의</a:t>
            </a:r>
            <a:r>
              <a:rPr lang="ko-KR" altLang="en-US" sz="1800" dirty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키 필드에 대하여 정의함</a:t>
            </a:r>
            <a:endParaRPr lang="en-US" altLang="ko-KR" sz="1800" dirty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  <a:p>
            <a:pPr>
              <a:buFontTx/>
              <a:buChar char="-"/>
            </a:pPr>
            <a:r>
              <a:rPr lang="ko-KR" altLang="en-US" sz="1800" dirty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블록 당 하나의 </a:t>
            </a:r>
            <a:r>
              <a:rPr lang="ko-KR" altLang="en-US" sz="1800" dirty="0" err="1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인덱스엔트리</a:t>
            </a:r>
            <a:endParaRPr lang="en-US" altLang="ko-KR" sz="1800" dirty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gray">
          <a:xfrm>
            <a:off x="1044551" y="3778257"/>
            <a:ext cx="201930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91BF63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gray">
          <a:xfrm rot="10800000">
            <a:off x="6102326" y="3097211"/>
            <a:ext cx="192405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91BF63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gray">
          <a:xfrm>
            <a:off x="1214414" y="3286124"/>
            <a:ext cx="6629400" cy="1277951"/>
          </a:xfrm>
          <a:prstGeom prst="rect">
            <a:avLst/>
          </a:prstGeom>
          <a:solidFill>
            <a:srgbClr val="86B6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>
            <a:outerShdw sy="50000" kx="-2453608" rotWithShape="0">
              <a:srgbClr val="B2B2B2">
                <a:alpha val="50000"/>
              </a:srgbClr>
            </a:outerShdw>
          </a:effectLst>
        </p:spPr>
        <p:txBody>
          <a:bodyPr anchor="ctr"/>
          <a:lstStyle/>
          <a:p>
            <a:r>
              <a:rPr lang="ko-KR" altLang="en-US" dirty="0" err="1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클러스터링</a:t>
            </a:r>
            <a:r>
              <a:rPr lang="ko-KR" altLang="en-US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 인덱스</a:t>
            </a:r>
            <a:endParaRPr lang="en-US" altLang="ko-KR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endParaRPr lang="en-US" altLang="ko-KR" sz="1050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pPr>
              <a:buFontTx/>
              <a:buChar char="-"/>
            </a:pPr>
            <a:r>
              <a:rPr lang="ko-KR" altLang="en-US" sz="1800" dirty="0" err="1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순서화일의</a:t>
            </a:r>
            <a:r>
              <a:rPr lang="ko-KR" altLang="en-US" sz="1800" dirty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en-US" altLang="ko-KR" sz="1800" dirty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non-</a:t>
            </a:r>
            <a:r>
              <a:rPr lang="ko-KR" altLang="en-US" sz="1800" dirty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키 필드에 정의함</a:t>
            </a:r>
            <a:endParaRPr lang="en-US" altLang="ko-KR" sz="1800" dirty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  <a:p>
            <a:pPr>
              <a:buFontTx/>
              <a:buChar char="-"/>
            </a:pPr>
            <a:r>
              <a:rPr lang="ko-KR" altLang="en-US" sz="1800" dirty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키 </a:t>
            </a:r>
            <a:r>
              <a:rPr lang="ko-KR" altLang="en-US" sz="1800" dirty="0" err="1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값당</a:t>
            </a:r>
            <a:r>
              <a:rPr lang="ko-KR" altLang="en-US" sz="1800" dirty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하나의 인덱스 </a:t>
            </a:r>
            <a:r>
              <a:rPr lang="ko-KR" altLang="en-US" sz="1800" dirty="0" err="1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엔트리</a:t>
            </a:r>
            <a:endParaRPr lang="en-US" altLang="ko-KR" sz="1800" dirty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1400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gray">
          <a:xfrm>
            <a:off x="1071538" y="5500702"/>
            <a:ext cx="201930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DFE29A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gray">
          <a:xfrm rot="10800000">
            <a:off x="6102326" y="4811723"/>
            <a:ext cx="192405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DFE29A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gray">
          <a:xfrm>
            <a:off x="1214414" y="5000636"/>
            <a:ext cx="6629400" cy="1285884"/>
          </a:xfrm>
          <a:prstGeom prst="rect">
            <a:avLst/>
          </a:prstGeom>
          <a:solidFill>
            <a:srgbClr val="009999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sy="50000" kx="-2453608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ko-KR" altLang="en-US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보조 인덱스</a:t>
            </a:r>
            <a:endParaRPr lang="en-US" altLang="ko-KR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endParaRPr lang="en-US" altLang="ko-KR" sz="1100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pPr>
              <a:buFontTx/>
              <a:buChar char="-"/>
            </a:pPr>
            <a:r>
              <a:rPr lang="ko-KR" altLang="en-US" sz="2000" dirty="0" err="1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순서화일의</a:t>
            </a:r>
            <a:r>
              <a:rPr lang="ko-KR" altLang="en-US" sz="2000" dirty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순서 키가 아닌 키 필드에 대한 인덱스</a:t>
            </a:r>
            <a:endParaRPr lang="en-US" altLang="ko-KR" sz="2000" dirty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3882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592981-B2BF-4ABC-A82D-4F1D3BD61973}" type="slidenum">
              <a:rPr lang="ko-KR" altLang="en-US"/>
              <a:pPr/>
              <a:t>61</a:t>
            </a:fld>
            <a:endParaRPr lang="en-US" altLang="ko-KR"/>
          </a:p>
        </p:txBody>
      </p:sp>
      <p:pic>
        <p:nvPicPr>
          <p:cNvPr id="289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63688" y="341313"/>
            <a:ext cx="6586769" cy="6230959"/>
          </a:xfrm>
        </p:spPr>
      </p:pic>
      <p:sp>
        <p:nvSpPr>
          <p:cNvPr id="289795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476672"/>
            <a:ext cx="3925670" cy="1271587"/>
          </a:xfrm>
        </p:spPr>
        <p:txBody>
          <a:bodyPr/>
          <a:lstStyle/>
          <a:p>
            <a:r>
              <a:rPr lang="ko-KR" altLang="en-US" sz="2000" dirty="0"/>
              <a:t>다시 되돌아보자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 err="1"/>
              <a:t>순서화일의</a:t>
            </a:r>
            <a:r>
              <a:rPr lang="ko-KR" altLang="en-US" sz="2000" dirty="0"/>
              <a:t> </a:t>
            </a:r>
            <a:r>
              <a:rPr lang="en-US" altLang="ko-KR" sz="2000" dirty="0"/>
              <a:t>non-key </a:t>
            </a:r>
            <a:r>
              <a:rPr lang="ko-KR" altLang="en-US" sz="2000" dirty="0"/>
              <a:t>필드에 </a:t>
            </a:r>
            <a:br>
              <a:rPr lang="en-US" altLang="ko-KR" sz="2000" dirty="0"/>
            </a:br>
            <a:r>
              <a:rPr lang="ko-KR" altLang="en-US" sz="2000" dirty="0"/>
              <a:t>대한 인덱스</a:t>
            </a:r>
            <a:endParaRPr lang="en-US" altLang="ko-KR" sz="2000" b="1" dirty="0"/>
          </a:p>
        </p:txBody>
      </p:sp>
      <p:sp>
        <p:nvSpPr>
          <p:cNvPr id="2" name="폭발 2 1"/>
          <p:cNvSpPr/>
          <p:nvPr/>
        </p:nvSpPr>
        <p:spPr>
          <a:xfrm>
            <a:off x="107504" y="980728"/>
            <a:ext cx="2736304" cy="2664296"/>
          </a:xfrm>
          <a:prstGeom prst="irregularSeal2">
            <a:avLst/>
          </a:prstGeom>
          <a:solidFill>
            <a:srgbClr val="FF0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문제가 뭐지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88653" y="4653136"/>
            <a:ext cx="3247244" cy="1760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검색</a:t>
            </a:r>
            <a:r>
              <a:rPr lang="en-US" altLang="ko-KR" sz="2000" dirty="0"/>
              <a:t>, </a:t>
            </a:r>
            <a:r>
              <a:rPr lang="ko-KR" altLang="en-US" sz="2000" dirty="0"/>
              <a:t>삽입</a:t>
            </a:r>
            <a:r>
              <a:rPr lang="en-US" altLang="ko-KR" sz="2000" dirty="0"/>
              <a:t>, </a:t>
            </a:r>
            <a:r>
              <a:rPr lang="ko-KR" altLang="en-US" sz="2000" dirty="0"/>
              <a:t>삭제 </a:t>
            </a:r>
            <a:endParaRPr lang="en-US" altLang="ko-KR" sz="2000" dirty="0"/>
          </a:p>
          <a:p>
            <a:pPr algn="ctr"/>
            <a:r>
              <a:rPr lang="ko-KR" altLang="en-US" sz="2000" dirty="0"/>
              <a:t>알고리즘을 생각해보자</a:t>
            </a:r>
          </a:p>
        </p:txBody>
      </p:sp>
    </p:spTree>
    <p:extLst>
      <p:ext uri="{BB962C8B-B14F-4D97-AF65-F5344CB8AC3E}">
        <p14:creationId xmlns:p14="http://schemas.microsoft.com/office/powerpoint/2010/main" val="119983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592981-B2BF-4ABC-A82D-4F1D3BD61973}" type="slidenum">
              <a:rPr lang="ko-KR" altLang="en-US"/>
              <a:pPr/>
              <a:t>62</a:t>
            </a:fld>
            <a:endParaRPr lang="en-US" altLang="ko-KR"/>
          </a:p>
        </p:txBody>
      </p:sp>
      <p:pic>
        <p:nvPicPr>
          <p:cNvPr id="289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763689" y="341313"/>
            <a:ext cx="4464496" cy="6230959"/>
          </a:xfrm>
        </p:spPr>
      </p:pic>
      <p:sp>
        <p:nvSpPr>
          <p:cNvPr id="289795" name="Rectangle 3"/>
          <p:cNvSpPr>
            <a:spLocks noGrp="1" noChangeArrowheads="1"/>
          </p:cNvSpPr>
          <p:nvPr>
            <p:ph type="title"/>
          </p:nvPr>
        </p:nvSpPr>
        <p:spPr>
          <a:xfrm>
            <a:off x="107504" y="81982"/>
            <a:ext cx="3528392" cy="1271587"/>
          </a:xfrm>
        </p:spPr>
        <p:txBody>
          <a:bodyPr/>
          <a:lstStyle/>
          <a:p>
            <a:r>
              <a:rPr lang="ko-KR" altLang="en-US" sz="2000" dirty="0"/>
              <a:t>다시 되돌아보자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 err="1"/>
              <a:t>순서화일의</a:t>
            </a:r>
            <a:r>
              <a:rPr lang="ko-KR" altLang="en-US" sz="2000" dirty="0"/>
              <a:t> </a:t>
            </a:r>
            <a:r>
              <a:rPr lang="en-US" altLang="ko-KR" sz="2000" dirty="0"/>
              <a:t>non-key </a:t>
            </a:r>
            <a:r>
              <a:rPr lang="ko-KR" altLang="en-US" sz="2000" dirty="0"/>
              <a:t>필드에 </a:t>
            </a:r>
            <a:br>
              <a:rPr lang="en-US" altLang="ko-KR" sz="2000" dirty="0"/>
            </a:br>
            <a:r>
              <a:rPr lang="ko-KR" altLang="en-US" sz="2000" dirty="0"/>
              <a:t>대한 인덱스</a:t>
            </a:r>
            <a:endParaRPr lang="en-US" altLang="ko-KR" sz="2000" b="1" dirty="0"/>
          </a:p>
        </p:txBody>
      </p:sp>
      <p:sp>
        <p:nvSpPr>
          <p:cNvPr id="2" name="폭발 2 1"/>
          <p:cNvSpPr/>
          <p:nvPr/>
        </p:nvSpPr>
        <p:spPr>
          <a:xfrm>
            <a:off x="107504" y="980728"/>
            <a:ext cx="2736304" cy="2664296"/>
          </a:xfrm>
          <a:prstGeom prst="irregularSeal2">
            <a:avLst/>
          </a:prstGeom>
          <a:solidFill>
            <a:srgbClr val="FF0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문제가 뭐지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7504" y="5445224"/>
            <a:ext cx="35283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C000"/>
                </a:solidFill>
              </a:rPr>
              <a:t>중복이 많은 경우 </a:t>
            </a:r>
            <a:endParaRPr lang="en-US" altLang="ko-KR" sz="1400" dirty="0">
              <a:solidFill>
                <a:srgbClr val="FFC00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C000"/>
                </a:solidFill>
              </a:rPr>
              <a:t>데이터 화일에서의 </a:t>
            </a:r>
            <a:r>
              <a:rPr lang="ko-KR" altLang="en-US" sz="1400" dirty="0" err="1">
                <a:solidFill>
                  <a:srgbClr val="FFC000"/>
                </a:solidFill>
              </a:rPr>
              <a:t>순차검색</a:t>
            </a:r>
            <a:r>
              <a:rPr lang="ko-KR" altLang="en-US" sz="1400" dirty="0">
                <a:solidFill>
                  <a:srgbClr val="FFC000"/>
                </a:solidFill>
              </a:rPr>
              <a:t> 성능 저하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300193" y="1196752"/>
            <a:ext cx="25922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C000"/>
                </a:solidFill>
              </a:rPr>
              <a:t>5</a:t>
            </a:r>
            <a:r>
              <a:rPr lang="ko-KR" altLang="en-US" sz="1400" dirty="0">
                <a:solidFill>
                  <a:srgbClr val="FFC000"/>
                </a:solidFill>
              </a:rPr>
              <a:t>가 연속적으로 삽입되면</a:t>
            </a:r>
            <a:r>
              <a:rPr lang="en-US" altLang="ko-KR" sz="1400" dirty="0">
                <a:solidFill>
                  <a:srgbClr val="FFC000"/>
                </a:solidFill>
              </a:rPr>
              <a:t>?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6196469" y="4337214"/>
            <a:ext cx="2267732" cy="1252027"/>
            <a:chOff x="6196469" y="4337214"/>
            <a:chExt cx="2267732" cy="1252027"/>
          </a:xfrm>
        </p:grpSpPr>
        <p:grpSp>
          <p:nvGrpSpPr>
            <p:cNvPr id="8" name="그룹 7"/>
            <p:cNvGrpSpPr/>
            <p:nvPr/>
          </p:nvGrpSpPr>
          <p:grpSpPr>
            <a:xfrm>
              <a:off x="6444209" y="4509120"/>
              <a:ext cx="934319" cy="518409"/>
              <a:chOff x="6588224" y="1556792"/>
              <a:chExt cx="864098" cy="576064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6588224" y="1556792"/>
                <a:ext cx="864096" cy="144016"/>
                <a:chOff x="6588224" y="1556792"/>
                <a:chExt cx="864096" cy="144016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6588224" y="1556792"/>
                  <a:ext cx="360040" cy="144016"/>
                </a:xfrm>
                <a:prstGeom prst="rect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6948264" y="1556792"/>
                  <a:ext cx="504056" cy="144016"/>
                </a:xfrm>
                <a:prstGeom prst="rect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6588224" y="1700808"/>
                <a:ext cx="864096" cy="144016"/>
                <a:chOff x="6588224" y="1556792"/>
                <a:chExt cx="864096" cy="144016"/>
              </a:xfrm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6588224" y="1556792"/>
                  <a:ext cx="360040" cy="144016"/>
                </a:xfrm>
                <a:prstGeom prst="rect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6948264" y="1556792"/>
                  <a:ext cx="504056" cy="144016"/>
                </a:xfrm>
                <a:prstGeom prst="rect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6588224" y="1844824"/>
                <a:ext cx="864096" cy="144016"/>
                <a:chOff x="6588224" y="1556792"/>
                <a:chExt cx="864096" cy="144016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6588224" y="1556792"/>
                  <a:ext cx="360040" cy="144016"/>
                </a:xfrm>
                <a:prstGeom prst="rect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6948264" y="1556792"/>
                  <a:ext cx="504056" cy="144016"/>
                </a:xfrm>
                <a:prstGeom prst="rect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" name="그룹 11"/>
              <p:cNvGrpSpPr/>
              <p:nvPr/>
            </p:nvGrpSpPr>
            <p:grpSpPr>
              <a:xfrm>
                <a:off x="6588224" y="1988840"/>
                <a:ext cx="864098" cy="144016"/>
                <a:chOff x="6588224" y="1556792"/>
                <a:chExt cx="864098" cy="144016"/>
              </a:xfrm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6588224" y="1556792"/>
                  <a:ext cx="360040" cy="144016"/>
                </a:xfrm>
                <a:prstGeom prst="rect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6948266" y="1556792"/>
                  <a:ext cx="504056" cy="144016"/>
                </a:xfrm>
                <a:prstGeom prst="rect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22" name="꺾인 연결선 21"/>
            <p:cNvCxnSpPr>
              <a:endCxn id="24" idx="0"/>
            </p:cNvCxnSpPr>
            <p:nvPr/>
          </p:nvCxnSpPr>
          <p:spPr>
            <a:xfrm>
              <a:off x="6196469" y="4337214"/>
              <a:ext cx="442389" cy="174485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36" idx="2"/>
            </p:cNvCxnSpPr>
            <p:nvPr/>
          </p:nvCxnSpPr>
          <p:spPr>
            <a:xfrm rot="5400000">
              <a:off x="6923210" y="4300796"/>
              <a:ext cx="561712" cy="201517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/>
            <p:cNvGrpSpPr/>
            <p:nvPr/>
          </p:nvGrpSpPr>
          <p:grpSpPr>
            <a:xfrm>
              <a:off x="6444209" y="4511699"/>
              <a:ext cx="389297" cy="518409"/>
              <a:chOff x="6444208" y="4511699"/>
              <a:chExt cx="717551" cy="518409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6444208" y="4511699"/>
                <a:ext cx="717551" cy="129602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ko-KR" alt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444208" y="4641301"/>
                <a:ext cx="717551" cy="129602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ko-KR" alt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444208" y="4770904"/>
                <a:ext cx="717551" cy="129602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6444208" y="4900506"/>
                <a:ext cx="717551" cy="129602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598321" y="4509119"/>
              <a:ext cx="865880" cy="518409"/>
              <a:chOff x="6588224" y="1556792"/>
              <a:chExt cx="864098" cy="576064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6588224" y="1556792"/>
                <a:ext cx="864096" cy="144016"/>
                <a:chOff x="6588224" y="1556792"/>
                <a:chExt cx="864096" cy="144016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6588224" y="1556792"/>
                  <a:ext cx="360040" cy="144016"/>
                </a:xfrm>
                <a:prstGeom prst="rect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  <a:endParaRPr lang="ko-KR" alt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6948264" y="1556792"/>
                  <a:ext cx="504056" cy="144016"/>
                </a:xfrm>
                <a:prstGeom prst="rect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6588224" y="1700808"/>
                <a:ext cx="864096" cy="144016"/>
                <a:chOff x="6588224" y="1556792"/>
                <a:chExt cx="864096" cy="144016"/>
              </a:xfrm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6588224" y="1556792"/>
                  <a:ext cx="360040" cy="144016"/>
                </a:xfrm>
                <a:prstGeom prst="rect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  <a:endParaRPr lang="ko-KR" alt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6948264" y="1556792"/>
                  <a:ext cx="504056" cy="144016"/>
                </a:xfrm>
                <a:prstGeom prst="rect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6588224" y="1844824"/>
                <a:ext cx="864096" cy="144016"/>
                <a:chOff x="6588224" y="1556792"/>
                <a:chExt cx="864096" cy="144016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6588224" y="1556792"/>
                  <a:ext cx="360040" cy="144016"/>
                </a:xfrm>
                <a:prstGeom prst="rect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6948264" y="1556792"/>
                  <a:ext cx="504056" cy="144016"/>
                </a:xfrm>
                <a:prstGeom prst="rect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그룹 33"/>
              <p:cNvGrpSpPr/>
              <p:nvPr/>
            </p:nvGrpSpPr>
            <p:grpSpPr>
              <a:xfrm>
                <a:off x="6588224" y="1988840"/>
                <a:ext cx="864098" cy="144016"/>
                <a:chOff x="6588224" y="1556792"/>
                <a:chExt cx="864098" cy="144016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6588224" y="1556792"/>
                  <a:ext cx="360040" cy="144016"/>
                </a:xfrm>
                <a:prstGeom prst="rect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6948266" y="1556792"/>
                  <a:ext cx="504056" cy="144016"/>
                </a:xfrm>
                <a:prstGeom prst="rect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48" name="직선 화살표 연결선 47"/>
            <p:cNvCxnSpPr>
              <a:stCxn id="16" idx="3"/>
              <a:endCxn id="37" idx="1"/>
            </p:cNvCxnSpPr>
            <p:nvPr/>
          </p:nvCxnSpPr>
          <p:spPr>
            <a:xfrm flipV="1">
              <a:off x="7378526" y="4833125"/>
              <a:ext cx="219795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폭발 2 1">
            <a:extLst>
              <a:ext uri="{FF2B5EF4-FFF2-40B4-BE49-F238E27FC236}">
                <a16:creationId xmlns:a16="http://schemas.microsoft.com/office/drawing/2014/main" id="{AAB34AEA-0D54-C504-E9A6-63FE02A2014F}"/>
              </a:ext>
            </a:extLst>
          </p:cNvPr>
          <p:cNvSpPr/>
          <p:nvPr/>
        </p:nvSpPr>
        <p:spPr>
          <a:xfrm>
            <a:off x="6228185" y="2096852"/>
            <a:ext cx="2915815" cy="2664296"/>
          </a:xfrm>
          <a:prstGeom prst="irregularSeal2">
            <a:avLst/>
          </a:prstGeom>
          <a:solidFill>
            <a:srgbClr val="FF0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굳이 비워</a:t>
            </a:r>
            <a:endParaRPr lang="en-US" altLang="ko-KR" sz="1400" dirty="0"/>
          </a:p>
          <a:p>
            <a:pPr algn="ctr"/>
            <a:r>
              <a:rPr lang="ko-KR" altLang="en-US" sz="1400" dirty="0"/>
              <a:t>두어야 하나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342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086"/>
    </mc:Choice>
    <mc:Fallback xmlns="">
      <p:transition spd="slow" advTm="2430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592981-B2BF-4ABC-A82D-4F1D3BD61973}" type="slidenum">
              <a:rPr lang="ko-KR" altLang="en-US"/>
              <a:pPr/>
              <a:t>63</a:t>
            </a:fld>
            <a:endParaRPr lang="en-US" altLang="ko-KR"/>
          </a:p>
        </p:txBody>
      </p:sp>
      <p:pic>
        <p:nvPicPr>
          <p:cNvPr id="289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763689" y="341313"/>
            <a:ext cx="4464496" cy="6230959"/>
          </a:xfrm>
        </p:spPr>
      </p:pic>
      <p:sp>
        <p:nvSpPr>
          <p:cNvPr id="289795" name="Rectangle 3"/>
          <p:cNvSpPr>
            <a:spLocks noGrp="1" noChangeArrowheads="1"/>
          </p:cNvSpPr>
          <p:nvPr>
            <p:ph type="title"/>
          </p:nvPr>
        </p:nvSpPr>
        <p:spPr>
          <a:xfrm>
            <a:off x="107504" y="81982"/>
            <a:ext cx="3528392" cy="1271587"/>
          </a:xfrm>
        </p:spPr>
        <p:txBody>
          <a:bodyPr/>
          <a:lstStyle/>
          <a:p>
            <a:r>
              <a:rPr lang="ko-KR" altLang="en-US" sz="2000" dirty="0"/>
              <a:t>다시 되돌아보자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 err="1"/>
              <a:t>순서화일의</a:t>
            </a:r>
            <a:r>
              <a:rPr lang="ko-KR" altLang="en-US" sz="2000" dirty="0"/>
              <a:t> </a:t>
            </a:r>
            <a:r>
              <a:rPr lang="en-US" altLang="ko-KR" sz="2000" dirty="0"/>
              <a:t>non-key </a:t>
            </a:r>
            <a:r>
              <a:rPr lang="ko-KR" altLang="en-US" sz="2000" dirty="0"/>
              <a:t>필드에 </a:t>
            </a:r>
            <a:br>
              <a:rPr lang="en-US" altLang="ko-KR" sz="2000" dirty="0"/>
            </a:br>
            <a:r>
              <a:rPr lang="ko-KR" altLang="en-US" sz="2000" dirty="0"/>
              <a:t>대한 인덱스</a:t>
            </a:r>
            <a:endParaRPr lang="en-US" altLang="ko-KR" sz="2000" b="1" dirty="0"/>
          </a:p>
        </p:txBody>
      </p:sp>
      <p:sp>
        <p:nvSpPr>
          <p:cNvPr id="2" name="폭발 2 1"/>
          <p:cNvSpPr/>
          <p:nvPr/>
        </p:nvSpPr>
        <p:spPr>
          <a:xfrm>
            <a:off x="107504" y="980728"/>
            <a:ext cx="2736304" cy="2664296"/>
          </a:xfrm>
          <a:prstGeom prst="irregularSeal2">
            <a:avLst/>
          </a:prstGeom>
          <a:solidFill>
            <a:srgbClr val="FF0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문제가 뭐지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7504" y="5445224"/>
            <a:ext cx="35283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C000"/>
                </a:solidFill>
              </a:rPr>
              <a:t>중복이 별로 없는데 디스크를 여러 번 액세스해야 한다</a:t>
            </a:r>
            <a:r>
              <a:rPr lang="en-US" altLang="ko-KR" sz="1400" dirty="0">
                <a:solidFill>
                  <a:srgbClr val="FFC000"/>
                </a:solidFill>
              </a:rPr>
              <a:t>.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6" name="모서리가 둥근 직사각형 6">
            <a:extLst>
              <a:ext uri="{FF2B5EF4-FFF2-40B4-BE49-F238E27FC236}">
                <a16:creationId xmlns:a16="http://schemas.microsoft.com/office/drawing/2014/main" id="{AA2FDDFE-AA2A-FF85-3DB8-74653B2C23B7}"/>
              </a:ext>
            </a:extLst>
          </p:cNvPr>
          <p:cNvSpPr/>
          <p:nvPr/>
        </p:nvSpPr>
        <p:spPr>
          <a:xfrm>
            <a:off x="6372200" y="1137545"/>
            <a:ext cx="25922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C000"/>
                </a:solidFill>
              </a:rPr>
              <a:t>2</a:t>
            </a:r>
            <a:r>
              <a:rPr lang="ko-KR" altLang="en-US" sz="1400" dirty="0">
                <a:solidFill>
                  <a:srgbClr val="FFC000"/>
                </a:solidFill>
              </a:rPr>
              <a:t>를 검색하는 경우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22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197"/>
    </mc:Choice>
    <mc:Fallback xmlns="">
      <p:transition spd="slow" advTm="2761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102" name="Picture 2">
            <a:extLst>
              <a:ext uri="{FF2B5EF4-FFF2-40B4-BE49-F238E27FC236}">
                <a16:creationId xmlns:a16="http://schemas.microsoft.com/office/drawing/2014/main" id="{55F0C523-6A29-9C7A-D166-4F1749EE0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556" y="159932"/>
            <a:ext cx="2864432" cy="270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DD4E72-DBB0-495D-94BE-F64584E357B7}" type="slidenum">
              <a:rPr lang="ko-KR" altLang="en-US"/>
              <a:pPr/>
              <a:t>64</a:t>
            </a:fld>
            <a:endParaRPr lang="en-US" altLang="ko-KR"/>
          </a:p>
        </p:txBody>
      </p:sp>
      <p:grpSp>
        <p:nvGrpSpPr>
          <p:cNvPr id="290931" name="그룹 290930">
            <a:extLst>
              <a:ext uri="{FF2B5EF4-FFF2-40B4-BE49-F238E27FC236}">
                <a16:creationId xmlns:a16="http://schemas.microsoft.com/office/drawing/2014/main" id="{DC89849B-7DCC-3F5F-B84D-CB59C320CF11}"/>
              </a:ext>
            </a:extLst>
          </p:cNvPr>
          <p:cNvGrpSpPr/>
          <p:nvPr/>
        </p:nvGrpSpPr>
        <p:grpSpPr>
          <a:xfrm>
            <a:off x="1435677" y="1602017"/>
            <a:ext cx="7603767" cy="5031624"/>
            <a:chOff x="2659906" y="373095"/>
            <a:chExt cx="7603767" cy="5031624"/>
          </a:xfrm>
        </p:grpSpPr>
        <p:grpSp>
          <p:nvGrpSpPr>
            <p:cNvPr id="290932" name="그룹 290931">
              <a:extLst>
                <a:ext uri="{FF2B5EF4-FFF2-40B4-BE49-F238E27FC236}">
                  <a16:creationId xmlns:a16="http://schemas.microsoft.com/office/drawing/2014/main" id="{4BC6DC66-740B-D45B-C592-81F6DB4EB985}"/>
                </a:ext>
              </a:extLst>
            </p:cNvPr>
            <p:cNvGrpSpPr/>
            <p:nvPr/>
          </p:nvGrpSpPr>
          <p:grpSpPr>
            <a:xfrm>
              <a:off x="5184953" y="373095"/>
              <a:ext cx="2840255" cy="552444"/>
              <a:chOff x="6481908" y="772109"/>
              <a:chExt cx="2840255" cy="552444"/>
            </a:xfrm>
          </p:grpSpPr>
          <p:sp>
            <p:nvSpPr>
              <p:cNvPr id="291085" name="직사각형 291084">
                <a:extLst>
                  <a:ext uri="{FF2B5EF4-FFF2-40B4-BE49-F238E27FC236}">
                    <a16:creationId xmlns:a16="http://schemas.microsoft.com/office/drawing/2014/main" id="{712029C0-CCC4-C162-AF4E-833C86D52C7D}"/>
                  </a:ext>
                </a:extLst>
              </p:cNvPr>
              <p:cNvSpPr/>
              <p:nvPr/>
            </p:nvSpPr>
            <p:spPr>
              <a:xfrm>
                <a:off x="6481908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1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86" name="직사각형 291085">
                <a:extLst>
                  <a:ext uri="{FF2B5EF4-FFF2-40B4-BE49-F238E27FC236}">
                    <a16:creationId xmlns:a16="http://schemas.microsoft.com/office/drawing/2014/main" id="{D3213EAD-1D37-9630-47E8-615B7D8B42EC}"/>
                  </a:ext>
                </a:extLst>
              </p:cNvPr>
              <p:cNvSpPr/>
              <p:nvPr/>
            </p:nvSpPr>
            <p:spPr>
              <a:xfrm>
                <a:off x="7042961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87" name="직사각형 291086">
                <a:extLst>
                  <a:ext uri="{FF2B5EF4-FFF2-40B4-BE49-F238E27FC236}">
                    <a16:creationId xmlns:a16="http://schemas.microsoft.com/office/drawing/2014/main" id="{685E9BC6-62AE-021B-6284-CDCDB1BA7C64}"/>
                  </a:ext>
                </a:extLst>
              </p:cNvPr>
              <p:cNvSpPr/>
              <p:nvPr/>
            </p:nvSpPr>
            <p:spPr>
              <a:xfrm>
                <a:off x="7615235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88" name="직사각형 291087">
                <a:extLst>
                  <a:ext uri="{FF2B5EF4-FFF2-40B4-BE49-F238E27FC236}">
                    <a16:creationId xmlns:a16="http://schemas.microsoft.com/office/drawing/2014/main" id="{5C858CA9-0260-E34F-2095-5F034F4F97F8}"/>
                  </a:ext>
                </a:extLst>
              </p:cNvPr>
              <p:cNvSpPr/>
              <p:nvPr/>
            </p:nvSpPr>
            <p:spPr>
              <a:xfrm>
                <a:off x="8178178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89" name="직사각형 291088">
                <a:extLst>
                  <a:ext uri="{FF2B5EF4-FFF2-40B4-BE49-F238E27FC236}">
                    <a16:creationId xmlns:a16="http://schemas.microsoft.com/office/drawing/2014/main" id="{3BF76EE3-DA4D-6CFA-0C3E-DD769F88F175}"/>
                  </a:ext>
                </a:extLst>
              </p:cNvPr>
              <p:cNvSpPr/>
              <p:nvPr/>
            </p:nvSpPr>
            <p:spPr>
              <a:xfrm>
                <a:off x="8750452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90" name="직사각형 291089">
                <a:extLst>
                  <a:ext uri="{FF2B5EF4-FFF2-40B4-BE49-F238E27FC236}">
                    <a16:creationId xmlns:a16="http://schemas.microsoft.com/office/drawing/2014/main" id="{DCCFD1AD-82D6-2D1B-E967-B1944FFC5DFD}"/>
                  </a:ext>
                </a:extLst>
              </p:cNvPr>
              <p:cNvSpPr/>
              <p:nvPr/>
            </p:nvSpPr>
            <p:spPr>
              <a:xfrm>
                <a:off x="6483235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1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91" name="직사각형 291090">
                <a:extLst>
                  <a:ext uri="{FF2B5EF4-FFF2-40B4-BE49-F238E27FC236}">
                    <a16:creationId xmlns:a16="http://schemas.microsoft.com/office/drawing/2014/main" id="{8003AAC6-FCEC-D9A0-5335-C9965D2F3BF3}"/>
                  </a:ext>
                </a:extLst>
              </p:cNvPr>
              <p:cNvSpPr/>
              <p:nvPr/>
            </p:nvSpPr>
            <p:spPr>
              <a:xfrm>
                <a:off x="7044288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92" name="직사각형 291091">
                <a:extLst>
                  <a:ext uri="{FF2B5EF4-FFF2-40B4-BE49-F238E27FC236}">
                    <a16:creationId xmlns:a16="http://schemas.microsoft.com/office/drawing/2014/main" id="{10482AF0-4527-A206-8FD0-B9ABE3558819}"/>
                  </a:ext>
                </a:extLst>
              </p:cNvPr>
              <p:cNvSpPr/>
              <p:nvPr/>
            </p:nvSpPr>
            <p:spPr>
              <a:xfrm>
                <a:off x="7616562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93" name="직사각형 291092">
                <a:extLst>
                  <a:ext uri="{FF2B5EF4-FFF2-40B4-BE49-F238E27FC236}">
                    <a16:creationId xmlns:a16="http://schemas.microsoft.com/office/drawing/2014/main" id="{30A10A55-C68F-CB91-25BA-9F82C34F9215}"/>
                  </a:ext>
                </a:extLst>
              </p:cNvPr>
              <p:cNvSpPr/>
              <p:nvPr/>
            </p:nvSpPr>
            <p:spPr>
              <a:xfrm>
                <a:off x="8179505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94" name="직사각형 291093">
                <a:extLst>
                  <a:ext uri="{FF2B5EF4-FFF2-40B4-BE49-F238E27FC236}">
                    <a16:creationId xmlns:a16="http://schemas.microsoft.com/office/drawing/2014/main" id="{5F0A8BC0-4259-27F3-68DB-3EEE134CF890}"/>
                  </a:ext>
                </a:extLst>
              </p:cNvPr>
              <p:cNvSpPr/>
              <p:nvPr/>
            </p:nvSpPr>
            <p:spPr>
              <a:xfrm>
                <a:off x="8751779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95" name="직사각형 291094">
                <a:extLst>
                  <a:ext uri="{FF2B5EF4-FFF2-40B4-BE49-F238E27FC236}">
                    <a16:creationId xmlns:a16="http://schemas.microsoft.com/office/drawing/2014/main" id="{CE216B09-5008-AE90-1204-4DB51D55D6CB}"/>
                  </a:ext>
                </a:extLst>
              </p:cNvPr>
              <p:cNvSpPr/>
              <p:nvPr/>
            </p:nvSpPr>
            <p:spPr>
              <a:xfrm>
                <a:off x="6482975" y="1048331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1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96" name="직사각형 291095">
                <a:extLst>
                  <a:ext uri="{FF2B5EF4-FFF2-40B4-BE49-F238E27FC236}">
                    <a16:creationId xmlns:a16="http://schemas.microsoft.com/office/drawing/2014/main" id="{3DBB45CC-0777-E19F-E3FA-C078CB78F39D}"/>
                  </a:ext>
                </a:extLst>
              </p:cNvPr>
              <p:cNvSpPr/>
              <p:nvPr/>
            </p:nvSpPr>
            <p:spPr>
              <a:xfrm>
                <a:off x="7044028" y="1048331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97" name="직사각형 291096">
                <a:extLst>
                  <a:ext uri="{FF2B5EF4-FFF2-40B4-BE49-F238E27FC236}">
                    <a16:creationId xmlns:a16="http://schemas.microsoft.com/office/drawing/2014/main" id="{EBF28F5F-5EAE-3C52-3196-2F7909D4FDE5}"/>
                  </a:ext>
                </a:extLst>
              </p:cNvPr>
              <p:cNvSpPr/>
              <p:nvPr/>
            </p:nvSpPr>
            <p:spPr>
              <a:xfrm>
                <a:off x="7616302" y="1048331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98" name="직사각형 291097">
                <a:extLst>
                  <a:ext uri="{FF2B5EF4-FFF2-40B4-BE49-F238E27FC236}">
                    <a16:creationId xmlns:a16="http://schemas.microsoft.com/office/drawing/2014/main" id="{C3E83026-25CE-798E-86CB-233B13AAF65A}"/>
                  </a:ext>
                </a:extLst>
              </p:cNvPr>
              <p:cNvSpPr/>
              <p:nvPr/>
            </p:nvSpPr>
            <p:spPr>
              <a:xfrm>
                <a:off x="8179245" y="1048331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99" name="직사각형 291098">
                <a:extLst>
                  <a:ext uri="{FF2B5EF4-FFF2-40B4-BE49-F238E27FC236}">
                    <a16:creationId xmlns:a16="http://schemas.microsoft.com/office/drawing/2014/main" id="{00D9E38E-1546-49D2-0EA9-53C3C2C10CB0}"/>
                  </a:ext>
                </a:extLst>
              </p:cNvPr>
              <p:cNvSpPr/>
              <p:nvPr/>
            </p:nvSpPr>
            <p:spPr>
              <a:xfrm>
                <a:off x="8751519" y="1048331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100" name="직사각형 291099">
                <a:extLst>
                  <a:ext uri="{FF2B5EF4-FFF2-40B4-BE49-F238E27FC236}">
                    <a16:creationId xmlns:a16="http://schemas.microsoft.com/office/drawing/2014/main" id="{67E61ECC-0618-BC02-E604-0DC4309358F9}"/>
                  </a:ext>
                </a:extLst>
              </p:cNvPr>
              <p:cNvSpPr/>
              <p:nvPr/>
            </p:nvSpPr>
            <p:spPr>
              <a:xfrm>
                <a:off x="6481908" y="1186785"/>
                <a:ext cx="2838928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0933" name="그룹 290932">
              <a:extLst>
                <a:ext uri="{FF2B5EF4-FFF2-40B4-BE49-F238E27FC236}">
                  <a16:creationId xmlns:a16="http://schemas.microsoft.com/office/drawing/2014/main" id="{78E31266-8717-813E-7B24-759E7123DA20}"/>
                </a:ext>
              </a:extLst>
            </p:cNvPr>
            <p:cNvGrpSpPr/>
            <p:nvPr/>
          </p:nvGrpSpPr>
          <p:grpSpPr>
            <a:xfrm>
              <a:off x="5184953" y="1134186"/>
              <a:ext cx="2840255" cy="552444"/>
              <a:chOff x="6481908" y="772109"/>
              <a:chExt cx="2840255" cy="552444"/>
            </a:xfrm>
          </p:grpSpPr>
          <p:sp>
            <p:nvSpPr>
              <p:cNvPr id="291074" name="직사각형 291073">
                <a:extLst>
                  <a:ext uri="{FF2B5EF4-FFF2-40B4-BE49-F238E27FC236}">
                    <a16:creationId xmlns:a16="http://schemas.microsoft.com/office/drawing/2014/main" id="{6329EA6E-4F6A-5B8B-9390-069915AA1002}"/>
                  </a:ext>
                </a:extLst>
              </p:cNvPr>
              <p:cNvSpPr/>
              <p:nvPr/>
            </p:nvSpPr>
            <p:spPr>
              <a:xfrm>
                <a:off x="6481908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2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75" name="직사각형 291074">
                <a:extLst>
                  <a:ext uri="{FF2B5EF4-FFF2-40B4-BE49-F238E27FC236}">
                    <a16:creationId xmlns:a16="http://schemas.microsoft.com/office/drawing/2014/main" id="{CC15F6AC-B076-A8EF-21A4-D84A7913D3AF}"/>
                  </a:ext>
                </a:extLst>
              </p:cNvPr>
              <p:cNvSpPr/>
              <p:nvPr/>
            </p:nvSpPr>
            <p:spPr>
              <a:xfrm>
                <a:off x="7042961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76" name="직사각형 291075">
                <a:extLst>
                  <a:ext uri="{FF2B5EF4-FFF2-40B4-BE49-F238E27FC236}">
                    <a16:creationId xmlns:a16="http://schemas.microsoft.com/office/drawing/2014/main" id="{5BEC9DF7-23EE-1016-9180-D71681A34734}"/>
                  </a:ext>
                </a:extLst>
              </p:cNvPr>
              <p:cNvSpPr/>
              <p:nvPr/>
            </p:nvSpPr>
            <p:spPr>
              <a:xfrm>
                <a:off x="7615235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77" name="직사각형 291076">
                <a:extLst>
                  <a:ext uri="{FF2B5EF4-FFF2-40B4-BE49-F238E27FC236}">
                    <a16:creationId xmlns:a16="http://schemas.microsoft.com/office/drawing/2014/main" id="{C780F4DE-DB2D-D508-2A9A-89CA74D43207}"/>
                  </a:ext>
                </a:extLst>
              </p:cNvPr>
              <p:cNvSpPr/>
              <p:nvPr/>
            </p:nvSpPr>
            <p:spPr>
              <a:xfrm>
                <a:off x="8178178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78" name="직사각형 291077">
                <a:extLst>
                  <a:ext uri="{FF2B5EF4-FFF2-40B4-BE49-F238E27FC236}">
                    <a16:creationId xmlns:a16="http://schemas.microsoft.com/office/drawing/2014/main" id="{7148FFE8-73E5-47E8-6FE2-C8B3CC74BA79}"/>
                  </a:ext>
                </a:extLst>
              </p:cNvPr>
              <p:cNvSpPr/>
              <p:nvPr/>
            </p:nvSpPr>
            <p:spPr>
              <a:xfrm>
                <a:off x="8750452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79" name="직사각형 291078">
                <a:extLst>
                  <a:ext uri="{FF2B5EF4-FFF2-40B4-BE49-F238E27FC236}">
                    <a16:creationId xmlns:a16="http://schemas.microsoft.com/office/drawing/2014/main" id="{EA0A2A05-F896-9D5C-CFB3-57D676BDE8C8}"/>
                  </a:ext>
                </a:extLst>
              </p:cNvPr>
              <p:cNvSpPr/>
              <p:nvPr/>
            </p:nvSpPr>
            <p:spPr>
              <a:xfrm>
                <a:off x="6483235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2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80" name="직사각형 291079">
                <a:extLst>
                  <a:ext uri="{FF2B5EF4-FFF2-40B4-BE49-F238E27FC236}">
                    <a16:creationId xmlns:a16="http://schemas.microsoft.com/office/drawing/2014/main" id="{99CE7E74-05FA-B08A-20A1-DD42DEC7722F}"/>
                  </a:ext>
                </a:extLst>
              </p:cNvPr>
              <p:cNvSpPr/>
              <p:nvPr/>
            </p:nvSpPr>
            <p:spPr>
              <a:xfrm>
                <a:off x="7044288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81" name="직사각형 291080">
                <a:extLst>
                  <a:ext uri="{FF2B5EF4-FFF2-40B4-BE49-F238E27FC236}">
                    <a16:creationId xmlns:a16="http://schemas.microsoft.com/office/drawing/2014/main" id="{83790E00-758E-254D-A24C-D3ACEE2838D2}"/>
                  </a:ext>
                </a:extLst>
              </p:cNvPr>
              <p:cNvSpPr/>
              <p:nvPr/>
            </p:nvSpPr>
            <p:spPr>
              <a:xfrm>
                <a:off x="7616562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82" name="직사각형 291081">
                <a:extLst>
                  <a:ext uri="{FF2B5EF4-FFF2-40B4-BE49-F238E27FC236}">
                    <a16:creationId xmlns:a16="http://schemas.microsoft.com/office/drawing/2014/main" id="{E64E8ADB-B66D-4D56-50B5-85E1D5B02BBD}"/>
                  </a:ext>
                </a:extLst>
              </p:cNvPr>
              <p:cNvSpPr/>
              <p:nvPr/>
            </p:nvSpPr>
            <p:spPr>
              <a:xfrm>
                <a:off x="8179505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83" name="직사각형 291082">
                <a:extLst>
                  <a:ext uri="{FF2B5EF4-FFF2-40B4-BE49-F238E27FC236}">
                    <a16:creationId xmlns:a16="http://schemas.microsoft.com/office/drawing/2014/main" id="{14C4890A-3E95-FB7F-8C1F-A50A8E15295A}"/>
                  </a:ext>
                </a:extLst>
              </p:cNvPr>
              <p:cNvSpPr/>
              <p:nvPr/>
            </p:nvSpPr>
            <p:spPr>
              <a:xfrm>
                <a:off x="8751779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84" name="직사각형 291083">
                <a:extLst>
                  <a:ext uri="{FF2B5EF4-FFF2-40B4-BE49-F238E27FC236}">
                    <a16:creationId xmlns:a16="http://schemas.microsoft.com/office/drawing/2014/main" id="{3A4858F3-7674-05BF-F398-54410C6891CB}"/>
                  </a:ext>
                </a:extLst>
              </p:cNvPr>
              <p:cNvSpPr/>
              <p:nvPr/>
            </p:nvSpPr>
            <p:spPr>
              <a:xfrm>
                <a:off x="6481908" y="1047988"/>
                <a:ext cx="2838928" cy="27656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0934" name="그룹 290933">
              <a:extLst>
                <a:ext uri="{FF2B5EF4-FFF2-40B4-BE49-F238E27FC236}">
                  <a16:creationId xmlns:a16="http://schemas.microsoft.com/office/drawing/2014/main" id="{A88674DF-E327-D39D-0FA7-0871A7ABD502}"/>
                </a:ext>
              </a:extLst>
            </p:cNvPr>
            <p:cNvGrpSpPr/>
            <p:nvPr/>
          </p:nvGrpSpPr>
          <p:grpSpPr>
            <a:xfrm>
              <a:off x="5184953" y="1869883"/>
              <a:ext cx="2840407" cy="552444"/>
              <a:chOff x="6481908" y="772109"/>
              <a:chExt cx="2840407" cy="552444"/>
            </a:xfrm>
          </p:grpSpPr>
          <p:sp>
            <p:nvSpPr>
              <p:cNvPr id="291053" name="직사각형 291052">
                <a:extLst>
                  <a:ext uri="{FF2B5EF4-FFF2-40B4-BE49-F238E27FC236}">
                    <a16:creationId xmlns:a16="http://schemas.microsoft.com/office/drawing/2014/main" id="{5509957B-6850-8898-7DF8-10A5E6F5661F}"/>
                  </a:ext>
                </a:extLst>
              </p:cNvPr>
              <p:cNvSpPr/>
              <p:nvPr/>
            </p:nvSpPr>
            <p:spPr>
              <a:xfrm>
                <a:off x="6481908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3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54" name="직사각형 291053">
                <a:extLst>
                  <a:ext uri="{FF2B5EF4-FFF2-40B4-BE49-F238E27FC236}">
                    <a16:creationId xmlns:a16="http://schemas.microsoft.com/office/drawing/2014/main" id="{208D6233-656D-2C61-B798-B903965D410D}"/>
                  </a:ext>
                </a:extLst>
              </p:cNvPr>
              <p:cNvSpPr/>
              <p:nvPr/>
            </p:nvSpPr>
            <p:spPr>
              <a:xfrm>
                <a:off x="7042961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55" name="직사각형 291054">
                <a:extLst>
                  <a:ext uri="{FF2B5EF4-FFF2-40B4-BE49-F238E27FC236}">
                    <a16:creationId xmlns:a16="http://schemas.microsoft.com/office/drawing/2014/main" id="{11E46E33-65CF-62F6-92E5-9921F67F4509}"/>
                  </a:ext>
                </a:extLst>
              </p:cNvPr>
              <p:cNvSpPr/>
              <p:nvPr/>
            </p:nvSpPr>
            <p:spPr>
              <a:xfrm>
                <a:off x="7615235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56" name="직사각형 291055">
                <a:extLst>
                  <a:ext uri="{FF2B5EF4-FFF2-40B4-BE49-F238E27FC236}">
                    <a16:creationId xmlns:a16="http://schemas.microsoft.com/office/drawing/2014/main" id="{FE8C3E26-86ED-10F9-EA63-FA0AF1A70264}"/>
                  </a:ext>
                </a:extLst>
              </p:cNvPr>
              <p:cNvSpPr/>
              <p:nvPr/>
            </p:nvSpPr>
            <p:spPr>
              <a:xfrm>
                <a:off x="8178178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57" name="직사각형 291056">
                <a:extLst>
                  <a:ext uri="{FF2B5EF4-FFF2-40B4-BE49-F238E27FC236}">
                    <a16:creationId xmlns:a16="http://schemas.microsoft.com/office/drawing/2014/main" id="{D0B008BB-8DF9-FF1F-EC89-A18A4F18DB12}"/>
                  </a:ext>
                </a:extLst>
              </p:cNvPr>
              <p:cNvSpPr/>
              <p:nvPr/>
            </p:nvSpPr>
            <p:spPr>
              <a:xfrm>
                <a:off x="8750452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58" name="직사각형 291057">
                <a:extLst>
                  <a:ext uri="{FF2B5EF4-FFF2-40B4-BE49-F238E27FC236}">
                    <a16:creationId xmlns:a16="http://schemas.microsoft.com/office/drawing/2014/main" id="{7A3116B5-2F8F-DE73-A507-13D315E7F812}"/>
                  </a:ext>
                </a:extLst>
              </p:cNvPr>
              <p:cNvSpPr/>
              <p:nvPr/>
            </p:nvSpPr>
            <p:spPr>
              <a:xfrm>
                <a:off x="6483235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3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59" name="직사각형 291058">
                <a:extLst>
                  <a:ext uri="{FF2B5EF4-FFF2-40B4-BE49-F238E27FC236}">
                    <a16:creationId xmlns:a16="http://schemas.microsoft.com/office/drawing/2014/main" id="{CDAAB017-2FF1-4CF9-7F45-29207F4ABDF6}"/>
                  </a:ext>
                </a:extLst>
              </p:cNvPr>
              <p:cNvSpPr/>
              <p:nvPr/>
            </p:nvSpPr>
            <p:spPr>
              <a:xfrm>
                <a:off x="7044288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60" name="직사각형 291059">
                <a:extLst>
                  <a:ext uri="{FF2B5EF4-FFF2-40B4-BE49-F238E27FC236}">
                    <a16:creationId xmlns:a16="http://schemas.microsoft.com/office/drawing/2014/main" id="{04A8A9BD-E5B8-3DFC-C314-362F6D12C355}"/>
                  </a:ext>
                </a:extLst>
              </p:cNvPr>
              <p:cNvSpPr/>
              <p:nvPr/>
            </p:nvSpPr>
            <p:spPr>
              <a:xfrm>
                <a:off x="7616562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61" name="직사각형 291060">
                <a:extLst>
                  <a:ext uri="{FF2B5EF4-FFF2-40B4-BE49-F238E27FC236}">
                    <a16:creationId xmlns:a16="http://schemas.microsoft.com/office/drawing/2014/main" id="{0671AAC4-3BE5-200C-DF72-A6DFB9DFACA7}"/>
                  </a:ext>
                </a:extLst>
              </p:cNvPr>
              <p:cNvSpPr/>
              <p:nvPr/>
            </p:nvSpPr>
            <p:spPr>
              <a:xfrm>
                <a:off x="8179505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62" name="직사각형 291061">
                <a:extLst>
                  <a:ext uri="{FF2B5EF4-FFF2-40B4-BE49-F238E27FC236}">
                    <a16:creationId xmlns:a16="http://schemas.microsoft.com/office/drawing/2014/main" id="{4496D77F-2E89-9C39-50CF-0156FB1AC86E}"/>
                  </a:ext>
                </a:extLst>
              </p:cNvPr>
              <p:cNvSpPr/>
              <p:nvPr/>
            </p:nvSpPr>
            <p:spPr>
              <a:xfrm>
                <a:off x="8751779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63" name="직사각형 291062">
                <a:extLst>
                  <a:ext uri="{FF2B5EF4-FFF2-40B4-BE49-F238E27FC236}">
                    <a16:creationId xmlns:a16="http://schemas.microsoft.com/office/drawing/2014/main" id="{D24C6978-22C7-D29A-B0BB-5D0FAB2EC813}"/>
                  </a:ext>
                </a:extLst>
              </p:cNvPr>
              <p:cNvSpPr/>
              <p:nvPr/>
            </p:nvSpPr>
            <p:spPr>
              <a:xfrm>
                <a:off x="6482975" y="1048331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3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64" name="직사각형 291063">
                <a:extLst>
                  <a:ext uri="{FF2B5EF4-FFF2-40B4-BE49-F238E27FC236}">
                    <a16:creationId xmlns:a16="http://schemas.microsoft.com/office/drawing/2014/main" id="{6875E189-936E-F825-C69A-F1C088C2C994}"/>
                  </a:ext>
                </a:extLst>
              </p:cNvPr>
              <p:cNvSpPr/>
              <p:nvPr/>
            </p:nvSpPr>
            <p:spPr>
              <a:xfrm>
                <a:off x="7044028" y="1048331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65" name="직사각형 291064">
                <a:extLst>
                  <a:ext uri="{FF2B5EF4-FFF2-40B4-BE49-F238E27FC236}">
                    <a16:creationId xmlns:a16="http://schemas.microsoft.com/office/drawing/2014/main" id="{473A2416-3C4E-E6F6-3E63-3A8D1CD67B6A}"/>
                  </a:ext>
                </a:extLst>
              </p:cNvPr>
              <p:cNvSpPr/>
              <p:nvPr/>
            </p:nvSpPr>
            <p:spPr>
              <a:xfrm>
                <a:off x="7616302" y="1048331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66" name="직사각형 291065">
                <a:extLst>
                  <a:ext uri="{FF2B5EF4-FFF2-40B4-BE49-F238E27FC236}">
                    <a16:creationId xmlns:a16="http://schemas.microsoft.com/office/drawing/2014/main" id="{75290F0F-DB97-4D87-F501-441AC92168FA}"/>
                  </a:ext>
                </a:extLst>
              </p:cNvPr>
              <p:cNvSpPr/>
              <p:nvPr/>
            </p:nvSpPr>
            <p:spPr>
              <a:xfrm>
                <a:off x="8179245" y="1048331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67" name="직사각형 291066">
                <a:extLst>
                  <a:ext uri="{FF2B5EF4-FFF2-40B4-BE49-F238E27FC236}">
                    <a16:creationId xmlns:a16="http://schemas.microsoft.com/office/drawing/2014/main" id="{9F29B6D4-7DC9-0ACC-743C-634D0E31891F}"/>
                  </a:ext>
                </a:extLst>
              </p:cNvPr>
              <p:cNvSpPr/>
              <p:nvPr/>
            </p:nvSpPr>
            <p:spPr>
              <a:xfrm>
                <a:off x="8751519" y="1048331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68" name="직사각형 291067">
                <a:extLst>
                  <a:ext uri="{FF2B5EF4-FFF2-40B4-BE49-F238E27FC236}">
                    <a16:creationId xmlns:a16="http://schemas.microsoft.com/office/drawing/2014/main" id="{6C5BB7A1-72D0-BC76-C621-FFF4AF60904C}"/>
                  </a:ext>
                </a:extLst>
              </p:cNvPr>
              <p:cNvSpPr/>
              <p:nvPr/>
            </p:nvSpPr>
            <p:spPr>
              <a:xfrm>
                <a:off x="6481908" y="1186785"/>
                <a:ext cx="2838928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69" name="직사각형 291068">
                <a:extLst>
                  <a:ext uri="{FF2B5EF4-FFF2-40B4-BE49-F238E27FC236}">
                    <a16:creationId xmlns:a16="http://schemas.microsoft.com/office/drawing/2014/main" id="{3DA34F62-CFE3-5036-4DCA-9BD6DD60E56F}"/>
                  </a:ext>
                </a:extLst>
              </p:cNvPr>
              <p:cNvSpPr/>
              <p:nvPr/>
            </p:nvSpPr>
            <p:spPr>
              <a:xfrm>
                <a:off x="6483387" y="1186785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3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70" name="직사각형 291069">
                <a:extLst>
                  <a:ext uri="{FF2B5EF4-FFF2-40B4-BE49-F238E27FC236}">
                    <a16:creationId xmlns:a16="http://schemas.microsoft.com/office/drawing/2014/main" id="{999201F4-5F41-74E8-EFCB-7DF3588E7F58}"/>
                  </a:ext>
                </a:extLst>
              </p:cNvPr>
              <p:cNvSpPr/>
              <p:nvPr/>
            </p:nvSpPr>
            <p:spPr>
              <a:xfrm>
                <a:off x="7044440" y="1186785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71" name="직사각형 291070">
                <a:extLst>
                  <a:ext uri="{FF2B5EF4-FFF2-40B4-BE49-F238E27FC236}">
                    <a16:creationId xmlns:a16="http://schemas.microsoft.com/office/drawing/2014/main" id="{F67428E7-23C2-26B8-881B-E193B4DE5225}"/>
                  </a:ext>
                </a:extLst>
              </p:cNvPr>
              <p:cNvSpPr/>
              <p:nvPr/>
            </p:nvSpPr>
            <p:spPr>
              <a:xfrm>
                <a:off x="7616714" y="1186785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72" name="직사각형 291071">
                <a:extLst>
                  <a:ext uri="{FF2B5EF4-FFF2-40B4-BE49-F238E27FC236}">
                    <a16:creationId xmlns:a16="http://schemas.microsoft.com/office/drawing/2014/main" id="{DA68BCB8-CF46-F6E7-51DB-DB21BC0EC518}"/>
                  </a:ext>
                </a:extLst>
              </p:cNvPr>
              <p:cNvSpPr/>
              <p:nvPr/>
            </p:nvSpPr>
            <p:spPr>
              <a:xfrm>
                <a:off x="8179657" y="1186785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73" name="직사각형 291072">
                <a:extLst>
                  <a:ext uri="{FF2B5EF4-FFF2-40B4-BE49-F238E27FC236}">
                    <a16:creationId xmlns:a16="http://schemas.microsoft.com/office/drawing/2014/main" id="{000BCFF7-0109-5E3A-32A7-A749E8BA621D}"/>
                  </a:ext>
                </a:extLst>
              </p:cNvPr>
              <p:cNvSpPr/>
              <p:nvPr/>
            </p:nvSpPr>
            <p:spPr>
              <a:xfrm>
                <a:off x="8751931" y="1186785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0935" name="그룹 290934">
              <a:extLst>
                <a:ext uri="{FF2B5EF4-FFF2-40B4-BE49-F238E27FC236}">
                  <a16:creationId xmlns:a16="http://schemas.microsoft.com/office/drawing/2014/main" id="{F09701F2-2350-4350-AF53-2D175253A235}"/>
                </a:ext>
              </a:extLst>
            </p:cNvPr>
            <p:cNvGrpSpPr/>
            <p:nvPr/>
          </p:nvGrpSpPr>
          <p:grpSpPr>
            <a:xfrm>
              <a:off x="5193175" y="4852275"/>
              <a:ext cx="2840255" cy="552444"/>
              <a:chOff x="6481908" y="772109"/>
              <a:chExt cx="2840255" cy="552444"/>
            </a:xfrm>
          </p:grpSpPr>
          <p:sp>
            <p:nvSpPr>
              <p:cNvPr id="291037" name="직사각형 291036">
                <a:extLst>
                  <a:ext uri="{FF2B5EF4-FFF2-40B4-BE49-F238E27FC236}">
                    <a16:creationId xmlns:a16="http://schemas.microsoft.com/office/drawing/2014/main" id="{018BDCBF-A0A1-7AAD-0F75-01BF9D1D2CBC}"/>
                  </a:ext>
                </a:extLst>
              </p:cNvPr>
              <p:cNvSpPr/>
              <p:nvPr/>
            </p:nvSpPr>
            <p:spPr>
              <a:xfrm>
                <a:off x="6481908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8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38" name="직사각형 291037">
                <a:extLst>
                  <a:ext uri="{FF2B5EF4-FFF2-40B4-BE49-F238E27FC236}">
                    <a16:creationId xmlns:a16="http://schemas.microsoft.com/office/drawing/2014/main" id="{8C02C81B-55F8-6DEB-C495-70A9D1F14896}"/>
                  </a:ext>
                </a:extLst>
              </p:cNvPr>
              <p:cNvSpPr/>
              <p:nvPr/>
            </p:nvSpPr>
            <p:spPr>
              <a:xfrm>
                <a:off x="7042961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39" name="직사각형 291038">
                <a:extLst>
                  <a:ext uri="{FF2B5EF4-FFF2-40B4-BE49-F238E27FC236}">
                    <a16:creationId xmlns:a16="http://schemas.microsoft.com/office/drawing/2014/main" id="{609A9F0A-E3F0-540B-0CB7-67C8BB91EA17}"/>
                  </a:ext>
                </a:extLst>
              </p:cNvPr>
              <p:cNvSpPr/>
              <p:nvPr/>
            </p:nvSpPr>
            <p:spPr>
              <a:xfrm>
                <a:off x="7615235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40" name="직사각형 291039">
                <a:extLst>
                  <a:ext uri="{FF2B5EF4-FFF2-40B4-BE49-F238E27FC236}">
                    <a16:creationId xmlns:a16="http://schemas.microsoft.com/office/drawing/2014/main" id="{8599A633-8A0B-0BAF-1CF2-2702A937B2D6}"/>
                  </a:ext>
                </a:extLst>
              </p:cNvPr>
              <p:cNvSpPr/>
              <p:nvPr/>
            </p:nvSpPr>
            <p:spPr>
              <a:xfrm>
                <a:off x="8178178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41" name="직사각형 291040">
                <a:extLst>
                  <a:ext uri="{FF2B5EF4-FFF2-40B4-BE49-F238E27FC236}">
                    <a16:creationId xmlns:a16="http://schemas.microsoft.com/office/drawing/2014/main" id="{EA496D86-EBD0-95FF-8E6B-24A4A46B7268}"/>
                  </a:ext>
                </a:extLst>
              </p:cNvPr>
              <p:cNvSpPr/>
              <p:nvPr/>
            </p:nvSpPr>
            <p:spPr>
              <a:xfrm>
                <a:off x="8750452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42" name="직사각형 291041">
                <a:extLst>
                  <a:ext uri="{FF2B5EF4-FFF2-40B4-BE49-F238E27FC236}">
                    <a16:creationId xmlns:a16="http://schemas.microsoft.com/office/drawing/2014/main" id="{86724FD6-DB2F-9BDA-6C1A-F941AE660CAF}"/>
                  </a:ext>
                </a:extLst>
              </p:cNvPr>
              <p:cNvSpPr/>
              <p:nvPr/>
            </p:nvSpPr>
            <p:spPr>
              <a:xfrm>
                <a:off x="6483235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8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43" name="직사각형 291042">
                <a:extLst>
                  <a:ext uri="{FF2B5EF4-FFF2-40B4-BE49-F238E27FC236}">
                    <a16:creationId xmlns:a16="http://schemas.microsoft.com/office/drawing/2014/main" id="{0B4E8CEF-9C55-5871-5085-E21C275D9B42}"/>
                  </a:ext>
                </a:extLst>
              </p:cNvPr>
              <p:cNvSpPr/>
              <p:nvPr/>
            </p:nvSpPr>
            <p:spPr>
              <a:xfrm>
                <a:off x="7044288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44" name="직사각형 291043">
                <a:extLst>
                  <a:ext uri="{FF2B5EF4-FFF2-40B4-BE49-F238E27FC236}">
                    <a16:creationId xmlns:a16="http://schemas.microsoft.com/office/drawing/2014/main" id="{68284CB2-15B1-991C-CC44-5E7296EDB85A}"/>
                  </a:ext>
                </a:extLst>
              </p:cNvPr>
              <p:cNvSpPr/>
              <p:nvPr/>
            </p:nvSpPr>
            <p:spPr>
              <a:xfrm>
                <a:off x="7616562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45" name="직사각형 291044">
                <a:extLst>
                  <a:ext uri="{FF2B5EF4-FFF2-40B4-BE49-F238E27FC236}">
                    <a16:creationId xmlns:a16="http://schemas.microsoft.com/office/drawing/2014/main" id="{EF8560EE-9322-7D10-F306-1F4CE9DF81A1}"/>
                  </a:ext>
                </a:extLst>
              </p:cNvPr>
              <p:cNvSpPr/>
              <p:nvPr/>
            </p:nvSpPr>
            <p:spPr>
              <a:xfrm>
                <a:off x="8179505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46" name="직사각형 291045">
                <a:extLst>
                  <a:ext uri="{FF2B5EF4-FFF2-40B4-BE49-F238E27FC236}">
                    <a16:creationId xmlns:a16="http://schemas.microsoft.com/office/drawing/2014/main" id="{6DAC0E1B-25BD-F5BC-1B51-5DF26E5BAD44}"/>
                  </a:ext>
                </a:extLst>
              </p:cNvPr>
              <p:cNvSpPr/>
              <p:nvPr/>
            </p:nvSpPr>
            <p:spPr>
              <a:xfrm>
                <a:off x="8751779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47" name="직사각형 291046">
                <a:extLst>
                  <a:ext uri="{FF2B5EF4-FFF2-40B4-BE49-F238E27FC236}">
                    <a16:creationId xmlns:a16="http://schemas.microsoft.com/office/drawing/2014/main" id="{1116BB0D-DE14-7526-91A8-77DB92533668}"/>
                  </a:ext>
                </a:extLst>
              </p:cNvPr>
              <p:cNvSpPr/>
              <p:nvPr/>
            </p:nvSpPr>
            <p:spPr>
              <a:xfrm>
                <a:off x="6482975" y="1048331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8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48" name="직사각형 291047">
                <a:extLst>
                  <a:ext uri="{FF2B5EF4-FFF2-40B4-BE49-F238E27FC236}">
                    <a16:creationId xmlns:a16="http://schemas.microsoft.com/office/drawing/2014/main" id="{5D090CE7-1F81-B6DA-EFCF-70FFFDFB0443}"/>
                  </a:ext>
                </a:extLst>
              </p:cNvPr>
              <p:cNvSpPr/>
              <p:nvPr/>
            </p:nvSpPr>
            <p:spPr>
              <a:xfrm>
                <a:off x="7044028" y="1048331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49" name="직사각형 291048">
                <a:extLst>
                  <a:ext uri="{FF2B5EF4-FFF2-40B4-BE49-F238E27FC236}">
                    <a16:creationId xmlns:a16="http://schemas.microsoft.com/office/drawing/2014/main" id="{CA9FCF43-693D-AC9F-09EE-8671FAF06BF2}"/>
                  </a:ext>
                </a:extLst>
              </p:cNvPr>
              <p:cNvSpPr/>
              <p:nvPr/>
            </p:nvSpPr>
            <p:spPr>
              <a:xfrm>
                <a:off x="7616302" y="1048331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50" name="직사각형 291049">
                <a:extLst>
                  <a:ext uri="{FF2B5EF4-FFF2-40B4-BE49-F238E27FC236}">
                    <a16:creationId xmlns:a16="http://schemas.microsoft.com/office/drawing/2014/main" id="{CA5192F8-833C-861A-63DC-E7CCDBA630D2}"/>
                  </a:ext>
                </a:extLst>
              </p:cNvPr>
              <p:cNvSpPr/>
              <p:nvPr/>
            </p:nvSpPr>
            <p:spPr>
              <a:xfrm>
                <a:off x="8179245" y="1048331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51" name="직사각형 291050">
                <a:extLst>
                  <a:ext uri="{FF2B5EF4-FFF2-40B4-BE49-F238E27FC236}">
                    <a16:creationId xmlns:a16="http://schemas.microsoft.com/office/drawing/2014/main" id="{30FC0267-1520-71DE-2C33-71854AD97F27}"/>
                  </a:ext>
                </a:extLst>
              </p:cNvPr>
              <p:cNvSpPr/>
              <p:nvPr/>
            </p:nvSpPr>
            <p:spPr>
              <a:xfrm>
                <a:off x="8751519" y="1048331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52" name="직사각형 291051">
                <a:extLst>
                  <a:ext uri="{FF2B5EF4-FFF2-40B4-BE49-F238E27FC236}">
                    <a16:creationId xmlns:a16="http://schemas.microsoft.com/office/drawing/2014/main" id="{C63A3B0E-7C55-4B4C-23F0-32A5B1D46D49}"/>
                  </a:ext>
                </a:extLst>
              </p:cNvPr>
              <p:cNvSpPr/>
              <p:nvPr/>
            </p:nvSpPr>
            <p:spPr>
              <a:xfrm>
                <a:off x="6481908" y="1186785"/>
                <a:ext cx="2838928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0936" name="그룹 290935">
              <a:extLst>
                <a:ext uri="{FF2B5EF4-FFF2-40B4-BE49-F238E27FC236}">
                  <a16:creationId xmlns:a16="http://schemas.microsoft.com/office/drawing/2014/main" id="{8D0AC9CD-D2BD-A7AD-BCA9-607FC3F13B9F}"/>
                </a:ext>
              </a:extLst>
            </p:cNvPr>
            <p:cNvGrpSpPr/>
            <p:nvPr/>
          </p:nvGrpSpPr>
          <p:grpSpPr>
            <a:xfrm>
              <a:off x="5190213" y="2628206"/>
              <a:ext cx="2840255" cy="552444"/>
              <a:chOff x="6481908" y="772109"/>
              <a:chExt cx="2840255" cy="552444"/>
            </a:xfrm>
          </p:grpSpPr>
          <p:sp>
            <p:nvSpPr>
              <p:cNvPr id="291026" name="직사각형 291025">
                <a:extLst>
                  <a:ext uri="{FF2B5EF4-FFF2-40B4-BE49-F238E27FC236}">
                    <a16:creationId xmlns:a16="http://schemas.microsoft.com/office/drawing/2014/main" id="{F5B91970-5B31-2FC9-720A-35B0E91302FE}"/>
                  </a:ext>
                </a:extLst>
              </p:cNvPr>
              <p:cNvSpPr/>
              <p:nvPr/>
            </p:nvSpPr>
            <p:spPr>
              <a:xfrm>
                <a:off x="6481908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4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27" name="직사각형 291026">
                <a:extLst>
                  <a:ext uri="{FF2B5EF4-FFF2-40B4-BE49-F238E27FC236}">
                    <a16:creationId xmlns:a16="http://schemas.microsoft.com/office/drawing/2014/main" id="{560E8F02-8182-66DF-8F14-53A969676082}"/>
                  </a:ext>
                </a:extLst>
              </p:cNvPr>
              <p:cNvSpPr/>
              <p:nvPr/>
            </p:nvSpPr>
            <p:spPr>
              <a:xfrm>
                <a:off x="7042961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28" name="직사각형 291027">
                <a:extLst>
                  <a:ext uri="{FF2B5EF4-FFF2-40B4-BE49-F238E27FC236}">
                    <a16:creationId xmlns:a16="http://schemas.microsoft.com/office/drawing/2014/main" id="{99C42BB8-68A2-AC24-2E17-EC7035D0B1A7}"/>
                  </a:ext>
                </a:extLst>
              </p:cNvPr>
              <p:cNvSpPr/>
              <p:nvPr/>
            </p:nvSpPr>
            <p:spPr>
              <a:xfrm>
                <a:off x="7615235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29" name="직사각형 291028">
                <a:extLst>
                  <a:ext uri="{FF2B5EF4-FFF2-40B4-BE49-F238E27FC236}">
                    <a16:creationId xmlns:a16="http://schemas.microsoft.com/office/drawing/2014/main" id="{78886978-DCA8-4180-AE97-2E59D145FA32}"/>
                  </a:ext>
                </a:extLst>
              </p:cNvPr>
              <p:cNvSpPr/>
              <p:nvPr/>
            </p:nvSpPr>
            <p:spPr>
              <a:xfrm>
                <a:off x="8178178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30" name="직사각형 291029">
                <a:extLst>
                  <a:ext uri="{FF2B5EF4-FFF2-40B4-BE49-F238E27FC236}">
                    <a16:creationId xmlns:a16="http://schemas.microsoft.com/office/drawing/2014/main" id="{669C7C0D-ABE5-4373-7BA9-363E98B567DE}"/>
                  </a:ext>
                </a:extLst>
              </p:cNvPr>
              <p:cNvSpPr/>
              <p:nvPr/>
            </p:nvSpPr>
            <p:spPr>
              <a:xfrm>
                <a:off x="8750452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31" name="직사각형 291030">
                <a:extLst>
                  <a:ext uri="{FF2B5EF4-FFF2-40B4-BE49-F238E27FC236}">
                    <a16:creationId xmlns:a16="http://schemas.microsoft.com/office/drawing/2014/main" id="{AA961E8F-AECC-57B2-2FBF-E320A7F5AF9C}"/>
                  </a:ext>
                </a:extLst>
              </p:cNvPr>
              <p:cNvSpPr/>
              <p:nvPr/>
            </p:nvSpPr>
            <p:spPr>
              <a:xfrm>
                <a:off x="6483235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4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32" name="직사각형 291031">
                <a:extLst>
                  <a:ext uri="{FF2B5EF4-FFF2-40B4-BE49-F238E27FC236}">
                    <a16:creationId xmlns:a16="http://schemas.microsoft.com/office/drawing/2014/main" id="{525554C3-A8AD-46CD-CDD3-39A597E5CEB6}"/>
                  </a:ext>
                </a:extLst>
              </p:cNvPr>
              <p:cNvSpPr/>
              <p:nvPr/>
            </p:nvSpPr>
            <p:spPr>
              <a:xfrm>
                <a:off x="7044288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33" name="직사각형 291032">
                <a:extLst>
                  <a:ext uri="{FF2B5EF4-FFF2-40B4-BE49-F238E27FC236}">
                    <a16:creationId xmlns:a16="http://schemas.microsoft.com/office/drawing/2014/main" id="{3C551C1B-9855-E04E-CDED-4B873E127A06}"/>
                  </a:ext>
                </a:extLst>
              </p:cNvPr>
              <p:cNvSpPr/>
              <p:nvPr/>
            </p:nvSpPr>
            <p:spPr>
              <a:xfrm>
                <a:off x="7616562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34" name="직사각형 291033">
                <a:extLst>
                  <a:ext uri="{FF2B5EF4-FFF2-40B4-BE49-F238E27FC236}">
                    <a16:creationId xmlns:a16="http://schemas.microsoft.com/office/drawing/2014/main" id="{3F9CFD5C-8B57-2C93-49AE-DA90972A6A6E}"/>
                  </a:ext>
                </a:extLst>
              </p:cNvPr>
              <p:cNvSpPr/>
              <p:nvPr/>
            </p:nvSpPr>
            <p:spPr>
              <a:xfrm>
                <a:off x="8179505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35" name="직사각형 291034">
                <a:extLst>
                  <a:ext uri="{FF2B5EF4-FFF2-40B4-BE49-F238E27FC236}">
                    <a16:creationId xmlns:a16="http://schemas.microsoft.com/office/drawing/2014/main" id="{105D591E-D91D-603A-C609-3DA4A68349DD}"/>
                  </a:ext>
                </a:extLst>
              </p:cNvPr>
              <p:cNvSpPr/>
              <p:nvPr/>
            </p:nvSpPr>
            <p:spPr>
              <a:xfrm>
                <a:off x="8751779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36" name="직사각형 291035">
                <a:extLst>
                  <a:ext uri="{FF2B5EF4-FFF2-40B4-BE49-F238E27FC236}">
                    <a16:creationId xmlns:a16="http://schemas.microsoft.com/office/drawing/2014/main" id="{5483F9AA-CBA0-547B-ED01-B5C9FCAC734A}"/>
                  </a:ext>
                </a:extLst>
              </p:cNvPr>
              <p:cNvSpPr/>
              <p:nvPr/>
            </p:nvSpPr>
            <p:spPr>
              <a:xfrm>
                <a:off x="6481908" y="1047988"/>
                <a:ext cx="2838928" cy="27656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0937" name="그룹 290936">
              <a:extLst>
                <a:ext uri="{FF2B5EF4-FFF2-40B4-BE49-F238E27FC236}">
                  <a16:creationId xmlns:a16="http://schemas.microsoft.com/office/drawing/2014/main" id="{420C93F7-5698-E550-27E0-139E632B7066}"/>
                </a:ext>
              </a:extLst>
            </p:cNvPr>
            <p:cNvGrpSpPr/>
            <p:nvPr/>
          </p:nvGrpSpPr>
          <p:grpSpPr>
            <a:xfrm>
              <a:off x="5178289" y="3380820"/>
              <a:ext cx="2840407" cy="552444"/>
              <a:chOff x="6481908" y="772109"/>
              <a:chExt cx="2840407" cy="552444"/>
            </a:xfrm>
          </p:grpSpPr>
          <p:sp>
            <p:nvSpPr>
              <p:cNvPr id="291005" name="직사각형 291004">
                <a:extLst>
                  <a:ext uri="{FF2B5EF4-FFF2-40B4-BE49-F238E27FC236}">
                    <a16:creationId xmlns:a16="http://schemas.microsoft.com/office/drawing/2014/main" id="{7BF0CCF5-1564-520A-57EC-FDB952F25BF7}"/>
                  </a:ext>
                </a:extLst>
              </p:cNvPr>
              <p:cNvSpPr/>
              <p:nvPr/>
            </p:nvSpPr>
            <p:spPr>
              <a:xfrm>
                <a:off x="6481908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5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06" name="직사각형 291005">
                <a:extLst>
                  <a:ext uri="{FF2B5EF4-FFF2-40B4-BE49-F238E27FC236}">
                    <a16:creationId xmlns:a16="http://schemas.microsoft.com/office/drawing/2014/main" id="{0F7679D8-CA4B-BD1D-0F8A-2B0CBAFAD3D4}"/>
                  </a:ext>
                </a:extLst>
              </p:cNvPr>
              <p:cNvSpPr/>
              <p:nvPr/>
            </p:nvSpPr>
            <p:spPr>
              <a:xfrm>
                <a:off x="7042961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07" name="직사각형 291006">
                <a:extLst>
                  <a:ext uri="{FF2B5EF4-FFF2-40B4-BE49-F238E27FC236}">
                    <a16:creationId xmlns:a16="http://schemas.microsoft.com/office/drawing/2014/main" id="{3F2E7DFA-CE40-E9BE-9BC6-08F1900CDD16}"/>
                  </a:ext>
                </a:extLst>
              </p:cNvPr>
              <p:cNvSpPr/>
              <p:nvPr/>
            </p:nvSpPr>
            <p:spPr>
              <a:xfrm>
                <a:off x="7615235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08" name="직사각형 291007">
                <a:extLst>
                  <a:ext uri="{FF2B5EF4-FFF2-40B4-BE49-F238E27FC236}">
                    <a16:creationId xmlns:a16="http://schemas.microsoft.com/office/drawing/2014/main" id="{A9DE79B3-A29A-510D-93C8-E19FF206AC7A}"/>
                  </a:ext>
                </a:extLst>
              </p:cNvPr>
              <p:cNvSpPr/>
              <p:nvPr/>
            </p:nvSpPr>
            <p:spPr>
              <a:xfrm>
                <a:off x="8178178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09" name="직사각형 291008">
                <a:extLst>
                  <a:ext uri="{FF2B5EF4-FFF2-40B4-BE49-F238E27FC236}">
                    <a16:creationId xmlns:a16="http://schemas.microsoft.com/office/drawing/2014/main" id="{DEE3CE09-B29E-0A46-B1D4-8A7B88C7244C}"/>
                  </a:ext>
                </a:extLst>
              </p:cNvPr>
              <p:cNvSpPr/>
              <p:nvPr/>
            </p:nvSpPr>
            <p:spPr>
              <a:xfrm>
                <a:off x="8750452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10" name="직사각형 291009">
                <a:extLst>
                  <a:ext uri="{FF2B5EF4-FFF2-40B4-BE49-F238E27FC236}">
                    <a16:creationId xmlns:a16="http://schemas.microsoft.com/office/drawing/2014/main" id="{EB648945-0809-BFB4-38A0-6D527530DD55}"/>
                  </a:ext>
                </a:extLst>
              </p:cNvPr>
              <p:cNvSpPr/>
              <p:nvPr/>
            </p:nvSpPr>
            <p:spPr>
              <a:xfrm>
                <a:off x="6483235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5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11" name="직사각형 291010">
                <a:extLst>
                  <a:ext uri="{FF2B5EF4-FFF2-40B4-BE49-F238E27FC236}">
                    <a16:creationId xmlns:a16="http://schemas.microsoft.com/office/drawing/2014/main" id="{D7917446-F283-1000-FEE7-74EF16CE9F44}"/>
                  </a:ext>
                </a:extLst>
              </p:cNvPr>
              <p:cNvSpPr/>
              <p:nvPr/>
            </p:nvSpPr>
            <p:spPr>
              <a:xfrm>
                <a:off x="7044288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12" name="직사각형 291011">
                <a:extLst>
                  <a:ext uri="{FF2B5EF4-FFF2-40B4-BE49-F238E27FC236}">
                    <a16:creationId xmlns:a16="http://schemas.microsoft.com/office/drawing/2014/main" id="{3BF67055-B3B3-6C2E-71F4-2570A036CBD5}"/>
                  </a:ext>
                </a:extLst>
              </p:cNvPr>
              <p:cNvSpPr/>
              <p:nvPr/>
            </p:nvSpPr>
            <p:spPr>
              <a:xfrm>
                <a:off x="7616562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13" name="직사각형 291012">
                <a:extLst>
                  <a:ext uri="{FF2B5EF4-FFF2-40B4-BE49-F238E27FC236}">
                    <a16:creationId xmlns:a16="http://schemas.microsoft.com/office/drawing/2014/main" id="{BECC184F-04C1-B927-8923-350EC0B1CC47}"/>
                  </a:ext>
                </a:extLst>
              </p:cNvPr>
              <p:cNvSpPr/>
              <p:nvPr/>
            </p:nvSpPr>
            <p:spPr>
              <a:xfrm>
                <a:off x="8179505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14" name="직사각형 291013">
                <a:extLst>
                  <a:ext uri="{FF2B5EF4-FFF2-40B4-BE49-F238E27FC236}">
                    <a16:creationId xmlns:a16="http://schemas.microsoft.com/office/drawing/2014/main" id="{00B42FBD-CC13-13C5-3B3E-0D35BED12C8A}"/>
                  </a:ext>
                </a:extLst>
              </p:cNvPr>
              <p:cNvSpPr/>
              <p:nvPr/>
            </p:nvSpPr>
            <p:spPr>
              <a:xfrm>
                <a:off x="8751779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15" name="직사각형 291014">
                <a:extLst>
                  <a:ext uri="{FF2B5EF4-FFF2-40B4-BE49-F238E27FC236}">
                    <a16:creationId xmlns:a16="http://schemas.microsoft.com/office/drawing/2014/main" id="{9C12A1A1-8450-652A-E245-FE9362E54C4E}"/>
                  </a:ext>
                </a:extLst>
              </p:cNvPr>
              <p:cNvSpPr/>
              <p:nvPr/>
            </p:nvSpPr>
            <p:spPr>
              <a:xfrm>
                <a:off x="6482975" y="1048331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5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16" name="직사각형 291015">
                <a:extLst>
                  <a:ext uri="{FF2B5EF4-FFF2-40B4-BE49-F238E27FC236}">
                    <a16:creationId xmlns:a16="http://schemas.microsoft.com/office/drawing/2014/main" id="{21FF8F9E-896E-A6FE-3EF9-628FF74041C6}"/>
                  </a:ext>
                </a:extLst>
              </p:cNvPr>
              <p:cNvSpPr/>
              <p:nvPr/>
            </p:nvSpPr>
            <p:spPr>
              <a:xfrm>
                <a:off x="7044028" y="1048331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17" name="직사각형 291016">
                <a:extLst>
                  <a:ext uri="{FF2B5EF4-FFF2-40B4-BE49-F238E27FC236}">
                    <a16:creationId xmlns:a16="http://schemas.microsoft.com/office/drawing/2014/main" id="{B9137705-D4FD-960A-5009-0A729A973F6E}"/>
                  </a:ext>
                </a:extLst>
              </p:cNvPr>
              <p:cNvSpPr/>
              <p:nvPr/>
            </p:nvSpPr>
            <p:spPr>
              <a:xfrm>
                <a:off x="7616302" y="1048331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18" name="직사각형 291017">
                <a:extLst>
                  <a:ext uri="{FF2B5EF4-FFF2-40B4-BE49-F238E27FC236}">
                    <a16:creationId xmlns:a16="http://schemas.microsoft.com/office/drawing/2014/main" id="{079FD1C3-69E0-0B26-EFFA-01D2A3C51F38}"/>
                  </a:ext>
                </a:extLst>
              </p:cNvPr>
              <p:cNvSpPr/>
              <p:nvPr/>
            </p:nvSpPr>
            <p:spPr>
              <a:xfrm>
                <a:off x="8179245" y="1048331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19" name="직사각형 291018">
                <a:extLst>
                  <a:ext uri="{FF2B5EF4-FFF2-40B4-BE49-F238E27FC236}">
                    <a16:creationId xmlns:a16="http://schemas.microsoft.com/office/drawing/2014/main" id="{14398480-E5ED-843D-84A6-8BADE41C1FD9}"/>
                  </a:ext>
                </a:extLst>
              </p:cNvPr>
              <p:cNvSpPr/>
              <p:nvPr/>
            </p:nvSpPr>
            <p:spPr>
              <a:xfrm>
                <a:off x="8751519" y="1048331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20" name="직사각형 291019">
                <a:extLst>
                  <a:ext uri="{FF2B5EF4-FFF2-40B4-BE49-F238E27FC236}">
                    <a16:creationId xmlns:a16="http://schemas.microsoft.com/office/drawing/2014/main" id="{A1F63CFA-C0FF-EBEB-796E-4944024F39E4}"/>
                  </a:ext>
                </a:extLst>
              </p:cNvPr>
              <p:cNvSpPr/>
              <p:nvPr/>
            </p:nvSpPr>
            <p:spPr>
              <a:xfrm>
                <a:off x="6481908" y="1186785"/>
                <a:ext cx="2838928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21" name="직사각형 291020">
                <a:extLst>
                  <a:ext uri="{FF2B5EF4-FFF2-40B4-BE49-F238E27FC236}">
                    <a16:creationId xmlns:a16="http://schemas.microsoft.com/office/drawing/2014/main" id="{E77A54D7-50F7-8E68-6234-4C72C39DB08C}"/>
                  </a:ext>
                </a:extLst>
              </p:cNvPr>
              <p:cNvSpPr/>
              <p:nvPr/>
            </p:nvSpPr>
            <p:spPr>
              <a:xfrm>
                <a:off x="6483387" y="1186785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5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22" name="직사각형 291021">
                <a:extLst>
                  <a:ext uri="{FF2B5EF4-FFF2-40B4-BE49-F238E27FC236}">
                    <a16:creationId xmlns:a16="http://schemas.microsoft.com/office/drawing/2014/main" id="{FCA99948-8751-9E6C-7FB7-3ABA0051D5C2}"/>
                  </a:ext>
                </a:extLst>
              </p:cNvPr>
              <p:cNvSpPr/>
              <p:nvPr/>
            </p:nvSpPr>
            <p:spPr>
              <a:xfrm>
                <a:off x="7044440" y="1186785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23" name="직사각형 291022">
                <a:extLst>
                  <a:ext uri="{FF2B5EF4-FFF2-40B4-BE49-F238E27FC236}">
                    <a16:creationId xmlns:a16="http://schemas.microsoft.com/office/drawing/2014/main" id="{E1B1CC8E-3866-E49E-4354-1C785DCD60BB}"/>
                  </a:ext>
                </a:extLst>
              </p:cNvPr>
              <p:cNvSpPr/>
              <p:nvPr/>
            </p:nvSpPr>
            <p:spPr>
              <a:xfrm>
                <a:off x="7616714" y="1186785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24" name="직사각형 291023">
                <a:extLst>
                  <a:ext uri="{FF2B5EF4-FFF2-40B4-BE49-F238E27FC236}">
                    <a16:creationId xmlns:a16="http://schemas.microsoft.com/office/drawing/2014/main" id="{75EB824B-BC18-3827-9AAB-E10922257A25}"/>
                  </a:ext>
                </a:extLst>
              </p:cNvPr>
              <p:cNvSpPr/>
              <p:nvPr/>
            </p:nvSpPr>
            <p:spPr>
              <a:xfrm>
                <a:off x="8179657" y="1186785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25" name="직사각형 291024">
                <a:extLst>
                  <a:ext uri="{FF2B5EF4-FFF2-40B4-BE49-F238E27FC236}">
                    <a16:creationId xmlns:a16="http://schemas.microsoft.com/office/drawing/2014/main" id="{C00F8FC2-0933-472C-E14D-8657A687F867}"/>
                  </a:ext>
                </a:extLst>
              </p:cNvPr>
              <p:cNvSpPr/>
              <p:nvPr/>
            </p:nvSpPr>
            <p:spPr>
              <a:xfrm>
                <a:off x="8751931" y="1186785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0938" name="그룹 290937">
              <a:extLst>
                <a:ext uri="{FF2B5EF4-FFF2-40B4-BE49-F238E27FC236}">
                  <a16:creationId xmlns:a16="http://schemas.microsoft.com/office/drawing/2014/main" id="{89A8C2D4-1E29-82FE-3377-975A06FB1502}"/>
                </a:ext>
              </a:extLst>
            </p:cNvPr>
            <p:cNvGrpSpPr/>
            <p:nvPr/>
          </p:nvGrpSpPr>
          <p:grpSpPr>
            <a:xfrm>
              <a:off x="5180180" y="4121198"/>
              <a:ext cx="2840407" cy="552444"/>
              <a:chOff x="6481908" y="772109"/>
              <a:chExt cx="2840407" cy="552444"/>
            </a:xfrm>
          </p:grpSpPr>
          <p:sp>
            <p:nvSpPr>
              <p:cNvPr id="290984" name="직사각형 290983">
                <a:extLst>
                  <a:ext uri="{FF2B5EF4-FFF2-40B4-BE49-F238E27FC236}">
                    <a16:creationId xmlns:a16="http://schemas.microsoft.com/office/drawing/2014/main" id="{AF40A0F2-D0B7-562A-2537-E14144CB9F9D}"/>
                  </a:ext>
                </a:extLst>
              </p:cNvPr>
              <p:cNvSpPr/>
              <p:nvPr/>
            </p:nvSpPr>
            <p:spPr>
              <a:xfrm>
                <a:off x="6481908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6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85" name="직사각형 290984">
                <a:extLst>
                  <a:ext uri="{FF2B5EF4-FFF2-40B4-BE49-F238E27FC236}">
                    <a16:creationId xmlns:a16="http://schemas.microsoft.com/office/drawing/2014/main" id="{446D0C05-0197-7AA9-70F6-A00C329E2B14}"/>
                  </a:ext>
                </a:extLst>
              </p:cNvPr>
              <p:cNvSpPr/>
              <p:nvPr/>
            </p:nvSpPr>
            <p:spPr>
              <a:xfrm>
                <a:off x="7042961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86" name="직사각형 290985">
                <a:extLst>
                  <a:ext uri="{FF2B5EF4-FFF2-40B4-BE49-F238E27FC236}">
                    <a16:creationId xmlns:a16="http://schemas.microsoft.com/office/drawing/2014/main" id="{7562270A-EDE4-4C6C-F757-C7467837DC7D}"/>
                  </a:ext>
                </a:extLst>
              </p:cNvPr>
              <p:cNvSpPr/>
              <p:nvPr/>
            </p:nvSpPr>
            <p:spPr>
              <a:xfrm>
                <a:off x="7615235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87" name="직사각형 290986">
                <a:extLst>
                  <a:ext uri="{FF2B5EF4-FFF2-40B4-BE49-F238E27FC236}">
                    <a16:creationId xmlns:a16="http://schemas.microsoft.com/office/drawing/2014/main" id="{B9459A55-5BAF-AC5A-6CBE-C3F16943AADB}"/>
                  </a:ext>
                </a:extLst>
              </p:cNvPr>
              <p:cNvSpPr/>
              <p:nvPr/>
            </p:nvSpPr>
            <p:spPr>
              <a:xfrm>
                <a:off x="8178178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88" name="직사각형 290987">
                <a:extLst>
                  <a:ext uri="{FF2B5EF4-FFF2-40B4-BE49-F238E27FC236}">
                    <a16:creationId xmlns:a16="http://schemas.microsoft.com/office/drawing/2014/main" id="{B92A3A17-7B6A-09A7-BADB-12BE45C5EBD7}"/>
                  </a:ext>
                </a:extLst>
              </p:cNvPr>
              <p:cNvSpPr/>
              <p:nvPr/>
            </p:nvSpPr>
            <p:spPr>
              <a:xfrm>
                <a:off x="8750452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89" name="직사각형 290988">
                <a:extLst>
                  <a:ext uri="{FF2B5EF4-FFF2-40B4-BE49-F238E27FC236}">
                    <a16:creationId xmlns:a16="http://schemas.microsoft.com/office/drawing/2014/main" id="{506A9878-677E-4F3B-B9F1-102D6CE90769}"/>
                  </a:ext>
                </a:extLst>
              </p:cNvPr>
              <p:cNvSpPr/>
              <p:nvPr/>
            </p:nvSpPr>
            <p:spPr>
              <a:xfrm>
                <a:off x="6483235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6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90" name="직사각형 290989">
                <a:extLst>
                  <a:ext uri="{FF2B5EF4-FFF2-40B4-BE49-F238E27FC236}">
                    <a16:creationId xmlns:a16="http://schemas.microsoft.com/office/drawing/2014/main" id="{F88C215F-9DB3-6694-2A02-82E0AA0871A7}"/>
                  </a:ext>
                </a:extLst>
              </p:cNvPr>
              <p:cNvSpPr/>
              <p:nvPr/>
            </p:nvSpPr>
            <p:spPr>
              <a:xfrm>
                <a:off x="7044288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91" name="직사각형 290990">
                <a:extLst>
                  <a:ext uri="{FF2B5EF4-FFF2-40B4-BE49-F238E27FC236}">
                    <a16:creationId xmlns:a16="http://schemas.microsoft.com/office/drawing/2014/main" id="{20BF7331-D457-01C7-EDA0-DA3A5D286233}"/>
                  </a:ext>
                </a:extLst>
              </p:cNvPr>
              <p:cNvSpPr/>
              <p:nvPr/>
            </p:nvSpPr>
            <p:spPr>
              <a:xfrm>
                <a:off x="7616562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92" name="직사각형 290991">
                <a:extLst>
                  <a:ext uri="{FF2B5EF4-FFF2-40B4-BE49-F238E27FC236}">
                    <a16:creationId xmlns:a16="http://schemas.microsoft.com/office/drawing/2014/main" id="{AE6C74E5-D1D4-9A10-E1ED-EC6C30F2E92F}"/>
                  </a:ext>
                </a:extLst>
              </p:cNvPr>
              <p:cNvSpPr/>
              <p:nvPr/>
            </p:nvSpPr>
            <p:spPr>
              <a:xfrm>
                <a:off x="8179505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93" name="직사각형 290992">
                <a:extLst>
                  <a:ext uri="{FF2B5EF4-FFF2-40B4-BE49-F238E27FC236}">
                    <a16:creationId xmlns:a16="http://schemas.microsoft.com/office/drawing/2014/main" id="{C8BBBF5E-E006-4F09-C79A-CCC0F2E507F6}"/>
                  </a:ext>
                </a:extLst>
              </p:cNvPr>
              <p:cNvSpPr/>
              <p:nvPr/>
            </p:nvSpPr>
            <p:spPr>
              <a:xfrm>
                <a:off x="8751779" y="9102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94" name="직사각형 290993">
                <a:extLst>
                  <a:ext uri="{FF2B5EF4-FFF2-40B4-BE49-F238E27FC236}">
                    <a16:creationId xmlns:a16="http://schemas.microsoft.com/office/drawing/2014/main" id="{BE54E063-D6E8-1201-9368-14F592798B6C}"/>
                  </a:ext>
                </a:extLst>
              </p:cNvPr>
              <p:cNvSpPr/>
              <p:nvPr/>
            </p:nvSpPr>
            <p:spPr>
              <a:xfrm>
                <a:off x="6482975" y="1048331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6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95" name="직사각형 290994">
                <a:extLst>
                  <a:ext uri="{FF2B5EF4-FFF2-40B4-BE49-F238E27FC236}">
                    <a16:creationId xmlns:a16="http://schemas.microsoft.com/office/drawing/2014/main" id="{926F3E4A-5973-C201-4524-37ED8AEB2885}"/>
                  </a:ext>
                </a:extLst>
              </p:cNvPr>
              <p:cNvSpPr/>
              <p:nvPr/>
            </p:nvSpPr>
            <p:spPr>
              <a:xfrm>
                <a:off x="7044028" y="1048331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96" name="직사각형 290995">
                <a:extLst>
                  <a:ext uri="{FF2B5EF4-FFF2-40B4-BE49-F238E27FC236}">
                    <a16:creationId xmlns:a16="http://schemas.microsoft.com/office/drawing/2014/main" id="{F4A5DAF7-316C-4B47-D63C-EA2826ADE3B8}"/>
                  </a:ext>
                </a:extLst>
              </p:cNvPr>
              <p:cNvSpPr/>
              <p:nvPr/>
            </p:nvSpPr>
            <p:spPr>
              <a:xfrm>
                <a:off x="7616302" y="1048331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97" name="직사각형 290996">
                <a:extLst>
                  <a:ext uri="{FF2B5EF4-FFF2-40B4-BE49-F238E27FC236}">
                    <a16:creationId xmlns:a16="http://schemas.microsoft.com/office/drawing/2014/main" id="{F1DFE647-9811-25B3-50E7-00292C36AA9B}"/>
                  </a:ext>
                </a:extLst>
              </p:cNvPr>
              <p:cNvSpPr/>
              <p:nvPr/>
            </p:nvSpPr>
            <p:spPr>
              <a:xfrm>
                <a:off x="8179245" y="1048331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98" name="직사각형 290997">
                <a:extLst>
                  <a:ext uri="{FF2B5EF4-FFF2-40B4-BE49-F238E27FC236}">
                    <a16:creationId xmlns:a16="http://schemas.microsoft.com/office/drawing/2014/main" id="{79F57676-1FBC-36E9-4116-F45BB620B417}"/>
                  </a:ext>
                </a:extLst>
              </p:cNvPr>
              <p:cNvSpPr/>
              <p:nvPr/>
            </p:nvSpPr>
            <p:spPr>
              <a:xfrm>
                <a:off x="8751519" y="1048331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99" name="직사각형 290998">
                <a:extLst>
                  <a:ext uri="{FF2B5EF4-FFF2-40B4-BE49-F238E27FC236}">
                    <a16:creationId xmlns:a16="http://schemas.microsoft.com/office/drawing/2014/main" id="{7D62D6AD-F002-BD8B-14B1-B286D088C4F2}"/>
                  </a:ext>
                </a:extLst>
              </p:cNvPr>
              <p:cNvSpPr/>
              <p:nvPr/>
            </p:nvSpPr>
            <p:spPr>
              <a:xfrm>
                <a:off x="6481908" y="1186785"/>
                <a:ext cx="2838928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00" name="직사각형 290999">
                <a:extLst>
                  <a:ext uri="{FF2B5EF4-FFF2-40B4-BE49-F238E27FC236}">
                    <a16:creationId xmlns:a16="http://schemas.microsoft.com/office/drawing/2014/main" id="{00BCBA21-05F0-4E76-5C55-CE52193CDEF1}"/>
                  </a:ext>
                </a:extLst>
              </p:cNvPr>
              <p:cNvSpPr/>
              <p:nvPr/>
            </p:nvSpPr>
            <p:spPr>
              <a:xfrm>
                <a:off x="6483387" y="1186785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6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01" name="직사각형 291000">
                <a:extLst>
                  <a:ext uri="{FF2B5EF4-FFF2-40B4-BE49-F238E27FC236}">
                    <a16:creationId xmlns:a16="http://schemas.microsoft.com/office/drawing/2014/main" id="{7A4758C4-CD4B-0C35-9690-60B01C9DABCA}"/>
                  </a:ext>
                </a:extLst>
              </p:cNvPr>
              <p:cNvSpPr/>
              <p:nvPr/>
            </p:nvSpPr>
            <p:spPr>
              <a:xfrm>
                <a:off x="7044440" y="1186785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02" name="직사각형 291001">
                <a:extLst>
                  <a:ext uri="{FF2B5EF4-FFF2-40B4-BE49-F238E27FC236}">
                    <a16:creationId xmlns:a16="http://schemas.microsoft.com/office/drawing/2014/main" id="{5FCCEF64-B2A7-5779-9D92-FEBB5FC4FA0F}"/>
                  </a:ext>
                </a:extLst>
              </p:cNvPr>
              <p:cNvSpPr/>
              <p:nvPr/>
            </p:nvSpPr>
            <p:spPr>
              <a:xfrm>
                <a:off x="7616714" y="1186785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03" name="직사각형 291002">
                <a:extLst>
                  <a:ext uri="{FF2B5EF4-FFF2-40B4-BE49-F238E27FC236}">
                    <a16:creationId xmlns:a16="http://schemas.microsoft.com/office/drawing/2014/main" id="{040B81D4-D646-A770-3101-DB5A2703144B}"/>
                  </a:ext>
                </a:extLst>
              </p:cNvPr>
              <p:cNvSpPr/>
              <p:nvPr/>
            </p:nvSpPr>
            <p:spPr>
              <a:xfrm>
                <a:off x="8179657" y="1186785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004" name="직사각형 291003">
                <a:extLst>
                  <a:ext uri="{FF2B5EF4-FFF2-40B4-BE49-F238E27FC236}">
                    <a16:creationId xmlns:a16="http://schemas.microsoft.com/office/drawing/2014/main" id="{7268B3AD-772A-B38B-8C83-3CB5F38B8EB8}"/>
                  </a:ext>
                </a:extLst>
              </p:cNvPr>
              <p:cNvSpPr/>
              <p:nvPr/>
            </p:nvSpPr>
            <p:spPr>
              <a:xfrm>
                <a:off x="8751931" y="1186785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0939" name="그룹 290938">
              <a:extLst>
                <a:ext uri="{FF2B5EF4-FFF2-40B4-BE49-F238E27FC236}">
                  <a16:creationId xmlns:a16="http://schemas.microsoft.com/office/drawing/2014/main" id="{AF6D05A6-BF99-D4C7-85CF-1FBC15992D41}"/>
                </a:ext>
              </a:extLst>
            </p:cNvPr>
            <p:cNvGrpSpPr/>
            <p:nvPr/>
          </p:nvGrpSpPr>
          <p:grpSpPr>
            <a:xfrm>
              <a:off x="8296242" y="1866601"/>
              <a:ext cx="1967431" cy="552444"/>
              <a:chOff x="6481908" y="772109"/>
              <a:chExt cx="2838928" cy="552444"/>
            </a:xfrm>
          </p:grpSpPr>
          <p:sp>
            <p:nvSpPr>
              <p:cNvPr id="290978" name="직사각형 290977">
                <a:extLst>
                  <a:ext uri="{FF2B5EF4-FFF2-40B4-BE49-F238E27FC236}">
                    <a16:creationId xmlns:a16="http://schemas.microsoft.com/office/drawing/2014/main" id="{199A766F-2A34-A3CF-413F-5966F32ACD87}"/>
                  </a:ext>
                </a:extLst>
              </p:cNvPr>
              <p:cNvSpPr/>
              <p:nvPr/>
            </p:nvSpPr>
            <p:spPr>
              <a:xfrm>
                <a:off x="6481908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3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79" name="직사각형 290978">
                <a:extLst>
                  <a:ext uri="{FF2B5EF4-FFF2-40B4-BE49-F238E27FC236}">
                    <a16:creationId xmlns:a16="http://schemas.microsoft.com/office/drawing/2014/main" id="{5FE8DB3C-DA20-D6FB-3534-AE71B3F11470}"/>
                  </a:ext>
                </a:extLst>
              </p:cNvPr>
              <p:cNvSpPr/>
              <p:nvPr/>
            </p:nvSpPr>
            <p:spPr>
              <a:xfrm>
                <a:off x="7042961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80" name="직사각형 290979">
                <a:extLst>
                  <a:ext uri="{FF2B5EF4-FFF2-40B4-BE49-F238E27FC236}">
                    <a16:creationId xmlns:a16="http://schemas.microsoft.com/office/drawing/2014/main" id="{934221CF-E75A-3E83-E16B-D9E61AEDEDA3}"/>
                  </a:ext>
                </a:extLst>
              </p:cNvPr>
              <p:cNvSpPr/>
              <p:nvPr/>
            </p:nvSpPr>
            <p:spPr>
              <a:xfrm>
                <a:off x="7615235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81" name="직사각형 290980">
                <a:extLst>
                  <a:ext uri="{FF2B5EF4-FFF2-40B4-BE49-F238E27FC236}">
                    <a16:creationId xmlns:a16="http://schemas.microsoft.com/office/drawing/2014/main" id="{C31AB41C-D67D-5B08-65D0-37F5BC40A802}"/>
                  </a:ext>
                </a:extLst>
              </p:cNvPr>
              <p:cNvSpPr/>
              <p:nvPr/>
            </p:nvSpPr>
            <p:spPr>
              <a:xfrm>
                <a:off x="8178178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82" name="직사각형 290981">
                <a:extLst>
                  <a:ext uri="{FF2B5EF4-FFF2-40B4-BE49-F238E27FC236}">
                    <a16:creationId xmlns:a16="http://schemas.microsoft.com/office/drawing/2014/main" id="{F61F7EF0-2E0D-5A13-4A53-5E2E67950619}"/>
                  </a:ext>
                </a:extLst>
              </p:cNvPr>
              <p:cNvSpPr/>
              <p:nvPr/>
            </p:nvSpPr>
            <p:spPr>
              <a:xfrm>
                <a:off x="8750452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83" name="직사각형 290982">
                <a:extLst>
                  <a:ext uri="{FF2B5EF4-FFF2-40B4-BE49-F238E27FC236}">
                    <a16:creationId xmlns:a16="http://schemas.microsoft.com/office/drawing/2014/main" id="{A417244B-8EFA-A04A-1DCA-16BFCED7A026}"/>
                  </a:ext>
                </a:extLst>
              </p:cNvPr>
              <p:cNvSpPr/>
              <p:nvPr/>
            </p:nvSpPr>
            <p:spPr>
              <a:xfrm>
                <a:off x="6481908" y="909877"/>
                <a:ext cx="2838928" cy="41467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0940" name="그룹 290939">
              <a:extLst>
                <a:ext uri="{FF2B5EF4-FFF2-40B4-BE49-F238E27FC236}">
                  <a16:creationId xmlns:a16="http://schemas.microsoft.com/office/drawing/2014/main" id="{C0F96D9D-0F03-AA32-90AB-7D22B279D222}"/>
                </a:ext>
              </a:extLst>
            </p:cNvPr>
            <p:cNvGrpSpPr/>
            <p:nvPr/>
          </p:nvGrpSpPr>
          <p:grpSpPr>
            <a:xfrm>
              <a:off x="8295297" y="4106860"/>
              <a:ext cx="1967431" cy="552444"/>
              <a:chOff x="6481908" y="772109"/>
              <a:chExt cx="2838928" cy="552444"/>
            </a:xfrm>
          </p:grpSpPr>
          <p:sp>
            <p:nvSpPr>
              <p:cNvPr id="290972" name="직사각형 290971">
                <a:extLst>
                  <a:ext uri="{FF2B5EF4-FFF2-40B4-BE49-F238E27FC236}">
                    <a16:creationId xmlns:a16="http://schemas.microsoft.com/office/drawing/2014/main" id="{BE1DB549-95F7-13D5-893D-BC1D51AB238C}"/>
                  </a:ext>
                </a:extLst>
              </p:cNvPr>
              <p:cNvSpPr/>
              <p:nvPr/>
            </p:nvSpPr>
            <p:spPr>
              <a:xfrm>
                <a:off x="6481908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6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73" name="직사각형 290972">
                <a:extLst>
                  <a:ext uri="{FF2B5EF4-FFF2-40B4-BE49-F238E27FC236}">
                    <a16:creationId xmlns:a16="http://schemas.microsoft.com/office/drawing/2014/main" id="{C3E493D4-7757-D167-0061-5A176DC3A8F5}"/>
                  </a:ext>
                </a:extLst>
              </p:cNvPr>
              <p:cNvSpPr/>
              <p:nvPr/>
            </p:nvSpPr>
            <p:spPr>
              <a:xfrm>
                <a:off x="7042961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74" name="직사각형 290973">
                <a:extLst>
                  <a:ext uri="{FF2B5EF4-FFF2-40B4-BE49-F238E27FC236}">
                    <a16:creationId xmlns:a16="http://schemas.microsoft.com/office/drawing/2014/main" id="{D66CD028-F4A0-5AF9-89AE-DFF4C469607D}"/>
                  </a:ext>
                </a:extLst>
              </p:cNvPr>
              <p:cNvSpPr/>
              <p:nvPr/>
            </p:nvSpPr>
            <p:spPr>
              <a:xfrm>
                <a:off x="7615235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75" name="직사각형 290974">
                <a:extLst>
                  <a:ext uri="{FF2B5EF4-FFF2-40B4-BE49-F238E27FC236}">
                    <a16:creationId xmlns:a16="http://schemas.microsoft.com/office/drawing/2014/main" id="{D6756D82-98FC-6F5E-4F7F-81495872D02B}"/>
                  </a:ext>
                </a:extLst>
              </p:cNvPr>
              <p:cNvSpPr/>
              <p:nvPr/>
            </p:nvSpPr>
            <p:spPr>
              <a:xfrm>
                <a:off x="8178178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76" name="직사각형 290975">
                <a:extLst>
                  <a:ext uri="{FF2B5EF4-FFF2-40B4-BE49-F238E27FC236}">
                    <a16:creationId xmlns:a16="http://schemas.microsoft.com/office/drawing/2014/main" id="{9965B6E7-69C7-E8CA-D129-58169A8B598E}"/>
                  </a:ext>
                </a:extLst>
              </p:cNvPr>
              <p:cNvSpPr/>
              <p:nvPr/>
            </p:nvSpPr>
            <p:spPr>
              <a:xfrm>
                <a:off x="8750452" y="77210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77" name="직사각형 290976">
                <a:extLst>
                  <a:ext uri="{FF2B5EF4-FFF2-40B4-BE49-F238E27FC236}">
                    <a16:creationId xmlns:a16="http://schemas.microsoft.com/office/drawing/2014/main" id="{C5C0AEE5-A7DE-0FBD-E1FB-57870E9D03F9}"/>
                  </a:ext>
                </a:extLst>
              </p:cNvPr>
              <p:cNvSpPr/>
              <p:nvPr/>
            </p:nvSpPr>
            <p:spPr>
              <a:xfrm>
                <a:off x="6481908" y="909877"/>
                <a:ext cx="2838928" cy="41467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0941" name="직선 화살표 연결선 290940">
              <a:extLst>
                <a:ext uri="{FF2B5EF4-FFF2-40B4-BE49-F238E27FC236}">
                  <a16:creationId xmlns:a16="http://schemas.microsoft.com/office/drawing/2014/main" id="{6F2A2FD5-CE22-E529-C658-0615947927A0}"/>
                </a:ext>
              </a:extLst>
            </p:cNvPr>
            <p:cNvCxnSpPr>
              <a:cxnSpLocks/>
              <a:stCxn id="291100" idx="2"/>
            </p:cNvCxnSpPr>
            <p:nvPr/>
          </p:nvCxnSpPr>
          <p:spPr>
            <a:xfrm flipH="1">
              <a:off x="6598493" y="925539"/>
              <a:ext cx="5924" cy="20864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942" name="직선 화살표 연결선 290941">
              <a:extLst>
                <a:ext uri="{FF2B5EF4-FFF2-40B4-BE49-F238E27FC236}">
                  <a16:creationId xmlns:a16="http://schemas.microsoft.com/office/drawing/2014/main" id="{FECB7B66-DDA7-12E0-8BDB-7F6532E382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1455" y="1672292"/>
              <a:ext cx="5924" cy="20864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943" name="직선 화살표 연결선 290942">
              <a:extLst>
                <a:ext uri="{FF2B5EF4-FFF2-40B4-BE49-F238E27FC236}">
                  <a16:creationId xmlns:a16="http://schemas.microsoft.com/office/drawing/2014/main" id="{E4B1A839-CDB5-B48A-2071-4F821ACCD4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4417" y="2419045"/>
              <a:ext cx="5924" cy="20864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944" name="직선 화살표 연결선 290943">
              <a:extLst>
                <a:ext uri="{FF2B5EF4-FFF2-40B4-BE49-F238E27FC236}">
                  <a16:creationId xmlns:a16="http://schemas.microsoft.com/office/drawing/2014/main" id="{7EAEB997-8CCE-8F5F-7F41-4013D2C5A6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7379" y="3165798"/>
              <a:ext cx="5924" cy="20864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945" name="직선 화살표 연결선 290944">
              <a:extLst>
                <a:ext uri="{FF2B5EF4-FFF2-40B4-BE49-F238E27FC236}">
                  <a16:creationId xmlns:a16="http://schemas.microsoft.com/office/drawing/2014/main" id="{B20E792F-C1FA-5989-9C4F-1BB46977E6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0341" y="3912551"/>
              <a:ext cx="5924" cy="20864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946" name="직선 화살표 연결선 290945">
              <a:extLst>
                <a:ext uri="{FF2B5EF4-FFF2-40B4-BE49-F238E27FC236}">
                  <a16:creationId xmlns:a16="http://schemas.microsoft.com/office/drawing/2014/main" id="{C8037FC3-63FD-4320-AC47-07DD7F8AD5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3303" y="4659304"/>
              <a:ext cx="5924" cy="20864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947" name="직선 화살표 연결선 290946">
              <a:extLst>
                <a:ext uri="{FF2B5EF4-FFF2-40B4-BE49-F238E27FC236}">
                  <a16:creationId xmlns:a16="http://schemas.microsoft.com/office/drawing/2014/main" id="{39A2E2EF-8501-F4E3-4A46-DA886B2A40CF}"/>
                </a:ext>
              </a:extLst>
            </p:cNvPr>
            <p:cNvCxnSpPr>
              <a:stCxn id="291062" idx="3"/>
            </p:cNvCxnSpPr>
            <p:nvPr/>
          </p:nvCxnSpPr>
          <p:spPr>
            <a:xfrm>
              <a:off x="8025208" y="2076878"/>
              <a:ext cx="25260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948" name="직선 화살표 연결선 290947">
              <a:extLst>
                <a:ext uri="{FF2B5EF4-FFF2-40B4-BE49-F238E27FC236}">
                  <a16:creationId xmlns:a16="http://schemas.microsoft.com/office/drawing/2014/main" id="{99714A6C-7F2A-2DC7-1234-3213026D43AA}"/>
                </a:ext>
              </a:extLst>
            </p:cNvPr>
            <p:cNvCxnSpPr/>
            <p:nvPr/>
          </p:nvCxnSpPr>
          <p:spPr>
            <a:xfrm>
              <a:off x="8017217" y="4328193"/>
              <a:ext cx="25260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949" name="그룹 290948">
              <a:extLst>
                <a:ext uri="{FF2B5EF4-FFF2-40B4-BE49-F238E27FC236}">
                  <a16:creationId xmlns:a16="http://schemas.microsoft.com/office/drawing/2014/main" id="{8755785C-0D37-9442-38D1-0169322CD217}"/>
                </a:ext>
              </a:extLst>
            </p:cNvPr>
            <p:cNvGrpSpPr/>
            <p:nvPr/>
          </p:nvGrpSpPr>
          <p:grpSpPr>
            <a:xfrm>
              <a:off x="2659906" y="2611920"/>
              <a:ext cx="1273766" cy="961568"/>
              <a:chOff x="1344281" y="2611920"/>
              <a:chExt cx="1273766" cy="961568"/>
            </a:xfrm>
          </p:grpSpPr>
          <p:sp>
            <p:nvSpPr>
              <p:cNvPr id="290958" name="직사각형 290957">
                <a:extLst>
                  <a:ext uri="{FF2B5EF4-FFF2-40B4-BE49-F238E27FC236}">
                    <a16:creationId xmlns:a16="http://schemas.microsoft.com/office/drawing/2014/main" id="{36478033-33F0-3CA2-5B43-EB0C4F8CC848}"/>
                  </a:ext>
                </a:extLst>
              </p:cNvPr>
              <p:cNvSpPr/>
              <p:nvPr/>
            </p:nvSpPr>
            <p:spPr>
              <a:xfrm>
                <a:off x="1345335" y="2613354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1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59" name="직사각형 290958">
                <a:extLst>
                  <a:ext uri="{FF2B5EF4-FFF2-40B4-BE49-F238E27FC236}">
                    <a16:creationId xmlns:a16="http://schemas.microsoft.com/office/drawing/2014/main" id="{99EE0CDE-C607-BE4E-BC8A-B6812E5F1265}"/>
                  </a:ext>
                </a:extLst>
              </p:cNvPr>
              <p:cNvSpPr/>
              <p:nvPr/>
            </p:nvSpPr>
            <p:spPr>
              <a:xfrm>
                <a:off x="1344281" y="2751465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2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60" name="직사각형 290959">
                <a:extLst>
                  <a:ext uri="{FF2B5EF4-FFF2-40B4-BE49-F238E27FC236}">
                    <a16:creationId xmlns:a16="http://schemas.microsoft.com/office/drawing/2014/main" id="{25CFC846-C902-099D-2A6D-C58DEEC47EE5}"/>
                  </a:ext>
                </a:extLst>
              </p:cNvPr>
              <p:cNvSpPr/>
              <p:nvPr/>
            </p:nvSpPr>
            <p:spPr>
              <a:xfrm>
                <a:off x="1346402" y="2889576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3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61" name="직사각형 290960">
                <a:extLst>
                  <a:ext uri="{FF2B5EF4-FFF2-40B4-BE49-F238E27FC236}">
                    <a16:creationId xmlns:a16="http://schemas.microsoft.com/office/drawing/2014/main" id="{1F2E8EC1-DF03-0936-82AC-9278F644E37F}"/>
                  </a:ext>
                </a:extLst>
              </p:cNvPr>
              <p:cNvSpPr/>
              <p:nvPr/>
            </p:nvSpPr>
            <p:spPr>
              <a:xfrm>
                <a:off x="1914954" y="2611920"/>
                <a:ext cx="703093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62" name="직사각형 290961">
                <a:extLst>
                  <a:ext uri="{FF2B5EF4-FFF2-40B4-BE49-F238E27FC236}">
                    <a16:creationId xmlns:a16="http://schemas.microsoft.com/office/drawing/2014/main" id="{458242D6-5A5C-D4A7-88F1-2FEE0F42EC29}"/>
                  </a:ext>
                </a:extLst>
              </p:cNvPr>
              <p:cNvSpPr/>
              <p:nvPr/>
            </p:nvSpPr>
            <p:spPr>
              <a:xfrm>
                <a:off x="1913900" y="2750031"/>
                <a:ext cx="703093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63" name="직사각형 290962">
                <a:extLst>
                  <a:ext uri="{FF2B5EF4-FFF2-40B4-BE49-F238E27FC236}">
                    <a16:creationId xmlns:a16="http://schemas.microsoft.com/office/drawing/2014/main" id="{BA8B7F79-FBDF-4658-F918-430F3653EA66}"/>
                  </a:ext>
                </a:extLst>
              </p:cNvPr>
              <p:cNvSpPr/>
              <p:nvPr/>
            </p:nvSpPr>
            <p:spPr>
              <a:xfrm>
                <a:off x="1913640" y="2888142"/>
                <a:ext cx="703093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64" name="직사각형 290963">
                <a:extLst>
                  <a:ext uri="{FF2B5EF4-FFF2-40B4-BE49-F238E27FC236}">
                    <a16:creationId xmlns:a16="http://schemas.microsoft.com/office/drawing/2014/main" id="{71315C45-7615-EC95-4028-725A15CFD12C}"/>
                  </a:ext>
                </a:extLst>
              </p:cNvPr>
              <p:cNvSpPr/>
              <p:nvPr/>
            </p:nvSpPr>
            <p:spPr>
              <a:xfrm>
                <a:off x="1345335" y="3024537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4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65" name="직사각형 290964">
                <a:extLst>
                  <a:ext uri="{FF2B5EF4-FFF2-40B4-BE49-F238E27FC236}">
                    <a16:creationId xmlns:a16="http://schemas.microsoft.com/office/drawing/2014/main" id="{46E447A5-2CF4-5D1B-A641-138457438015}"/>
                  </a:ext>
                </a:extLst>
              </p:cNvPr>
              <p:cNvSpPr/>
              <p:nvPr/>
            </p:nvSpPr>
            <p:spPr>
              <a:xfrm>
                <a:off x="1344281" y="3162648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5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66" name="직사각형 290965">
                <a:extLst>
                  <a:ext uri="{FF2B5EF4-FFF2-40B4-BE49-F238E27FC236}">
                    <a16:creationId xmlns:a16="http://schemas.microsoft.com/office/drawing/2014/main" id="{768B6A2E-960D-FB00-D644-DD8323179016}"/>
                  </a:ext>
                </a:extLst>
              </p:cNvPr>
              <p:cNvSpPr/>
              <p:nvPr/>
            </p:nvSpPr>
            <p:spPr>
              <a:xfrm>
                <a:off x="1346402" y="3300759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6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67" name="직사각형 290966">
                <a:extLst>
                  <a:ext uri="{FF2B5EF4-FFF2-40B4-BE49-F238E27FC236}">
                    <a16:creationId xmlns:a16="http://schemas.microsoft.com/office/drawing/2014/main" id="{FCC57262-E480-01F1-2C9E-0F1571C6047A}"/>
                  </a:ext>
                </a:extLst>
              </p:cNvPr>
              <p:cNvSpPr/>
              <p:nvPr/>
            </p:nvSpPr>
            <p:spPr>
              <a:xfrm>
                <a:off x="1914954" y="3023103"/>
                <a:ext cx="703093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68" name="직사각형 290967">
                <a:extLst>
                  <a:ext uri="{FF2B5EF4-FFF2-40B4-BE49-F238E27FC236}">
                    <a16:creationId xmlns:a16="http://schemas.microsoft.com/office/drawing/2014/main" id="{B87CA9B8-6369-9B42-6A10-0CEB581C305C}"/>
                  </a:ext>
                </a:extLst>
              </p:cNvPr>
              <p:cNvSpPr/>
              <p:nvPr/>
            </p:nvSpPr>
            <p:spPr>
              <a:xfrm>
                <a:off x="1913900" y="3161214"/>
                <a:ext cx="703093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69" name="직사각형 290968">
                <a:extLst>
                  <a:ext uri="{FF2B5EF4-FFF2-40B4-BE49-F238E27FC236}">
                    <a16:creationId xmlns:a16="http://schemas.microsoft.com/office/drawing/2014/main" id="{855E8934-E436-5E4C-5788-A2B574A18B70}"/>
                  </a:ext>
                </a:extLst>
              </p:cNvPr>
              <p:cNvSpPr/>
              <p:nvPr/>
            </p:nvSpPr>
            <p:spPr>
              <a:xfrm>
                <a:off x="1913640" y="3299325"/>
                <a:ext cx="703093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70" name="직사각형 290969">
                <a:extLst>
                  <a:ext uri="{FF2B5EF4-FFF2-40B4-BE49-F238E27FC236}">
                    <a16:creationId xmlns:a16="http://schemas.microsoft.com/office/drawing/2014/main" id="{8D33ECFE-E368-9035-D19E-14A45BD403B0}"/>
                  </a:ext>
                </a:extLst>
              </p:cNvPr>
              <p:cNvSpPr/>
              <p:nvPr/>
            </p:nvSpPr>
            <p:spPr>
              <a:xfrm>
                <a:off x="1345335" y="3435720"/>
                <a:ext cx="570384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8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971" name="직사각형 290970">
                <a:extLst>
                  <a:ext uri="{FF2B5EF4-FFF2-40B4-BE49-F238E27FC236}">
                    <a16:creationId xmlns:a16="http://schemas.microsoft.com/office/drawing/2014/main" id="{BF817EC8-271D-DEAE-0945-9ED6373A8D54}"/>
                  </a:ext>
                </a:extLst>
              </p:cNvPr>
              <p:cNvSpPr/>
              <p:nvPr/>
            </p:nvSpPr>
            <p:spPr>
              <a:xfrm>
                <a:off x="1914954" y="3434286"/>
                <a:ext cx="703093" cy="137768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0950" name="직선 화살표 연결선 290949">
              <a:extLst>
                <a:ext uri="{FF2B5EF4-FFF2-40B4-BE49-F238E27FC236}">
                  <a16:creationId xmlns:a16="http://schemas.microsoft.com/office/drawing/2014/main" id="{4D5AC2C6-79F1-C608-8C47-BD9F9519351C}"/>
                </a:ext>
              </a:extLst>
            </p:cNvPr>
            <p:cNvCxnSpPr>
              <a:cxnSpLocks/>
              <a:endCxn id="291085" idx="1"/>
            </p:cNvCxnSpPr>
            <p:nvPr/>
          </p:nvCxnSpPr>
          <p:spPr>
            <a:xfrm flipV="1">
              <a:off x="3461596" y="441979"/>
              <a:ext cx="1723357" cy="224599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951" name="직선 화살표 연결선 290950">
              <a:extLst>
                <a:ext uri="{FF2B5EF4-FFF2-40B4-BE49-F238E27FC236}">
                  <a16:creationId xmlns:a16="http://schemas.microsoft.com/office/drawing/2014/main" id="{44581037-2B78-00E4-3133-DA9905AB7B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8084" y="1171932"/>
              <a:ext cx="1709165" cy="16340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952" name="직선 화살표 연결선 290951">
              <a:extLst>
                <a:ext uri="{FF2B5EF4-FFF2-40B4-BE49-F238E27FC236}">
                  <a16:creationId xmlns:a16="http://schemas.microsoft.com/office/drawing/2014/main" id="{E1EC6278-8A5B-22A2-71B8-DE3317464962}"/>
                </a:ext>
              </a:extLst>
            </p:cNvPr>
            <p:cNvCxnSpPr>
              <a:cxnSpLocks/>
              <a:endCxn id="291053" idx="1"/>
            </p:cNvCxnSpPr>
            <p:nvPr/>
          </p:nvCxnSpPr>
          <p:spPr>
            <a:xfrm flipV="1">
              <a:off x="3474096" y="1938767"/>
              <a:ext cx="1710857" cy="10141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953" name="직선 화살표 연결선 290952">
              <a:extLst>
                <a:ext uri="{FF2B5EF4-FFF2-40B4-BE49-F238E27FC236}">
                  <a16:creationId xmlns:a16="http://schemas.microsoft.com/office/drawing/2014/main" id="{CC5A45A6-47D8-6FA3-9D34-0379534BBEA9}"/>
                </a:ext>
              </a:extLst>
            </p:cNvPr>
            <p:cNvCxnSpPr>
              <a:cxnSpLocks/>
              <a:endCxn id="291026" idx="1"/>
            </p:cNvCxnSpPr>
            <p:nvPr/>
          </p:nvCxnSpPr>
          <p:spPr>
            <a:xfrm flipV="1">
              <a:off x="3474096" y="2697090"/>
              <a:ext cx="1716117" cy="38535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954" name="직선 화살표 연결선 290953">
              <a:extLst>
                <a:ext uri="{FF2B5EF4-FFF2-40B4-BE49-F238E27FC236}">
                  <a16:creationId xmlns:a16="http://schemas.microsoft.com/office/drawing/2014/main" id="{03CCEC7A-88DC-4903-10C7-137BAD6B7536}"/>
                </a:ext>
              </a:extLst>
            </p:cNvPr>
            <p:cNvCxnSpPr>
              <a:cxnSpLocks/>
              <a:endCxn id="291005" idx="1"/>
            </p:cNvCxnSpPr>
            <p:nvPr/>
          </p:nvCxnSpPr>
          <p:spPr>
            <a:xfrm>
              <a:off x="3466476" y="3211981"/>
              <a:ext cx="1711813" cy="23772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955" name="직선 화살표 연결선 290954">
              <a:extLst>
                <a:ext uri="{FF2B5EF4-FFF2-40B4-BE49-F238E27FC236}">
                  <a16:creationId xmlns:a16="http://schemas.microsoft.com/office/drawing/2014/main" id="{E7B2839F-E497-58FC-C0B7-F6806D9EC62D}"/>
                </a:ext>
              </a:extLst>
            </p:cNvPr>
            <p:cNvCxnSpPr>
              <a:cxnSpLocks/>
              <a:endCxn id="290984" idx="1"/>
            </p:cNvCxnSpPr>
            <p:nvPr/>
          </p:nvCxnSpPr>
          <p:spPr>
            <a:xfrm>
              <a:off x="3474096" y="3349141"/>
              <a:ext cx="1706084" cy="84094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956" name="직선 화살표 연결선 290955">
              <a:extLst>
                <a:ext uri="{FF2B5EF4-FFF2-40B4-BE49-F238E27FC236}">
                  <a16:creationId xmlns:a16="http://schemas.microsoft.com/office/drawing/2014/main" id="{B2F6F78B-9C7B-8270-04E4-3E9A1EB6A8DD}"/>
                </a:ext>
              </a:extLst>
            </p:cNvPr>
            <p:cNvCxnSpPr>
              <a:cxnSpLocks/>
              <a:endCxn id="291037" idx="1"/>
            </p:cNvCxnSpPr>
            <p:nvPr/>
          </p:nvCxnSpPr>
          <p:spPr>
            <a:xfrm>
              <a:off x="3481716" y="3493921"/>
              <a:ext cx="1711459" cy="142723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1101" name="제목 5">
            <a:extLst>
              <a:ext uri="{FF2B5EF4-FFF2-40B4-BE49-F238E27FC236}">
                <a16:creationId xmlns:a16="http://schemas.microsoft.com/office/drawing/2014/main" id="{154C674C-AC73-B60B-3242-8942CF3E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848600" cy="533400"/>
          </a:xfrm>
        </p:spPr>
        <p:txBody>
          <a:bodyPr/>
          <a:lstStyle/>
          <a:p>
            <a:r>
              <a:rPr lang="ko-KR" altLang="en-US" dirty="0"/>
              <a:t>클러스터링 인덱스의 예</a:t>
            </a:r>
          </a:p>
        </p:txBody>
      </p:sp>
    </p:spTree>
    <p:extLst>
      <p:ext uri="{BB962C8B-B14F-4D97-AF65-F5344CB8AC3E}">
        <p14:creationId xmlns:p14="http://schemas.microsoft.com/office/powerpoint/2010/main" val="21274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899"/>
    </mc:Choice>
    <mc:Fallback xmlns="">
      <p:transition spd="slow" advTm="4638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0340C4-DE21-47FA-81D6-EE117D6B4295}" type="slidenum">
              <a:rPr lang="ko-KR" altLang="en-US"/>
              <a:pPr/>
              <a:t>65</a:t>
            </a:fld>
            <a:endParaRPr lang="en-US" altLang="ko-KR"/>
          </a:p>
        </p:txBody>
      </p:sp>
      <p:pic>
        <p:nvPicPr>
          <p:cNvPr id="2918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42976" y="285728"/>
            <a:ext cx="7393009" cy="6139384"/>
          </a:xfrm>
        </p:spPr>
      </p:pic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214290"/>
            <a:ext cx="5572164" cy="1000108"/>
          </a:xfrm>
        </p:spPr>
        <p:txBody>
          <a:bodyPr/>
          <a:lstStyle/>
          <a:p>
            <a:r>
              <a:rPr lang="ko-KR" altLang="en-US" sz="1800" b="1" dirty="0"/>
              <a:t>밀집 보조 인덱스의 예 </a:t>
            </a:r>
            <a:br>
              <a:rPr lang="en-US" altLang="ko-KR" sz="1800" b="1" dirty="0"/>
            </a:br>
            <a:r>
              <a:rPr lang="en-US" altLang="ko-KR" sz="1800" b="1" dirty="0"/>
              <a:t>(</a:t>
            </a:r>
            <a:r>
              <a:rPr lang="ko-KR" altLang="en-US" sz="1800" b="1" dirty="0"/>
              <a:t>블록 포인터를 갖는 경우</a:t>
            </a:r>
            <a:r>
              <a:rPr lang="en-US" altLang="ko-KR" sz="1800" b="1" dirty="0"/>
              <a:t>)</a:t>
            </a:r>
            <a:endParaRPr lang="en-US" altLang="ko-KR" b="1" dirty="0"/>
          </a:p>
        </p:txBody>
      </p:sp>
      <p:sp>
        <p:nvSpPr>
          <p:cNvPr id="2" name="직사각형 1"/>
          <p:cNvSpPr/>
          <p:nvPr/>
        </p:nvSpPr>
        <p:spPr>
          <a:xfrm>
            <a:off x="905379" y="404664"/>
            <a:ext cx="4392488" cy="6048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/>
                </a:solidFill>
              </a:rPr>
              <a:t>정렬되지 않고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</a:p>
          <a:p>
            <a:pPr algn="ctr"/>
            <a:r>
              <a:rPr lang="ko-KR" altLang="en-US" dirty="0" err="1">
                <a:solidFill>
                  <a:schemeClr val="tx2"/>
                </a:solidFill>
              </a:rPr>
              <a:t>중복값이</a:t>
            </a:r>
            <a:r>
              <a:rPr lang="ko-KR" altLang="en-US" dirty="0">
                <a:solidFill>
                  <a:schemeClr val="tx2"/>
                </a:solidFill>
              </a:rPr>
              <a:t> 없는 필드에 대한 인덱스를 생각해보자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17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376"/>
    </mc:Choice>
    <mc:Fallback xmlns="">
      <p:transition spd="slow" advTm="429376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0340C4-DE21-47FA-81D6-EE117D6B4295}" type="slidenum">
              <a:rPr lang="ko-KR" altLang="en-US"/>
              <a:pPr/>
              <a:t>66</a:t>
            </a:fld>
            <a:endParaRPr lang="en-US" altLang="ko-KR"/>
          </a:p>
        </p:txBody>
      </p:sp>
      <p:pic>
        <p:nvPicPr>
          <p:cNvPr id="2918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723285" y="1214398"/>
            <a:ext cx="6126322" cy="5087488"/>
          </a:xfrm>
        </p:spPr>
      </p:pic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214290"/>
            <a:ext cx="5572164" cy="1000108"/>
          </a:xfrm>
        </p:spPr>
        <p:txBody>
          <a:bodyPr/>
          <a:lstStyle/>
          <a:p>
            <a:r>
              <a:rPr lang="ko-KR" altLang="en-US" sz="1800" b="1" dirty="0"/>
              <a:t>밀집 보조 인덱스의 예 </a:t>
            </a:r>
            <a:br>
              <a:rPr lang="en-US" altLang="ko-KR" sz="1800" b="1" dirty="0"/>
            </a:br>
            <a:r>
              <a:rPr lang="en-US" altLang="ko-KR" sz="1800" b="1" dirty="0"/>
              <a:t>(</a:t>
            </a:r>
            <a:r>
              <a:rPr lang="ko-KR" altLang="en-US" sz="1800" b="1" dirty="0"/>
              <a:t>블록 포인터를 갖는 경우</a:t>
            </a:r>
            <a:r>
              <a:rPr lang="en-US" altLang="ko-KR" sz="1800" b="1" dirty="0"/>
              <a:t>)</a:t>
            </a:r>
            <a:endParaRPr lang="en-US" altLang="ko-KR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6244" y="1916832"/>
            <a:ext cx="24895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레코드의 개수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인덱스화일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데이터화일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6244" y="2687701"/>
            <a:ext cx="24895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레코드의 크기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인덱스화일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데이터화일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82014" y="2248822"/>
            <a:ext cx="276077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endParaRPr lang="ko-KR" altLang="en-US" sz="18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72971" y="3026520"/>
            <a:ext cx="276077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</a:t>
            </a:r>
            <a:endParaRPr lang="ko-KR" altLang="en-US" sz="18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6243" y="1477955"/>
            <a:ext cx="2489532" cy="3456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화일의</a:t>
            </a:r>
            <a:r>
              <a:rPr lang="ko-KR" altLang="en-US" sz="14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크기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738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804"/>
    </mc:Choice>
    <mc:Fallback xmlns="">
      <p:transition spd="slow" advTm="3728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067FE6-E00C-4C49-8F2D-053D2FA8CEB3}" type="slidenum">
              <a:rPr lang="ko-KR" altLang="en-US"/>
              <a:pPr/>
              <a:t>67</a:t>
            </a:fld>
            <a:endParaRPr lang="en-US" altLang="ko-KR"/>
          </a:p>
        </p:txBody>
      </p:sp>
      <p:pic>
        <p:nvPicPr>
          <p:cNvPr id="2928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285852" y="875522"/>
            <a:ext cx="6788173" cy="5836675"/>
          </a:xfrm>
          <a:ln/>
        </p:spPr>
      </p:pic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509000" cy="1090613"/>
          </a:xfrm>
        </p:spPr>
        <p:txBody>
          <a:bodyPr/>
          <a:lstStyle/>
          <a:p>
            <a:r>
              <a:rPr lang="ko-KR" altLang="en-US" sz="1600" b="1" dirty="0"/>
              <a:t>인덱스 </a:t>
            </a:r>
            <a:r>
              <a:rPr lang="ko-KR" altLang="en-US" sz="1600" b="1" dirty="0" err="1"/>
              <a:t>엔트리들이</a:t>
            </a:r>
            <a:r>
              <a:rPr lang="ko-KR" altLang="en-US" sz="1600" b="1" dirty="0"/>
              <a:t> 고정 길이이고 유일한 </a:t>
            </a:r>
            <a:r>
              <a:rPr lang="ko-KR" altLang="en-US" sz="1600" b="1" dirty="0" err="1"/>
              <a:t>필드값들을</a:t>
            </a:r>
            <a:r>
              <a:rPr lang="ko-KR" altLang="en-US" sz="1600" b="1" dirty="0"/>
              <a:t> 갖도록 하나의 간접 단계를 이용하여 구현된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키가 아닌 필드에 대한 보조 인덱스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레코드 포인터를 갖는 경우</a:t>
            </a:r>
            <a:r>
              <a:rPr lang="en-US" altLang="ko-KR" sz="1600" b="1" dirty="0"/>
              <a:t>)</a:t>
            </a:r>
            <a:endParaRPr lang="en-US" altLang="ko-KR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972301" y="1628800"/>
            <a:ext cx="4320480" cy="504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/>
                </a:solidFill>
              </a:rPr>
              <a:t>정렬되지 않고 </a:t>
            </a:r>
            <a:endParaRPr lang="en-US" altLang="ko-KR" dirty="0">
              <a:solidFill>
                <a:schemeClr val="tx2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2"/>
                </a:solidFill>
              </a:rPr>
              <a:t>중복값을</a:t>
            </a:r>
            <a:r>
              <a:rPr lang="ko-KR" altLang="en-US" dirty="0">
                <a:solidFill>
                  <a:schemeClr val="tx2"/>
                </a:solidFill>
              </a:rPr>
              <a:t> 가지는 필드에 대한 인덱스를 생각해보자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88640"/>
            <a:ext cx="8424936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673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346"/>
    </mc:Choice>
    <mc:Fallback xmlns="">
      <p:transition spd="slow" advTm="3893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"/>
          <p:cNvGrpSpPr/>
          <p:nvPr/>
        </p:nvGrpSpPr>
        <p:grpSpPr>
          <a:xfrm>
            <a:off x="1189038" y="2112963"/>
            <a:ext cx="7153275" cy="2959111"/>
            <a:chOff x="1189038" y="2112963"/>
            <a:chExt cx="7153275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271564" y="2563070"/>
              <a:ext cx="6985023" cy="13374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/>
              <a:endParaRPr lang="en-US" altLang="ko-KR" sz="28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 algn="ctr"/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인덱스 </a:t>
              </a:r>
              <a:r>
                <a:rPr lang="ko-KR" altLang="en-US" sz="2800" dirty="0" err="1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엔트리를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보다 빨리 </a:t>
              </a:r>
              <a:endParaRPr lang="en-US" altLang="ko-KR" sz="28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 algn="ctr"/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찾을 수 있는 방법은 없을까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생각해 봅시다</a:t>
            </a:r>
            <a:r>
              <a:rPr lang="en-US" altLang="ko-KR">
                <a:latin typeface="HY동녘B" pitchFamily="18" charset="-127"/>
              </a:rPr>
              <a:t>.</a:t>
            </a:r>
            <a:endParaRPr lang="ko-KR" altLang="en-US">
              <a:latin typeface="HY동녘B" pitchFamily="18" charset="-127"/>
            </a:endParaRPr>
          </a:p>
        </p:txBody>
      </p: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018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994"/>
    </mc:Choice>
    <mc:Fallback xmlns="">
      <p:transition spd="slow" advTm="80994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"/>
          <p:cNvGrpSpPr/>
          <p:nvPr/>
        </p:nvGrpSpPr>
        <p:grpSpPr>
          <a:xfrm>
            <a:off x="1189038" y="1595215"/>
            <a:ext cx="7153275" cy="2324149"/>
            <a:chOff x="1189038" y="2112963"/>
            <a:chExt cx="7153275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271564" y="2563070"/>
              <a:ext cx="6985023" cy="16346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/>
              <a:endParaRPr lang="en-US" altLang="ko-KR" sz="20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 algn="ctr"/>
              <a:r>
                <a:rPr lang="ko-KR" altLang="en-US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인덱스 </a:t>
              </a:r>
              <a:r>
                <a:rPr lang="ko-KR" altLang="en-US" sz="2000" dirty="0" err="1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엔트리를</a:t>
              </a:r>
              <a:r>
                <a:rPr lang="ko-KR" altLang="en-US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보다 빨리 </a:t>
              </a:r>
              <a:endParaRPr lang="en-US" altLang="ko-KR" sz="20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 algn="ctr"/>
              <a:r>
                <a:rPr lang="ko-KR" altLang="en-US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찾을 수 있는 방법은 없을까</a:t>
              </a:r>
              <a:r>
                <a:rPr lang="en-US" altLang="ko-KR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 algn="ctr">
                <a:buAutoNum type="arabicPeriod"/>
              </a:pPr>
              <a:r>
                <a:rPr lang="ko-KR" altLang="en-US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인덱스 </a:t>
              </a:r>
              <a:r>
                <a:rPr lang="ko-KR" altLang="en-US" sz="2000" dirty="0" err="1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엔트리</a:t>
              </a:r>
              <a:r>
                <a:rPr lang="ko-KR" altLang="en-US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검색</a:t>
              </a:r>
              <a:endParaRPr lang="en-US" altLang="ko-KR" sz="20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 algn="ctr">
                <a:buAutoNum type="arabicPeriod"/>
              </a:pPr>
              <a:r>
                <a:rPr lang="ko-KR" altLang="en-US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데이터 레코드 검색</a:t>
              </a:r>
              <a:endParaRPr lang="en-US" altLang="ko-KR" sz="20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생각해 봅시다</a:t>
            </a:r>
            <a:r>
              <a:rPr lang="en-US" altLang="ko-KR">
                <a:latin typeface="HY동녘B" pitchFamily="18" charset="-127"/>
              </a:rPr>
              <a:t>.</a:t>
            </a:r>
            <a:endParaRPr lang="ko-KR" altLang="en-US">
              <a:latin typeface="HY동녘B" pitchFamily="18" charset="-127"/>
            </a:endParaRPr>
          </a:p>
        </p:txBody>
      </p: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4454525" y="1287240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42976" y="3919364"/>
            <a:ext cx="7153275" cy="449642"/>
            <a:chOff x="1142976" y="5072074"/>
            <a:chExt cx="7153275" cy="869950"/>
          </a:xfrm>
        </p:grpSpPr>
        <p:sp>
          <p:nvSpPr>
            <p:cNvPr id="14345" name="AutoShape 93"/>
            <p:cNvSpPr>
              <a:spLocks noChangeArrowheads="1"/>
            </p:cNvSpPr>
            <p:nvPr/>
          </p:nvSpPr>
          <p:spPr bwMode="gray">
            <a:xfrm>
              <a:off x="1142976" y="5072074"/>
              <a:ext cx="7153275" cy="869950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6" name="AutoShape 94"/>
            <p:cNvSpPr>
              <a:spLocks noChangeArrowheads="1"/>
            </p:cNvSpPr>
            <p:nvPr/>
          </p:nvSpPr>
          <p:spPr bwMode="gray">
            <a:xfrm>
              <a:off x="1290614" y="5095886"/>
              <a:ext cx="6842125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72000" y="1196752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2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5496" y="4738040"/>
            <a:ext cx="1914298" cy="1970632"/>
          </a:xfrm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9678" y="4738040"/>
            <a:ext cx="2094562" cy="20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2002" y="4743514"/>
            <a:ext cx="2406697" cy="1998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36079" y="4738040"/>
            <a:ext cx="2328409" cy="2002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203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503"/>
    </mc:Choice>
    <mc:Fallback xmlns="">
      <p:transition spd="slow" advTm="23450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42976" y="2112963"/>
            <a:ext cx="7560840" cy="2959111"/>
            <a:chOff x="1187624" y="2112963"/>
            <a:chExt cx="7154689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187624" y="2702473"/>
              <a:ext cx="6843735" cy="15157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/>
              <a:r>
                <a:rPr lang="ko-KR" altLang="en-US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연결리스트 구조로 데이터 </a:t>
              </a:r>
              <a:r>
                <a:rPr lang="ko-KR" altLang="en-US" sz="3200" dirty="0" err="1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화일을</a:t>
              </a:r>
              <a:r>
                <a:rPr lang="ko-KR" altLang="en-US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만들 수 있을까</a:t>
              </a:r>
              <a:r>
                <a:rPr lang="en-US" altLang="ko-KR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r>
                <a:rPr lang="ko-KR" altLang="en-US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문제점은 무엇인가</a:t>
              </a:r>
              <a:r>
                <a:rPr lang="en-US" altLang="ko-KR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생각해 봅시다</a:t>
            </a:r>
            <a:r>
              <a:rPr lang="en-US" altLang="ko-KR">
                <a:latin typeface="HY동녘B" pitchFamily="18" charset="-127"/>
              </a:rPr>
              <a:t>.</a:t>
            </a:r>
            <a:endParaRPr lang="ko-KR" altLang="en-US">
              <a:latin typeface="HY동녘B" pitchFamily="18" charset="-127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09877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27352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20272" y="3501008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2"/>
          </p:cNvCxnSpPr>
          <p:nvPr/>
        </p:nvCxnSpPr>
        <p:spPr>
          <a:xfrm>
            <a:off x="7236296" y="3546727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020272" y="3657999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1" idx="2"/>
          </p:cNvCxnSpPr>
          <p:nvPr/>
        </p:nvCxnSpPr>
        <p:spPr>
          <a:xfrm>
            <a:off x="7236296" y="3703718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020272" y="3814990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3" idx="2"/>
          </p:cNvCxnSpPr>
          <p:nvPr/>
        </p:nvCxnSpPr>
        <p:spPr>
          <a:xfrm>
            <a:off x="7236296" y="3860709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020272" y="3971981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5" idx="2"/>
          </p:cNvCxnSpPr>
          <p:nvPr/>
        </p:nvCxnSpPr>
        <p:spPr>
          <a:xfrm>
            <a:off x="7236296" y="4017700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020272" y="4128972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7" idx="2"/>
          </p:cNvCxnSpPr>
          <p:nvPr/>
        </p:nvCxnSpPr>
        <p:spPr>
          <a:xfrm>
            <a:off x="7236296" y="4174691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020272" y="4285963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stCxn id="29" idx="2"/>
          </p:cNvCxnSpPr>
          <p:nvPr/>
        </p:nvCxnSpPr>
        <p:spPr>
          <a:xfrm>
            <a:off x="7236296" y="4331682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020272" y="4442954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31" idx="2"/>
          </p:cNvCxnSpPr>
          <p:nvPr/>
        </p:nvCxnSpPr>
        <p:spPr>
          <a:xfrm>
            <a:off x="7236296" y="4488673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020272" y="4599945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33" idx="2"/>
          </p:cNvCxnSpPr>
          <p:nvPr/>
        </p:nvCxnSpPr>
        <p:spPr>
          <a:xfrm>
            <a:off x="7236296" y="4645664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020272" y="4756936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35" idx="2"/>
          </p:cNvCxnSpPr>
          <p:nvPr/>
        </p:nvCxnSpPr>
        <p:spPr>
          <a:xfrm>
            <a:off x="7236296" y="4802655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020272" y="4913927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7" idx="2"/>
          </p:cNvCxnSpPr>
          <p:nvPr/>
        </p:nvCxnSpPr>
        <p:spPr>
          <a:xfrm>
            <a:off x="7236296" y="4959646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020272" y="5070918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39" idx="2"/>
          </p:cNvCxnSpPr>
          <p:nvPr/>
        </p:nvCxnSpPr>
        <p:spPr>
          <a:xfrm>
            <a:off x="7236296" y="5116637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020272" y="5227909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41" idx="2"/>
          </p:cNvCxnSpPr>
          <p:nvPr/>
        </p:nvCxnSpPr>
        <p:spPr>
          <a:xfrm>
            <a:off x="7236296" y="5273628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020272" y="5384900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43" idx="2"/>
          </p:cNvCxnSpPr>
          <p:nvPr/>
        </p:nvCxnSpPr>
        <p:spPr>
          <a:xfrm>
            <a:off x="7236296" y="5430619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020272" y="5541891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45" idx="2"/>
          </p:cNvCxnSpPr>
          <p:nvPr/>
        </p:nvCxnSpPr>
        <p:spPr>
          <a:xfrm>
            <a:off x="7236296" y="5587610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7020272" y="5698882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47" idx="2"/>
          </p:cNvCxnSpPr>
          <p:nvPr/>
        </p:nvCxnSpPr>
        <p:spPr>
          <a:xfrm>
            <a:off x="7236296" y="5744601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990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"/>
          <p:cNvGrpSpPr/>
          <p:nvPr/>
        </p:nvGrpSpPr>
        <p:grpSpPr>
          <a:xfrm>
            <a:off x="1187624" y="1484784"/>
            <a:ext cx="7153275" cy="2108125"/>
            <a:chOff x="1189038" y="2112963"/>
            <a:chExt cx="7153275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259632" y="2168956"/>
              <a:ext cx="6985023" cy="13374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/>
              <a:endParaRPr lang="en-US" altLang="ko-KR" sz="28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 algn="ctr"/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인덱스 </a:t>
              </a:r>
              <a:r>
                <a:rPr lang="ko-KR" altLang="en-US" sz="2800" dirty="0" err="1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엔트리를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보다 빨리 </a:t>
              </a:r>
              <a:endParaRPr lang="en-US" altLang="ko-KR" sz="28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 algn="ctr"/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찾을 수 있는 방법은 없을까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생각해 봅시다</a:t>
            </a:r>
            <a:r>
              <a:rPr lang="en-US" altLang="ko-KR">
                <a:latin typeface="HY동녘B" pitchFamily="18" charset="-127"/>
              </a:rPr>
              <a:t>.</a:t>
            </a:r>
            <a:endParaRPr lang="ko-KR" altLang="en-US">
              <a:latin typeface="HY동녘B" pitchFamily="18" charset="-127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gray">
          <a:xfrm>
            <a:off x="323528" y="3789041"/>
            <a:ext cx="3600400" cy="1080120"/>
          </a:xfrm>
          <a:prstGeom prst="rect">
            <a:avLst/>
          </a:prstGeom>
          <a:solidFill>
            <a:srgbClr val="86B6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2000" dirty="0"/>
              <a:t>데이터 </a:t>
            </a:r>
            <a:r>
              <a:rPr lang="ko-KR" altLang="en-US" sz="2000" dirty="0" err="1"/>
              <a:t>화일에서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algn="ctr"/>
            <a:r>
              <a:rPr lang="ko-KR" altLang="en-US" sz="2000" dirty="0"/>
              <a:t>레코드를 빨리 찾는 법</a:t>
            </a:r>
            <a:endParaRPr lang="en-US" altLang="ko-KR" sz="1200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4178052" y="3861867"/>
            <a:ext cx="864096" cy="934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gray">
          <a:xfrm>
            <a:off x="5148064" y="3782913"/>
            <a:ext cx="3781908" cy="108012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dirty="0"/>
              <a:t>인덱스를 만든다</a:t>
            </a:r>
            <a:endParaRPr lang="en-US" altLang="ko-KR" sz="1400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gray">
          <a:xfrm>
            <a:off x="323528" y="5053037"/>
            <a:ext cx="3600400" cy="1080120"/>
          </a:xfrm>
          <a:prstGeom prst="rect">
            <a:avLst/>
          </a:prstGeom>
          <a:solidFill>
            <a:srgbClr val="86B6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2000" dirty="0"/>
              <a:t>인덱스 </a:t>
            </a:r>
            <a:r>
              <a:rPr lang="ko-KR" altLang="en-US" sz="2000" dirty="0" err="1"/>
              <a:t>화일에서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algn="ctr"/>
            <a:r>
              <a:rPr lang="ko-KR" altLang="en-US" sz="2000" dirty="0" err="1"/>
              <a:t>인덱스엔트리를</a:t>
            </a:r>
            <a:r>
              <a:rPr lang="ko-KR" altLang="en-US" sz="2000" dirty="0"/>
              <a:t> 빨리 찾는 법</a:t>
            </a:r>
            <a:endParaRPr lang="en-US" altLang="ko-KR" sz="1200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4178052" y="5125863"/>
            <a:ext cx="864096" cy="934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gray">
          <a:xfrm>
            <a:off x="5148064" y="5046909"/>
            <a:ext cx="3781908" cy="108012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dirty="0"/>
              <a:t>인덱스의 인덱스를 만든다</a:t>
            </a:r>
            <a:endParaRPr lang="en-US" altLang="ko-KR" sz="1400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683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7439"/>
    </mc:Choice>
    <mc:Fallback xmlns="">
      <p:transition spd="slow" advTm="5174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다단계 인덱스</a:t>
            </a:r>
          </a:p>
        </p:txBody>
      </p:sp>
      <p:sp>
        <p:nvSpPr>
          <p:cNvPr id="4" name="Freeform 4"/>
          <p:cNvSpPr>
            <a:spLocks/>
          </p:cNvSpPr>
          <p:nvPr/>
        </p:nvSpPr>
        <p:spPr bwMode="gray">
          <a:xfrm>
            <a:off x="1000076" y="3100374"/>
            <a:ext cx="1016000" cy="1155700"/>
          </a:xfrm>
          <a:custGeom>
            <a:avLst/>
            <a:gdLst/>
            <a:ahLst/>
            <a:cxnLst>
              <a:cxn ang="0">
                <a:pos x="88" y="1160"/>
              </a:cxn>
              <a:cxn ang="0">
                <a:pos x="88" y="0"/>
              </a:cxn>
              <a:cxn ang="0">
                <a:pos x="0" y="0"/>
              </a:cxn>
              <a:cxn ang="0">
                <a:pos x="0" y="1256"/>
              </a:cxn>
              <a:cxn ang="0">
                <a:pos x="1104" y="1256"/>
              </a:cxn>
              <a:cxn ang="0">
                <a:pos x="1104" y="1160"/>
              </a:cxn>
              <a:cxn ang="0">
                <a:pos x="88" y="1160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33CCCC"/>
              </a:gs>
              <a:gs pos="50000">
                <a:srgbClr val="33CCCC">
                  <a:gamma/>
                  <a:tint val="21176"/>
                  <a:invGamma/>
                </a:srgbClr>
              </a:gs>
              <a:gs pos="100000">
                <a:srgbClr val="33CCCC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gray">
          <a:xfrm rot="10800000">
            <a:off x="7000868" y="1571613"/>
            <a:ext cx="1016000" cy="1155700"/>
          </a:xfrm>
          <a:custGeom>
            <a:avLst/>
            <a:gdLst/>
            <a:ahLst/>
            <a:cxnLst>
              <a:cxn ang="0">
                <a:pos x="88" y="1160"/>
              </a:cxn>
              <a:cxn ang="0">
                <a:pos x="88" y="0"/>
              </a:cxn>
              <a:cxn ang="0">
                <a:pos x="0" y="0"/>
              </a:cxn>
              <a:cxn ang="0">
                <a:pos x="0" y="1256"/>
              </a:cxn>
              <a:cxn ang="0">
                <a:pos x="1104" y="1256"/>
              </a:cxn>
              <a:cxn ang="0">
                <a:pos x="1104" y="1160"/>
              </a:cxn>
              <a:cxn ang="0">
                <a:pos x="88" y="1160"/>
              </a:cxn>
            </a:cxnLst>
            <a:rect l="0" t="0" r="r" b="b"/>
            <a:pathLst>
              <a:path w="1104" h="1256">
                <a:moveTo>
                  <a:pt x="88" y="1160"/>
                </a:moveTo>
                <a:lnTo>
                  <a:pt x="88" y="0"/>
                </a:lnTo>
                <a:lnTo>
                  <a:pt x="0" y="0"/>
                </a:lnTo>
                <a:lnTo>
                  <a:pt x="0" y="1256"/>
                </a:lnTo>
                <a:lnTo>
                  <a:pt x="1104" y="1256"/>
                </a:lnTo>
                <a:lnTo>
                  <a:pt x="1104" y="1160"/>
                </a:lnTo>
                <a:lnTo>
                  <a:pt x="88" y="1160"/>
                </a:lnTo>
                <a:close/>
              </a:path>
            </a:pathLst>
          </a:custGeom>
          <a:gradFill rotWithShape="1">
            <a:gsLst>
              <a:gs pos="0">
                <a:srgbClr val="33CCCC"/>
              </a:gs>
              <a:gs pos="50000">
                <a:srgbClr val="33CCCC">
                  <a:gamma/>
                  <a:tint val="21176"/>
                  <a:invGamma/>
                </a:srgbClr>
              </a:gs>
              <a:gs pos="100000">
                <a:srgbClr val="33CCCC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1214414" y="1714488"/>
            <a:ext cx="6643710" cy="2314580"/>
          </a:xfrm>
          <a:prstGeom prst="rect">
            <a:avLst/>
          </a:prstGeom>
          <a:gradFill rotWithShape="1">
            <a:gsLst>
              <a:gs pos="0">
                <a:srgbClr val="009999">
                  <a:gamma/>
                  <a:shade val="46275"/>
                  <a:invGamma/>
                </a:srgbClr>
              </a:gs>
              <a:gs pos="50000">
                <a:srgbClr val="009999"/>
              </a:gs>
              <a:gs pos="100000">
                <a:srgbClr val="009999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8100000" algn="ctr" rotWithShape="0">
              <a:srgbClr val="000000">
                <a:alpha val="50000"/>
              </a:srgbClr>
            </a:outerShdw>
          </a:effectLst>
        </p:spPr>
        <p:txBody>
          <a:bodyPr anchor="ctr"/>
          <a:lstStyle/>
          <a:p>
            <a:r>
              <a:rPr lang="ko-KR" altLang="en-US" dirty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인덱스 </a:t>
            </a:r>
            <a:r>
              <a:rPr lang="ko-KR" altLang="en-US" dirty="0" err="1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화일에</a:t>
            </a:r>
            <a:r>
              <a:rPr lang="ko-KR" altLang="en-US" dirty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대한 인덱스 </a:t>
            </a:r>
            <a:r>
              <a:rPr lang="ko-KR" altLang="en-US" dirty="0" err="1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화일을</a:t>
            </a:r>
            <a:r>
              <a:rPr lang="ko-KR" altLang="en-US" dirty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여러 단계로 구성한 인덱스</a:t>
            </a:r>
            <a:endParaRPr lang="en-US" altLang="ko-KR" dirty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  <a:p>
            <a:endParaRPr lang="en-US" altLang="ko-KR" sz="1800" dirty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  <a:p>
            <a:r>
              <a:rPr lang="en-US" altLang="ko-KR" sz="1800" dirty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 - </a:t>
            </a:r>
            <a:r>
              <a:rPr lang="ko-KR" altLang="en-US" sz="1800" dirty="0" err="1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첫번째</a:t>
            </a:r>
            <a:r>
              <a:rPr lang="ko-KR" altLang="en-US" sz="1800" dirty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단계 인덱스</a:t>
            </a:r>
            <a:endParaRPr lang="en-US" altLang="ko-KR" sz="1800" dirty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  <a:p>
            <a:r>
              <a:rPr lang="en-US" altLang="ko-KR" sz="1800" dirty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 - </a:t>
            </a:r>
            <a:r>
              <a:rPr lang="ko-KR" altLang="en-US" sz="1800" dirty="0" err="1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두번째</a:t>
            </a:r>
            <a:r>
              <a:rPr lang="ko-KR" altLang="en-US" sz="1800" dirty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단계 인덱스</a:t>
            </a:r>
            <a:endParaRPr lang="en-US" altLang="ko-KR" sz="1800" dirty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  <a:p>
            <a:r>
              <a:rPr lang="en-US" altLang="ko-KR" sz="1800" dirty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                 :</a:t>
            </a:r>
          </a:p>
          <a:p>
            <a:r>
              <a:rPr lang="en-US" altLang="ko-KR" sz="1800" dirty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 - </a:t>
            </a:r>
            <a:r>
              <a:rPr lang="ko-KR" altLang="en-US" sz="1800" dirty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최 상위 단계 인덱스</a:t>
            </a:r>
            <a:endParaRPr lang="en-US" altLang="ko-KR" sz="1800" dirty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gray">
          <a:xfrm>
            <a:off x="1044551" y="5135579"/>
            <a:ext cx="201930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91BF63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gray">
          <a:xfrm rot="10800000">
            <a:off x="6102326" y="4454533"/>
            <a:ext cx="192405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91BF63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gray">
          <a:xfrm>
            <a:off x="1214414" y="4643446"/>
            <a:ext cx="6629400" cy="1277951"/>
          </a:xfrm>
          <a:prstGeom prst="rect">
            <a:avLst/>
          </a:prstGeom>
          <a:solidFill>
            <a:srgbClr val="86B6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>
            <a:outerShdw sy="50000" kx="-2453608" rotWithShape="0">
              <a:srgbClr val="B2B2B2">
                <a:alpha val="50000"/>
              </a:srgbClr>
            </a:outerShdw>
          </a:effectLst>
        </p:spPr>
        <p:txBody>
          <a:bodyPr anchor="ctr"/>
          <a:lstStyle/>
          <a:p>
            <a:r>
              <a:rPr lang="ko-KR" altLang="en-US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rPr>
              <a:t>특징</a:t>
            </a:r>
            <a:endParaRPr lang="en-US" altLang="ko-KR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endParaRPr lang="en-US" altLang="ko-KR" sz="1050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  <a:p>
            <a:pPr>
              <a:buFontTx/>
              <a:buChar char="-"/>
            </a:pPr>
            <a:r>
              <a:rPr lang="ko-KR" altLang="en-US" sz="1800" dirty="0" err="1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탐색트리</a:t>
            </a:r>
            <a:r>
              <a:rPr lang="ko-KR" altLang="en-US" sz="1800" dirty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 형태를 가짐</a:t>
            </a:r>
            <a:endParaRPr lang="en-US" altLang="ko-KR" sz="1800" dirty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endParaRPr lang="en-US" altLang="ko-KR" sz="1400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55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224"/>
    </mc:Choice>
    <mc:Fallback xmlns="">
      <p:transition spd="slow" advTm="185224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48358B-34A0-4B94-9AFC-48F07A68D730}" type="slidenum">
              <a:rPr lang="ko-KR" altLang="en-US"/>
              <a:pPr/>
              <a:t>72</a:t>
            </a:fld>
            <a:endParaRPr lang="en-US" altLang="ko-KR"/>
          </a:p>
        </p:txBody>
      </p:sp>
      <p:pic>
        <p:nvPicPr>
          <p:cNvPr id="2938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42976" y="727168"/>
            <a:ext cx="6456378" cy="5987980"/>
          </a:xfrm>
        </p:spPr>
      </p:pic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7258072" cy="628632"/>
          </a:xfrm>
        </p:spPr>
        <p:txBody>
          <a:bodyPr/>
          <a:lstStyle/>
          <a:p>
            <a:br>
              <a:rPr lang="en-US" altLang="ko-KR" sz="2400" b="1" dirty="0">
                <a:latin typeface="HY동녘M" pitchFamily="18" charset="-127"/>
                <a:ea typeface="HY동녘M" pitchFamily="18" charset="-127"/>
              </a:rPr>
            </a:br>
            <a:r>
              <a:rPr lang="en-US" altLang="ko-KR" sz="2400" b="1" dirty="0">
                <a:latin typeface="HY동녘M" pitchFamily="18" charset="-127"/>
                <a:ea typeface="HY동녘M" pitchFamily="18" charset="-127"/>
              </a:rPr>
              <a:t>2-</a:t>
            </a:r>
            <a:r>
              <a:rPr lang="ko-KR" altLang="en-US" sz="2400" b="1" dirty="0">
                <a:latin typeface="HY동녘M" pitchFamily="18" charset="-127"/>
                <a:ea typeface="HY동녘M" pitchFamily="18" charset="-127"/>
              </a:rPr>
              <a:t>단계 기본 인덱스의 예</a:t>
            </a:r>
            <a:endParaRPr lang="en-US" altLang="ko-KR" sz="3600" b="1" dirty="0"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17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769"/>
    </mc:Choice>
    <mc:Fallback xmlns="">
      <p:transition spd="slow" advTm="123769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48358B-34A0-4B94-9AFC-48F07A68D730}" type="slidenum">
              <a:rPr lang="ko-KR" altLang="en-US"/>
              <a:pPr/>
              <a:t>73</a:t>
            </a:fld>
            <a:endParaRPr lang="en-US" altLang="ko-KR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64" y="314316"/>
            <a:ext cx="7258072" cy="628632"/>
          </a:xfrm>
        </p:spPr>
        <p:txBody>
          <a:bodyPr/>
          <a:lstStyle/>
          <a:p>
            <a:r>
              <a:rPr lang="en-US" altLang="ko-KR" sz="3600" b="1" dirty="0">
                <a:latin typeface="HY동녘M" pitchFamily="18" charset="-127"/>
                <a:ea typeface="HY동녘M" pitchFamily="18" charset="-127"/>
              </a:rPr>
              <a:t>1</a:t>
            </a:r>
            <a:r>
              <a:rPr lang="ko-KR" altLang="en-US" sz="3600" b="1" dirty="0">
                <a:latin typeface="HY동녘M" pitchFamily="18" charset="-127"/>
                <a:ea typeface="HY동녘M" pitchFamily="18" charset="-127"/>
              </a:rPr>
              <a:t>단계 인덱스의 특징</a:t>
            </a:r>
            <a:endParaRPr lang="en-US" altLang="ko-KR" sz="48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gray">
          <a:xfrm>
            <a:off x="107504" y="1874160"/>
            <a:ext cx="2232248" cy="840648"/>
          </a:xfrm>
          <a:prstGeom prst="rect">
            <a:avLst/>
          </a:prstGeom>
          <a:solidFill>
            <a:srgbClr val="86B6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2000"/>
              <a:t>기본 인덱스 </a:t>
            </a:r>
            <a:r>
              <a:rPr lang="ko-KR" altLang="en-US" sz="2000" dirty="0" err="1"/>
              <a:t>화일</a:t>
            </a:r>
            <a:endParaRPr lang="en-US" altLang="ko-KR" sz="1200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2375376" y="1874160"/>
            <a:ext cx="249932" cy="86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gray">
          <a:xfrm>
            <a:off x="2672305" y="1874159"/>
            <a:ext cx="1093883" cy="840649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2000" dirty="0"/>
              <a:t>정렬</a:t>
            </a:r>
            <a:r>
              <a:rPr lang="en-US" altLang="ko-KR" sz="2000" dirty="0"/>
              <a:t>O</a:t>
            </a:r>
          </a:p>
          <a:p>
            <a:pPr algn="ctr"/>
            <a:r>
              <a:rPr lang="ko-KR" altLang="en-US" sz="2000" dirty="0"/>
              <a:t>중복</a:t>
            </a:r>
            <a:r>
              <a:rPr lang="en-US" altLang="ko-KR" sz="2000" dirty="0"/>
              <a:t>X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gray">
          <a:xfrm>
            <a:off x="107504" y="2846721"/>
            <a:ext cx="2232248" cy="840648"/>
          </a:xfrm>
          <a:prstGeom prst="rect">
            <a:avLst/>
          </a:prstGeom>
          <a:solidFill>
            <a:srgbClr val="86B6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2000" dirty="0" err="1"/>
              <a:t>클러스터링</a:t>
            </a:r>
            <a:endParaRPr lang="en-US" altLang="ko-KR" sz="2000" dirty="0"/>
          </a:p>
          <a:p>
            <a:pPr algn="ctr"/>
            <a:r>
              <a:rPr lang="ko-KR" altLang="en-US" sz="2000" dirty="0"/>
              <a:t> 인덱스 </a:t>
            </a:r>
            <a:r>
              <a:rPr lang="ko-KR" altLang="en-US" sz="2000" dirty="0" err="1"/>
              <a:t>화일</a:t>
            </a:r>
            <a:endParaRPr lang="en-US" altLang="ko-KR" sz="1200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2375376" y="2846721"/>
            <a:ext cx="249932" cy="86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gray">
          <a:xfrm>
            <a:off x="2672305" y="2846720"/>
            <a:ext cx="1093883" cy="840649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2000" dirty="0"/>
              <a:t>정렬</a:t>
            </a:r>
            <a:r>
              <a:rPr lang="en-US" altLang="ko-KR" sz="2000" dirty="0"/>
              <a:t>O</a:t>
            </a:r>
          </a:p>
          <a:p>
            <a:pPr algn="ctr"/>
            <a:r>
              <a:rPr lang="ko-KR" altLang="en-US" sz="2000" dirty="0"/>
              <a:t>중복</a:t>
            </a:r>
            <a:r>
              <a:rPr lang="en-US" altLang="ko-KR" sz="2000" dirty="0"/>
              <a:t>X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gray">
          <a:xfrm>
            <a:off x="107504" y="3819282"/>
            <a:ext cx="2232248" cy="840648"/>
          </a:xfrm>
          <a:prstGeom prst="rect">
            <a:avLst/>
          </a:prstGeom>
          <a:solidFill>
            <a:srgbClr val="86B6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2000" dirty="0" err="1"/>
              <a:t>첫번째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algn="ctr"/>
            <a:r>
              <a:rPr lang="ko-KR" altLang="en-US" sz="2000" dirty="0"/>
              <a:t>보조인덱스 </a:t>
            </a:r>
            <a:r>
              <a:rPr lang="ko-KR" altLang="en-US" sz="2000" dirty="0" err="1"/>
              <a:t>화일</a:t>
            </a:r>
            <a:endParaRPr lang="en-US" altLang="ko-KR" sz="1200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2375376" y="3819282"/>
            <a:ext cx="249932" cy="86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gray">
          <a:xfrm>
            <a:off x="2672305" y="3819281"/>
            <a:ext cx="1093883" cy="840649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2000" dirty="0"/>
              <a:t>정렬</a:t>
            </a:r>
            <a:r>
              <a:rPr lang="en-US" altLang="ko-KR" sz="2000" dirty="0"/>
              <a:t>O</a:t>
            </a:r>
          </a:p>
          <a:p>
            <a:pPr algn="ctr"/>
            <a:r>
              <a:rPr lang="ko-KR" altLang="en-US" sz="2000" dirty="0"/>
              <a:t>중복</a:t>
            </a:r>
            <a:r>
              <a:rPr lang="en-US" altLang="ko-KR" sz="2000" dirty="0"/>
              <a:t>X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gray">
          <a:xfrm>
            <a:off x="107504" y="4791843"/>
            <a:ext cx="2232248" cy="840648"/>
          </a:xfrm>
          <a:prstGeom prst="rect">
            <a:avLst/>
          </a:prstGeom>
          <a:solidFill>
            <a:srgbClr val="86B6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2000" dirty="0" err="1"/>
              <a:t>두번째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algn="ctr"/>
            <a:r>
              <a:rPr lang="ko-KR" altLang="en-US" sz="2000" dirty="0"/>
              <a:t>보조인덱스 </a:t>
            </a:r>
            <a:r>
              <a:rPr lang="ko-KR" altLang="en-US" sz="2000" dirty="0" err="1"/>
              <a:t>화일</a:t>
            </a:r>
            <a:endParaRPr lang="en-US" altLang="ko-KR" sz="1200" dirty="0">
              <a:solidFill>
                <a:srgbClr val="FFFFFF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2375376" y="4791843"/>
            <a:ext cx="249932" cy="869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gray">
          <a:xfrm>
            <a:off x="2672305" y="4791842"/>
            <a:ext cx="1093883" cy="840649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ko-KR" altLang="en-US" sz="2000" dirty="0"/>
              <a:t>정렬</a:t>
            </a:r>
            <a:r>
              <a:rPr lang="en-US" altLang="ko-KR" sz="2000" dirty="0"/>
              <a:t>O</a:t>
            </a:r>
          </a:p>
          <a:p>
            <a:pPr algn="ctr"/>
            <a:r>
              <a:rPr lang="ko-KR" altLang="en-US" sz="2000" dirty="0"/>
              <a:t>중복</a:t>
            </a:r>
            <a:r>
              <a:rPr lang="en-US" altLang="ko-KR" sz="2000" dirty="0"/>
              <a:t>X</a:t>
            </a:r>
          </a:p>
        </p:txBody>
      </p:sp>
      <p:pic>
        <p:nvPicPr>
          <p:cNvPr id="1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923928" y="1108935"/>
            <a:ext cx="3084398" cy="3175166"/>
          </a:xfrm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1108935"/>
            <a:ext cx="3301457" cy="3175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3186" y="3687369"/>
            <a:ext cx="3808704" cy="316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2120" y="4005064"/>
            <a:ext cx="3329820" cy="2863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그룹 3"/>
          <p:cNvGrpSpPr/>
          <p:nvPr/>
        </p:nvGrpSpPr>
        <p:grpSpPr>
          <a:xfrm>
            <a:off x="3913545" y="2171663"/>
            <a:ext cx="4618895" cy="3078733"/>
            <a:chOff x="3913545" y="2171663"/>
            <a:chExt cx="4618895" cy="3078733"/>
          </a:xfrm>
          <a:solidFill>
            <a:srgbClr val="008000"/>
          </a:solidFill>
        </p:grpSpPr>
        <p:sp>
          <p:nvSpPr>
            <p:cNvPr id="23" name="Rectangle 8"/>
            <p:cNvSpPr>
              <a:spLocks noChangeArrowheads="1"/>
            </p:cNvSpPr>
            <p:nvPr/>
          </p:nvSpPr>
          <p:spPr bwMode="gray">
            <a:xfrm>
              <a:off x="4691376" y="2171663"/>
              <a:ext cx="3841064" cy="3078733"/>
            </a:xfrm>
            <a:prstGeom prst="rect">
              <a:avLst/>
            </a:prstGeom>
            <a:grpFill/>
            <a:ln w="25400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ko-KR" sz="2000" dirty="0"/>
                <a:t>2</a:t>
              </a:r>
              <a:r>
                <a:rPr lang="ko-KR" altLang="en-US" sz="2000" dirty="0"/>
                <a:t>단계 인덱스는 기본 인덱스</a:t>
              </a:r>
              <a:endParaRPr lang="en-US" altLang="ko-KR" sz="1200" dirty="0">
                <a:solidFill>
                  <a:srgbClr val="FFFFFF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3913545" y="2337890"/>
              <a:ext cx="677472" cy="2662378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2171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369"/>
    </mc:Choice>
    <mc:Fallback xmlns="">
      <p:transition spd="slow" advTm="237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"/>
          <p:cNvGrpSpPr/>
          <p:nvPr/>
        </p:nvGrpSpPr>
        <p:grpSpPr>
          <a:xfrm>
            <a:off x="180927" y="1763893"/>
            <a:ext cx="4463082" cy="1953140"/>
            <a:chOff x="1189038" y="2022936"/>
            <a:chExt cx="7153275" cy="2947527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357290" y="2022936"/>
              <a:ext cx="6800849" cy="171854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endParaRPr lang="en-US" altLang="ko-KR" sz="28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 algn="ctr"/>
              <a:r>
                <a:rPr lang="ko-KR" altLang="en-US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다단계 인덱스의 성능은 </a:t>
              </a:r>
              <a:endParaRPr lang="en-US" altLang="ko-KR" sz="20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 algn="ctr"/>
              <a:r>
                <a:rPr lang="ko-KR" altLang="en-US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어느 정도일까</a:t>
              </a:r>
              <a:r>
                <a:rPr lang="en-US" altLang="ko-KR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  <a:endParaRPr lang="en-US" altLang="ko-KR" sz="28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생각해 봅시다</a:t>
            </a:r>
            <a:r>
              <a:rPr lang="en-US" altLang="ko-KR">
                <a:latin typeface="HY동녘B" pitchFamily="18" charset="-127"/>
              </a:rPr>
              <a:t>.</a:t>
            </a:r>
            <a:endParaRPr lang="ko-KR" altLang="en-US">
              <a:latin typeface="HY동녘B" pitchFamily="18" charset="-127"/>
            </a:endParaRPr>
          </a:p>
        </p:txBody>
      </p: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1979712" y="1484784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2097187" y="1394296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 dirty="0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 dirty="0"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1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208818" y="1409344"/>
            <a:ext cx="3808095" cy="5043992"/>
          </a:xfrm>
        </p:spPr>
      </p:pic>
      <p:sp>
        <p:nvSpPr>
          <p:cNvPr id="45" name="Rectangle 8"/>
          <p:cNvSpPr>
            <a:spLocks noChangeArrowheads="1"/>
          </p:cNvSpPr>
          <p:nvPr/>
        </p:nvSpPr>
        <p:spPr bwMode="gray">
          <a:xfrm>
            <a:off x="7380312" y="2224559"/>
            <a:ext cx="1691680" cy="576064"/>
          </a:xfrm>
          <a:prstGeom prst="rect">
            <a:avLst/>
          </a:prstGeom>
          <a:solidFill>
            <a:srgbClr val="86B6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ko-KR" sz="1200" dirty="0"/>
              <a:t>bf 100</a:t>
            </a:r>
          </a:p>
          <a:p>
            <a:pPr algn="ctr"/>
            <a:r>
              <a:rPr lang="ko-KR" altLang="en-US" sz="1200" dirty="0"/>
              <a:t>레코드</a:t>
            </a:r>
            <a:r>
              <a:rPr lang="en-US" altLang="ko-KR" sz="1200" dirty="0"/>
              <a:t>100,000,000</a:t>
            </a:r>
            <a:r>
              <a:rPr lang="ko-KR" altLang="en-US" sz="1200" dirty="0"/>
              <a:t>개</a:t>
            </a:r>
            <a:endParaRPr lang="en-US" altLang="ko-KR" sz="1200" dirty="0"/>
          </a:p>
          <a:p>
            <a:pPr algn="ctr"/>
            <a:r>
              <a:rPr lang="ko-KR" altLang="en-US" sz="1200" dirty="0"/>
              <a:t>블록 </a:t>
            </a:r>
            <a:r>
              <a:rPr lang="en-US" altLang="ko-KR" sz="1200" dirty="0"/>
              <a:t>1,000,000</a:t>
            </a:r>
            <a:r>
              <a:rPr lang="ko-KR" altLang="en-US" sz="1200" dirty="0"/>
              <a:t>개</a:t>
            </a:r>
            <a:endParaRPr lang="en-US" altLang="ko-KR" sz="1200" dirty="0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gray">
          <a:xfrm>
            <a:off x="5868144" y="2902666"/>
            <a:ext cx="1691680" cy="576064"/>
          </a:xfrm>
          <a:prstGeom prst="rect">
            <a:avLst/>
          </a:prstGeom>
          <a:solidFill>
            <a:srgbClr val="86B6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ko-KR" sz="1200" dirty="0"/>
              <a:t>bf 100</a:t>
            </a:r>
          </a:p>
          <a:p>
            <a:pPr algn="ctr"/>
            <a:r>
              <a:rPr lang="ko-KR" altLang="en-US" sz="1200" dirty="0"/>
              <a:t>레코드</a:t>
            </a:r>
            <a:r>
              <a:rPr lang="en-US" altLang="ko-KR" sz="1200" dirty="0"/>
              <a:t>1,000,000</a:t>
            </a:r>
            <a:r>
              <a:rPr lang="ko-KR" altLang="en-US" sz="1200" dirty="0"/>
              <a:t>개</a:t>
            </a:r>
            <a:endParaRPr lang="en-US" altLang="ko-KR" sz="1200" dirty="0"/>
          </a:p>
          <a:p>
            <a:pPr algn="ctr"/>
            <a:r>
              <a:rPr lang="ko-KR" altLang="en-US" sz="1200" dirty="0"/>
              <a:t>블록 </a:t>
            </a:r>
            <a:r>
              <a:rPr lang="en-US" altLang="ko-KR" sz="1200" dirty="0"/>
              <a:t>10,000</a:t>
            </a:r>
            <a:r>
              <a:rPr lang="ko-KR" altLang="en-US" sz="1200" dirty="0"/>
              <a:t>개</a:t>
            </a:r>
            <a:endParaRPr lang="en-US" altLang="ko-KR" sz="1200" dirty="0"/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gray">
          <a:xfrm>
            <a:off x="4307899" y="3974102"/>
            <a:ext cx="1691680" cy="576064"/>
          </a:xfrm>
          <a:prstGeom prst="rect">
            <a:avLst/>
          </a:prstGeom>
          <a:solidFill>
            <a:srgbClr val="86B6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ko-KR" sz="1200" dirty="0"/>
              <a:t>bf 100</a:t>
            </a:r>
          </a:p>
          <a:p>
            <a:pPr algn="ctr"/>
            <a:r>
              <a:rPr lang="ko-KR" altLang="en-US" sz="1200" dirty="0"/>
              <a:t>레코드</a:t>
            </a:r>
            <a:r>
              <a:rPr lang="en-US" altLang="ko-KR" sz="1200" dirty="0"/>
              <a:t>10,000</a:t>
            </a:r>
            <a:r>
              <a:rPr lang="ko-KR" altLang="en-US" sz="1200" dirty="0"/>
              <a:t>개</a:t>
            </a:r>
            <a:endParaRPr lang="en-US" altLang="ko-KR" sz="1200" dirty="0"/>
          </a:p>
          <a:p>
            <a:pPr algn="ctr"/>
            <a:r>
              <a:rPr lang="ko-KR" altLang="en-US" sz="1200" dirty="0"/>
              <a:t>블록 </a:t>
            </a:r>
            <a:r>
              <a:rPr lang="en-US" altLang="ko-KR" sz="1200" dirty="0"/>
              <a:t>100</a:t>
            </a:r>
            <a:r>
              <a:rPr lang="ko-KR" altLang="en-US" sz="1200" dirty="0"/>
              <a:t>개</a:t>
            </a:r>
            <a:endParaRPr lang="en-US" altLang="ko-KR" sz="1200" dirty="0"/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gray">
          <a:xfrm>
            <a:off x="2408308" y="4797152"/>
            <a:ext cx="1691680" cy="576064"/>
          </a:xfrm>
          <a:prstGeom prst="rect">
            <a:avLst/>
          </a:prstGeom>
          <a:solidFill>
            <a:srgbClr val="86B6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ko-KR" sz="1200" dirty="0"/>
              <a:t>bf 100</a:t>
            </a:r>
          </a:p>
          <a:p>
            <a:pPr algn="ctr"/>
            <a:r>
              <a:rPr lang="ko-KR" altLang="en-US" sz="1200" dirty="0"/>
              <a:t>레코드</a:t>
            </a:r>
            <a:r>
              <a:rPr lang="en-US" altLang="ko-KR" sz="1200" dirty="0"/>
              <a:t>100</a:t>
            </a:r>
            <a:r>
              <a:rPr lang="ko-KR" altLang="en-US" sz="1200" dirty="0"/>
              <a:t>개</a:t>
            </a:r>
            <a:endParaRPr lang="en-US" altLang="ko-KR" sz="1200" dirty="0"/>
          </a:p>
          <a:p>
            <a:pPr algn="ctr"/>
            <a:r>
              <a:rPr lang="ko-KR" altLang="en-US" sz="1200" dirty="0"/>
              <a:t>블록 </a:t>
            </a:r>
            <a:r>
              <a:rPr lang="en-US" altLang="ko-KR" sz="1200" dirty="0"/>
              <a:t>1</a:t>
            </a:r>
            <a:r>
              <a:rPr lang="ko-KR" altLang="en-US" sz="1200" dirty="0"/>
              <a:t>개</a:t>
            </a:r>
            <a:endParaRPr lang="en-US" altLang="ko-KR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6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792"/>
    </mc:Choice>
    <mc:Fallback xmlns="">
      <p:transition spd="slow" advTm="2557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6"/>
          <p:cNvGrpSpPr/>
          <p:nvPr/>
        </p:nvGrpSpPr>
        <p:grpSpPr>
          <a:xfrm>
            <a:off x="180927" y="1763893"/>
            <a:ext cx="4463082" cy="1953140"/>
            <a:chOff x="1189038" y="2022936"/>
            <a:chExt cx="7153275" cy="2947527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357290" y="2022936"/>
              <a:ext cx="6800849" cy="13730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/>
              <a:endParaRPr lang="en-US" altLang="ko-KR" sz="28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 algn="ctr"/>
              <a:r>
                <a:rPr lang="ko-KR" altLang="en-US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다단계 인덱스 </a:t>
              </a:r>
              <a:r>
                <a:rPr lang="ko-KR" altLang="en-US" sz="2000" dirty="0" err="1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화일에</a:t>
              </a:r>
              <a:r>
                <a:rPr lang="ko-KR" altLang="en-US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대한 </a:t>
              </a:r>
              <a:endParaRPr lang="en-US" altLang="ko-KR" sz="20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 algn="ctr"/>
              <a:r>
                <a:rPr lang="ko-KR" altLang="en-US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레코드 연산 방법을 생각해보자</a:t>
              </a:r>
              <a:r>
                <a:rPr lang="en-US" altLang="ko-KR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.</a:t>
              </a:r>
            </a:p>
            <a:p>
              <a:pPr marL="514350" indent="-514350" algn="ctr"/>
              <a:r>
                <a:rPr lang="ko-KR" altLang="en-US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이 인덱스</a:t>
              </a:r>
              <a:r>
                <a:rPr lang="en-US" altLang="ko-KR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, </a:t>
              </a:r>
              <a:r>
                <a:rPr lang="ko-KR" altLang="en-US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사용할 수 있는가</a:t>
              </a:r>
              <a:r>
                <a:rPr lang="en-US" altLang="ko-KR" sz="20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  <a:endParaRPr lang="en-US" altLang="ko-KR" sz="28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생각해 봅시다</a:t>
            </a:r>
            <a:r>
              <a:rPr lang="en-US" altLang="ko-KR">
                <a:latin typeface="HY동녘B" pitchFamily="18" charset="-127"/>
              </a:rPr>
              <a:t>.</a:t>
            </a:r>
            <a:endParaRPr lang="ko-KR" altLang="en-US">
              <a:latin typeface="HY동녘B" pitchFamily="18" charset="-127"/>
            </a:endParaRPr>
          </a:p>
        </p:txBody>
      </p: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1979712" y="1484784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2097187" y="1394296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 dirty="0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 dirty="0"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1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208818" y="1409344"/>
            <a:ext cx="3808095" cy="5043992"/>
          </a:xfrm>
        </p:spPr>
      </p:pic>
      <p:grpSp>
        <p:nvGrpSpPr>
          <p:cNvPr id="6" name="그룹 5"/>
          <p:cNvGrpSpPr/>
          <p:nvPr/>
        </p:nvGrpSpPr>
        <p:grpSpPr>
          <a:xfrm>
            <a:off x="285903" y="4220104"/>
            <a:ext cx="4502121" cy="393802"/>
            <a:chOff x="285903" y="4220104"/>
            <a:chExt cx="4502121" cy="393802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285903" y="4307699"/>
              <a:ext cx="45021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755576" y="4307699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971601" y="4307699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186670" y="4307699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11560" y="4336907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7584" y="4336906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8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2652" y="4336905"/>
              <a:ext cx="360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15</a:t>
              </a:r>
              <a:endParaRPr lang="ko-KR" altLang="en-US" dirty="0"/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1469279" y="4306413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289749" y="4335619"/>
              <a:ext cx="360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24</a:t>
              </a:r>
              <a:endParaRPr lang="ko-KR" altLang="en-US" dirty="0"/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1729160" y="4301555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1945185" y="4301555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2160254" y="4301555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554071" y="4330763"/>
              <a:ext cx="360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35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765656" y="4330762"/>
              <a:ext cx="360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39</a:t>
              </a:r>
              <a:endParaRPr lang="ko-KR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85163" y="4330761"/>
              <a:ext cx="360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44</a:t>
              </a:r>
              <a:endParaRPr lang="ko-KR" altLang="en-US" dirty="0"/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2442863" y="4300269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263333" y="4329475"/>
              <a:ext cx="360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51</a:t>
              </a:r>
              <a:endParaRPr lang="ko-KR" altLang="en-US" dirty="0"/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3859996" y="4297533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684905" y="4326739"/>
              <a:ext cx="360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80</a:t>
              </a:r>
              <a:endParaRPr lang="ko-KR" altLang="en-US" dirty="0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4142605" y="4296247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963075" y="4325453"/>
              <a:ext cx="360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85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755576" y="4227117"/>
              <a:ext cx="0" cy="720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1729160" y="4225412"/>
              <a:ext cx="0" cy="720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4142605" y="4220104"/>
              <a:ext cx="0" cy="720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2632253" y="4306413"/>
              <a:ext cx="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2452723" y="4335619"/>
              <a:ext cx="360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55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2632223" y="4228982"/>
              <a:ext cx="0" cy="720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9854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923"/>
    </mc:Choice>
    <mc:Fallback xmlns="">
      <p:transition spd="slow" advTm="4879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1E9705-5384-4001-BCA6-96F54B7630CB}" type="slidenum">
              <a:rPr lang="ko-KR" altLang="en-US"/>
              <a:pPr/>
              <a:t>76</a:t>
            </a:fld>
            <a:endParaRPr lang="en-US" altLang="ko-KR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85728"/>
            <a:ext cx="8821612" cy="785810"/>
          </a:xfrm>
        </p:spPr>
        <p:txBody>
          <a:bodyPr/>
          <a:lstStyle/>
          <a:p>
            <a:br>
              <a:rPr lang="en-US" altLang="ko-KR" sz="2800" b="1" dirty="0"/>
            </a:br>
            <a:r>
              <a:rPr lang="ko-KR" altLang="en-US" sz="2800" b="1" dirty="0" err="1"/>
              <a:t>서브트리에</a:t>
            </a:r>
            <a:r>
              <a:rPr lang="ko-KR" altLang="en-US" sz="2800" b="1" dirty="0"/>
              <a:t> 대한 포인터를 갖는 탐색 </a:t>
            </a:r>
            <a:r>
              <a:rPr lang="ko-KR" altLang="en-US" sz="2800" b="1" dirty="0" err="1"/>
              <a:t>트리의</a:t>
            </a:r>
            <a:r>
              <a:rPr lang="ko-KR" altLang="en-US" sz="2800" b="1" dirty="0"/>
              <a:t> 한 </a:t>
            </a:r>
            <a:r>
              <a:rPr lang="ko-KR" altLang="en-US" sz="2800" b="1" dirty="0" err="1"/>
              <a:t>노드</a:t>
            </a:r>
            <a:endParaRPr lang="ko-KR" altLang="en-US" b="1" dirty="0"/>
          </a:p>
        </p:txBody>
      </p:sp>
      <p:pic>
        <p:nvPicPr>
          <p:cNvPr id="3225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04118" y="2564904"/>
            <a:ext cx="7772400" cy="2170113"/>
          </a:xfrm>
          <a:noFill/>
        </p:spPr>
      </p:pic>
    </p:spTree>
    <p:extLst>
      <p:ext uri="{BB962C8B-B14F-4D97-AF65-F5344CB8AC3E}">
        <p14:creationId xmlns:p14="http://schemas.microsoft.com/office/powerpoint/2010/main" val="388955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786"/>
    </mc:Choice>
    <mc:Fallback xmlns="">
      <p:transition spd="slow" advTm="268786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45EA12-81D1-42CB-A616-CBC2FA56B9DF}" type="slidenum">
              <a:rPr lang="ko-KR" altLang="en-US"/>
              <a:pPr/>
              <a:t>77</a:t>
            </a:fld>
            <a:endParaRPr lang="en-US" altLang="ko-KR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142852"/>
            <a:ext cx="7173912" cy="1143000"/>
          </a:xfrm>
        </p:spPr>
        <p:txBody>
          <a:bodyPr/>
          <a:lstStyle/>
          <a:p>
            <a:r>
              <a:rPr lang="ko-KR" altLang="en-US" sz="3600" b="1" dirty="0">
                <a:latin typeface="HY동녘M" pitchFamily="18" charset="-127"/>
                <a:ea typeface="HY동녘M" pitchFamily="18" charset="-127"/>
              </a:rPr>
              <a:t>차수가 </a:t>
            </a:r>
            <a:r>
              <a:rPr lang="en-US" altLang="ko-KR" sz="3600" b="1" dirty="0">
                <a:latin typeface="HY동녘M" pitchFamily="18" charset="-127"/>
                <a:ea typeface="HY동녘M" pitchFamily="18" charset="-127"/>
              </a:rPr>
              <a:t>p = 3</a:t>
            </a:r>
            <a:r>
              <a:rPr lang="ko-KR" altLang="en-US" sz="3600" b="1" dirty="0">
                <a:latin typeface="HY동녘M" pitchFamily="18" charset="-127"/>
                <a:ea typeface="HY동녘M" pitchFamily="18" charset="-127"/>
              </a:rPr>
              <a:t>인 탐색 트리</a:t>
            </a:r>
            <a:endParaRPr lang="ko-KR" altLang="en-US" sz="4800" b="1" dirty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3235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5800" y="2387600"/>
            <a:ext cx="8048625" cy="3190875"/>
          </a:xfrm>
          <a:noFill/>
        </p:spPr>
      </p:pic>
    </p:spTree>
    <p:extLst>
      <p:ext uri="{BB962C8B-B14F-4D97-AF65-F5344CB8AC3E}">
        <p14:creationId xmlns:p14="http://schemas.microsoft.com/office/powerpoint/2010/main" val="26198706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1E9705-5384-4001-BCA6-96F54B7630CB}" type="slidenum">
              <a:rPr lang="ko-KR" altLang="en-US"/>
              <a:pPr/>
              <a:t>78</a:t>
            </a:fld>
            <a:endParaRPr lang="en-US" altLang="ko-KR"/>
          </a:p>
        </p:txBody>
      </p:sp>
      <p:pic>
        <p:nvPicPr>
          <p:cNvPr id="3225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23528" y="1556792"/>
            <a:ext cx="4865764" cy="1358558"/>
          </a:xfr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8818" y="1409344"/>
            <a:ext cx="3808095" cy="5043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434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846"/>
    </mc:Choice>
    <mc:Fallback xmlns="">
      <p:transition spd="slow" advTm="307846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동녘M" pitchFamily="18" charset="-127"/>
                <a:ea typeface="HY동녘M" pitchFamily="18" charset="-127"/>
              </a:rPr>
              <a:t>B </a:t>
            </a:r>
            <a:r>
              <a:rPr lang="ko-KR" altLang="en-US" dirty="0">
                <a:latin typeface="HY동녘M" pitchFamily="18" charset="-127"/>
                <a:ea typeface="HY동녘M" pitchFamily="18" charset="-127"/>
              </a:rPr>
              <a:t>트리 또는 </a:t>
            </a:r>
            <a:r>
              <a:rPr lang="en-US" altLang="ko-KR" dirty="0">
                <a:latin typeface="HY동녘M" pitchFamily="18" charset="-127"/>
                <a:ea typeface="HY동녘M" pitchFamily="18" charset="-127"/>
              </a:rPr>
              <a:t>B+</a:t>
            </a:r>
            <a:r>
              <a:rPr lang="ko-KR" altLang="en-US" dirty="0">
                <a:latin typeface="HY동녘M" pitchFamily="18" charset="-127"/>
                <a:ea typeface="HY동녘M" pitchFamily="18" charset="-127"/>
              </a:rPr>
              <a:t>트리</a:t>
            </a:r>
          </a:p>
        </p:txBody>
      </p: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1571604" y="1809744"/>
            <a:ext cx="5951539" cy="555625"/>
            <a:chOff x="1248" y="1152"/>
            <a:chExt cx="3749" cy="350"/>
          </a:xfrm>
        </p:grpSpPr>
        <p:sp>
          <p:nvSpPr>
            <p:cNvPr id="5" name="Line 29"/>
            <p:cNvSpPr>
              <a:spLocks noChangeShapeType="1"/>
            </p:cNvSpPr>
            <p:nvPr/>
          </p:nvSpPr>
          <p:spPr bwMode="auto">
            <a:xfrm>
              <a:off x="1440" y="150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gray">
            <a:xfrm rot="3419336">
              <a:off x="1261" y="1139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54D060"/>
                </a:gs>
                <a:gs pos="100000">
                  <a:srgbClr val="54D06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4D060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7" name="Text Box 30"/>
            <p:cNvSpPr txBox="1">
              <a:spLocks noChangeArrowheads="1"/>
            </p:cNvSpPr>
            <p:nvPr/>
          </p:nvSpPr>
          <p:spPr bwMode="auto">
            <a:xfrm>
              <a:off x="2013" y="1182"/>
              <a:ext cx="298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 err="1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노드에</a:t>
              </a: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여분의 공간을 허용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(50%)</a:t>
              </a:r>
            </a:p>
          </p:txBody>
        </p:sp>
        <p:sp>
          <p:nvSpPr>
            <p:cNvPr id="8" name="Text Box 31"/>
            <p:cNvSpPr txBox="1">
              <a:spLocks noChangeArrowheads="1"/>
            </p:cNvSpPr>
            <p:nvPr/>
          </p:nvSpPr>
          <p:spPr bwMode="gray">
            <a:xfrm>
              <a:off x="1296" y="116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1</a:t>
              </a:r>
            </a:p>
          </p:txBody>
        </p: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1571604" y="2571744"/>
            <a:ext cx="6519863" cy="555625"/>
            <a:chOff x="1248" y="1632"/>
            <a:chExt cx="4107" cy="350"/>
          </a:xfrm>
        </p:grpSpPr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1440" y="198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1" name="Rectangle 34"/>
            <p:cNvSpPr>
              <a:spLocks noChangeArrowheads="1"/>
            </p:cNvSpPr>
            <p:nvPr/>
          </p:nvSpPr>
          <p:spPr bwMode="gray">
            <a:xfrm rot="3419336">
              <a:off x="1261" y="1619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8E97EE"/>
                </a:gs>
                <a:gs pos="100000">
                  <a:srgbClr val="8E97EE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E97EE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Text Box 36"/>
            <p:cNvSpPr txBox="1">
              <a:spLocks noChangeArrowheads="1"/>
            </p:cNvSpPr>
            <p:nvPr/>
          </p:nvSpPr>
          <p:spPr bwMode="auto">
            <a:xfrm>
              <a:off x="2013" y="1677"/>
              <a:ext cx="334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삽입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, </a:t>
              </a: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삭제 시 분할 및 병합 발생 가능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3" name="Text Box 37"/>
            <p:cNvSpPr txBox="1">
              <a:spLocks noChangeArrowheads="1"/>
            </p:cNvSpPr>
            <p:nvPr/>
          </p:nvSpPr>
          <p:spPr bwMode="gray">
            <a:xfrm>
              <a:off x="1296" y="164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2</a:t>
              </a:r>
            </a:p>
          </p:txBody>
        </p:sp>
      </p:grpSp>
      <p:grpSp>
        <p:nvGrpSpPr>
          <p:cNvPr id="14" name="Group 60"/>
          <p:cNvGrpSpPr>
            <a:grpSpLocks/>
          </p:cNvGrpSpPr>
          <p:nvPr/>
        </p:nvGrpSpPr>
        <p:grpSpPr bwMode="auto">
          <a:xfrm>
            <a:off x="1571604" y="3463919"/>
            <a:ext cx="6313488" cy="555625"/>
            <a:chOff x="1248" y="2194"/>
            <a:chExt cx="3977" cy="350"/>
          </a:xfrm>
        </p:grpSpPr>
        <p:sp>
          <p:nvSpPr>
            <p:cNvPr id="15" name="Line 40"/>
            <p:cNvSpPr>
              <a:spLocks noChangeShapeType="1"/>
            </p:cNvSpPr>
            <p:nvPr/>
          </p:nvSpPr>
          <p:spPr bwMode="auto">
            <a:xfrm>
              <a:off x="1440" y="254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6" name="Rectangle 39"/>
            <p:cNvSpPr>
              <a:spLocks noChangeArrowheads="1"/>
            </p:cNvSpPr>
            <p:nvPr/>
          </p:nvSpPr>
          <p:spPr bwMode="gray">
            <a:xfrm rot="3419336">
              <a:off x="1261" y="2181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4383E1"/>
                </a:gs>
                <a:gs pos="100000">
                  <a:srgbClr val="438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4383E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7" name="Text Box 41"/>
            <p:cNvSpPr txBox="1">
              <a:spLocks noChangeArrowheads="1"/>
            </p:cNvSpPr>
            <p:nvPr/>
          </p:nvSpPr>
          <p:spPr bwMode="auto">
            <a:xfrm>
              <a:off x="2013" y="2217"/>
              <a:ext cx="321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분할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, </a:t>
              </a: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병합은 상위 </a:t>
              </a:r>
              <a:r>
                <a:rPr lang="ko-KR" altLang="en-US" dirty="0" err="1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노드로</a:t>
              </a: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전파 가능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8" name="Text Box 42"/>
            <p:cNvSpPr txBox="1">
              <a:spLocks noChangeArrowheads="1"/>
            </p:cNvSpPr>
            <p:nvPr/>
          </p:nvSpPr>
          <p:spPr bwMode="gray">
            <a:xfrm>
              <a:off x="1296" y="2208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3</a:t>
              </a:r>
            </a:p>
          </p:txBody>
        </p:sp>
      </p:grpSp>
      <p:grpSp>
        <p:nvGrpSpPr>
          <p:cNvPr id="19" name="Group 61"/>
          <p:cNvGrpSpPr>
            <a:grpSpLocks/>
          </p:cNvGrpSpPr>
          <p:nvPr/>
        </p:nvGrpSpPr>
        <p:grpSpPr bwMode="auto">
          <a:xfrm>
            <a:off x="1571604" y="4302119"/>
            <a:ext cx="6929440" cy="555625"/>
            <a:chOff x="1248" y="2722"/>
            <a:chExt cx="4365" cy="350"/>
          </a:xfrm>
        </p:grpSpPr>
        <p:sp>
          <p:nvSpPr>
            <p:cNvPr id="20" name="Line 45"/>
            <p:cNvSpPr>
              <a:spLocks noChangeShapeType="1"/>
            </p:cNvSpPr>
            <p:nvPr/>
          </p:nvSpPr>
          <p:spPr bwMode="auto">
            <a:xfrm>
              <a:off x="1440" y="307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21" name="Rectangle 44"/>
            <p:cNvSpPr>
              <a:spLocks noChangeArrowheads="1"/>
            </p:cNvSpPr>
            <p:nvPr/>
          </p:nvSpPr>
          <p:spPr bwMode="gray">
            <a:xfrm rot="3419336">
              <a:off x="1261" y="2709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28A5C"/>
                </a:gs>
                <a:gs pos="100000">
                  <a:srgbClr val="F28A5C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28A5C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22" name="Text Box 46"/>
            <p:cNvSpPr txBox="1">
              <a:spLocks noChangeArrowheads="1"/>
            </p:cNvSpPr>
            <p:nvPr/>
          </p:nvSpPr>
          <p:spPr bwMode="auto">
            <a:xfrm>
              <a:off x="2041" y="2757"/>
              <a:ext cx="3572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B+</a:t>
              </a:r>
              <a:r>
                <a:rPr lang="ko-KR" altLang="en-US" dirty="0" err="1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트리는</a:t>
              </a: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ko-KR" altLang="en-US" dirty="0" err="1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리프에만</a:t>
              </a: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 데이터 포인터 존재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23" name="Text Box 47"/>
            <p:cNvSpPr txBox="1">
              <a:spLocks noChangeArrowheads="1"/>
            </p:cNvSpPr>
            <p:nvPr/>
          </p:nvSpPr>
          <p:spPr bwMode="gray">
            <a:xfrm>
              <a:off x="1296" y="273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998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42976" y="2112963"/>
            <a:ext cx="7560840" cy="2959111"/>
            <a:chOff x="1187624" y="2112963"/>
            <a:chExt cx="7154689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187624" y="2702473"/>
              <a:ext cx="6843735" cy="15157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/>
              <a:r>
                <a:rPr lang="ko-KR" altLang="en-US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배열과 연결리스트의 단점을 보완할 수 있는 새로운 자료구조를 생각해보자</a:t>
              </a:r>
              <a:endParaRPr lang="en-US" altLang="ko-KR" sz="32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생각해 봅시다</a:t>
            </a:r>
            <a:r>
              <a:rPr lang="en-US" altLang="ko-KR">
                <a:latin typeface="HY동녘B" pitchFamily="18" charset="-127"/>
              </a:rPr>
              <a:t>.</a:t>
            </a:r>
            <a:endParaRPr lang="ko-KR" altLang="en-US">
              <a:latin typeface="HY동녘B" pitchFamily="18" charset="-127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09877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27352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3214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 </a:t>
            </a:r>
            <a:r>
              <a:rPr lang="ko-KR" altLang="en-US" dirty="0"/>
              <a:t>트리 알고리즘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42910" y="1714488"/>
            <a:ext cx="7858180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60000"/>
              </a:spcBef>
              <a:buFontTx/>
              <a:buChar char="–"/>
            </a:pP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트리는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단계 </a:t>
            </a:r>
            <a:r>
              <a:rPr lang="en-US" altLang="ko-KR" sz="1800" dirty="0">
                <a:latin typeface="HY동녘M" pitchFamily="18" charset="-127"/>
                <a:ea typeface="HY동녘M" pitchFamily="18" charset="-127"/>
              </a:rPr>
              <a:t>0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에서 하나의 루트노드로 시작한다</a:t>
            </a:r>
            <a:r>
              <a:rPr lang="en-US" altLang="ko-KR" sz="1800" dirty="0">
                <a:latin typeface="HY동녘M" pitchFamily="18" charset="-127"/>
                <a:ea typeface="HY동녘M" pitchFamily="18" charset="-127"/>
              </a:rPr>
              <a:t>.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루트노드가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가득 찬  경우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트리에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다른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엔트리를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삽입하고자 하면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루트노드를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단계 </a:t>
            </a:r>
            <a:r>
              <a:rPr lang="en-US" altLang="ko-KR" sz="1800" dirty="0">
                <a:latin typeface="HY동녘M" pitchFamily="18" charset="-127"/>
                <a:ea typeface="HY동녘M" pitchFamily="18" charset="-127"/>
              </a:rPr>
              <a:t>1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의 두개의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노드들로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분할한다</a:t>
            </a:r>
            <a:r>
              <a:rPr lang="en-US" altLang="ko-KR" sz="1800" dirty="0">
                <a:latin typeface="HY동녘M" pitchFamily="18" charset="-127"/>
                <a:ea typeface="HY동녘M" pitchFamily="18" charset="-127"/>
              </a:rPr>
              <a:t>.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중간값만이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루트노드에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남아 있고 다른 값들은 두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노드들에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균등하게 나누어 저장한다</a:t>
            </a:r>
            <a:r>
              <a:rPr lang="en-US" altLang="ko-KR" sz="1800" dirty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285750" indent="-285750">
              <a:lnSpc>
                <a:spcPct val="120000"/>
              </a:lnSpc>
              <a:spcBef>
                <a:spcPct val="60000"/>
              </a:spcBef>
              <a:buFontTx/>
              <a:buChar char="–"/>
            </a:pP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비루트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노드</a:t>
            </a:r>
            <a:r>
              <a:rPr lang="en-US" altLang="ko-KR" sz="1800" dirty="0"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sz="1800" dirty="0" err="1">
                <a:latin typeface="HY동녘M" pitchFamily="18" charset="-127"/>
                <a:ea typeface="HY동녘M" pitchFamily="18" charset="-127"/>
              </a:rPr>
              <a:t>nonroot</a:t>
            </a:r>
            <a:r>
              <a:rPr lang="en-US" altLang="ko-KR" sz="1800" dirty="0">
                <a:latin typeface="HY동녘M" pitchFamily="18" charset="-127"/>
                <a:ea typeface="HY동녘M" pitchFamily="18" charset="-127"/>
              </a:rPr>
              <a:t> node)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가 가득 찬 경우 새로운 엔트리를 삽입하면</a:t>
            </a:r>
            <a:r>
              <a:rPr lang="en-US" altLang="ko-KR" sz="1800" dirty="0">
                <a:latin typeface="HY동녘M" pitchFamily="18" charset="-127"/>
                <a:ea typeface="HY동녘M" pitchFamily="18" charset="-127"/>
              </a:rPr>
              <a:t>,  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그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노드는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같은 단계의 두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노드들로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분할하여 저장하고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중간값은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분할된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노드들에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대한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두개의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포인터들을 갖는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부모노드로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옮긴다</a:t>
            </a:r>
            <a:r>
              <a:rPr lang="en-US" altLang="ko-KR" sz="1800" dirty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285750" indent="-285750">
              <a:lnSpc>
                <a:spcPct val="120000"/>
              </a:lnSpc>
              <a:spcBef>
                <a:spcPct val="60000"/>
              </a:spcBef>
              <a:buFontTx/>
              <a:buChar char="–"/>
            </a:pP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이런 분할 과정은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루트노드까지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계속할 수 있으며</a:t>
            </a:r>
            <a:r>
              <a:rPr lang="en-US" altLang="ko-KR" sz="1800" dirty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루트노드를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분할하면 새로운 단계가 생성된다</a:t>
            </a:r>
            <a:r>
              <a:rPr lang="en-US" altLang="ko-KR" sz="1800" dirty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285750" indent="-285750">
              <a:lnSpc>
                <a:spcPct val="120000"/>
              </a:lnSpc>
              <a:spcBef>
                <a:spcPct val="60000"/>
              </a:spcBef>
              <a:buFontTx/>
              <a:buChar char="–"/>
            </a:pP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하나의 값을 삭제할 때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노드의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반 이상이 비게 되면 두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이웃노드</a:t>
            </a:r>
            <a:r>
              <a:rPr lang="en-US" altLang="ko-KR" sz="1800" dirty="0">
                <a:latin typeface="HY동녘M" pitchFamily="18" charset="-127"/>
                <a:ea typeface="HY동녘M" pitchFamily="18" charset="-127"/>
              </a:rPr>
              <a:t>(neighboring node)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끼리 결합한다</a:t>
            </a:r>
            <a:r>
              <a:rPr lang="en-US" altLang="ko-KR" sz="1800" dirty="0">
                <a:latin typeface="HY동녘M" pitchFamily="18" charset="-127"/>
                <a:ea typeface="HY동녘M" pitchFamily="18" charset="-127"/>
              </a:rPr>
              <a:t>. 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이러한 과정도 루트까지 계속할 수 있다</a:t>
            </a:r>
            <a:r>
              <a:rPr lang="en-US" altLang="ko-KR" sz="1800" dirty="0">
                <a:latin typeface="HY동녘M" pitchFamily="18" charset="-127"/>
                <a:ea typeface="HY동녘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93697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AD9190-F5B9-4F3A-BBBB-94ABC37C0672}" type="slidenum">
              <a:rPr lang="ko-KR" altLang="en-US"/>
              <a:pPr/>
              <a:t>81</a:t>
            </a:fld>
            <a:endParaRPr lang="en-US" altLang="ko-KR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8382000" cy="928694"/>
          </a:xfrm>
        </p:spPr>
        <p:txBody>
          <a:bodyPr/>
          <a:lstStyle/>
          <a:p>
            <a:r>
              <a:rPr lang="en-US" altLang="ko-KR" sz="2800" b="1" dirty="0"/>
              <a:t>B </a:t>
            </a:r>
            <a:r>
              <a:rPr lang="ko-KR" altLang="en-US" sz="2800" b="1" dirty="0"/>
              <a:t>트리 구조 </a:t>
            </a:r>
            <a:br>
              <a:rPr lang="en-US" altLang="ko-KR" sz="2000" b="1" dirty="0"/>
            </a:br>
            <a:r>
              <a:rPr lang="en-US" altLang="ko-KR" sz="1600" b="1" dirty="0">
                <a:latin typeface="HY동녘M" pitchFamily="18" charset="-127"/>
                <a:ea typeface="HY동녘M" pitchFamily="18" charset="-127"/>
              </a:rPr>
              <a:t>(a) q – 1</a:t>
            </a:r>
            <a:r>
              <a:rPr lang="ko-KR" altLang="en-US" sz="1600" b="1" dirty="0">
                <a:latin typeface="HY동녘M" pitchFamily="18" charset="-127"/>
                <a:ea typeface="HY동녘M" pitchFamily="18" charset="-127"/>
              </a:rPr>
              <a:t>개의 </a:t>
            </a:r>
            <a:r>
              <a:rPr lang="ko-KR" altLang="en-US" sz="1600" b="1" dirty="0" err="1">
                <a:latin typeface="HY동녘M" pitchFamily="18" charset="-127"/>
                <a:ea typeface="HY동녘M" pitchFamily="18" charset="-127"/>
              </a:rPr>
              <a:t>탐색값을</a:t>
            </a:r>
            <a:r>
              <a:rPr lang="ko-KR" altLang="en-US" sz="1600" b="1" dirty="0">
                <a:latin typeface="HY동녘M" pitchFamily="18" charset="-127"/>
                <a:ea typeface="HY동녘M" pitchFamily="18" charset="-127"/>
              </a:rPr>
              <a:t> 갖는 </a:t>
            </a:r>
            <a:r>
              <a:rPr lang="en-US" altLang="ko-KR" sz="1600" b="1" dirty="0">
                <a:latin typeface="HY동녘M" pitchFamily="18" charset="-127"/>
                <a:ea typeface="HY동녘M" pitchFamily="18" charset="-127"/>
              </a:rPr>
              <a:t>B-</a:t>
            </a:r>
            <a:r>
              <a:rPr lang="ko-KR" altLang="en-US" sz="1600" b="1" dirty="0" err="1">
                <a:latin typeface="HY동녘M" pitchFamily="18" charset="-127"/>
                <a:ea typeface="HY동녘M" pitchFamily="18" charset="-127"/>
              </a:rPr>
              <a:t>트리의</a:t>
            </a:r>
            <a:r>
              <a:rPr lang="ko-KR" altLang="en-US" sz="1600" b="1" dirty="0">
                <a:latin typeface="HY동녘M" pitchFamily="18" charset="-127"/>
                <a:ea typeface="HY동녘M" pitchFamily="18" charset="-127"/>
              </a:rPr>
              <a:t> 한 </a:t>
            </a:r>
            <a:r>
              <a:rPr lang="ko-KR" altLang="en-US" sz="1600" b="1" dirty="0" err="1">
                <a:latin typeface="HY동녘M" pitchFamily="18" charset="-127"/>
                <a:ea typeface="HY동녘M" pitchFamily="18" charset="-127"/>
              </a:rPr>
              <a:t>노드</a:t>
            </a:r>
            <a:r>
              <a:rPr lang="ko-KR" altLang="en-US" sz="1600" b="1" dirty="0">
                <a:latin typeface="HY동녘M" pitchFamily="18" charset="-127"/>
                <a:ea typeface="HY동녘M" pitchFamily="18" charset="-127"/>
              </a:rPr>
              <a:t> </a:t>
            </a:r>
            <a:br>
              <a:rPr lang="ko-KR" altLang="en-US" sz="1600" b="1" dirty="0">
                <a:latin typeface="HY동녘M" pitchFamily="18" charset="-127"/>
                <a:ea typeface="HY동녘M" pitchFamily="18" charset="-127"/>
              </a:rPr>
            </a:br>
            <a:r>
              <a:rPr lang="en-US" altLang="ko-KR" sz="1600" b="1" dirty="0">
                <a:latin typeface="HY동녘M" pitchFamily="18" charset="-127"/>
                <a:ea typeface="HY동녘M" pitchFamily="18" charset="-127"/>
              </a:rPr>
              <a:t>(b) </a:t>
            </a:r>
            <a:r>
              <a:rPr lang="ko-KR" altLang="en-US" sz="1600" b="1" dirty="0">
                <a:latin typeface="HY동녘M" pitchFamily="18" charset="-127"/>
                <a:ea typeface="HY동녘M" pitchFamily="18" charset="-127"/>
              </a:rPr>
              <a:t>차수 </a:t>
            </a:r>
            <a:r>
              <a:rPr lang="en-US" altLang="ko-KR" sz="1600" b="1" dirty="0">
                <a:latin typeface="HY동녘M" pitchFamily="18" charset="-127"/>
                <a:ea typeface="HY동녘M" pitchFamily="18" charset="-127"/>
              </a:rPr>
              <a:t>p = 3</a:t>
            </a:r>
            <a:r>
              <a:rPr lang="ko-KR" altLang="en-US" sz="1600" b="1" dirty="0">
                <a:latin typeface="HY동녘M" pitchFamily="18" charset="-127"/>
                <a:ea typeface="HY동녘M" pitchFamily="18" charset="-127"/>
              </a:rPr>
              <a:t>인 </a:t>
            </a:r>
            <a:r>
              <a:rPr lang="en-US" altLang="ko-KR" sz="1600" b="1" dirty="0">
                <a:latin typeface="HY동녘M" pitchFamily="18" charset="-127"/>
                <a:ea typeface="HY동녘M" pitchFamily="18" charset="-127"/>
              </a:rPr>
              <a:t>B-</a:t>
            </a:r>
            <a:r>
              <a:rPr lang="ko-KR" altLang="en-US" sz="1600" b="1" dirty="0">
                <a:latin typeface="HY동녘M" pitchFamily="18" charset="-127"/>
                <a:ea typeface="HY동녘M" pitchFamily="18" charset="-127"/>
              </a:rPr>
              <a:t>트리</a:t>
            </a:r>
            <a:r>
              <a:rPr lang="en-US" altLang="ko-KR" sz="1600" b="1" dirty="0">
                <a:latin typeface="HY동녘M" pitchFamily="18" charset="-127"/>
                <a:ea typeface="HY동녘M" pitchFamily="18" charset="-127"/>
              </a:rPr>
              <a:t>(</a:t>
            </a:r>
            <a:r>
              <a:rPr lang="ko-KR" altLang="en-US" sz="1600" b="1" dirty="0">
                <a:latin typeface="HY동녘M" pitchFamily="18" charset="-127"/>
                <a:ea typeface="HY동녘M" pitchFamily="18" charset="-127"/>
              </a:rPr>
              <a:t>삽입 순서는 </a:t>
            </a:r>
            <a:r>
              <a:rPr lang="en-US" altLang="ko-KR" sz="1600" b="1" dirty="0">
                <a:latin typeface="HY동녘M" pitchFamily="18" charset="-127"/>
                <a:ea typeface="HY동녘M" pitchFamily="18" charset="-127"/>
              </a:rPr>
              <a:t>8, 5, 1, 7, 3, 12, 9, 6</a:t>
            </a:r>
            <a:r>
              <a:rPr lang="ko-KR" altLang="en-US" sz="1600" b="1" dirty="0">
                <a:latin typeface="HY동녘M" pitchFamily="18" charset="-127"/>
                <a:ea typeface="HY동녘M" pitchFamily="18" charset="-127"/>
              </a:rPr>
              <a:t>이다</a:t>
            </a:r>
            <a:r>
              <a:rPr lang="en-US" altLang="ko-KR" sz="1600" b="1" dirty="0">
                <a:latin typeface="HY동녘M" pitchFamily="18" charset="-127"/>
                <a:ea typeface="HY동녘M" pitchFamily="18" charset="-127"/>
              </a:rPr>
              <a:t>.)</a:t>
            </a:r>
            <a:endParaRPr lang="en-US" altLang="ko-KR" sz="2400" b="1" dirty="0"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785786" y="1428736"/>
            <a:ext cx="7531100" cy="4619625"/>
            <a:chOff x="484" y="398"/>
            <a:chExt cx="4744" cy="2910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1060" y="532"/>
              <a:ext cx="3928" cy="3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444" y="580"/>
              <a:ext cx="23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K</a:t>
              </a:r>
              <a:r>
                <a:rPr lang="en-US" altLang="ko-KR" sz="1400" baseline="-25000"/>
                <a:t>1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684" y="580"/>
              <a:ext cx="23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Pr</a:t>
              </a:r>
              <a:r>
                <a:rPr lang="en-US" altLang="ko-KR" sz="1400" baseline="-25000"/>
                <a:t>1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356" y="580"/>
              <a:ext cx="23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K</a:t>
              </a:r>
              <a:r>
                <a:rPr lang="en-US" altLang="ko-KR" sz="1400" baseline="-25000"/>
                <a:t>i-1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596" y="580"/>
              <a:ext cx="23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Pr</a:t>
              </a:r>
              <a:r>
                <a:rPr lang="en-US" altLang="ko-KR" sz="1400" baseline="-25000"/>
                <a:t>i-1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124" y="580"/>
              <a:ext cx="23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K</a:t>
              </a:r>
              <a:r>
                <a:rPr lang="en-US" altLang="ko-KR" sz="1400" baseline="-25000"/>
                <a:t>i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3364" y="580"/>
              <a:ext cx="23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Pr</a:t>
              </a:r>
              <a:r>
                <a:rPr lang="en-US" altLang="ko-KR" sz="1400" baseline="-25000"/>
                <a:t>i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844" y="580"/>
              <a:ext cx="23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K</a:t>
              </a:r>
              <a:r>
                <a:rPr lang="en-US" altLang="ko-KR" sz="1400" baseline="-25000"/>
                <a:t>q-1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4084" y="580"/>
              <a:ext cx="232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Pr</a:t>
              </a:r>
              <a:r>
                <a:rPr lang="en-US" altLang="ko-KR" sz="1400" baseline="-25000"/>
                <a:t>q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190" y="638"/>
              <a:ext cx="34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/>
              <a:r>
                <a:rPr lang="en-US" altLang="ko-KR" sz="1400"/>
                <a:t>P</a:t>
              </a:r>
              <a:r>
                <a:rPr lang="en-US" altLang="ko-KR" sz="1400" baseline="-25000"/>
                <a:t> 1           </a:t>
              </a: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1958" y="638"/>
              <a:ext cx="3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400"/>
                <a:t>P</a:t>
              </a:r>
              <a:r>
                <a:rPr lang="en-US" altLang="ko-KR" sz="1400" baseline="-25000"/>
                <a:t>2  </a:t>
              </a:r>
              <a:r>
                <a:rPr lang="en-US" altLang="ko-KR" sz="1400"/>
                <a:t>...</a:t>
              </a: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2870" y="638"/>
              <a:ext cx="2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400"/>
                <a:t>P</a:t>
              </a:r>
              <a:r>
                <a:rPr lang="en-US" altLang="ko-KR" sz="1400" baseline="-25000"/>
                <a:t>i</a:t>
              </a: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3590" y="638"/>
              <a:ext cx="2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400"/>
                <a:t>...  </a:t>
              </a: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4406" y="638"/>
              <a:ext cx="2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400"/>
                <a:t>P</a:t>
              </a:r>
              <a:r>
                <a:rPr lang="en-US" altLang="ko-KR" sz="1400" baseline="-25000"/>
                <a:t>q</a:t>
              </a: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1238" y="753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1800"/>
                <a:t> </a:t>
              </a: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1718" y="705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1800"/>
                <a:t> </a:t>
              </a: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006" y="753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1800"/>
                <a:t> </a:t>
              </a: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2630" y="705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1800"/>
                <a:t> </a:t>
              </a: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2870" y="753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1800"/>
                <a:t> </a:t>
              </a: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3398" y="705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1800"/>
                <a:t> </a:t>
              </a: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4118" y="720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1800"/>
                <a:t> </a:t>
              </a: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4454" y="753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1800"/>
                <a:t> </a:t>
              </a:r>
            </a:p>
          </p:txBody>
        </p:sp>
        <p:sp>
          <p:nvSpPr>
            <p:cNvPr id="30" name="AutoShape 24"/>
            <p:cNvSpPr>
              <a:spLocks noChangeArrowheads="1"/>
            </p:cNvSpPr>
            <p:nvPr/>
          </p:nvSpPr>
          <p:spPr bwMode="auto">
            <a:xfrm>
              <a:off x="580" y="1348"/>
              <a:ext cx="712" cy="520"/>
            </a:xfrm>
            <a:prstGeom prst="triangle">
              <a:avLst>
                <a:gd name="adj" fmla="val 4879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X</a:t>
              </a:r>
            </a:p>
          </p:txBody>
        </p:sp>
        <p:sp>
          <p:nvSpPr>
            <p:cNvPr id="31" name="AutoShape 25"/>
            <p:cNvSpPr>
              <a:spLocks noChangeArrowheads="1"/>
            </p:cNvSpPr>
            <p:nvPr/>
          </p:nvSpPr>
          <p:spPr bwMode="auto">
            <a:xfrm>
              <a:off x="2644" y="1348"/>
              <a:ext cx="712" cy="520"/>
            </a:xfrm>
            <a:prstGeom prst="triangle">
              <a:avLst>
                <a:gd name="adj" fmla="val 4879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X</a:t>
              </a:r>
            </a:p>
          </p:txBody>
        </p:sp>
        <p:sp>
          <p:nvSpPr>
            <p:cNvPr id="32" name="AutoShape 26"/>
            <p:cNvSpPr>
              <a:spLocks noChangeArrowheads="1"/>
            </p:cNvSpPr>
            <p:nvPr/>
          </p:nvSpPr>
          <p:spPr bwMode="auto">
            <a:xfrm>
              <a:off x="4420" y="1348"/>
              <a:ext cx="712" cy="520"/>
            </a:xfrm>
            <a:prstGeom prst="triangle">
              <a:avLst>
                <a:gd name="adj" fmla="val 4879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X</a:t>
              </a: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710" y="1886"/>
              <a:ext cx="423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400"/>
                <a:t>X &lt; K</a:t>
              </a:r>
              <a:r>
                <a:rPr lang="en-US" altLang="ko-KR" sz="1400" baseline="-25000"/>
                <a:t>1       			          </a:t>
              </a:r>
              <a:r>
                <a:rPr lang="en-US" altLang="ko-KR" sz="1400"/>
                <a:t>K</a:t>
              </a:r>
              <a:r>
                <a:rPr lang="en-US" altLang="ko-KR" sz="1400" baseline="-25000"/>
                <a:t>i-1 </a:t>
              </a:r>
              <a:r>
                <a:rPr lang="en-US" altLang="ko-KR" sz="1400"/>
                <a:t>&lt; X &lt; K</a:t>
              </a:r>
              <a:r>
                <a:rPr lang="en-US" altLang="ko-KR" sz="1400" baseline="-25000"/>
                <a:t>i		                  </a:t>
              </a:r>
              <a:r>
                <a:rPr lang="en-US" altLang="ko-KR" sz="1400"/>
                <a:t>K</a:t>
              </a:r>
              <a:r>
                <a:rPr lang="en-US" altLang="ko-KR" sz="1400" baseline="-25000"/>
                <a:t>q </a:t>
              </a:r>
              <a:r>
                <a:rPr lang="en-US" altLang="ko-KR" sz="1400"/>
                <a:t>&lt; X</a:t>
              </a: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 flipH="1">
              <a:off x="912" y="864"/>
              <a:ext cx="38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1776" y="8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2064" y="86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2976" y="864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>
              <a:off x="2688" y="8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3456" y="8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4176" y="8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4512" y="864"/>
              <a:ext cx="24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1526" y="1070"/>
              <a:ext cx="4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ko-KR" altLang="en-US" sz="1400"/>
                <a:t>데이타</a:t>
              </a:r>
            </a:p>
            <a:p>
              <a:pPr algn="l"/>
              <a:r>
                <a:rPr lang="ko-KR" altLang="en-US" sz="1400"/>
                <a:t>포인터</a:t>
              </a: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2438" y="1070"/>
              <a:ext cx="4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ko-KR" altLang="en-US" sz="1400"/>
                <a:t>데이타</a:t>
              </a:r>
            </a:p>
            <a:p>
              <a:pPr algn="l"/>
              <a:r>
                <a:rPr lang="ko-KR" altLang="en-US" sz="1400"/>
                <a:t>포인터</a:t>
              </a: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3254" y="1070"/>
              <a:ext cx="4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ko-KR" altLang="en-US" sz="1400"/>
                <a:t>데이타</a:t>
              </a:r>
            </a:p>
            <a:p>
              <a:pPr algn="l"/>
              <a:r>
                <a:rPr lang="ko-KR" altLang="en-US" sz="1400"/>
                <a:t>포인터</a:t>
              </a:r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3974" y="1070"/>
              <a:ext cx="4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ko-KR" altLang="en-US" sz="1400"/>
                <a:t>데이타</a:t>
              </a:r>
            </a:p>
            <a:p>
              <a:pPr algn="l"/>
              <a:r>
                <a:rPr lang="ko-KR" altLang="en-US" sz="1400"/>
                <a:t>포인터</a:t>
              </a: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1838" y="1454"/>
              <a:ext cx="4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ko-KR" altLang="en-US" sz="1400"/>
                <a:t>트리</a:t>
              </a:r>
            </a:p>
            <a:p>
              <a:r>
                <a:rPr lang="ko-KR" altLang="en-US" sz="1400"/>
                <a:t>포인터</a:t>
              </a: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566" y="398"/>
              <a:ext cx="2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400"/>
                <a:t>(a)</a:t>
              </a: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2116" y="2404"/>
              <a:ext cx="148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2260" y="2404"/>
              <a:ext cx="52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2932" y="2404"/>
              <a:ext cx="52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2308" y="245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5    0</a:t>
              </a: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2980" y="2452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8    0</a:t>
              </a:r>
            </a:p>
          </p:txBody>
        </p:sp>
        <p:sp>
          <p:nvSpPr>
            <p:cNvPr id="53" name="Line 47"/>
            <p:cNvSpPr>
              <a:spLocks noChangeShapeType="1"/>
            </p:cNvSpPr>
            <p:nvPr/>
          </p:nvSpPr>
          <p:spPr bwMode="auto">
            <a:xfrm>
              <a:off x="2592" y="24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>
              <a:off x="3264" y="24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2102" y="246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2774" y="246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>
              <a:off x="3446" y="2462"/>
              <a:ext cx="1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>
              <a:off x="2116" y="3028"/>
              <a:ext cx="148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2260" y="3028"/>
              <a:ext cx="52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2932" y="3028"/>
              <a:ext cx="52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2308" y="3076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6    0</a:t>
              </a:r>
            </a:p>
          </p:txBody>
        </p:sp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2980" y="3076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7    0</a:t>
              </a:r>
            </a:p>
          </p:txBody>
        </p:sp>
        <p:sp>
          <p:nvSpPr>
            <p:cNvPr id="63" name="Line 57"/>
            <p:cNvSpPr>
              <a:spLocks noChangeShapeType="1"/>
            </p:cNvSpPr>
            <p:nvPr/>
          </p:nvSpPr>
          <p:spPr bwMode="auto">
            <a:xfrm>
              <a:off x="2592" y="30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" name="Line 58"/>
            <p:cNvSpPr>
              <a:spLocks noChangeShapeType="1"/>
            </p:cNvSpPr>
            <p:nvPr/>
          </p:nvSpPr>
          <p:spPr bwMode="auto">
            <a:xfrm>
              <a:off x="3264" y="30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3748" y="3028"/>
              <a:ext cx="148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3892" y="3028"/>
              <a:ext cx="52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4564" y="3028"/>
              <a:ext cx="52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3940" y="3076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9    0</a:t>
              </a:r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4612" y="3076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12   0</a:t>
              </a:r>
            </a:p>
          </p:txBody>
        </p:sp>
        <p:sp>
          <p:nvSpPr>
            <p:cNvPr id="70" name="Line 64"/>
            <p:cNvSpPr>
              <a:spLocks noChangeShapeType="1"/>
            </p:cNvSpPr>
            <p:nvPr/>
          </p:nvSpPr>
          <p:spPr bwMode="auto">
            <a:xfrm>
              <a:off x="4224" y="30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" name="Line 65"/>
            <p:cNvSpPr>
              <a:spLocks noChangeShapeType="1"/>
            </p:cNvSpPr>
            <p:nvPr/>
          </p:nvSpPr>
          <p:spPr bwMode="auto">
            <a:xfrm>
              <a:off x="4896" y="30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484" y="3028"/>
              <a:ext cx="148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628" y="3028"/>
              <a:ext cx="52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1300" y="3028"/>
              <a:ext cx="52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676" y="3076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1    0</a:t>
              </a:r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1348" y="3076"/>
              <a:ext cx="424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ko-KR" sz="1400" dirty="0"/>
                <a:t>  3    0</a:t>
              </a:r>
            </a:p>
          </p:txBody>
        </p:sp>
        <p:sp>
          <p:nvSpPr>
            <p:cNvPr id="77" name="Line 71"/>
            <p:cNvSpPr>
              <a:spLocks noChangeShapeType="1"/>
            </p:cNvSpPr>
            <p:nvPr/>
          </p:nvSpPr>
          <p:spPr bwMode="auto">
            <a:xfrm>
              <a:off x="960" y="30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8" name="Line 72"/>
            <p:cNvSpPr>
              <a:spLocks noChangeShapeType="1"/>
            </p:cNvSpPr>
            <p:nvPr/>
          </p:nvSpPr>
          <p:spPr bwMode="auto">
            <a:xfrm>
              <a:off x="1632" y="30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9" name="Line 73"/>
            <p:cNvSpPr>
              <a:spLocks noChangeShapeType="1"/>
            </p:cNvSpPr>
            <p:nvPr/>
          </p:nvSpPr>
          <p:spPr bwMode="auto">
            <a:xfrm flipH="1">
              <a:off x="1728" y="2544"/>
              <a:ext cx="43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0" name="Line 74"/>
            <p:cNvSpPr>
              <a:spLocks noChangeShapeType="1"/>
            </p:cNvSpPr>
            <p:nvPr/>
          </p:nvSpPr>
          <p:spPr bwMode="auto">
            <a:xfrm>
              <a:off x="2832" y="2544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" name="Line 75"/>
            <p:cNvSpPr>
              <a:spLocks noChangeShapeType="1"/>
            </p:cNvSpPr>
            <p:nvPr/>
          </p:nvSpPr>
          <p:spPr bwMode="auto">
            <a:xfrm>
              <a:off x="3504" y="2544"/>
              <a:ext cx="48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" name="Rectangle 76"/>
            <p:cNvSpPr>
              <a:spLocks noChangeArrowheads="1"/>
            </p:cNvSpPr>
            <p:nvPr/>
          </p:nvSpPr>
          <p:spPr bwMode="auto">
            <a:xfrm>
              <a:off x="4036" y="2500"/>
              <a:ext cx="13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0</a:t>
              </a:r>
            </a:p>
          </p:txBody>
        </p:sp>
        <p:sp>
          <p:nvSpPr>
            <p:cNvPr id="83" name="Rectangle 77"/>
            <p:cNvSpPr>
              <a:spLocks noChangeArrowheads="1"/>
            </p:cNvSpPr>
            <p:nvPr/>
          </p:nvSpPr>
          <p:spPr bwMode="auto">
            <a:xfrm>
              <a:off x="4036" y="2740"/>
              <a:ext cx="13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r>
                <a:rPr lang="en-US" altLang="ko-KR" sz="1400"/>
                <a:t> </a:t>
              </a:r>
            </a:p>
          </p:txBody>
        </p:sp>
        <p:sp>
          <p:nvSpPr>
            <p:cNvPr id="84" name="Rectangle 78"/>
            <p:cNvSpPr>
              <a:spLocks noChangeArrowheads="1"/>
            </p:cNvSpPr>
            <p:nvPr/>
          </p:nvSpPr>
          <p:spPr bwMode="auto">
            <a:xfrm>
              <a:off x="4036" y="2260"/>
              <a:ext cx="13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buFontTx/>
                <a:buChar char="•"/>
              </a:pPr>
              <a:r>
                <a:rPr lang="en-US" altLang="ko-KR" sz="1400"/>
                <a:t> </a:t>
              </a:r>
            </a:p>
          </p:txBody>
        </p:sp>
        <p:sp>
          <p:nvSpPr>
            <p:cNvPr id="85" name="Rectangle 79"/>
            <p:cNvSpPr>
              <a:spLocks noChangeArrowheads="1"/>
            </p:cNvSpPr>
            <p:nvPr/>
          </p:nvSpPr>
          <p:spPr bwMode="auto">
            <a:xfrm>
              <a:off x="4214" y="2222"/>
              <a:ext cx="962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ko-KR" altLang="en-US" sz="1400"/>
                <a:t>트리 노드 포인터</a:t>
              </a:r>
            </a:p>
            <a:p>
              <a:pPr algn="l"/>
              <a:endParaRPr lang="ko-KR" altLang="en-US" sz="1400"/>
            </a:p>
            <a:p>
              <a:pPr algn="l"/>
              <a:r>
                <a:rPr lang="ko-KR" altLang="en-US" sz="1400"/>
                <a:t>데이터 포인터</a:t>
              </a:r>
            </a:p>
            <a:p>
              <a:pPr algn="l"/>
              <a:endParaRPr lang="ko-KR" altLang="en-US" sz="1400"/>
            </a:p>
            <a:p>
              <a:pPr algn="l"/>
              <a:r>
                <a:rPr lang="ko-KR" altLang="en-US" sz="1400"/>
                <a:t>널 트리 포인터</a:t>
              </a:r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614" y="2222"/>
              <a:ext cx="2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400"/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75042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838200" y="1676400"/>
            <a:ext cx="7467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990600" y="1828800"/>
            <a:ext cx="7467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0034" y="285728"/>
            <a:ext cx="8382000" cy="92869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B+ </a:t>
            </a:r>
            <a:r>
              <a:rPr kumimoji="1" lang="ko-KR" altLang="en-US" sz="4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트리</a:t>
            </a:r>
            <a:endParaRPr kumimoji="1" lang="en-US" altLang="ko-KR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j-cs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gray">
          <a:xfrm>
            <a:off x="1643041" y="2395540"/>
            <a:ext cx="608012" cy="592138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99CC00">
                  <a:gamma/>
                  <a:tint val="54510"/>
                  <a:invGamma/>
                </a:srgbClr>
              </a:gs>
              <a:gs pos="50000">
                <a:srgbClr val="99CC00">
                  <a:alpha val="0"/>
                </a:srgbClr>
              </a:gs>
              <a:gs pos="100000">
                <a:srgbClr val="99CC00">
                  <a:gamma/>
                  <a:tint val="54510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928662" y="2428868"/>
            <a:ext cx="7429552" cy="857256"/>
            <a:chOff x="928662" y="2185990"/>
            <a:chExt cx="7429552" cy="1447800"/>
          </a:xfrm>
        </p:grpSpPr>
        <p:sp>
          <p:nvSpPr>
            <p:cNvPr id="7" name="AutoShape 3"/>
            <p:cNvSpPr>
              <a:spLocks noChangeArrowheads="1"/>
            </p:cNvSpPr>
            <p:nvPr/>
          </p:nvSpPr>
          <p:spPr bwMode="gray">
            <a:xfrm>
              <a:off x="928662" y="2185990"/>
              <a:ext cx="7429552" cy="1447800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gray">
            <a:xfrm>
              <a:off x="1142976" y="2328866"/>
              <a:ext cx="1219200" cy="1184275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gray">
            <a:xfrm>
              <a:off x="1571604" y="2427290"/>
              <a:ext cx="391454" cy="52321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itchFamily="50" charset="-127"/>
                </a:rPr>
                <a:t>1</a:t>
              </a:r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gray">
          <a:xfrm>
            <a:off x="2571736" y="2714620"/>
            <a:ext cx="594842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 err="1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데이타화일에</a:t>
            </a:r>
            <a:r>
              <a:rPr lang="ko-KR" altLang="en-US" sz="20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대한 포인터가 </a:t>
            </a:r>
            <a:r>
              <a:rPr lang="ko-KR" altLang="en-US" sz="2000" dirty="0" err="1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단말노드에만</a:t>
            </a:r>
            <a:r>
              <a:rPr lang="ko-KR" altLang="en-US" sz="20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존재</a:t>
            </a:r>
            <a:endParaRPr lang="en-US" altLang="ko-KR" sz="20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4" name="Freeform 10"/>
          <p:cNvSpPr>
            <a:spLocks/>
          </p:cNvSpPr>
          <p:nvPr/>
        </p:nvSpPr>
        <p:spPr bwMode="gray">
          <a:xfrm>
            <a:off x="1214414" y="4286256"/>
            <a:ext cx="608012" cy="301622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9999">
                  <a:gamma/>
                  <a:tint val="42353"/>
                  <a:invGamma/>
                </a:srgbClr>
              </a:gs>
              <a:gs pos="100000">
                <a:srgbClr val="009999">
                  <a:alpha val="0"/>
                </a:srgbClr>
              </a:gs>
            </a:gsLst>
            <a:lin ang="27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23507" y="4143380"/>
            <a:ext cx="7506145" cy="785818"/>
            <a:chOff x="923507" y="3786190"/>
            <a:chExt cx="7506145" cy="1447800"/>
          </a:xfrm>
        </p:grpSpPr>
        <p:sp>
          <p:nvSpPr>
            <p:cNvPr id="12" name="AutoShape 8"/>
            <p:cNvSpPr>
              <a:spLocks noChangeArrowheads="1"/>
            </p:cNvSpPr>
            <p:nvPr/>
          </p:nvSpPr>
          <p:spPr bwMode="gray">
            <a:xfrm>
              <a:off x="923507" y="3786190"/>
              <a:ext cx="7506145" cy="1447800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gray">
            <a:xfrm>
              <a:off x="1142976" y="3929066"/>
              <a:ext cx="1219200" cy="1184275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009999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gray">
            <a:xfrm>
              <a:off x="1557295" y="4049426"/>
              <a:ext cx="391454" cy="523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itchFamily="50" charset="-127"/>
                </a:rPr>
                <a:t>2</a:t>
              </a:r>
            </a:p>
          </p:txBody>
        </p:sp>
      </p:grpSp>
      <p:sp>
        <p:nvSpPr>
          <p:cNvPr id="16" name="Text Box 12"/>
          <p:cNvSpPr txBox="1">
            <a:spLocks noChangeArrowheads="1"/>
          </p:cNvSpPr>
          <p:nvPr/>
        </p:nvSpPr>
        <p:spPr bwMode="gray">
          <a:xfrm>
            <a:off x="2571736" y="4357694"/>
            <a:ext cx="594842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단말 </a:t>
            </a:r>
            <a:r>
              <a:rPr lang="ko-KR" altLang="en-US" sz="2000" dirty="0" err="1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노드들은</a:t>
            </a:r>
            <a:r>
              <a:rPr lang="ko-KR" altLang="en-US" sz="20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rPr>
              <a:t> 포인터로 연결</a:t>
            </a:r>
            <a:endParaRPr lang="en-US" altLang="ko-KR" sz="2000" dirty="0">
              <a:solidFill>
                <a:srgbClr val="000000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835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341"/>
    </mc:Choice>
    <mc:Fallback xmlns="">
      <p:transition spd="slow" advTm="93341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B28053-FBFD-4677-B849-657BE8E510B2}" type="slidenum">
              <a:rPr lang="ko-KR" altLang="en-US"/>
              <a:pPr/>
              <a:t>83</a:t>
            </a:fld>
            <a:endParaRPr lang="en-US" altLang="ko-KR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142852"/>
            <a:ext cx="8331200" cy="11430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2400" b="1" dirty="0"/>
              <a:t>B+</a:t>
            </a:r>
            <a:r>
              <a:rPr lang="ko-KR" altLang="en-US" sz="2400" b="1" dirty="0" err="1"/>
              <a:t>트리의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노드</a:t>
            </a:r>
            <a:r>
              <a:rPr lang="ko-KR" altLang="en-US" sz="2400" b="1" dirty="0"/>
              <a:t> </a:t>
            </a:r>
            <a:br>
              <a:rPr lang="en-US" altLang="ko-KR" sz="1800" b="1" dirty="0"/>
            </a:br>
            <a:r>
              <a:rPr lang="en-US" altLang="ko-KR" sz="1600" b="1" dirty="0"/>
              <a:t>(a) q – 1</a:t>
            </a:r>
            <a:r>
              <a:rPr lang="ko-KR" altLang="en-US" sz="1600" b="1" dirty="0"/>
              <a:t>개의 </a:t>
            </a:r>
            <a:r>
              <a:rPr lang="ko-KR" altLang="en-US" sz="1600" b="1" dirty="0" err="1"/>
              <a:t>탐색값을</a:t>
            </a:r>
            <a:r>
              <a:rPr lang="ko-KR" altLang="en-US" sz="1600" b="1" dirty="0"/>
              <a:t> 갖는 내부 </a:t>
            </a:r>
            <a:r>
              <a:rPr lang="ko-KR" altLang="en-US" sz="1600" b="1" dirty="0" err="1"/>
              <a:t>노드</a:t>
            </a:r>
            <a:r>
              <a:rPr lang="ko-KR" altLang="en-US" sz="1600" b="1" dirty="0"/>
              <a:t> </a:t>
            </a:r>
            <a:br>
              <a:rPr lang="en-US" altLang="ko-KR" sz="1600" b="1" dirty="0"/>
            </a:br>
            <a:r>
              <a:rPr lang="en-US" altLang="ko-KR" sz="1600" b="1" dirty="0"/>
              <a:t>(b) q – 1</a:t>
            </a:r>
            <a:r>
              <a:rPr lang="ko-KR" altLang="en-US" sz="1600" b="1" dirty="0"/>
              <a:t>의 탑색값과 </a:t>
            </a:r>
            <a:r>
              <a:rPr lang="en-US" altLang="ko-KR" sz="1600" b="1" dirty="0"/>
              <a:t>q – 1</a:t>
            </a:r>
            <a:r>
              <a:rPr lang="ko-KR" altLang="en-US" sz="1600" b="1" dirty="0"/>
              <a:t>의 데이터 포인터를 가지는 </a:t>
            </a:r>
            <a:r>
              <a:rPr lang="en-US" altLang="ko-KR" sz="1600" b="1" dirty="0"/>
              <a:t>B+-</a:t>
            </a:r>
            <a:r>
              <a:rPr lang="ko-KR" altLang="en-US" sz="1600" b="1" dirty="0" err="1"/>
              <a:t>트리의</a:t>
            </a:r>
            <a:r>
              <a:rPr lang="ko-KR" altLang="en-US" sz="1600" b="1" dirty="0"/>
              <a:t> 단말 </a:t>
            </a:r>
            <a:r>
              <a:rPr lang="ko-KR" altLang="en-US" sz="1600" b="1" dirty="0" err="1"/>
              <a:t>노드</a:t>
            </a:r>
            <a:endParaRPr lang="ko-KR" altLang="en-US" sz="3200" b="1" dirty="0"/>
          </a:p>
        </p:txBody>
      </p:sp>
      <p:pic>
        <p:nvPicPr>
          <p:cNvPr id="2979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5800" y="2087563"/>
            <a:ext cx="7772400" cy="3902075"/>
          </a:xfrm>
        </p:spPr>
      </p:pic>
    </p:spTree>
    <p:extLst>
      <p:ext uri="{BB962C8B-B14F-4D97-AF65-F5344CB8AC3E}">
        <p14:creationId xmlns:p14="http://schemas.microsoft.com/office/powerpoint/2010/main" val="83343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612"/>
    </mc:Choice>
    <mc:Fallback xmlns="">
      <p:transition spd="slow" advTm="154612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538511" y="1500174"/>
            <a:ext cx="1816101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690911" y="1500174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ko-KR" sz="1400"/>
              <a:t>5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4529111" y="1500174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3492473" y="15922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4330674" y="15922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1785910" y="2262174"/>
            <a:ext cx="1816101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1938310" y="2262174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ko-KR" sz="1400"/>
              <a:t>3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2776511" y="2262174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1739873" y="23542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2578073" y="23542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5291111" y="2262174"/>
            <a:ext cx="1816101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5443511" y="2262174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ko-KR" sz="1400"/>
              <a:t>8</a:t>
            </a: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6281712" y="2262174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5245074" y="23542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6083274" y="23542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642910" y="3100374"/>
            <a:ext cx="1816101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719110" y="3176574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 1   0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1481110" y="3176574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3    0</a:t>
            </a:r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>
            <a:off x="2236760" y="3094024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37" name="Line 21"/>
          <p:cNvSpPr>
            <a:spLocks noChangeShapeType="1"/>
          </p:cNvSpPr>
          <p:nvPr/>
        </p:nvSpPr>
        <p:spPr bwMode="auto">
          <a:xfrm>
            <a:off x="1169960" y="317022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38" name="Line 22"/>
          <p:cNvSpPr>
            <a:spLocks noChangeShapeType="1"/>
          </p:cNvSpPr>
          <p:nvPr/>
        </p:nvSpPr>
        <p:spPr bwMode="auto">
          <a:xfrm>
            <a:off x="1931960" y="317022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39" name="Rectangle 23"/>
          <p:cNvSpPr>
            <a:spLocks noChangeArrowheads="1"/>
          </p:cNvSpPr>
          <p:nvPr/>
        </p:nvSpPr>
        <p:spPr bwMode="auto">
          <a:xfrm>
            <a:off x="2273273" y="31924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>
            <a:off x="2624111" y="3100374"/>
            <a:ext cx="1816101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41" name="Rectangle 25"/>
          <p:cNvSpPr>
            <a:spLocks noChangeArrowheads="1"/>
          </p:cNvSpPr>
          <p:nvPr/>
        </p:nvSpPr>
        <p:spPr bwMode="auto">
          <a:xfrm>
            <a:off x="2700311" y="3176574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 5   0</a:t>
            </a:r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4217961" y="3094024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43" name="Line 27"/>
          <p:cNvSpPr>
            <a:spLocks noChangeShapeType="1"/>
          </p:cNvSpPr>
          <p:nvPr/>
        </p:nvSpPr>
        <p:spPr bwMode="auto">
          <a:xfrm>
            <a:off x="3151161" y="317022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4254474" y="31924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0445" name="Rectangle 29"/>
          <p:cNvSpPr>
            <a:spLocks noChangeArrowheads="1"/>
          </p:cNvSpPr>
          <p:nvPr/>
        </p:nvSpPr>
        <p:spPr bwMode="auto">
          <a:xfrm>
            <a:off x="4605311" y="3100374"/>
            <a:ext cx="1816101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46" name="Rectangle 30"/>
          <p:cNvSpPr>
            <a:spLocks noChangeArrowheads="1"/>
          </p:cNvSpPr>
          <p:nvPr/>
        </p:nvSpPr>
        <p:spPr bwMode="auto">
          <a:xfrm>
            <a:off x="4681511" y="3176574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7    0</a:t>
            </a:r>
          </a:p>
        </p:txBody>
      </p:sp>
      <p:sp>
        <p:nvSpPr>
          <p:cNvPr id="60447" name="Rectangle 31"/>
          <p:cNvSpPr>
            <a:spLocks noChangeArrowheads="1"/>
          </p:cNvSpPr>
          <p:nvPr/>
        </p:nvSpPr>
        <p:spPr bwMode="auto">
          <a:xfrm>
            <a:off x="5443511" y="3176574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8   0</a:t>
            </a:r>
          </a:p>
        </p:txBody>
      </p:sp>
      <p:sp>
        <p:nvSpPr>
          <p:cNvPr id="60448" name="Line 32"/>
          <p:cNvSpPr>
            <a:spLocks noChangeShapeType="1"/>
          </p:cNvSpPr>
          <p:nvPr/>
        </p:nvSpPr>
        <p:spPr bwMode="auto">
          <a:xfrm>
            <a:off x="6199162" y="3094024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49" name="Line 33"/>
          <p:cNvSpPr>
            <a:spLocks noChangeShapeType="1"/>
          </p:cNvSpPr>
          <p:nvPr/>
        </p:nvSpPr>
        <p:spPr bwMode="auto">
          <a:xfrm>
            <a:off x="5132361" y="317022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50" name="Line 34"/>
          <p:cNvSpPr>
            <a:spLocks noChangeShapeType="1"/>
          </p:cNvSpPr>
          <p:nvPr/>
        </p:nvSpPr>
        <p:spPr bwMode="auto">
          <a:xfrm>
            <a:off x="5894362" y="317022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51" name="Rectangle 35"/>
          <p:cNvSpPr>
            <a:spLocks noChangeArrowheads="1"/>
          </p:cNvSpPr>
          <p:nvPr/>
        </p:nvSpPr>
        <p:spPr bwMode="auto">
          <a:xfrm>
            <a:off x="6235674" y="31924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0452" name="Rectangle 36"/>
          <p:cNvSpPr>
            <a:spLocks noChangeArrowheads="1"/>
          </p:cNvSpPr>
          <p:nvPr/>
        </p:nvSpPr>
        <p:spPr bwMode="auto">
          <a:xfrm>
            <a:off x="6586512" y="3100374"/>
            <a:ext cx="1816101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53" name="Rectangle 37"/>
          <p:cNvSpPr>
            <a:spLocks noChangeArrowheads="1"/>
          </p:cNvSpPr>
          <p:nvPr/>
        </p:nvSpPr>
        <p:spPr bwMode="auto">
          <a:xfrm>
            <a:off x="6662712" y="3176574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 9   0</a:t>
            </a:r>
          </a:p>
        </p:txBody>
      </p:sp>
      <p:sp>
        <p:nvSpPr>
          <p:cNvPr id="60454" name="Rectangle 38"/>
          <p:cNvSpPr>
            <a:spLocks noChangeArrowheads="1"/>
          </p:cNvSpPr>
          <p:nvPr/>
        </p:nvSpPr>
        <p:spPr bwMode="auto">
          <a:xfrm>
            <a:off x="7424712" y="3176574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12   0</a:t>
            </a:r>
          </a:p>
        </p:txBody>
      </p:sp>
      <p:sp>
        <p:nvSpPr>
          <p:cNvPr id="60455" name="Line 39"/>
          <p:cNvSpPr>
            <a:spLocks noChangeShapeType="1"/>
          </p:cNvSpPr>
          <p:nvPr/>
        </p:nvSpPr>
        <p:spPr bwMode="auto">
          <a:xfrm>
            <a:off x="8180362" y="3094024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>
            <a:off x="7113562" y="317022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57" name="Line 41"/>
          <p:cNvSpPr>
            <a:spLocks noChangeShapeType="1"/>
          </p:cNvSpPr>
          <p:nvPr/>
        </p:nvSpPr>
        <p:spPr bwMode="auto">
          <a:xfrm>
            <a:off x="7875562" y="317022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58" name="Rectangle 42"/>
          <p:cNvSpPr>
            <a:spLocks noChangeArrowheads="1"/>
          </p:cNvSpPr>
          <p:nvPr/>
        </p:nvSpPr>
        <p:spPr bwMode="auto">
          <a:xfrm>
            <a:off x="8216875" y="3192449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60459" name="Line 43"/>
          <p:cNvSpPr>
            <a:spLocks noChangeShapeType="1"/>
          </p:cNvSpPr>
          <p:nvPr/>
        </p:nvSpPr>
        <p:spPr bwMode="auto">
          <a:xfrm flipH="1">
            <a:off x="2998761" y="1722424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60" name="Line 44"/>
          <p:cNvSpPr>
            <a:spLocks noChangeShapeType="1"/>
          </p:cNvSpPr>
          <p:nvPr/>
        </p:nvSpPr>
        <p:spPr bwMode="auto">
          <a:xfrm>
            <a:off x="4446561" y="1722424"/>
            <a:ext cx="914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61" name="Line 45"/>
          <p:cNvSpPr>
            <a:spLocks noChangeShapeType="1"/>
          </p:cNvSpPr>
          <p:nvPr/>
        </p:nvSpPr>
        <p:spPr bwMode="auto">
          <a:xfrm flipH="1">
            <a:off x="1627160" y="2484424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62" name="Line 46"/>
          <p:cNvSpPr>
            <a:spLocks noChangeShapeType="1"/>
          </p:cNvSpPr>
          <p:nvPr/>
        </p:nvSpPr>
        <p:spPr bwMode="auto">
          <a:xfrm>
            <a:off x="2693961" y="2484424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63" name="Line 47"/>
          <p:cNvSpPr>
            <a:spLocks noChangeShapeType="1"/>
          </p:cNvSpPr>
          <p:nvPr/>
        </p:nvSpPr>
        <p:spPr bwMode="auto">
          <a:xfrm>
            <a:off x="2389161" y="3322624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64" name="Line 48"/>
          <p:cNvSpPr>
            <a:spLocks noChangeShapeType="1"/>
          </p:cNvSpPr>
          <p:nvPr/>
        </p:nvSpPr>
        <p:spPr bwMode="auto">
          <a:xfrm>
            <a:off x="5360961" y="2484424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6199162" y="2484424"/>
            <a:ext cx="1447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370361" y="3322624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>
            <a:off x="6351562" y="3322624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" name="Rectangle 2"/>
          <p:cNvSpPr txBox="1">
            <a:spLocks noChangeArrowheads="1"/>
          </p:cNvSpPr>
          <p:nvPr/>
        </p:nvSpPr>
        <p:spPr>
          <a:xfrm>
            <a:off x="2071670" y="428604"/>
            <a:ext cx="5857916" cy="57150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1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B+</a:t>
            </a:r>
            <a:r>
              <a:rPr kumimoji="1" lang="ko-KR" altLang="en-US" sz="36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트리의</a:t>
            </a:r>
            <a:r>
              <a:rPr kumimoji="1" lang="ko-KR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 예</a:t>
            </a:r>
            <a:endParaRPr kumimoji="1" lang="ko-KR" alt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888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300"/>
    </mc:Choice>
    <mc:Fallback xmlns="">
      <p:transition spd="slow" advTm="2393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AD9190-F5B9-4F3A-BBBB-94ABC37C0672}" type="slidenum">
              <a:rPr lang="ko-KR" altLang="en-US"/>
              <a:pPr/>
              <a:t>85</a:t>
            </a:fld>
            <a:endParaRPr lang="en-US" altLang="ko-KR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8382000" cy="928694"/>
          </a:xfrm>
        </p:spPr>
        <p:txBody>
          <a:bodyPr/>
          <a:lstStyle/>
          <a:p>
            <a:r>
              <a:rPr lang="en-US" altLang="ko-KR" sz="2800" b="1" dirty="0"/>
              <a:t>B </a:t>
            </a:r>
            <a:r>
              <a:rPr lang="ko-KR" altLang="en-US" sz="2800" b="1" dirty="0" err="1"/>
              <a:t>트리와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B+</a:t>
            </a:r>
            <a:r>
              <a:rPr lang="ko-KR" altLang="en-US" sz="2800" b="1" dirty="0"/>
              <a:t>트리 </a:t>
            </a:r>
            <a:endParaRPr lang="en-US" altLang="ko-KR" sz="2400" b="1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8" name="Rectangle 42"/>
          <p:cNvSpPr>
            <a:spLocks noChangeArrowheads="1"/>
          </p:cNvSpPr>
          <p:nvPr/>
        </p:nvSpPr>
        <p:spPr bwMode="auto">
          <a:xfrm>
            <a:off x="3564632" y="1700808"/>
            <a:ext cx="23495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" name="Rectangle 43"/>
          <p:cNvSpPr>
            <a:spLocks noChangeArrowheads="1"/>
          </p:cNvSpPr>
          <p:nvPr/>
        </p:nvSpPr>
        <p:spPr bwMode="auto">
          <a:xfrm>
            <a:off x="3793232" y="1700808"/>
            <a:ext cx="8255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" name="Rectangle 44"/>
          <p:cNvSpPr>
            <a:spLocks noChangeArrowheads="1"/>
          </p:cNvSpPr>
          <p:nvPr/>
        </p:nvSpPr>
        <p:spPr bwMode="auto">
          <a:xfrm>
            <a:off x="4860032" y="1700808"/>
            <a:ext cx="8255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" name="Rectangle 45"/>
          <p:cNvSpPr>
            <a:spLocks noChangeArrowheads="1"/>
          </p:cNvSpPr>
          <p:nvPr/>
        </p:nvSpPr>
        <p:spPr bwMode="auto">
          <a:xfrm>
            <a:off x="3869432" y="177700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5    0</a:t>
            </a:r>
          </a:p>
        </p:txBody>
      </p:sp>
      <p:sp>
        <p:nvSpPr>
          <p:cNvPr id="52" name="Rectangle 46"/>
          <p:cNvSpPr>
            <a:spLocks noChangeArrowheads="1"/>
          </p:cNvSpPr>
          <p:nvPr/>
        </p:nvSpPr>
        <p:spPr bwMode="auto">
          <a:xfrm>
            <a:off x="4936232" y="177700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8    0</a:t>
            </a:r>
          </a:p>
        </p:txBody>
      </p:sp>
      <p:sp>
        <p:nvSpPr>
          <p:cNvPr id="53" name="Line 47"/>
          <p:cNvSpPr>
            <a:spLocks noChangeShapeType="1"/>
          </p:cNvSpPr>
          <p:nvPr/>
        </p:nvSpPr>
        <p:spPr bwMode="auto">
          <a:xfrm>
            <a:off x="4320282" y="177065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" name="Line 48"/>
          <p:cNvSpPr>
            <a:spLocks noChangeShapeType="1"/>
          </p:cNvSpPr>
          <p:nvPr/>
        </p:nvSpPr>
        <p:spPr bwMode="auto">
          <a:xfrm>
            <a:off x="5387082" y="177065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" name="Rectangle 49"/>
          <p:cNvSpPr>
            <a:spLocks noChangeArrowheads="1"/>
          </p:cNvSpPr>
          <p:nvPr/>
        </p:nvSpPr>
        <p:spPr bwMode="auto">
          <a:xfrm>
            <a:off x="3542407" y="1792883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56" name="Rectangle 50"/>
          <p:cNvSpPr>
            <a:spLocks noChangeArrowheads="1"/>
          </p:cNvSpPr>
          <p:nvPr/>
        </p:nvSpPr>
        <p:spPr bwMode="auto">
          <a:xfrm>
            <a:off x="4609207" y="1792883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57" name="Rectangle 51"/>
          <p:cNvSpPr>
            <a:spLocks noChangeArrowheads="1"/>
          </p:cNvSpPr>
          <p:nvPr/>
        </p:nvSpPr>
        <p:spPr bwMode="auto">
          <a:xfrm>
            <a:off x="5676007" y="1792883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58" name="Rectangle 52"/>
          <p:cNvSpPr>
            <a:spLocks noChangeArrowheads="1"/>
          </p:cNvSpPr>
          <p:nvPr/>
        </p:nvSpPr>
        <p:spPr bwMode="auto">
          <a:xfrm>
            <a:off x="3564632" y="2691408"/>
            <a:ext cx="23495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" name="Rectangle 53"/>
          <p:cNvSpPr>
            <a:spLocks noChangeArrowheads="1"/>
          </p:cNvSpPr>
          <p:nvPr/>
        </p:nvSpPr>
        <p:spPr bwMode="auto">
          <a:xfrm>
            <a:off x="3793232" y="2691408"/>
            <a:ext cx="8255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" name="Rectangle 54"/>
          <p:cNvSpPr>
            <a:spLocks noChangeArrowheads="1"/>
          </p:cNvSpPr>
          <p:nvPr/>
        </p:nvSpPr>
        <p:spPr bwMode="auto">
          <a:xfrm>
            <a:off x="4860032" y="2691408"/>
            <a:ext cx="8255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" name="Rectangle 55"/>
          <p:cNvSpPr>
            <a:spLocks noChangeArrowheads="1"/>
          </p:cNvSpPr>
          <p:nvPr/>
        </p:nvSpPr>
        <p:spPr bwMode="auto">
          <a:xfrm>
            <a:off x="3869432" y="276760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6    0</a:t>
            </a:r>
          </a:p>
        </p:txBody>
      </p:sp>
      <p:sp>
        <p:nvSpPr>
          <p:cNvPr id="62" name="Rectangle 56"/>
          <p:cNvSpPr>
            <a:spLocks noChangeArrowheads="1"/>
          </p:cNvSpPr>
          <p:nvPr/>
        </p:nvSpPr>
        <p:spPr bwMode="auto">
          <a:xfrm>
            <a:off x="4936232" y="276760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7    0</a:t>
            </a:r>
          </a:p>
        </p:txBody>
      </p:sp>
      <p:sp>
        <p:nvSpPr>
          <p:cNvPr id="63" name="Line 57"/>
          <p:cNvSpPr>
            <a:spLocks noChangeShapeType="1"/>
          </p:cNvSpPr>
          <p:nvPr/>
        </p:nvSpPr>
        <p:spPr bwMode="auto">
          <a:xfrm>
            <a:off x="4320282" y="276125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" name="Line 58"/>
          <p:cNvSpPr>
            <a:spLocks noChangeShapeType="1"/>
          </p:cNvSpPr>
          <p:nvPr/>
        </p:nvSpPr>
        <p:spPr bwMode="auto">
          <a:xfrm>
            <a:off x="5387082" y="276125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" name="Rectangle 59"/>
          <p:cNvSpPr>
            <a:spLocks noChangeArrowheads="1"/>
          </p:cNvSpPr>
          <p:nvPr/>
        </p:nvSpPr>
        <p:spPr bwMode="auto">
          <a:xfrm>
            <a:off x="6155432" y="2691408"/>
            <a:ext cx="23495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" name="Rectangle 60"/>
          <p:cNvSpPr>
            <a:spLocks noChangeArrowheads="1"/>
          </p:cNvSpPr>
          <p:nvPr/>
        </p:nvSpPr>
        <p:spPr bwMode="auto">
          <a:xfrm>
            <a:off x="6384032" y="2691408"/>
            <a:ext cx="8255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" name="Rectangle 61"/>
          <p:cNvSpPr>
            <a:spLocks noChangeArrowheads="1"/>
          </p:cNvSpPr>
          <p:nvPr/>
        </p:nvSpPr>
        <p:spPr bwMode="auto">
          <a:xfrm>
            <a:off x="7450832" y="2691408"/>
            <a:ext cx="8255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" name="Rectangle 62"/>
          <p:cNvSpPr>
            <a:spLocks noChangeArrowheads="1"/>
          </p:cNvSpPr>
          <p:nvPr/>
        </p:nvSpPr>
        <p:spPr bwMode="auto">
          <a:xfrm>
            <a:off x="6460232" y="276760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9    0</a:t>
            </a:r>
          </a:p>
        </p:txBody>
      </p:sp>
      <p:sp>
        <p:nvSpPr>
          <p:cNvPr id="69" name="Rectangle 63"/>
          <p:cNvSpPr>
            <a:spLocks noChangeArrowheads="1"/>
          </p:cNvSpPr>
          <p:nvPr/>
        </p:nvSpPr>
        <p:spPr bwMode="auto">
          <a:xfrm>
            <a:off x="7527032" y="276760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12   0</a:t>
            </a:r>
          </a:p>
        </p:txBody>
      </p:sp>
      <p:sp>
        <p:nvSpPr>
          <p:cNvPr id="70" name="Line 64"/>
          <p:cNvSpPr>
            <a:spLocks noChangeShapeType="1"/>
          </p:cNvSpPr>
          <p:nvPr/>
        </p:nvSpPr>
        <p:spPr bwMode="auto">
          <a:xfrm>
            <a:off x="6911082" y="276125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" name="Line 65"/>
          <p:cNvSpPr>
            <a:spLocks noChangeShapeType="1"/>
          </p:cNvSpPr>
          <p:nvPr/>
        </p:nvSpPr>
        <p:spPr bwMode="auto">
          <a:xfrm>
            <a:off x="7977882" y="276125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Rectangle 66"/>
          <p:cNvSpPr>
            <a:spLocks noChangeArrowheads="1"/>
          </p:cNvSpPr>
          <p:nvPr/>
        </p:nvSpPr>
        <p:spPr bwMode="auto">
          <a:xfrm>
            <a:off x="973832" y="2691408"/>
            <a:ext cx="23495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Rectangle 67"/>
          <p:cNvSpPr>
            <a:spLocks noChangeArrowheads="1"/>
          </p:cNvSpPr>
          <p:nvPr/>
        </p:nvSpPr>
        <p:spPr bwMode="auto">
          <a:xfrm>
            <a:off x="1202432" y="2691408"/>
            <a:ext cx="8255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Rectangle 68"/>
          <p:cNvSpPr>
            <a:spLocks noChangeArrowheads="1"/>
          </p:cNvSpPr>
          <p:nvPr/>
        </p:nvSpPr>
        <p:spPr bwMode="auto">
          <a:xfrm>
            <a:off x="2269232" y="2691408"/>
            <a:ext cx="8255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Rectangle 69"/>
          <p:cNvSpPr>
            <a:spLocks noChangeArrowheads="1"/>
          </p:cNvSpPr>
          <p:nvPr/>
        </p:nvSpPr>
        <p:spPr bwMode="auto">
          <a:xfrm>
            <a:off x="1278632" y="276760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1    0</a:t>
            </a:r>
          </a:p>
        </p:txBody>
      </p:sp>
      <p:sp>
        <p:nvSpPr>
          <p:cNvPr id="76" name="Rectangle 70"/>
          <p:cNvSpPr>
            <a:spLocks noChangeArrowheads="1"/>
          </p:cNvSpPr>
          <p:nvPr/>
        </p:nvSpPr>
        <p:spPr bwMode="auto">
          <a:xfrm>
            <a:off x="2345432" y="2767608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3    0</a:t>
            </a:r>
          </a:p>
        </p:txBody>
      </p:sp>
      <p:sp>
        <p:nvSpPr>
          <p:cNvPr id="77" name="Line 71"/>
          <p:cNvSpPr>
            <a:spLocks noChangeShapeType="1"/>
          </p:cNvSpPr>
          <p:nvPr/>
        </p:nvSpPr>
        <p:spPr bwMode="auto">
          <a:xfrm>
            <a:off x="1729482" y="276125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8" name="Line 72"/>
          <p:cNvSpPr>
            <a:spLocks noChangeShapeType="1"/>
          </p:cNvSpPr>
          <p:nvPr/>
        </p:nvSpPr>
        <p:spPr bwMode="auto">
          <a:xfrm>
            <a:off x="2796282" y="276125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Line 73"/>
          <p:cNvSpPr>
            <a:spLocks noChangeShapeType="1"/>
          </p:cNvSpPr>
          <p:nvPr/>
        </p:nvSpPr>
        <p:spPr bwMode="auto">
          <a:xfrm flipH="1">
            <a:off x="2948682" y="1923058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0" name="Line 74"/>
          <p:cNvSpPr>
            <a:spLocks noChangeShapeType="1"/>
          </p:cNvSpPr>
          <p:nvPr/>
        </p:nvSpPr>
        <p:spPr bwMode="auto">
          <a:xfrm>
            <a:off x="4701282" y="1923058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" name="Line 75"/>
          <p:cNvSpPr>
            <a:spLocks noChangeShapeType="1"/>
          </p:cNvSpPr>
          <p:nvPr/>
        </p:nvSpPr>
        <p:spPr bwMode="auto">
          <a:xfrm>
            <a:off x="5768082" y="1923058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" name="Rectangle 76"/>
          <p:cNvSpPr>
            <a:spLocks noChangeArrowheads="1"/>
          </p:cNvSpPr>
          <p:nvPr/>
        </p:nvSpPr>
        <p:spPr bwMode="auto">
          <a:xfrm>
            <a:off x="6612632" y="1853208"/>
            <a:ext cx="2159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ko-KR" sz="1400"/>
              <a:t>0</a:t>
            </a:r>
          </a:p>
        </p:txBody>
      </p:sp>
      <p:sp>
        <p:nvSpPr>
          <p:cNvPr id="83" name="Rectangle 77"/>
          <p:cNvSpPr>
            <a:spLocks noChangeArrowheads="1"/>
          </p:cNvSpPr>
          <p:nvPr/>
        </p:nvSpPr>
        <p:spPr bwMode="auto">
          <a:xfrm>
            <a:off x="6612632" y="2234208"/>
            <a:ext cx="2159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ko-KR" sz="1400"/>
              <a:t> </a:t>
            </a:r>
          </a:p>
        </p:txBody>
      </p:sp>
      <p:sp>
        <p:nvSpPr>
          <p:cNvPr id="84" name="Rectangle 78"/>
          <p:cNvSpPr>
            <a:spLocks noChangeArrowheads="1"/>
          </p:cNvSpPr>
          <p:nvPr/>
        </p:nvSpPr>
        <p:spPr bwMode="auto">
          <a:xfrm>
            <a:off x="6612632" y="1472208"/>
            <a:ext cx="2159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85" name="Rectangle 79"/>
          <p:cNvSpPr>
            <a:spLocks noChangeArrowheads="1"/>
          </p:cNvSpPr>
          <p:nvPr/>
        </p:nvSpPr>
        <p:spPr bwMode="auto">
          <a:xfrm>
            <a:off x="6895207" y="1411883"/>
            <a:ext cx="1527175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ko-KR" altLang="en-US" sz="1400"/>
              <a:t>트리 노드 포인터</a:t>
            </a:r>
          </a:p>
          <a:p>
            <a:pPr algn="l"/>
            <a:endParaRPr lang="ko-KR" altLang="en-US" sz="1400"/>
          </a:p>
          <a:p>
            <a:pPr algn="l"/>
            <a:r>
              <a:rPr lang="ko-KR" altLang="en-US" sz="1400"/>
              <a:t>데이터 포인터</a:t>
            </a:r>
          </a:p>
          <a:p>
            <a:pPr algn="l"/>
            <a:endParaRPr lang="ko-KR" altLang="en-US" sz="1400"/>
          </a:p>
          <a:p>
            <a:pPr algn="l"/>
            <a:r>
              <a:rPr lang="ko-KR" altLang="en-US" sz="1400"/>
              <a:t>널 트리 포인터</a:t>
            </a:r>
          </a:p>
        </p:txBody>
      </p:sp>
      <p:sp>
        <p:nvSpPr>
          <p:cNvPr id="86" name="Rectangle 80"/>
          <p:cNvSpPr>
            <a:spLocks noChangeArrowheads="1"/>
          </p:cNvSpPr>
          <p:nvPr/>
        </p:nvSpPr>
        <p:spPr bwMode="auto">
          <a:xfrm>
            <a:off x="1180207" y="1411883"/>
            <a:ext cx="666849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ko-KR" sz="1400" dirty="0"/>
              <a:t>B</a:t>
            </a:r>
            <a:r>
              <a:rPr lang="ko-KR" altLang="en-US" sz="1400" dirty="0"/>
              <a:t>트리</a:t>
            </a:r>
            <a:endParaRPr lang="en-US" altLang="ko-KR" sz="1400" dirty="0"/>
          </a:p>
        </p:txBody>
      </p:sp>
      <p:sp>
        <p:nvSpPr>
          <p:cNvPr id="87" name="Rectangle 2"/>
          <p:cNvSpPr>
            <a:spLocks noChangeArrowheads="1"/>
          </p:cNvSpPr>
          <p:nvPr/>
        </p:nvSpPr>
        <p:spPr bwMode="auto">
          <a:xfrm>
            <a:off x="3717032" y="3886727"/>
            <a:ext cx="1816101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" name="Rectangle 3"/>
          <p:cNvSpPr>
            <a:spLocks noChangeArrowheads="1"/>
          </p:cNvSpPr>
          <p:nvPr/>
        </p:nvSpPr>
        <p:spPr bwMode="auto">
          <a:xfrm>
            <a:off x="3869432" y="3886727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ko-KR" sz="1400"/>
              <a:t>5</a:t>
            </a:r>
          </a:p>
        </p:txBody>
      </p:sp>
      <p:sp>
        <p:nvSpPr>
          <p:cNvPr id="89" name="Rectangle 4"/>
          <p:cNvSpPr>
            <a:spLocks noChangeArrowheads="1"/>
          </p:cNvSpPr>
          <p:nvPr/>
        </p:nvSpPr>
        <p:spPr bwMode="auto">
          <a:xfrm>
            <a:off x="4707632" y="3886727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" name="Rectangle 5"/>
          <p:cNvSpPr>
            <a:spLocks noChangeArrowheads="1"/>
          </p:cNvSpPr>
          <p:nvPr/>
        </p:nvSpPr>
        <p:spPr bwMode="auto">
          <a:xfrm>
            <a:off x="3670994" y="3978802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91" name="Rectangle 6"/>
          <p:cNvSpPr>
            <a:spLocks noChangeArrowheads="1"/>
          </p:cNvSpPr>
          <p:nvPr/>
        </p:nvSpPr>
        <p:spPr bwMode="auto">
          <a:xfrm>
            <a:off x="4509195" y="3978802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1964431" y="4648727"/>
            <a:ext cx="1816101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" name="Rectangle 8"/>
          <p:cNvSpPr>
            <a:spLocks noChangeArrowheads="1"/>
          </p:cNvSpPr>
          <p:nvPr/>
        </p:nvSpPr>
        <p:spPr bwMode="auto">
          <a:xfrm>
            <a:off x="2116831" y="4648727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ko-KR" sz="1400"/>
              <a:t>3</a:t>
            </a: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955032" y="4648727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1918394" y="4740802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756594" y="4740802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97" name="Rectangle 12"/>
          <p:cNvSpPr>
            <a:spLocks noChangeArrowheads="1"/>
          </p:cNvSpPr>
          <p:nvPr/>
        </p:nvSpPr>
        <p:spPr bwMode="auto">
          <a:xfrm>
            <a:off x="5469632" y="4648727"/>
            <a:ext cx="1816101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8" name="Rectangle 13"/>
          <p:cNvSpPr>
            <a:spLocks noChangeArrowheads="1"/>
          </p:cNvSpPr>
          <p:nvPr/>
        </p:nvSpPr>
        <p:spPr bwMode="auto">
          <a:xfrm>
            <a:off x="5622032" y="4648727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ko-KR" sz="1400"/>
              <a:t>8</a:t>
            </a:r>
          </a:p>
        </p:txBody>
      </p:sp>
      <p:sp>
        <p:nvSpPr>
          <p:cNvPr id="99" name="Rectangle 14"/>
          <p:cNvSpPr>
            <a:spLocks noChangeArrowheads="1"/>
          </p:cNvSpPr>
          <p:nvPr/>
        </p:nvSpPr>
        <p:spPr bwMode="auto">
          <a:xfrm>
            <a:off x="6460233" y="4648727"/>
            <a:ext cx="5969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0" name="Rectangle 15"/>
          <p:cNvSpPr>
            <a:spLocks noChangeArrowheads="1"/>
          </p:cNvSpPr>
          <p:nvPr/>
        </p:nvSpPr>
        <p:spPr bwMode="auto">
          <a:xfrm>
            <a:off x="5423595" y="4740802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101" name="Rectangle 16"/>
          <p:cNvSpPr>
            <a:spLocks noChangeArrowheads="1"/>
          </p:cNvSpPr>
          <p:nvPr/>
        </p:nvSpPr>
        <p:spPr bwMode="auto">
          <a:xfrm>
            <a:off x="6261795" y="4740802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102" name="Rectangle 17"/>
          <p:cNvSpPr>
            <a:spLocks noChangeArrowheads="1"/>
          </p:cNvSpPr>
          <p:nvPr/>
        </p:nvSpPr>
        <p:spPr bwMode="auto">
          <a:xfrm>
            <a:off x="821431" y="5486927"/>
            <a:ext cx="1816101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" name="Rectangle 18"/>
          <p:cNvSpPr>
            <a:spLocks noChangeArrowheads="1"/>
          </p:cNvSpPr>
          <p:nvPr/>
        </p:nvSpPr>
        <p:spPr bwMode="auto">
          <a:xfrm>
            <a:off x="897631" y="5563127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 1   0</a:t>
            </a:r>
          </a:p>
        </p:txBody>
      </p:sp>
      <p:sp>
        <p:nvSpPr>
          <p:cNvPr id="104" name="Rectangle 19"/>
          <p:cNvSpPr>
            <a:spLocks noChangeArrowheads="1"/>
          </p:cNvSpPr>
          <p:nvPr/>
        </p:nvSpPr>
        <p:spPr bwMode="auto">
          <a:xfrm>
            <a:off x="1659631" y="5563127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3    0</a:t>
            </a:r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>
            <a:off x="2415281" y="5480577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1348481" y="555677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>
            <a:off x="2110481" y="555677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8" name="Rectangle 23"/>
          <p:cNvSpPr>
            <a:spLocks noChangeArrowheads="1"/>
          </p:cNvSpPr>
          <p:nvPr/>
        </p:nvSpPr>
        <p:spPr bwMode="auto">
          <a:xfrm>
            <a:off x="2451794" y="5579002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109" name="Rectangle 24"/>
          <p:cNvSpPr>
            <a:spLocks noChangeArrowheads="1"/>
          </p:cNvSpPr>
          <p:nvPr/>
        </p:nvSpPr>
        <p:spPr bwMode="auto">
          <a:xfrm>
            <a:off x="2802632" y="5486927"/>
            <a:ext cx="1816101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" name="Rectangle 25"/>
          <p:cNvSpPr>
            <a:spLocks noChangeArrowheads="1"/>
          </p:cNvSpPr>
          <p:nvPr/>
        </p:nvSpPr>
        <p:spPr bwMode="auto">
          <a:xfrm>
            <a:off x="2878832" y="5563127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 5   0</a:t>
            </a:r>
          </a:p>
        </p:txBody>
      </p:sp>
      <p:sp>
        <p:nvSpPr>
          <p:cNvPr id="111" name="Line 26"/>
          <p:cNvSpPr>
            <a:spLocks noChangeShapeType="1"/>
          </p:cNvSpPr>
          <p:nvPr/>
        </p:nvSpPr>
        <p:spPr bwMode="auto">
          <a:xfrm>
            <a:off x="4396482" y="5480577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" name="Line 27"/>
          <p:cNvSpPr>
            <a:spLocks noChangeShapeType="1"/>
          </p:cNvSpPr>
          <p:nvPr/>
        </p:nvSpPr>
        <p:spPr bwMode="auto">
          <a:xfrm>
            <a:off x="3329682" y="555677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" name="Rectangle 28"/>
          <p:cNvSpPr>
            <a:spLocks noChangeArrowheads="1"/>
          </p:cNvSpPr>
          <p:nvPr/>
        </p:nvSpPr>
        <p:spPr bwMode="auto">
          <a:xfrm>
            <a:off x="4432995" y="5579002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114" name="Rectangle 29"/>
          <p:cNvSpPr>
            <a:spLocks noChangeArrowheads="1"/>
          </p:cNvSpPr>
          <p:nvPr/>
        </p:nvSpPr>
        <p:spPr bwMode="auto">
          <a:xfrm>
            <a:off x="4783832" y="5486927"/>
            <a:ext cx="1816101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5" name="Rectangle 30"/>
          <p:cNvSpPr>
            <a:spLocks noChangeArrowheads="1"/>
          </p:cNvSpPr>
          <p:nvPr/>
        </p:nvSpPr>
        <p:spPr bwMode="auto">
          <a:xfrm>
            <a:off x="4860032" y="5563127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7    0</a:t>
            </a:r>
          </a:p>
        </p:txBody>
      </p:sp>
      <p:sp>
        <p:nvSpPr>
          <p:cNvPr id="116" name="Rectangle 31"/>
          <p:cNvSpPr>
            <a:spLocks noChangeArrowheads="1"/>
          </p:cNvSpPr>
          <p:nvPr/>
        </p:nvSpPr>
        <p:spPr bwMode="auto">
          <a:xfrm>
            <a:off x="5622032" y="5563127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8   0</a:t>
            </a:r>
          </a:p>
        </p:txBody>
      </p:sp>
      <p:sp>
        <p:nvSpPr>
          <p:cNvPr id="117" name="Line 32"/>
          <p:cNvSpPr>
            <a:spLocks noChangeShapeType="1"/>
          </p:cNvSpPr>
          <p:nvPr/>
        </p:nvSpPr>
        <p:spPr bwMode="auto">
          <a:xfrm>
            <a:off x="6377683" y="5480577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8" name="Line 33"/>
          <p:cNvSpPr>
            <a:spLocks noChangeShapeType="1"/>
          </p:cNvSpPr>
          <p:nvPr/>
        </p:nvSpPr>
        <p:spPr bwMode="auto">
          <a:xfrm>
            <a:off x="5310882" y="555677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9" name="Line 34"/>
          <p:cNvSpPr>
            <a:spLocks noChangeShapeType="1"/>
          </p:cNvSpPr>
          <p:nvPr/>
        </p:nvSpPr>
        <p:spPr bwMode="auto">
          <a:xfrm>
            <a:off x="6072883" y="555677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" name="Rectangle 35"/>
          <p:cNvSpPr>
            <a:spLocks noChangeArrowheads="1"/>
          </p:cNvSpPr>
          <p:nvPr/>
        </p:nvSpPr>
        <p:spPr bwMode="auto">
          <a:xfrm>
            <a:off x="6414195" y="5579002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121" name="Rectangle 36"/>
          <p:cNvSpPr>
            <a:spLocks noChangeArrowheads="1"/>
          </p:cNvSpPr>
          <p:nvPr/>
        </p:nvSpPr>
        <p:spPr bwMode="auto">
          <a:xfrm>
            <a:off x="6765033" y="5486927"/>
            <a:ext cx="1816101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" name="Rectangle 37"/>
          <p:cNvSpPr>
            <a:spLocks noChangeArrowheads="1"/>
          </p:cNvSpPr>
          <p:nvPr/>
        </p:nvSpPr>
        <p:spPr bwMode="auto">
          <a:xfrm>
            <a:off x="6841233" y="5563127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  9   0</a:t>
            </a:r>
          </a:p>
        </p:txBody>
      </p:sp>
      <p:sp>
        <p:nvSpPr>
          <p:cNvPr id="123" name="Rectangle 38"/>
          <p:cNvSpPr>
            <a:spLocks noChangeArrowheads="1"/>
          </p:cNvSpPr>
          <p:nvPr/>
        </p:nvSpPr>
        <p:spPr bwMode="auto">
          <a:xfrm>
            <a:off x="7603233" y="5563127"/>
            <a:ext cx="673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/>
            <a:r>
              <a:rPr lang="en-US" altLang="ko-KR" sz="1400" dirty="0"/>
              <a:t> 12   0</a:t>
            </a:r>
          </a:p>
        </p:txBody>
      </p:sp>
      <p:sp>
        <p:nvSpPr>
          <p:cNvPr id="124" name="Line 39"/>
          <p:cNvSpPr>
            <a:spLocks noChangeShapeType="1"/>
          </p:cNvSpPr>
          <p:nvPr/>
        </p:nvSpPr>
        <p:spPr bwMode="auto">
          <a:xfrm>
            <a:off x="8358883" y="5480577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5" name="Line 40"/>
          <p:cNvSpPr>
            <a:spLocks noChangeShapeType="1"/>
          </p:cNvSpPr>
          <p:nvPr/>
        </p:nvSpPr>
        <p:spPr bwMode="auto">
          <a:xfrm>
            <a:off x="7292083" y="555677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6" name="Line 41"/>
          <p:cNvSpPr>
            <a:spLocks noChangeShapeType="1"/>
          </p:cNvSpPr>
          <p:nvPr/>
        </p:nvSpPr>
        <p:spPr bwMode="auto">
          <a:xfrm>
            <a:off x="8054083" y="555677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7" name="Rectangle 42"/>
          <p:cNvSpPr>
            <a:spLocks noChangeArrowheads="1"/>
          </p:cNvSpPr>
          <p:nvPr/>
        </p:nvSpPr>
        <p:spPr bwMode="auto">
          <a:xfrm>
            <a:off x="8395396" y="5579002"/>
            <a:ext cx="29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altLang="ko-KR" sz="1400"/>
              <a:t> </a:t>
            </a:r>
          </a:p>
        </p:txBody>
      </p:sp>
      <p:sp>
        <p:nvSpPr>
          <p:cNvPr id="128" name="Line 43"/>
          <p:cNvSpPr>
            <a:spLocks noChangeShapeType="1"/>
          </p:cNvSpPr>
          <p:nvPr/>
        </p:nvSpPr>
        <p:spPr bwMode="auto">
          <a:xfrm flipH="1">
            <a:off x="3177282" y="4108977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9" name="Line 44"/>
          <p:cNvSpPr>
            <a:spLocks noChangeShapeType="1"/>
          </p:cNvSpPr>
          <p:nvPr/>
        </p:nvSpPr>
        <p:spPr bwMode="auto">
          <a:xfrm>
            <a:off x="4625082" y="4108977"/>
            <a:ext cx="914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0" name="Line 45"/>
          <p:cNvSpPr>
            <a:spLocks noChangeShapeType="1"/>
          </p:cNvSpPr>
          <p:nvPr/>
        </p:nvSpPr>
        <p:spPr bwMode="auto">
          <a:xfrm flipH="1">
            <a:off x="1805681" y="4870977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1" name="Line 46"/>
          <p:cNvSpPr>
            <a:spLocks noChangeShapeType="1"/>
          </p:cNvSpPr>
          <p:nvPr/>
        </p:nvSpPr>
        <p:spPr bwMode="auto">
          <a:xfrm>
            <a:off x="2872482" y="4870977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2" name="Line 47"/>
          <p:cNvSpPr>
            <a:spLocks noChangeShapeType="1"/>
          </p:cNvSpPr>
          <p:nvPr/>
        </p:nvSpPr>
        <p:spPr bwMode="auto">
          <a:xfrm>
            <a:off x="2567682" y="5709177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" name="Line 48"/>
          <p:cNvSpPr>
            <a:spLocks noChangeShapeType="1"/>
          </p:cNvSpPr>
          <p:nvPr/>
        </p:nvSpPr>
        <p:spPr bwMode="auto">
          <a:xfrm>
            <a:off x="5539482" y="4870977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4" name="Line 49"/>
          <p:cNvSpPr>
            <a:spLocks noChangeShapeType="1"/>
          </p:cNvSpPr>
          <p:nvPr/>
        </p:nvSpPr>
        <p:spPr bwMode="auto">
          <a:xfrm>
            <a:off x="6377683" y="4870977"/>
            <a:ext cx="1447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5" name="Line 50"/>
          <p:cNvSpPr>
            <a:spLocks noChangeShapeType="1"/>
          </p:cNvSpPr>
          <p:nvPr/>
        </p:nvSpPr>
        <p:spPr bwMode="auto">
          <a:xfrm>
            <a:off x="4548882" y="5709177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6" name="Line 51"/>
          <p:cNvSpPr>
            <a:spLocks noChangeShapeType="1"/>
          </p:cNvSpPr>
          <p:nvPr/>
        </p:nvSpPr>
        <p:spPr bwMode="auto">
          <a:xfrm>
            <a:off x="6530083" y="5709177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7" name="Rectangle 80"/>
          <p:cNvSpPr>
            <a:spLocks noChangeArrowheads="1"/>
          </p:cNvSpPr>
          <p:nvPr/>
        </p:nvSpPr>
        <p:spPr bwMode="auto">
          <a:xfrm>
            <a:off x="1128019" y="3670383"/>
            <a:ext cx="779059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ko-KR" sz="1400" dirty="0"/>
              <a:t>B+</a:t>
            </a:r>
            <a:r>
              <a:rPr lang="ko-KR" altLang="en-US" sz="1400" dirty="0"/>
              <a:t>트리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0569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173"/>
    </mc:Choice>
    <mc:Fallback xmlns="">
      <p:transition spd="slow" advTm="280173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동녘M" pitchFamily="18" charset="-127"/>
                <a:ea typeface="HY동녘M" pitchFamily="18" charset="-127"/>
              </a:rPr>
              <a:t>B+</a:t>
            </a:r>
            <a:r>
              <a:rPr lang="ko-KR" altLang="en-US" dirty="0">
                <a:latin typeface="HY동녘M" pitchFamily="18" charset="-127"/>
                <a:ea typeface="HY동녘M" pitchFamily="18" charset="-127"/>
              </a:rPr>
              <a:t>트리 삽입 알고리즘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14348" y="1643050"/>
            <a:ext cx="785818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06375" indent="-184150">
              <a:lnSpc>
                <a:spcPct val="120000"/>
              </a:lnSpc>
              <a:spcBef>
                <a:spcPct val="100000"/>
              </a:spcBef>
              <a:buFontTx/>
              <a:buChar char="–"/>
            </a:pP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가득 찬 </a:t>
            </a:r>
            <a:r>
              <a:rPr lang="ko-KR" altLang="en-US" sz="1600" dirty="0" err="1">
                <a:latin typeface="HY동녘M" pitchFamily="18" charset="-127"/>
                <a:ea typeface="HY동녘M" pitchFamily="18" charset="-127"/>
              </a:rPr>
              <a:t>단말노드에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 새로운 </a:t>
            </a:r>
            <a:r>
              <a:rPr lang="ko-KR" altLang="en-US" sz="1600" dirty="0" err="1">
                <a:latin typeface="HY동녘M" pitchFamily="18" charset="-127"/>
                <a:ea typeface="HY동녘M" pitchFamily="18" charset="-127"/>
              </a:rPr>
              <a:t>엔트리를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 삽입하고자 할 때</a:t>
            </a:r>
            <a:r>
              <a:rPr lang="en-US" altLang="ko-KR" sz="1600" dirty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그 </a:t>
            </a:r>
            <a:r>
              <a:rPr lang="ko-KR" altLang="en-US" sz="1600" dirty="0" err="1">
                <a:latin typeface="HY동녘M" pitchFamily="18" charset="-127"/>
                <a:ea typeface="HY동녘M" pitchFamily="18" charset="-127"/>
              </a:rPr>
              <a:t>노드를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 두 </a:t>
            </a:r>
            <a:r>
              <a:rPr lang="ko-KR" altLang="en-US" sz="1600" dirty="0" err="1">
                <a:latin typeface="HY동녘M" pitchFamily="18" charset="-127"/>
                <a:ea typeface="HY동녘M" pitchFamily="18" charset="-127"/>
              </a:rPr>
              <a:t>노드로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 분할한다</a:t>
            </a:r>
            <a:r>
              <a:rPr lang="en-US" altLang="ko-KR" sz="1600" dirty="0">
                <a:latin typeface="HY동녘M" pitchFamily="18" charset="-127"/>
                <a:ea typeface="HY동녘M" pitchFamily="18" charset="-127"/>
              </a:rPr>
              <a:t>. </a:t>
            </a:r>
          </a:p>
          <a:p>
            <a:pPr marL="206375" indent="-184150">
              <a:lnSpc>
                <a:spcPct val="120000"/>
              </a:lnSpc>
              <a:spcBef>
                <a:spcPct val="100000"/>
              </a:spcBef>
              <a:buFontTx/>
              <a:buChar char="–"/>
            </a:pP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먼저 원래 </a:t>
            </a:r>
            <a:r>
              <a:rPr lang="ko-KR" altLang="en-US" sz="1600" dirty="0" err="1">
                <a:latin typeface="HY동녘M" pitchFamily="18" charset="-127"/>
                <a:ea typeface="HY동녘M" pitchFamily="18" charset="-127"/>
              </a:rPr>
              <a:t>노드</a:t>
            </a:r>
            <a:r>
              <a:rPr lang="en-US" altLang="ko-KR" sz="1600" dirty="0">
                <a:latin typeface="HY동녘M" pitchFamily="18" charset="-127"/>
                <a:ea typeface="HY동녘M" pitchFamily="18" charset="-127"/>
              </a:rPr>
              <a:t>(original node)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에 인덱스 엔트리들 중 절반을 새로운 </a:t>
            </a:r>
            <a:r>
              <a:rPr lang="ko-KR" altLang="en-US" sz="1600" dirty="0" err="1">
                <a:latin typeface="HY동녘M" pitchFamily="18" charset="-127"/>
                <a:ea typeface="HY동녘M" pitchFamily="18" charset="-127"/>
              </a:rPr>
              <a:t>단말노드로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 옮긴다</a:t>
            </a:r>
            <a:r>
              <a:rPr lang="en-US" altLang="ko-KR" sz="1600" dirty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206375" indent="-184150">
              <a:lnSpc>
                <a:spcPct val="120000"/>
              </a:lnSpc>
              <a:spcBef>
                <a:spcPct val="100000"/>
              </a:spcBef>
              <a:buFontTx/>
              <a:buChar char="–"/>
            </a:pP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부모 </a:t>
            </a:r>
            <a:r>
              <a:rPr lang="ko-KR" altLang="en-US" sz="1600" dirty="0" err="1">
                <a:latin typeface="HY동녘M" pitchFamily="18" charset="-127"/>
                <a:ea typeface="HY동녘M" pitchFamily="18" charset="-127"/>
              </a:rPr>
              <a:t>내부노드에는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 분할된 인덱스 </a:t>
            </a:r>
            <a:r>
              <a:rPr lang="ko-KR" altLang="en-US" sz="1600" dirty="0" err="1">
                <a:latin typeface="HY동녘M" pitchFamily="18" charset="-127"/>
                <a:ea typeface="HY동녘M" pitchFamily="18" charset="-127"/>
              </a:rPr>
              <a:t>엔트리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 중 가운데 </a:t>
            </a:r>
            <a:r>
              <a:rPr lang="ko-KR" altLang="en-US" sz="1600" dirty="0" err="1">
                <a:latin typeface="HY동녘M" pitchFamily="18" charset="-127"/>
                <a:ea typeface="HY동녘M" pitchFamily="18" charset="-127"/>
              </a:rPr>
              <a:t>엔트리의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600" dirty="0" err="1">
                <a:latin typeface="HY동녘M" pitchFamily="18" charset="-127"/>
                <a:ea typeface="HY동녘M" pitchFamily="18" charset="-127"/>
              </a:rPr>
              <a:t>탐색값과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 새로 생성된 </a:t>
            </a:r>
            <a:r>
              <a:rPr lang="ko-KR" altLang="en-US" sz="1600" dirty="0" err="1">
                <a:latin typeface="HY동녘M" pitchFamily="18" charset="-127"/>
                <a:ea typeface="HY동녘M" pitchFamily="18" charset="-127"/>
              </a:rPr>
              <a:t>노드에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 대한 포인터의 쌍을 삽입한다</a:t>
            </a:r>
            <a:r>
              <a:rPr lang="en-US" altLang="ko-KR" sz="1600" dirty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206375" indent="-184150">
              <a:lnSpc>
                <a:spcPct val="120000"/>
              </a:lnSpc>
              <a:spcBef>
                <a:spcPct val="100000"/>
              </a:spcBef>
              <a:buFontTx/>
              <a:buChar char="–"/>
            </a:pP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이때 만약 부모 </a:t>
            </a:r>
            <a:r>
              <a:rPr lang="ko-KR" altLang="en-US" sz="1600" dirty="0" err="1">
                <a:latin typeface="HY동녘M" pitchFamily="18" charset="-127"/>
                <a:ea typeface="HY동녘M" pitchFamily="18" charset="-127"/>
              </a:rPr>
              <a:t>내부노드가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 가득 차 있으면 그 </a:t>
            </a:r>
            <a:r>
              <a:rPr lang="ko-KR" altLang="en-US" sz="1600" dirty="0" err="1">
                <a:latin typeface="HY동녘M" pitchFamily="18" charset="-127"/>
                <a:ea typeface="HY동녘M" pitchFamily="18" charset="-127"/>
              </a:rPr>
              <a:t>노드도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 분할해야 한다</a:t>
            </a:r>
            <a:r>
              <a:rPr lang="en-US" altLang="ko-KR" sz="1600" dirty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206375" indent="-184150">
              <a:lnSpc>
                <a:spcPct val="120000"/>
              </a:lnSpc>
              <a:spcBef>
                <a:spcPct val="100000"/>
              </a:spcBef>
              <a:buFontTx/>
              <a:buChar char="–"/>
            </a:pP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이러한 분할 과정은 새로운 </a:t>
            </a:r>
            <a:r>
              <a:rPr lang="ko-KR" altLang="en-US" sz="1600" dirty="0" err="1">
                <a:latin typeface="HY동녘M" pitchFamily="18" charset="-127"/>
                <a:ea typeface="HY동녘M" pitchFamily="18" charset="-127"/>
              </a:rPr>
              <a:t>루트노드를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 만들 때까지 계속될 수도 있고</a:t>
            </a:r>
            <a:r>
              <a:rPr lang="en-US" altLang="ko-KR" sz="1600" dirty="0">
                <a:latin typeface="HY동녘M" pitchFamily="18" charset="-127"/>
                <a:ea typeface="HY동녘M" pitchFamily="18" charset="-127"/>
              </a:rPr>
              <a:t>,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그렇게 되면 </a:t>
            </a:r>
            <a:r>
              <a:rPr lang="en-US" altLang="ko-KR" sz="1600" dirty="0">
                <a:latin typeface="HY동녘M" pitchFamily="18" charset="-127"/>
                <a:ea typeface="HY동녘M" pitchFamily="18" charset="-127"/>
              </a:rPr>
              <a:t>B</a:t>
            </a:r>
            <a:r>
              <a:rPr lang="en-US" altLang="ko-KR" sz="1600" baseline="30000" dirty="0">
                <a:latin typeface="HY동녘M" pitchFamily="18" charset="-127"/>
                <a:ea typeface="HY동녘M" pitchFamily="18" charset="-127"/>
              </a:rPr>
              <a:t>+ </a:t>
            </a:r>
            <a:r>
              <a:rPr lang="ko-KR" altLang="en-US" sz="1600" dirty="0" err="1">
                <a:latin typeface="HY동녘M" pitchFamily="18" charset="-127"/>
                <a:ea typeface="HY동녘M" pitchFamily="18" charset="-127"/>
              </a:rPr>
              <a:t>트리의</a:t>
            </a:r>
            <a:r>
              <a:rPr lang="ko-KR" altLang="en-US" sz="1600" dirty="0">
                <a:latin typeface="HY동녘M" pitchFamily="18" charset="-127"/>
                <a:ea typeface="HY동녘M" pitchFamily="18" charset="-127"/>
              </a:rPr>
              <a:t> 새로운 단계가 생긴다</a:t>
            </a:r>
            <a:r>
              <a:rPr lang="en-US" altLang="ko-KR" sz="1600" dirty="0">
                <a:latin typeface="HY동녘M" pitchFamily="18" charset="-127"/>
                <a:ea typeface="HY동녘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275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85"/>
    </mc:Choice>
    <mc:Fallback xmlns="">
      <p:transition spd="slow" advTm="39885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EDA06-125A-9329-512F-3D02288F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B+</a:t>
            </a:r>
            <a:r>
              <a:rPr kumimoji="1" lang="ko-KR" alt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트리에 대한 삽입의 예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31E4EBA-A7BF-4E91-311B-E2B556ADA66D}"/>
              </a:ext>
            </a:extLst>
          </p:cNvPr>
          <p:cNvGrpSpPr/>
          <p:nvPr/>
        </p:nvGrpSpPr>
        <p:grpSpPr>
          <a:xfrm>
            <a:off x="395536" y="1340768"/>
            <a:ext cx="8496944" cy="1224136"/>
            <a:chOff x="308645" y="3575853"/>
            <a:chExt cx="6902062" cy="72692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DEC20CE-DB7F-69D2-9604-7A48594B35D3}"/>
                </a:ext>
              </a:extLst>
            </p:cNvPr>
            <p:cNvGrpSpPr/>
            <p:nvPr/>
          </p:nvGrpSpPr>
          <p:grpSpPr>
            <a:xfrm>
              <a:off x="3132517" y="3575853"/>
              <a:ext cx="1283300" cy="200148"/>
              <a:chOff x="1643804" y="4087252"/>
              <a:chExt cx="1283300" cy="200148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EA797F4D-04D4-FD06-6F2E-3BE9C0E59213}"/>
                  </a:ext>
                </a:extLst>
              </p:cNvPr>
              <p:cNvGrpSpPr/>
              <p:nvPr/>
            </p:nvGrpSpPr>
            <p:grpSpPr>
              <a:xfrm>
                <a:off x="1681637" y="4111065"/>
                <a:ext cx="342841" cy="152788"/>
                <a:chOff x="3632641" y="494749"/>
                <a:chExt cx="342841" cy="152788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3EC4FF27-AC1E-E42C-7476-8350DA5888BF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20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FD9BCE19-ADBF-1EB8-FB19-0AC5960B554D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2B9188D3-DAE0-5DE0-7CC3-0F805380F535}"/>
                  </a:ext>
                </a:extLst>
              </p:cNvPr>
              <p:cNvGrpSpPr/>
              <p:nvPr/>
            </p:nvGrpSpPr>
            <p:grpSpPr>
              <a:xfrm>
                <a:off x="1971393" y="4111065"/>
                <a:ext cx="342841" cy="152788"/>
                <a:chOff x="3632641" y="494749"/>
                <a:chExt cx="342841" cy="152788"/>
              </a:xfrm>
            </p:grpSpPr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356715D1-86A2-0E00-4924-71ECC135BDCC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55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BFC897BA-5807-E2B8-C46A-2E2550687BBA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3056D9B2-033F-C0E2-57BD-1274988B03CB}"/>
                  </a:ext>
                </a:extLst>
              </p:cNvPr>
              <p:cNvGrpSpPr/>
              <p:nvPr/>
            </p:nvGrpSpPr>
            <p:grpSpPr>
              <a:xfrm>
                <a:off x="2261149" y="4111065"/>
                <a:ext cx="342841" cy="152788"/>
                <a:chOff x="3632641" y="494749"/>
                <a:chExt cx="342841" cy="152788"/>
              </a:xfrm>
            </p:grpSpPr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C9FD53A6-1110-B4B5-9B6A-4C0D54508941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65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896AA3FF-E34A-CAF2-2BC6-3C5C445904F9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BA45AE97-48F2-BD18-108D-AFA21C2DB4DB}"/>
                  </a:ext>
                </a:extLst>
              </p:cNvPr>
              <p:cNvGrpSpPr/>
              <p:nvPr/>
            </p:nvGrpSpPr>
            <p:grpSpPr>
              <a:xfrm>
                <a:off x="2550905" y="4111065"/>
                <a:ext cx="342841" cy="152788"/>
                <a:chOff x="3632641" y="494749"/>
                <a:chExt cx="342841" cy="152788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7712A9D3-7490-C50C-7D56-25DEAE8B2787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90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767FF77D-30BB-D949-21D4-5E6D7D69DFA3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81374F25-EA18-3341-9C1E-245256C92F6B}"/>
                  </a:ext>
                </a:extLst>
              </p:cNvPr>
              <p:cNvSpPr/>
              <p:nvPr/>
            </p:nvSpPr>
            <p:spPr>
              <a:xfrm>
                <a:off x="2846434" y="4111065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49D2AAE-1652-5CBC-8624-C690461DC194}"/>
                  </a:ext>
                </a:extLst>
              </p:cNvPr>
              <p:cNvSpPr/>
              <p:nvPr/>
            </p:nvSpPr>
            <p:spPr>
              <a:xfrm>
                <a:off x="1643804" y="4087252"/>
                <a:ext cx="1283300" cy="2001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ECC3A74-0B4C-25E6-2B5F-499CC23AC4D8}"/>
                </a:ext>
              </a:extLst>
            </p:cNvPr>
            <p:cNvGrpSpPr/>
            <p:nvPr/>
          </p:nvGrpSpPr>
          <p:grpSpPr>
            <a:xfrm>
              <a:off x="346478" y="4117611"/>
              <a:ext cx="342841" cy="152788"/>
              <a:chOff x="3632641" y="494749"/>
              <a:chExt cx="342841" cy="152788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8961257-B440-3E5C-48EB-D2893A3E08D3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61341312-3B35-50DF-6E42-79B376C296A2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884028B-57BE-4B39-623A-18E9CD343544}"/>
                </a:ext>
              </a:extLst>
            </p:cNvPr>
            <p:cNvGrpSpPr/>
            <p:nvPr/>
          </p:nvGrpSpPr>
          <p:grpSpPr>
            <a:xfrm>
              <a:off x="636234" y="4117611"/>
              <a:ext cx="342841" cy="152788"/>
              <a:chOff x="3632641" y="494749"/>
              <a:chExt cx="342841" cy="152788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A862809B-1979-AA19-B17A-133D890FB726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10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5D4A1282-90AC-A0F8-72DC-6ABDF2A68792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FD11041-AE37-49F3-2235-DEBCAEB62A94}"/>
                </a:ext>
              </a:extLst>
            </p:cNvPr>
            <p:cNvGrpSpPr/>
            <p:nvPr/>
          </p:nvGrpSpPr>
          <p:grpSpPr>
            <a:xfrm>
              <a:off x="925990" y="4117611"/>
              <a:ext cx="342841" cy="152788"/>
              <a:chOff x="3632641" y="494749"/>
              <a:chExt cx="342841" cy="152788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B018A141-F085-9C3A-D7F1-44C203B78BB0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15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3D874518-D951-36B6-478B-E13EE1137089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2D93FBC-4F3E-B0C7-9368-6923248957F5}"/>
                </a:ext>
              </a:extLst>
            </p:cNvPr>
            <p:cNvGrpSpPr/>
            <p:nvPr/>
          </p:nvGrpSpPr>
          <p:grpSpPr>
            <a:xfrm>
              <a:off x="1215746" y="4117611"/>
              <a:ext cx="342841" cy="152788"/>
              <a:chOff x="3632641" y="494749"/>
              <a:chExt cx="342841" cy="152788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56C26B5B-9080-1117-B038-3198015C1AE9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20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AC8F5AC2-8D6C-B6D2-0DD8-800E3F74AB05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3104E33-2434-4CAE-BB86-89A210FEAF8F}"/>
                </a:ext>
              </a:extLst>
            </p:cNvPr>
            <p:cNvSpPr/>
            <p:nvPr/>
          </p:nvSpPr>
          <p:spPr>
            <a:xfrm>
              <a:off x="1511275" y="4117611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F8545E7-F60D-DBEC-625B-114318BCDC95}"/>
                </a:ext>
              </a:extLst>
            </p:cNvPr>
            <p:cNvSpPr/>
            <p:nvPr/>
          </p:nvSpPr>
          <p:spPr>
            <a:xfrm>
              <a:off x="308645" y="4093798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7C58E6A-FFE7-F329-C964-2A5833CD318E}"/>
                </a:ext>
              </a:extLst>
            </p:cNvPr>
            <p:cNvGrpSpPr/>
            <p:nvPr/>
          </p:nvGrpSpPr>
          <p:grpSpPr>
            <a:xfrm>
              <a:off x="1718714" y="4117611"/>
              <a:ext cx="342841" cy="152788"/>
              <a:chOff x="3632641" y="494749"/>
              <a:chExt cx="342841" cy="152788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5277BFE1-8BDE-EC5C-0EA4-36F3DAC3B979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40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31B2AB25-2D3F-861A-6319-D2DAF480DF0B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AC8BEE2-81FA-2E9D-3D55-E629BB848744}"/>
                </a:ext>
              </a:extLst>
            </p:cNvPr>
            <p:cNvGrpSpPr/>
            <p:nvPr/>
          </p:nvGrpSpPr>
          <p:grpSpPr>
            <a:xfrm>
              <a:off x="2008470" y="4117611"/>
              <a:ext cx="342841" cy="152788"/>
              <a:chOff x="3632641" y="494749"/>
              <a:chExt cx="342841" cy="152788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E79A753-42CB-3D60-1975-7EC7209AAAD5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45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44FD7B00-B53E-7FBD-FE8A-CF3738272011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C4BF855-50EA-D696-28A1-7739C7CC844D}"/>
                </a:ext>
              </a:extLst>
            </p:cNvPr>
            <p:cNvGrpSpPr/>
            <p:nvPr/>
          </p:nvGrpSpPr>
          <p:grpSpPr>
            <a:xfrm>
              <a:off x="2298226" y="4117611"/>
              <a:ext cx="342841" cy="152788"/>
              <a:chOff x="3632641" y="494749"/>
              <a:chExt cx="342841" cy="152788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A1746593-67EA-904E-C7CE-386CD2875A15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50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8F353FB9-EA8E-0099-A590-D9460E0E7CA1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7481585-BDAB-0DE7-9EFC-CEAEB2DAB647}"/>
                </a:ext>
              </a:extLst>
            </p:cNvPr>
            <p:cNvGrpSpPr/>
            <p:nvPr/>
          </p:nvGrpSpPr>
          <p:grpSpPr>
            <a:xfrm>
              <a:off x="2587982" y="4117611"/>
              <a:ext cx="342841" cy="152788"/>
              <a:chOff x="3632641" y="494749"/>
              <a:chExt cx="342841" cy="152788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3860F65E-ECD1-3B2B-D859-BCF556C9793B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55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D7099E4-D9C8-7AD2-14AA-C34341E09583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CB7D424-9752-A512-DF35-BD332D13E3EC}"/>
                </a:ext>
              </a:extLst>
            </p:cNvPr>
            <p:cNvSpPr/>
            <p:nvPr/>
          </p:nvSpPr>
          <p:spPr>
            <a:xfrm>
              <a:off x="2883511" y="4117611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37653A-11AD-1D72-4866-D1567292035A}"/>
                </a:ext>
              </a:extLst>
            </p:cNvPr>
            <p:cNvSpPr/>
            <p:nvPr/>
          </p:nvSpPr>
          <p:spPr>
            <a:xfrm>
              <a:off x="1680881" y="4093798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E3A7AA4-3BCF-5433-E029-725B0534CECC}"/>
                </a:ext>
              </a:extLst>
            </p:cNvPr>
            <p:cNvGrpSpPr/>
            <p:nvPr/>
          </p:nvGrpSpPr>
          <p:grpSpPr>
            <a:xfrm>
              <a:off x="3100763" y="4117611"/>
              <a:ext cx="342841" cy="152788"/>
              <a:chOff x="3632641" y="494749"/>
              <a:chExt cx="342841" cy="152788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79FD7B07-327C-9604-70E0-224FEF965AF9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60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688A925F-F601-7191-34DC-EB6530F210E7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31EE35C-8F16-7359-8CD8-F71DDAECE9A3}"/>
                </a:ext>
              </a:extLst>
            </p:cNvPr>
            <p:cNvGrpSpPr/>
            <p:nvPr/>
          </p:nvGrpSpPr>
          <p:grpSpPr>
            <a:xfrm>
              <a:off x="3390519" y="4117611"/>
              <a:ext cx="342841" cy="152788"/>
              <a:chOff x="3632641" y="494749"/>
              <a:chExt cx="342841" cy="152788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27F48363-CBF5-383A-871B-79ED19B772C9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65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2AB1396-EC8A-60FA-E83F-7D2ECFBAECD4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0226FEF-FCF1-682B-5D39-F813CE88A6C5}"/>
                </a:ext>
              </a:extLst>
            </p:cNvPr>
            <p:cNvGrpSpPr/>
            <p:nvPr/>
          </p:nvGrpSpPr>
          <p:grpSpPr>
            <a:xfrm>
              <a:off x="3680275" y="4117611"/>
              <a:ext cx="342841" cy="152788"/>
              <a:chOff x="3632641" y="494749"/>
              <a:chExt cx="342841" cy="152788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611BC58-D235-F688-021A-1463AB6CA630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2A196D57-367C-03B5-6826-0DB81446206A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B69D790-0DEB-C115-C0B5-23E8680B19B9}"/>
                </a:ext>
              </a:extLst>
            </p:cNvPr>
            <p:cNvGrpSpPr/>
            <p:nvPr/>
          </p:nvGrpSpPr>
          <p:grpSpPr>
            <a:xfrm>
              <a:off x="3970031" y="4117611"/>
              <a:ext cx="342841" cy="152788"/>
              <a:chOff x="3632641" y="494749"/>
              <a:chExt cx="342841" cy="152788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6283E04-18EC-6788-9F66-E37541B88BA7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E7B755B-C726-786D-B3B3-E3699BCE1DB9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693004B-1613-F172-FFCC-900662494A21}"/>
                </a:ext>
              </a:extLst>
            </p:cNvPr>
            <p:cNvSpPr/>
            <p:nvPr/>
          </p:nvSpPr>
          <p:spPr>
            <a:xfrm>
              <a:off x="4265560" y="4117611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97C36E2-FB76-63D0-FD30-FB87276F6807}"/>
                </a:ext>
              </a:extLst>
            </p:cNvPr>
            <p:cNvSpPr/>
            <p:nvPr/>
          </p:nvSpPr>
          <p:spPr>
            <a:xfrm>
              <a:off x="3062930" y="4093798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211E6967-995A-5C6F-78EA-8E60A08B6604}"/>
                </a:ext>
              </a:extLst>
            </p:cNvPr>
            <p:cNvGrpSpPr/>
            <p:nvPr/>
          </p:nvGrpSpPr>
          <p:grpSpPr>
            <a:xfrm>
              <a:off x="4578278" y="4126445"/>
              <a:ext cx="342841" cy="152788"/>
              <a:chOff x="3632641" y="494749"/>
              <a:chExt cx="342841" cy="152788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FD92E12-ABE6-8885-9C24-126788A5E2AD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80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764CF49F-FD8B-D37F-25B7-ECD654A71C8B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C25BF60-6DB4-3C04-C4E1-666BEDF3EE75}"/>
                </a:ext>
              </a:extLst>
            </p:cNvPr>
            <p:cNvGrpSpPr/>
            <p:nvPr/>
          </p:nvGrpSpPr>
          <p:grpSpPr>
            <a:xfrm>
              <a:off x="4868034" y="4126445"/>
              <a:ext cx="342841" cy="152788"/>
              <a:chOff x="3632641" y="494749"/>
              <a:chExt cx="342841" cy="152788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5C898F5A-36B9-F3BA-8438-B06A63FC23B5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85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EDA28B7-6EC1-719A-4432-F63B9F220753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3B69350-BF4F-9E01-E9D6-F4B91E5CC5EA}"/>
                </a:ext>
              </a:extLst>
            </p:cNvPr>
            <p:cNvGrpSpPr/>
            <p:nvPr/>
          </p:nvGrpSpPr>
          <p:grpSpPr>
            <a:xfrm>
              <a:off x="5157790" y="4126445"/>
              <a:ext cx="342841" cy="152788"/>
              <a:chOff x="3632641" y="494749"/>
              <a:chExt cx="342841" cy="152788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9A7E307F-9919-4EF1-C209-DC5C4F58CE59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90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2A2B5F7-05BF-91A3-6AB4-0A6D1E9BD371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A4A12EF-7C7E-A13E-2129-35A717DE6D91}"/>
                </a:ext>
              </a:extLst>
            </p:cNvPr>
            <p:cNvGrpSpPr/>
            <p:nvPr/>
          </p:nvGrpSpPr>
          <p:grpSpPr>
            <a:xfrm>
              <a:off x="5447546" y="4126445"/>
              <a:ext cx="342841" cy="152788"/>
              <a:chOff x="3632641" y="494749"/>
              <a:chExt cx="342841" cy="152788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336AA51-B02A-C71D-BFFB-B4B2D8FE4C98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01C9388-9AC7-A6CB-03E4-6653401A3130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AF93ABE-1C4D-C6F5-FB5E-9A4E4A2C27A2}"/>
                </a:ext>
              </a:extLst>
            </p:cNvPr>
            <p:cNvSpPr/>
            <p:nvPr/>
          </p:nvSpPr>
          <p:spPr>
            <a:xfrm>
              <a:off x="5743075" y="4126445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59E58A3-B5C6-884E-DC2A-2C189EBF87CF}"/>
                </a:ext>
              </a:extLst>
            </p:cNvPr>
            <p:cNvSpPr/>
            <p:nvPr/>
          </p:nvSpPr>
          <p:spPr>
            <a:xfrm>
              <a:off x="4540445" y="4102632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F9A5D7C-70D5-E6BC-6149-4A28AD7406BD}"/>
                </a:ext>
              </a:extLst>
            </p:cNvPr>
            <p:cNvGrpSpPr/>
            <p:nvPr/>
          </p:nvGrpSpPr>
          <p:grpSpPr>
            <a:xfrm>
              <a:off x="5965240" y="4117611"/>
              <a:ext cx="342841" cy="152788"/>
              <a:chOff x="3632641" y="494749"/>
              <a:chExt cx="342841" cy="152788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632BFAF-C003-1D30-9B5A-2C59F0E8FFA6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95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B61B8C50-21FB-4582-7949-4401213FA097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CC386E9-6E70-1C7B-027E-5269F5FD9694}"/>
                </a:ext>
              </a:extLst>
            </p:cNvPr>
            <p:cNvGrpSpPr/>
            <p:nvPr/>
          </p:nvGrpSpPr>
          <p:grpSpPr>
            <a:xfrm>
              <a:off x="6254996" y="4117611"/>
              <a:ext cx="342841" cy="152788"/>
              <a:chOff x="3632641" y="494749"/>
              <a:chExt cx="342841" cy="152788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F119BCC-B131-AB80-50E1-0F5AB3622119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97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559894E-9E84-841F-D675-E5250472B0BD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33AB8A6-ECB0-C679-5B88-FF3672FBE982}"/>
                </a:ext>
              </a:extLst>
            </p:cNvPr>
            <p:cNvGrpSpPr/>
            <p:nvPr/>
          </p:nvGrpSpPr>
          <p:grpSpPr>
            <a:xfrm>
              <a:off x="6544752" y="4117611"/>
              <a:ext cx="342841" cy="152788"/>
              <a:chOff x="3632641" y="494749"/>
              <a:chExt cx="342841" cy="152788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09A48162-D5B0-699E-3068-591C3A85B7A7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99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1702B11A-3059-0111-051F-F8A5574F016E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5D922D2-72A1-87C0-7CBF-B4B0591944CB}"/>
                </a:ext>
              </a:extLst>
            </p:cNvPr>
            <p:cNvGrpSpPr/>
            <p:nvPr/>
          </p:nvGrpSpPr>
          <p:grpSpPr>
            <a:xfrm>
              <a:off x="6834508" y="4117611"/>
              <a:ext cx="342841" cy="152788"/>
              <a:chOff x="3632641" y="494749"/>
              <a:chExt cx="342841" cy="152788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1DBA02C-42EF-5A81-0D89-6B3B55E1FC8E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7CADA972-39C0-0423-AA86-C339AA31D9D5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108B2A8-E8DF-AF4E-E712-78525A338C6C}"/>
                </a:ext>
              </a:extLst>
            </p:cNvPr>
            <p:cNvSpPr/>
            <p:nvPr/>
          </p:nvSpPr>
          <p:spPr>
            <a:xfrm>
              <a:off x="7130037" y="4117611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EB82E62-B9E2-1683-0850-1F5B07819B34}"/>
                </a:ext>
              </a:extLst>
            </p:cNvPr>
            <p:cNvSpPr/>
            <p:nvPr/>
          </p:nvSpPr>
          <p:spPr>
            <a:xfrm>
              <a:off x="5927407" y="4093798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2691E9B1-0918-EC21-E762-33AB1AB1BC8F}"/>
                </a:ext>
              </a:extLst>
            </p:cNvPr>
            <p:cNvCxnSpPr>
              <a:cxnSpLocks/>
              <a:stCxn id="98" idx="2"/>
            </p:cNvCxnSpPr>
            <p:nvPr/>
          </p:nvCxnSpPr>
          <p:spPr>
            <a:xfrm flipH="1">
              <a:off x="447149" y="3752454"/>
              <a:ext cx="2747428" cy="317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3767A81C-5C81-6580-0A75-E85C54F13525}"/>
                </a:ext>
              </a:extLst>
            </p:cNvPr>
            <p:cNvCxnSpPr>
              <a:cxnSpLocks/>
              <a:stCxn id="96" idx="2"/>
            </p:cNvCxnSpPr>
            <p:nvPr/>
          </p:nvCxnSpPr>
          <p:spPr>
            <a:xfrm flipH="1">
              <a:off x="1901202" y="3752454"/>
              <a:ext cx="1583131" cy="3413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13535697-69C4-4A00-C20B-B8BE76501551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 flipH="1">
              <a:off x="3164351" y="3752454"/>
              <a:ext cx="609738" cy="326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F274FB90-F120-C5DA-90E9-4657AD20A252}"/>
                </a:ext>
              </a:extLst>
            </p:cNvPr>
            <p:cNvCxnSpPr>
              <a:cxnSpLocks/>
              <a:stCxn id="92" idx="3"/>
            </p:cNvCxnSpPr>
            <p:nvPr/>
          </p:nvCxnSpPr>
          <p:spPr>
            <a:xfrm>
              <a:off x="4086704" y="3676060"/>
              <a:ext cx="617198" cy="4177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A7573B4-351C-62BA-3893-3123ED5A1389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>
              <a:off x="4335147" y="3676060"/>
              <a:ext cx="1621978" cy="4177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2029218A-EF1A-396F-ABBC-8C3CC71C28BC}"/>
                </a:ext>
              </a:extLst>
            </p:cNvPr>
            <p:cNvCxnSpPr>
              <a:stCxn id="11" idx="3"/>
              <a:endCxn id="17" idx="1"/>
            </p:cNvCxnSpPr>
            <p:nvPr/>
          </p:nvCxnSpPr>
          <p:spPr>
            <a:xfrm>
              <a:off x="1591945" y="4193872"/>
              <a:ext cx="88936" cy="0"/>
            </a:xfrm>
            <a:prstGeom prst="straightConnector1">
              <a:avLst/>
            </a:prstGeom>
            <a:ln>
              <a:headEnd type="none" w="med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A0FDC19-B9B9-6703-E92B-3C90C7D6BF56}"/>
                </a:ext>
              </a:extLst>
            </p:cNvPr>
            <p:cNvCxnSpPr/>
            <p:nvPr/>
          </p:nvCxnSpPr>
          <p:spPr>
            <a:xfrm>
              <a:off x="2972376" y="4200503"/>
              <a:ext cx="88936" cy="0"/>
            </a:xfrm>
            <a:prstGeom prst="straightConnector1">
              <a:avLst/>
            </a:prstGeom>
            <a:ln>
              <a:headEnd type="none" w="med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062FC9EF-B285-60EF-B9F8-05B6C69EA46D}"/>
                </a:ext>
              </a:extLst>
            </p:cNvPr>
            <p:cNvCxnSpPr>
              <a:cxnSpLocks/>
              <a:stCxn id="23" idx="3"/>
              <a:endCxn id="29" idx="1"/>
            </p:cNvCxnSpPr>
            <p:nvPr/>
          </p:nvCxnSpPr>
          <p:spPr>
            <a:xfrm>
              <a:off x="4346230" y="4193872"/>
              <a:ext cx="194215" cy="8834"/>
            </a:xfrm>
            <a:prstGeom prst="straightConnector1">
              <a:avLst/>
            </a:prstGeom>
            <a:ln>
              <a:headEnd type="none" w="med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1299415B-E20A-8D87-0B9E-122B66DCFD2F}"/>
                </a:ext>
              </a:extLst>
            </p:cNvPr>
            <p:cNvCxnSpPr/>
            <p:nvPr/>
          </p:nvCxnSpPr>
          <p:spPr>
            <a:xfrm>
              <a:off x="5830420" y="4209348"/>
              <a:ext cx="88936" cy="0"/>
            </a:xfrm>
            <a:prstGeom prst="straightConnector1">
              <a:avLst/>
            </a:prstGeom>
            <a:ln>
              <a:headEnd type="none" w="med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설명선: 위쪽 화살표 98">
            <a:extLst>
              <a:ext uri="{FF2B5EF4-FFF2-40B4-BE49-F238E27FC236}">
                <a16:creationId xmlns:a16="http://schemas.microsoft.com/office/drawing/2014/main" id="{4B83A6F6-E64A-1BFA-AA71-3C2918B26020}"/>
              </a:ext>
            </a:extLst>
          </p:cNvPr>
          <p:cNvSpPr/>
          <p:nvPr/>
        </p:nvSpPr>
        <p:spPr>
          <a:xfrm>
            <a:off x="7622202" y="2525251"/>
            <a:ext cx="960526" cy="664299"/>
          </a:xfrm>
          <a:prstGeom prst="upArrowCallout">
            <a:avLst/>
          </a:prstGeom>
          <a:solidFill>
            <a:srgbClr val="F4F1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7030A0"/>
                </a:solidFill>
              </a:rPr>
              <a:t>삽입 </a:t>
            </a:r>
            <a:r>
              <a:rPr lang="en-US" altLang="ko-KR" sz="1400" dirty="0">
                <a:solidFill>
                  <a:srgbClr val="7030A0"/>
                </a:solidFill>
              </a:rPr>
              <a:t>98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6C77F5C-9D13-3EB4-5F6D-CC2262E5BF53}"/>
              </a:ext>
            </a:extLst>
          </p:cNvPr>
          <p:cNvGrpSpPr/>
          <p:nvPr/>
        </p:nvGrpSpPr>
        <p:grpSpPr>
          <a:xfrm>
            <a:off x="393741" y="2934882"/>
            <a:ext cx="8467645" cy="1137720"/>
            <a:chOff x="308645" y="3575853"/>
            <a:chExt cx="6902062" cy="726927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E3693E50-8AC6-43B2-23E9-CDD4776E74D2}"/>
                </a:ext>
              </a:extLst>
            </p:cNvPr>
            <p:cNvGrpSpPr/>
            <p:nvPr/>
          </p:nvGrpSpPr>
          <p:grpSpPr>
            <a:xfrm>
              <a:off x="3132517" y="3575853"/>
              <a:ext cx="1283300" cy="200148"/>
              <a:chOff x="1643804" y="4087252"/>
              <a:chExt cx="1283300" cy="200148"/>
            </a:xfrm>
          </p:grpSpPr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A7EC6B43-72CF-DBEE-A7FD-E966467130B0}"/>
                  </a:ext>
                </a:extLst>
              </p:cNvPr>
              <p:cNvGrpSpPr/>
              <p:nvPr/>
            </p:nvGrpSpPr>
            <p:grpSpPr>
              <a:xfrm>
                <a:off x="1681637" y="4111065"/>
                <a:ext cx="342841" cy="152788"/>
                <a:chOff x="3632641" y="494749"/>
                <a:chExt cx="342841" cy="152788"/>
              </a:xfrm>
            </p:grpSpPr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C6867B44-798B-10AB-8B4A-69EA05CDE9A4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20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34568351-34D0-0353-7700-82E4ADEC9BAD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grpSp>
            <p:nvGrpSpPr>
              <p:cNvPr id="182" name="그룹 181">
                <a:extLst>
                  <a:ext uri="{FF2B5EF4-FFF2-40B4-BE49-F238E27FC236}">
                    <a16:creationId xmlns:a16="http://schemas.microsoft.com/office/drawing/2014/main" id="{4BEE7CB8-4BBD-4565-5ABA-4CD401E4239B}"/>
                  </a:ext>
                </a:extLst>
              </p:cNvPr>
              <p:cNvGrpSpPr/>
              <p:nvPr/>
            </p:nvGrpSpPr>
            <p:grpSpPr>
              <a:xfrm>
                <a:off x="1971393" y="4111065"/>
                <a:ext cx="342841" cy="152788"/>
                <a:chOff x="3632641" y="494749"/>
                <a:chExt cx="342841" cy="152788"/>
              </a:xfrm>
            </p:grpSpPr>
            <p:sp>
              <p:nvSpPr>
                <p:cNvPr id="191" name="직사각형 190">
                  <a:extLst>
                    <a:ext uri="{FF2B5EF4-FFF2-40B4-BE49-F238E27FC236}">
                      <a16:creationId xmlns:a16="http://schemas.microsoft.com/office/drawing/2014/main" id="{B472424A-41B2-B465-AD0F-00C452473642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55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직사각형 191">
                  <a:extLst>
                    <a:ext uri="{FF2B5EF4-FFF2-40B4-BE49-F238E27FC236}">
                      <a16:creationId xmlns:a16="http://schemas.microsoft.com/office/drawing/2014/main" id="{F7BA607F-5C22-9E1B-8BDD-E974B4273DDC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grpSp>
            <p:nvGrpSpPr>
              <p:cNvPr id="183" name="그룹 182">
                <a:extLst>
                  <a:ext uri="{FF2B5EF4-FFF2-40B4-BE49-F238E27FC236}">
                    <a16:creationId xmlns:a16="http://schemas.microsoft.com/office/drawing/2014/main" id="{D93FA924-113C-EB0D-39AC-5D73F3F8053A}"/>
                  </a:ext>
                </a:extLst>
              </p:cNvPr>
              <p:cNvGrpSpPr/>
              <p:nvPr/>
            </p:nvGrpSpPr>
            <p:grpSpPr>
              <a:xfrm>
                <a:off x="2261149" y="4111065"/>
                <a:ext cx="342841" cy="152788"/>
                <a:chOff x="3632641" y="494749"/>
                <a:chExt cx="342841" cy="152788"/>
              </a:xfrm>
            </p:grpSpPr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D9DB9B3C-F145-D8D7-3E72-7950C7F3DC17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65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FE6CD51B-1C8B-4FB0-4A6B-2649A9DC288A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9FBB2242-5788-A099-3114-14612F42CB43}"/>
                  </a:ext>
                </a:extLst>
              </p:cNvPr>
              <p:cNvGrpSpPr/>
              <p:nvPr/>
            </p:nvGrpSpPr>
            <p:grpSpPr>
              <a:xfrm>
                <a:off x="2550905" y="4111065"/>
                <a:ext cx="342841" cy="152788"/>
                <a:chOff x="3632641" y="494749"/>
                <a:chExt cx="342841" cy="152788"/>
              </a:xfrm>
            </p:grpSpPr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2CDD14BB-9261-9A80-938A-B3D1DAE3CE83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90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직사각형 187">
                  <a:extLst>
                    <a:ext uri="{FF2B5EF4-FFF2-40B4-BE49-F238E27FC236}">
                      <a16:creationId xmlns:a16="http://schemas.microsoft.com/office/drawing/2014/main" id="{2C95790F-C13C-9C58-6F32-BEFBF9A66A09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4EF6DD96-ECCC-A8C4-BDCF-B2E11F1E06F4}"/>
                  </a:ext>
                </a:extLst>
              </p:cNvPr>
              <p:cNvSpPr/>
              <p:nvPr/>
            </p:nvSpPr>
            <p:spPr>
              <a:xfrm>
                <a:off x="2846434" y="4111065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DA3A8F99-8427-4C20-A499-B6079CD8ADFC}"/>
                  </a:ext>
                </a:extLst>
              </p:cNvPr>
              <p:cNvSpPr/>
              <p:nvPr/>
            </p:nvSpPr>
            <p:spPr>
              <a:xfrm>
                <a:off x="1643804" y="4087252"/>
                <a:ext cx="1283300" cy="2001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EFF98BE-FD88-C375-C1C0-A933BAEC5375}"/>
                </a:ext>
              </a:extLst>
            </p:cNvPr>
            <p:cNvGrpSpPr/>
            <p:nvPr/>
          </p:nvGrpSpPr>
          <p:grpSpPr>
            <a:xfrm>
              <a:off x="346478" y="4117611"/>
              <a:ext cx="342841" cy="152788"/>
              <a:chOff x="3632641" y="494749"/>
              <a:chExt cx="342841" cy="152788"/>
            </a:xfrm>
          </p:grpSpPr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594CFC19-2697-1D70-74BC-332DC8F8AB49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52323746-94AD-311A-D25D-45F769072209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175617A9-7B64-6939-F3D9-5E4C1E8BBFB3}"/>
                </a:ext>
              </a:extLst>
            </p:cNvPr>
            <p:cNvGrpSpPr/>
            <p:nvPr/>
          </p:nvGrpSpPr>
          <p:grpSpPr>
            <a:xfrm>
              <a:off x="636234" y="4117611"/>
              <a:ext cx="342841" cy="152788"/>
              <a:chOff x="3632641" y="494749"/>
              <a:chExt cx="342841" cy="152788"/>
            </a:xfrm>
          </p:grpSpPr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B89C4519-DD70-B564-766C-679DD59FF210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10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82C70EEF-1143-6E31-257B-4DCA28E9B653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7F983930-F18E-7D36-D781-2C12604D2112}"/>
                </a:ext>
              </a:extLst>
            </p:cNvPr>
            <p:cNvGrpSpPr/>
            <p:nvPr/>
          </p:nvGrpSpPr>
          <p:grpSpPr>
            <a:xfrm>
              <a:off x="925990" y="4117611"/>
              <a:ext cx="342841" cy="152788"/>
              <a:chOff x="3632641" y="494749"/>
              <a:chExt cx="342841" cy="152788"/>
            </a:xfrm>
          </p:grpSpPr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49B8C446-6D4A-47EA-FCDA-725DC12B9819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15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ED431484-A526-2E39-C0FF-6EB76710DCD9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4D9AC5B5-2A8F-42A3-5AEA-D069D8655141}"/>
                </a:ext>
              </a:extLst>
            </p:cNvPr>
            <p:cNvGrpSpPr/>
            <p:nvPr/>
          </p:nvGrpSpPr>
          <p:grpSpPr>
            <a:xfrm>
              <a:off x="1215746" y="4117611"/>
              <a:ext cx="342841" cy="152788"/>
              <a:chOff x="3632641" y="494749"/>
              <a:chExt cx="342841" cy="152788"/>
            </a:xfrm>
          </p:grpSpPr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A4850B4C-A813-69D5-026F-6B41A4F98DDF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20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721A7B30-66E8-FB49-415C-E770DEAB22AA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9E86A4A-857D-B933-867E-796BA8626C08}"/>
                </a:ext>
              </a:extLst>
            </p:cNvPr>
            <p:cNvSpPr/>
            <p:nvPr/>
          </p:nvSpPr>
          <p:spPr>
            <a:xfrm>
              <a:off x="1511275" y="4117611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3E77A6C-22EA-5B30-1DCD-D23D43CFD972}"/>
                </a:ext>
              </a:extLst>
            </p:cNvPr>
            <p:cNvSpPr/>
            <p:nvPr/>
          </p:nvSpPr>
          <p:spPr>
            <a:xfrm>
              <a:off x="308645" y="4093798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A6256363-59B3-27D2-B7BC-A8DEE4E8616E}"/>
                </a:ext>
              </a:extLst>
            </p:cNvPr>
            <p:cNvGrpSpPr/>
            <p:nvPr/>
          </p:nvGrpSpPr>
          <p:grpSpPr>
            <a:xfrm>
              <a:off x="1718714" y="4117611"/>
              <a:ext cx="342841" cy="152788"/>
              <a:chOff x="3632641" y="494749"/>
              <a:chExt cx="342841" cy="152788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9E6D9376-796A-E63F-3525-B7E93FF2D2FE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40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5A6DF64E-F868-6EB0-C94E-C51135D9FE11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5939A0E7-116F-C930-7DAB-E875EA5E7670}"/>
                </a:ext>
              </a:extLst>
            </p:cNvPr>
            <p:cNvGrpSpPr/>
            <p:nvPr/>
          </p:nvGrpSpPr>
          <p:grpSpPr>
            <a:xfrm>
              <a:off x="2008470" y="4117611"/>
              <a:ext cx="342841" cy="152788"/>
              <a:chOff x="3632641" y="494749"/>
              <a:chExt cx="342841" cy="152788"/>
            </a:xfrm>
          </p:grpSpPr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240E7313-1E16-2D2B-67A5-7D8F31F139DE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45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E85B9366-946C-4898-9189-F1B0FABE2873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DE337F0F-3AC8-8024-0645-A7544553123B}"/>
                </a:ext>
              </a:extLst>
            </p:cNvPr>
            <p:cNvGrpSpPr/>
            <p:nvPr/>
          </p:nvGrpSpPr>
          <p:grpSpPr>
            <a:xfrm>
              <a:off x="2298226" y="4117611"/>
              <a:ext cx="342841" cy="152788"/>
              <a:chOff x="3632641" y="494749"/>
              <a:chExt cx="342841" cy="152788"/>
            </a:xfrm>
          </p:grpSpPr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FFC0C668-8538-E1A7-1307-7A876E226AE6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50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C750B289-6FC5-0719-D4C3-F2B3290D1C8F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87BFA9BA-91F5-72DE-999C-47C36EA1B9A1}"/>
                </a:ext>
              </a:extLst>
            </p:cNvPr>
            <p:cNvGrpSpPr/>
            <p:nvPr/>
          </p:nvGrpSpPr>
          <p:grpSpPr>
            <a:xfrm>
              <a:off x="2587982" y="4117611"/>
              <a:ext cx="342841" cy="152788"/>
              <a:chOff x="3632641" y="494749"/>
              <a:chExt cx="342841" cy="152788"/>
            </a:xfrm>
          </p:grpSpPr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76C8C1D5-E9DD-4668-525B-E78A719543DD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55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C1083387-58D7-E85D-9AFD-F2DE56FDE3D9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4F5D493-8654-E34A-055A-3B86EC866ED3}"/>
                </a:ext>
              </a:extLst>
            </p:cNvPr>
            <p:cNvSpPr/>
            <p:nvPr/>
          </p:nvSpPr>
          <p:spPr>
            <a:xfrm>
              <a:off x="2883511" y="4117611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ECB5F95-206A-24CD-1B4C-D5A44DCB67C6}"/>
                </a:ext>
              </a:extLst>
            </p:cNvPr>
            <p:cNvSpPr/>
            <p:nvPr/>
          </p:nvSpPr>
          <p:spPr>
            <a:xfrm>
              <a:off x="1680881" y="4093798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D4949C5A-A560-1F24-D1DA-6E89645B9138}"/>
                </a:ext>
              </a:extLst>
            </p:cNvPr>
            <p:cNvGrpSpPr/>
            <p:nvPr/>
          </p:nvGrpSpPr>
          <p:grpSpPr>
            <a:xfrm>
              <a:off x="3100763" y="4117611"/>
              <a:ext cx="342841" cy="152788"/>
              <a:chOff x="3632641" y="494749"/>
              <a:chExt cx="342841" cy="152788"/>
            </a:xfrm>
          </p:grpSpPr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CB3E30F8-E898-56A8-F6C5-2C20CA20DF66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60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4608343B-F327-F4D5-D6B1-CF03B318C59E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492CEBC2-6F00-B959-5FBD-2C248D479A8D}"/>
                </a:ext>
              </a:extLst>
            </p:cNvPr>
            <p:cNvGrpSpPr/>
            <p:nvPr/>
          </p:nvGrpSpPr>
          <p:grpSpPr>
            <a:xfrm>
              <a:off x="3390519" y="4117611"/>
              <a:ext cx="342841" cy="152788"/>
              <a:chOff x="3632641" y="494749"/>
              <a:chExt cx="342841" cy="152788"/>
            </a:xfrm>
          </p:grpSpPr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4DA94D75-A936-4D38-ED3B-60DAC64BC257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65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CDC03CDF-BAA4-5E83-D65F-15EC74C9DF4F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9054E793-D8A9-772D-BA36-A89F6F4F2B2A}"/>
                </a:ext>
              </a:extLst>
            </p:cNvPr>
            <p:cNvGrpSpPr/>
            <p:nvPr/>
          </p:nvGrpSpPr>
          <p:grpSpPr>
            <a:xfrm>
              <a:off x="3680275" y="4117611"/>
              <a:ext cx="342841" cy="152788"/>
              <a:chOff x="3632641" y="494749"/>
              <a:chExt cx="342841" cy="152788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9112B172-49EE-2103-6886-AF268801B465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825A5A79-B078-7926-4807-520C9A0C9A1A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7AFEBDA6-4CF1-6A01-EC41-18AE72D6B71A}"/>
                </a:ext>
              </a:extLst>
            </p:cNvPr>
            <p:cNvGrpSpPr/>
            <p:nvPr/>
          </p:nvGrpSpPr>
          <p:grpSpPr>
            <a:xfrm>
              <a:off x="3970031" y="4117611"/>
              <a:ext cx="342841" cy="152788"/>
              <a:chOff x="3632641" y="494749"/>
              <a:chExt cx="342841" cy="152788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DB9D2A1D-2331-F17A-5BA4-EA0934F3243D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2BB20726-142E-79CB-3064-854314F31CA1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4CAD086-C9F1-B2FE-559C-A8F9CAF5509D}"/>
                </a:ext>
              </a:extLst>
            </p:cNvPr>
            <p:cNvSpPr/>
            <p:nvPr/>
          </p:nvSpPr>
          <p:spPr>
            <a:xfrm>
              <a:off x="4265560" y="4117611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0AD6EF73-BD4D-66FA-3168-896813DD9796}"/>
                </a:ext>
              </a:extLst>
            </p:cNvPr>
            <p:cNvSpPr/>
            <p:nvPr/>
          </p:nvSpPr>
          <p:spPr>
            <a:xfrm>
              <a:off x="3062930" y="4093798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3AF16B21-F209-7342-45C5-328A2F93A7C9}"/>
                </a:ext>
              </a:extLst>
            </p:cNvPr>
            <p:cNvGrpSpPr/>
            <p:nvPr/>
          </p:nvGrpSpPr>
          <p:grpSpPr>
            <a:xfrm>
              <a:off x="4578278" y="4126445"/>
              <a:ext cx="342841" cy="152788"/>
              <a:chOff x="3632641" y="494749"/>
              <a:chExt cx="342841" cy="152788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182F06A4-B2E7-3D59-3382-2224DAFF4E67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80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D758A982-D1FE-8996-E1BA-84174D1AE502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87221085-063B-ADA7-6A68-267C842C1726}"/>
                </a:ext>
              </a:extLst>
            </p:cNvPr>
            <p:cNvGrpSpPr/>
            <p:nvPr/>
          </p:nvGrpSpPr>
          <p:grpSpPr>
            <a:xfrm>
              <a:off x="4868034" y="4126445"/>
              <a:ext cx="342841" cy="152788"/>
              <a:chOff x="3632641" y="494749"/>
              <a:chExt cx="342841" cy="152788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EDE48082-74FF-51B1-D63D-5782FBCAD89C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85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FCE5D92D-99C8-7FB7-8B2C-F431FF617717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A5F13BFC-2036-C3E2-44E4-ACDFB6592E11}"/>
                </a:ext>
              </a:extLst>
            </p:cNvPr>
            <p:cNvGrpSpPr/>
            <p:nvPr/>
          </p:nvGrpSpPr>
          <p:grpSpPr>
            <a:xfrm>
              <a:off x="5157790" y="4126445"/>
              <a:ext cx="342841" cy="152788"/>
              <a:chOff x="3632641" y="494749"/>
              <a:chExt cx="342841" cy="152788"/>
            </a:xfrm>
          </p:grpSpPr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CC00B560-18FA-E86E-0A40-2DD4876F8840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90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56715B09-1017-E72C-0610-F4036524662D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01C9DA71-8260-0EA4-761E-A5667412E05B}"/>
                </a:ext>
              </a:extLst>
            </p:cNvPr>
            <p:cNvGrpSpPr/>
            <p:nvPr/>
          </p:nvGrpSpPr>
          <p:grpSpPr>
            <a:xfrm>
              <a:off x="5447546" y="4126445"/>
              <a:ext cx="342841" cy="152788"/>
              <a:chOff x="3632641" y="494749"/>
              <a:chExt cx="342841" cy="152788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22817D3E-8AD0-D94D-AA16-AC27C47C3478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BB1A85CA-29E3-54BC-A95E-BBC1DEE501F1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F9F672B7-7438-6041-EE0A-938FE58064AA}"/>
                </a:ext>
              </a:extLst>
            </p:cNvPr>
            <p:cNvSpPr/>
            <p:nvPr/>
          </p:nvSpPr>
          <p:spPr>
            <a:xfrm>
              <a:off x="5743075" y="4126445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794D1873-FC21-56F3-33B2-6E305B146E41}"/>
                </a:ext>
              </a:extLst>
            </p:cNvPr>
            <p:cNvSpPr/>
            <p:nvPr/>
          </p:nvSpPr>
          <p:spPr>
            <a:xfrm>
              <a:off x="4540445" y="4102632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62AC8220-425A-6657-A7BC-D55AFEEB5F55}"/>
                </a:ext>
              </a:extLst>
            </p:cNvPr>
            <p:cNvGrpSpPr/>
            <p:nvPr/>
          </p:nvGrpSpPr>
          <p:grpSpPr>
            <a:xfrm>
              <a:off x="5965240" y="4117611"/>
              <a:ext cx="342841" cy="152788"/>
              <a:chOff x="3632641" y="494749"/>
              <a:chExt cx="342841" cy="152788"/>
            </a:xfrm>
          </p:grpSpPr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F6DB0A27-235C-D74E-A771-2AA41D966D41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95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7600CC1E-32C2-C148-6F11-9140D165EFD8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EABCAB84-825D-C747-115E-CE00178A9569}"/>
                </a:ext>
              </a:extLst>
            </p:cNvPr>
            <p:cNvGrpSpPr/>
            <p:nvPr/>
          </p:nvGrpSpPr>
          <p:grpSpPr>
            <a:xfrm>
              <a:off x="6254996" y="4117611"/>
              <a:ext cx="342841" cy="152788"/>
              <a:chOff x="3632641" y="494749"/>
              <a:chExt cx="342841" cy="152788"/>
            </a:xfrm>
          </p:grpSpPr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787780F0-F600-5207-23DC-931092F5F2DD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97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B3A4DC18-5733-1645-9EAD-8C65527252C2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1A861FAA-6610-5AEE-F1C1-DF90CDF3D673}"/>
                </a:ext>
              </a:extLst>
            </p:cNvPr>
            <p:cNvGrpSpPr/>
            <p:nvPr/>
          </p:nvGrpSpPr>
          <p:grpSpPr>
            <a:xfrm>
              <a:off x="6544752" y="4117611"/>
              <a:ext cx="342841" cy="152788"/>
              <a:chOff x="3632641" y="494749"/>
              <a:chExt cx="342841" cy="152788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2225696-D882-7FF4-6FA9-FD6C1D99582D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98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9A230EA5-9AC4-6172-9F18-770329D52EF9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AA3B2AA7-A093-457B-C32A-79B547F14E15}"/>
                </a:ext>
              </a:extLst>
            </p:cNvPr>
            <p:cNvGrpSpPr/>
            <p:nvPr/>
          </p:nvGrpSpPr>
          <p:grpSpPr>
            <a:xfrm>
              <a:off x="6834508" y="4117611"/>
              <a:ext cx="342841" cy="152788"/>
              <a:chOff x="3632641" y="494749"/>
              <a:chExt cx="342841" cy="152788"/>
            </a:xfrm>
          </p:grpSpPr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DB8E6912-52BA-78B3-6065-D3E4FB7BC212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99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FB326091-06DE-4442-FDF5-5C894B0C4A26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A540E60E-4899-A1EA-DEB4-C709F038E25F}"/>
                </a:ext>
              </a:extLst>
            </p:cNvPr>
            <p:cNvSpPr/>
            <p:nvPr/>
          </p:nvSpPr>
          <p:spPr>
            <a:xfrm>
              <a:off x="7130037" y="4117611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8E0BA552-4FF2-399B-9CF0-7DEDD21A59DA}"/>
                </a:ext>
              </a:extLst>
            </p:cNvPr>
            <p:cNvSpPr/>
            <p:nvPr/>
          </p:nvSpPr>
          <p:spPr>
            <a:xfrm>
              <a:off x="5927407" y="4093798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565134D9-90FE-F5C3-8BCF-2499BBE71596}"/>
                </a:ext>
              </a:extLst>
            </p:cNvPr>
            <p:cNvCxnSpPr>
              <a:cxnSpLocks/>
              <a:stCxn id="194" idx="2"/>
            </p:cNvCxnSpPr>
            <p:nvPr/>
          </p:nvCxnSpPr>
          <p:spPr>
            <a:xfrm flipH="1">
              <a:off x="447149" y="3752454"/>
              <a:ext cx="2747428" cy="317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90D0E6AC-3535-998E-C38A-8A03F85EF542}"/>
                </a:ext>
              </a:extLst>
            </p:cNvPr>
            <p:cNvCxnSpPr>
              <a:cxnSpLocks/>
              <a:stCxn id="192" idx="2"/>
            </p:cNvCxnSpPr>
            <p:nvPr/>
          </p:nvCxnSpPr>
          <p:spPr>
            <a:xfrm flipH="1">
              <a:off x="1901202" y="3752454"/>
              <a:ext cx="1583131" cy="3413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2FC0B3E3-A88A-A145-BDB4-E3A753058C32}"/>
                </a:ext>
              </a:extLst>
            </p:cNvPr>
            <p:cNvCxnSpPr>
              <a:cxnSpLocks/>
              <a:stCxn id="190" idx="2"/>
            </p:cNvCxnSpPr>
            <p:nvPr/>
          </p:nvCxnSpPr>
          <p:spPr>
            <a:xfrm flipH="1">
              <a:off x="3164351" y="3752454"/>
              <a:ext cx="609738" cy="326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3148C6B3-08B9-EE79-A26D-32DF688EFB69}"/>
                </a:ext>
              </a:extLst>
            </p:cNvPr>
            <p:cNvCxnSpPr>
              <a:cxnSpLocks/>
              <a:stCxn id="188" idx="3"/>
            </p:cNvCxnSpPr>
            <p:nvPr/>
          </p:nvCxnSpPr>
          <p:spPr>
            <a:xfrm>
              <a:off x="4086704" y="3676060"/>
              <a:ext cx="617198" cy="4177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B880A64E-E058-FEF8-05F2-102A44BB8685}"/>
                </a:ext>
              </a:extLst>
            </p:cNvPr>
            <p:cNvCxnSpPr>
              <a:cxnSpLocks/>
              <a:stCxn id="185" idx="1"/>
            </p:cNvCxnSpPr>
            <p:nvPr/>
          </p:nvCxnSpPr>
          <p:spPr>
            <a:xfrm>
              <a:off x="4335147" y="3676060"/>
              <a:ext cx="1621978" cy="4177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E2118263-A061-3A16-84CE-ED50BC5E2D64}"/>
                </a:ext>
              </a:extLst>
            </p:cNvPr>
            <p:cNvCxnSpPr>
              <a:stCxn id="107" idx="3"/>
              <a:endCxn id="113" idx="1"/>
            </p:cNvCxnSpPr>
            <p:nvPr/>
          </p:nvCxnSpPr>
          <p:spPr>
            <a:xfrm>
              <a:off x="1591945" y="4193872"/>
              <a:ext cx="88936" cy="0"/>
            </a:xfrm>
            <a:prstGeom prst="straightConnector1">
              <a:avLst/>
            </a:prstGeom>
            <a:ln>
              <a:headEnd type="none" w="med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8FC62FA3-9947-998A-0D40-39F9C429086B}"/>
                </a:ext>
              </a:extLst>
            </p:cNvPr>
            <p:cNvCxnSpPr/>
            <p:nvPr/>
          </p:nvCxnSpPr>
          <p:spPr>
            <a:xfrm>
              <a:off x="2972376" y="4200503"/>
              <a:ext cx="88936" cy="0"/>
            </a:xfrm>
            <a:prstGeom prst="straightConnector1">
              <a:avLst/>
            </a:prstGeom>
            <a:ln>
              <a:headEnd type="none" w="med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A08E962F-6412-374B-2EC2-8247E8CCC483}"/>
                </a:ext>
              </a:extLst>
            </p:cNvPr>
            <p:cNvCxnSpPr>
              <a:cxnSpLocks/>
              <a:stCxn id="119" idx="3"/>
              <a:endCxn id="125" idx="1"/>
            </p:cNvCxnSpPr>
            <p:nvPr/>
          </p:nvCxnSpPr>
          <p:spPr>
            <a:xfrm>
              <a:off x="4346230" y="4193872"/>
              <a:ext cx="194215" cy="8834"/>
            </a:xfrm>
            <a:prstGeom prst="straightConnector1">
              <a:avLst/>
            </a:prstGeom>
            <a:ln>
              <a:headEnd type="none" w="med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23A74903-B210-59FD-3586-C4A17219EAFA}"/>
                </a:ext>
              </a:extLst>
            </p:cNvPr>
            <p:cNvCxnSpPr/>
            <p:nvPr/>
          </p:nvCxnSpPr>
          <p:spPr>
            <a:xfrm>
              <a:off x="5830420" y="4209348"/>
              <a:ext cx="88936" cy="0"/>
            </a:xfrm>
            <a:prstGeom prst="straightConnector1">
              <a:avLst/>
            </a:prstGeom>
            <a:ln>
              <a:headEnd type="none" w="med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설명선: 위쪽 화살표 194">
            <a:extLst>
              <a:ext uri="{FF2B5EF4-FFF2-40B4-BE49-F238E27FC236}">
                <a16:creationId xmlns:a16="http://schemas.microsoft.com/office/drawing/2014/main" id="{BE939CFC-6ABB-BAD5-F6D8-DAAB8794B025}"/>
              </a:ext>
            </a:extLst>
          </p:cNvPr>
          <p:cNvSpPr/>
          <p:nvPr/>
        </p:nvSpPr>
        <p:spPr>
          <a:xfrm>
            <a:off x="806808" y="4041296"/>
            <a:ext cx="1490056" cy="664299"/>
          </a:xfrm>
          <a:prstGeom prst="upArrowCallout">
            <a:avLst/>
          </a:prstGeom>
          <a:solidFill>
            <a:srgbClr val="F4F1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7030A0"/>
                </a:solidFill>
              </a:rPr>
              <a:t>삽입 </a:t>
            </a:r>
            <a:r>
              <a:rPr lang="en-US" altLang="ko-KR" sz="1200" dirty="0">
                <a:solidFill>
                  <a:srgbClr val="7030A0"/>
                </a:solidFill>
              </a:rPr>
              <a:t>17</a:t>
            </a:r>
          </a:p>
          <a:p>
            <a:pPr algn="ctr"/>
            <a:r>
              <a:rPr lang="ko-KR" altLang="en-US" sz="1200" dirty="0" err="1">
                <a:solidFill>
                  <a:srgbClr val="7030A0"/>
                </a:solidFill>
              </a:rPr>
              <a:t>오버플로우</a:t>
            </a:r>
            <a:r>
              <a:rPr lang="en-US" altLang="ko-KR" sz="1200" dirty="0">
                <a:solidFill>
                  <a:srgbClr val="7030A0"/>
                </a:solidFill>
              </a:rPr>
              <a:t>-&gt;</a:t>
            </a:r>
            <a:r>
              <a:rPr lang="ko-KR" altLang="en-US" sz="1200" dirty="0">
                <a:solidFill>
                  <a:srgbClr val="7030A0"/>
                </a:solidFill>
              </a:rPr>
              <a:t>분할</a:t>
            </a:r>
            <a:endParaRPr lang="en-US" altLang="ko-KR" sz="1200" dirty="0">
              <a:solidFill>
                <a:srgbClr val="7030A0"/>
              </a:solidFill>
            </a:endParaRPr>
          </a:p>
        </p:txBody>
      </p:sp>
      <p:grpSp>
        <p:nvGrpSpPr>
          <p:cNvPr id="338" name="그룹 337">
            <a:extLst>
              <a:ext uri="{FF2B5EF4-FFF2-40B4-BE49-F238E27FC236}">
                <a16:creationId xmlns:a16="http://schemas.microsoft.com/office/drawing/2014/main" id="{58576997-A8B9-319B-3A93-509756F7BC1A}"/>
              </a:ext>
            </a:extLst>
          </p:cNvPr>
          <p:cNvGrpSpPr/>
          <p:nvPr/>
        </p:nvGrpSpPr>
        <p:grpSpPr>
          <a:xfrm>
            <a:off x="270360" y="4291228"/>
            <a:ext cx="8694128" cy="2388835"/>
            <a:chOff x="270360" y="4291228"/>
            <a:chExt cx="8694128" cy="2388835"/>
          </a:xfrm>
        </p:grpSpPr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A5FF39C0-9205-3468-B1DC-FC30E0170222}"/>
                </a:ext>
              </a:extLst>
            </p:cNvPr>
            <p:cNvGrpSpPr/>
            <p:nvPr/>
          </p:nvGrpSpPr>
          <p:grpSpPr>
            <a:xfrm>
              <a:off x="351553" y="4509154"/>
              <a:ext cx="8612935" cy="1786337"/>
              <a:chOff x="945327" y="2630674"/>
              <a:chExt cx="8269385" cy="1192714"/>
            </a:xfrm>
          </p:grpSpPr>
          <p:grpSp>
            <p:nvGrpSpPr>
              <p:cNvPr id="197" name="그룹 196">
                <a:extLst>
                  <a:ext uri="{FF2B5EF4-FFF2-40B4-BE49-F238E27FC236}">
                    <a16:creationId xmlns:a16="http://schemas.microsoft.com/office/drawing/2014/main" id="{274AC8AA-D6DD-8DC3-FD77-3F06DE5F0057}"/>
                  </a:ext>
                </a:extLst>
              </p:cNvPr>
              <p:cNvGrpSpPr/>
              <p:nvPr/>
            </p:nvGrpSpPr>
            <p:grpSpPr>
              <a:xfrm>
                <a:off x="4471315" y="2654487"/>
                <a:ext cx="342841" cy="152788"/>
                <a:chOff x="3632641" y="494749"/>
                <a:chExt cx="342841" cy="152788"/>
              </a:xfrm>
            </p:grpSpPr>
            <p:sp>
              <p:nvSpPr>
                <p:cNvPr id="334" name="직사각형 333">
                  <a:extLst>
                    <a:ext uri="{FF2B5EF4-FFF2-40B4-BE49-F238E27FC236}">
                      <a16:creationId xmlns:a16="http://schemas.microsoft.com/office/drawing/2014/main" id="{C3D5D1C1-A15E-C5BB-9C0A-308F6B8B760E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55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id="{0B615873-8B37-A5DA-3A21-6AEC7CA2E10F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8" name="그룹 197">
                <a:extLst>
                  <a:ext uri="{FF2B5EF4-FFF2-40B4-BE49-F238E27FC236}">
                    <a16:creationId xmlns:a16="http://schemas.microsoft.com/office/drawing/2014/main" id="{B3F6B35A-D912-2E5B-C48B-864314E9728A}"/>
                  </a:ext>
                </a:extLst>
              </p:cNvPr>
              <p:cNvGrpSpPr/>
              <p:nvPr/>
            </p:nvGrpSpPr>
            <p:grpSpPr>
              <a:xfrm>
                <a:off x="4761071" y="2654487"/>
                <a:ext cx="342841" cy="152788"/>
                <a:chOff x="3632641" y="494749"/>
                <a:chExt cx="342841" cy="152788"/>
              </a:xfrm>
            </p:grpSpPr>
            <p:sp>
              <p:nvSpPr>
                <p:cNvPr id="332" name="직사각형 331">
                  <a:extLst>
                    <a:ext uri="{FF2B5EF4-FFF2-40B4-BE49-F238E27FC236}">
                      <a16:creationId xmlns:a16="http://schemas.microsoft.com/office/drawing/2014/main" id="{BE135654-93EA-22F4-39BC-10C6FC232C70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직사각형 332">
                  <a:extLst>
                    <a:ext uri="{FF2B5EF4-FFF2-40B4-BE49-F238E27FC236}">
                      <a16:creationId xmlns:a16="http://schemas.microsoft.com/office/drawing/2014/main" id="{A30BFC47-6359-8F9C-7674-1AE9CEA9AA59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B86AF360-5316-FD23-FA4D-EB8AC4D2A5B8}"/>
                  </a:ext>
                </a:extLst>
              </p:cNvPr>
              <p:cNvGrpSpPr/>
              <p:nvPr/>
            </p:nvGrpSpPr>
            <p:grpSpPr>
              <a:xfrm>
                <a:off x="5050827" y="2654487"/>
                <a:ext cx="342841" cy="152788"/>
                <a:chOff x="3632641" y="494749"/>
                <a:chExt cx="342841" cy="152788"/>
              </a:xfrm>
            </p:grpSpPr>
            <p:sp>
              <p:nvSpPr>
                <p:cNvPr id="330" name="직사각형 329">
                  <a:extLst>
                    <a:ext uri="{FF2B5EF4-FFF2-40B4-BE49-F238E27FC236}">
                      <a16:creationId xmlns:a16="http://schemas.microsoft.com/office/drawing/2014/main" id="{44BC437E-ECB5-1C8C-35CA-B183B76670B4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1EAC6E35-F3D4-F94A-B0DD-7A2A571EAD1C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0" name="그룹 199">
                <a:extLst>
                  <a:ext uri="{FF2B5EF4-FFF2-40B4-BE49-F238E27FC236}">
                    <a16:creationId xmlns:a16="http://schemas.microsoft.com/office/drawing/2014/main" id="{267EC58E-5B0F-D7CC-F366-5DAEA96AA635}"/>
                  </a:ext>
                </a:extLst>
              </p:cNvPr>
              <p:cNvGrpSpPr/>
              <p:nvPr/>
            </p:nvGrpSpPr>
            <p:grpSpPr>
              <a:xfrm>
                <a:off x="5340583" y="2654487"/>
                <a:ext cx="342841" cy="152788"/>
                <a:chOff x="3632641" y="494749"/>
                <a:chExt cx="342841" cy="152788"/>
              </a:xfrm>
            </p:grpSpPr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id="{3D6B42DE-ABAD-3416-BD79-64EDB3EE3EC2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6D7FD64F-65B1-CA0F-0884-1A663DB6613C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2A453C06-9C75-865E-283D-835C8C8B109E}"/>
                  </a:ext>
                </a:extLst>
              </p:cNvPr>
              <p:cNvSpPr/>
              <p:nvPr/>
            </p:nvSpPr>
            <p:spPr>
              <a:xfrm>
                <a:off x="5636112" y="2654487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DB386658-FE33-E044-849B-F7D1F3799960}"/>
                  </a:ext>
                </a:extLst>
              </p:cNvPr>
              <p:cNvSpPr/>
              <p:nvPr/>
            </p:nvSpPr>
            <p:spPr>
              <a:xfrm>
                <a:off x="4433482" y="2630674"/>
                <a:ext cx="1283300" cy="2001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3" name="그룹 202">
                <a:extLst>
                  <a:ext uri="{FF2B5EF4-FFF2-40B4-BE49-F238E27FC236}">
                    <a16:creationId xmlns:a16="http://schemas.microsoft.com/office/drawing/2014/main" id="{C448DDE9-45C7-D055-B7FF-22018A092001}"/>
                  </a:ext>
                </a:extLst>
              </p:cNvPr>
              <p:cNvGrpSpPr/>
              <p:nvPr/>
            </p:nvGrpSpPr>
            <p:grpSpPr>
              <a:xfrm>
                <a:off x="2300436" y="3175786"/>
                <a:ext cx="342841" cy="152788"/>
                <a:chOff x="3632641" y="494749"/>
                <a:chExt cx="342841" cy="152788"/>
              </a:xfrm>
            </p:grpSpPr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AF6CE732-36E5-1C97-C6AC-DFE63E64C278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15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7" name="직사각형 326">
                  <a:extLst>
                    <a:ext uri="{FF2B5EF4-FFF2-40B4-BE49-F238E27FC236}">
                      <a16:creationId xmlns:a16="http://schemas.microsoft.com/office/drawing/2014/main" id="{7F26CC5A-2477-2591-C1B7-0B8F342C3A92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4" name="그룹 203">
                <a:extLst>
                  <a:ext uri="{FF2B5EF4-FFF2-40B4-BE49-F238E27FC236}">
                    <a16:creationId xmlns:a16="http://schemas.microsoft.com/office/drawing/2014/main" id="{D404A201-B208-B386-1331-7EFF8A7C7E7E}"/>
                  </a:ext>
                </a:extLst>
              </p:cNvPr>
              <p:cNvGrpSpPr/>
              <p:nvPr/>
            </p:nvGrpSpPr>
            <p:grpSpPr>
              <a:xfrm>
                <a:off x="2590192" y="3175786"/>
                <a:ext cx="342841" cy="152788"/>
                <a:chOff x="3632641" y="494749"/>
                <a:chExt cx="342841" cy="152788"/>
              </a:xfrm>
            </p:grpSpPr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BAE068F7-6AE5-34BE-0FF7-E1C950414CFF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20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id="{8D2F3691-834A-A9C8-DE54-D9E790837AAF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5" name="그룹 204">
                <a:extLst>
                  <a:ext uri="{FF2B5EF4-FFF2-40B4-BE49-F238E27FC236}">
                    <a16:creationId xmlns:a16="http://schemas.microsoft.com/office/drawing/2014/main" id="{2519029E-A5B7-D600-6F50-0F0538BD0E19}"/>
                  </a:ext>
                </a:extLst>
              </p:cNvPr>
              <p:cNvGrpSpPr/>
              <p:nvPr/>
            </p:nvGrpSpPr>
            <p:grpSpPr>
              <a:xfrm>
                <a:off x="2879948" y="3175786"/>
                <a:ext cx="342841" cy="152788"/>
                <a:chOff x="3632641" y="494749"/>
                <a:chExt cx="342841" cy="152788"/>
              </a:xfrm>
            </p:grpSpPr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A5387676-3A2C-3F43-E488-BE18EF56A18C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5D49E302-CF45-24DE-78C6-9384A1D7AE02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EA42B6A1-E2F8-8F66-3473-5D7351903BFE}"/>
                  </a:ext>
                </a:extLst>
              </p:cNvPr>
              <p:cNvGrpSpPr/>
              <p:nvPr/>
            </p:nvGrpSpPr>
            <p:grpSpPr>
              <a:xfrm>
                <a:off x="3169704" y="3175786"/>
                <a:ext cx="342841" cy="152788"/>
                <a:chOff x="3632641" y="494749"/>
                <a:chExt cx="342841" cy="152788"/>
              </a:xfrm>
            </p:grpSpPr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29ABD2A3-4917-802D-1954-B93F9D321319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직사각형 320">
                  <a:extLst>
                    <a:ext uri="{FF2B5EF4-FFF2-40B4-BE49-F238E27FC236}">
                      <a16:creationId xmlns:a16="http://schemas.microsoft.com/office/drawing/2014/main" id="{CFB79CE7-C017-6C85-3BCC-8496C0226D15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EE702DAB-0ECF-7E5F-6203-B6A1B0BB53E9}"/>
                  </a:ext>
                </a:extLst>
              </p:cNvPr>
              <p:cNvSpPr/>
              <p:nvPr/>
            </p:nvSpPr>
            <p:spPr>
              <a:xfrm>
                <a:off x="3465233" y="3175786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57AAF5D7-FBCE-7F65-AB75-AA5D464D067E}"/>
                  </a:ext>
                </a:extLst>
              </p:cNvPr>
              <p:cNvSpPr/>
              <p:nvPr/>
            </p:nvSpPr>
            <p:spPr>
              <a:xfrm>
                <a:off x="2262603" y="3151973"/>
                <a:ext cx="1283300" cy="2001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457A3FDE-05DE-F369-CEC0-98E4BD06DDEC}"/>
                  </a:ext>
                </a:extLst>
              </p:cNvPr>
              <p:cNvGrpSpPr/>
              <p:nvPr/>
            </p:nvGrpSpPr>
            <p:grpSpPr>
              <a:xfrm>
                <a:off x="983160" y="3638219"/>
                <a:ext cx="342841" cy="152788"/>
                <a:chOff x="3632641" y="494749"/>
                <a:chExt cx="342841" cy="152788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D8F6393B-5C85-8CE3-2DDD-823A550A5431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:a16="http://schemas.microsoft.com/office/drawing/2014/main" id="{E8133216-8020-EF33-2FA4-D3E58886EA55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0F334E63-4F54-A553-40B3-6AF9FAFF626D}"/>
                  </a:ext>
                </a:extLst>
              </p:cNvPr>
              <p:cNvGrpSpPr/>
              <p:nvPr/>
            </p:nvGrpSpPr>
            <p:grpSpPr>
              <a:xfrm>
                <a:off x="1272916" y="3638219"/>
                <a:ext cx="342841" cy="152788"/>
                <a:chOff x="3632641" y="494749"/>
                <a:chExt cx="342841" cy="152788"/>
              </a:xfrm>
            </p:grpSpPr>
            <p:sp>
              <p:nvSpPr>
                <p:cNvPr id="316" name="직사각형 315">
                  <a:extLst>
                    <a:ext uri="{FF2B5EF4-FFF2-40B4-BE49-F238E27FC236}">
                      <a16:creationId xmlns:a16="http://schemas.microsoft.com/office/drawing/2014/main" id="{11A0058E-B7D9-B94F-0E51-50AEA587E176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10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7" name="직사각형 316">
                  <a:extLst>
                    <a:ext uri="{FF2B5EF4-FFF2-40B4-BE49-F238E27FC236}">
                      <a16:creationId xmlns:a16="http://schemas.microsoft.com/office/drawing/2014/main" id="{09134236-1DA2-BC78-B2F7-F7B83AD66091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6F181D1A-3E35-AADA-1463-A13FF1537BF6}"/>
                  </a:ext>
                </a:extLst>
              </p:cNvPr>
              <p:cNvGrpSpPr/>
              <p:nvPr/>
            </p:nvGrpSpPr>
            <p:grpSpPr>
              <a:xfrm>
                <a:off x="1562672" y="3638219"/>
                <a:ext cx="342841" cy="152788"/>
                <a:chOff x="3632641" y="494749"/>
                <a:chExt cx="342841" cy="152788"/>
              </a:xfrm>
            </p:grpSpPr>
            <p:sp>
              <p:nvSpPr>
                <p:cNvPr id="314" name="직사각형 313">
                  <a:extLst>
                    <a:ext uri="{FF2B5EF4-FFF2-40B4-BE49-F238E27FC236}">
                      <a16:creationId xmlns:a16="http://schemas.microsoft.com/office/drawing/2014/main" id="{46485010-4852-0FB8-258B-BBD5E3398E54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15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5" name="직사각형 314">
                  <a:extLst>
                    <a:ext uri="{FF2B5EF4-FFF2-40B4-BE49-F238E27FC236}">
                      <a16:creationId xmlns:a16="http://schemas.microsoft.com/office/drawing/2014/main" id="{63DA1DF2-198B-64C6-8C78-CF7A58029C4A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61E35A0C-594C-2CD2-586B-3B7409157059}"/>
                  </a:ext>
                </a:extLst>
              </p:cNvPr>
              <p:cNvGrpSpPr/>
              <p:nvPr/>
            </p:nvGrpSpPr>
            <p:grpSpPr>
              <a:xfrm>
                <a:off x="1852428" y="3638219"/>
                <a:ext cx="342841" cy="152788"/>
                <a:chOff x="3632641" y="494749"/>
                <a:chExt cx="342841" cy="152788"/>
              </a:xfrm>
            </p:grpSpPr>
            <p:sp>
              <p:nvSpPr>
                <p:cNvPr id="312" name="직사각형 311">
                  <a:extLst>
                    <a:ext uri="{FF2B5EF4-FFF2-40B4-BE49-F238E27FC236}">
                      <a16:creationId xmlns:a16="http://schemas.microsoft.com/office/drawing/2014/main" id="{E74F14C8-2D25-8574-B962-C538BD146273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3" name="직사각형 312">
                  <a:extLst>
                    <a:ext uri="{FF2B5EF4-FFF2-40B4-BE49-F238E27FC236}">
                      <a16:creationId xmlns:a16="http://schemas.microsoft.com/office/drawing/2014/main" id="{148AA25C-FF1C-2423-B3D3-C9B8DD4D2B95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46EA4E8F-E3D9-F7AE-1EDA-F0C9B1FF7064}"/>
                  </a:ext>
                </a:extLst>
              </p:cNvPr>
              <p:cNvSpPr/>
              <p:nvPr/>
            </p:nvSpPr>
            <p:spPr>
              <a:xfrm>
                <a:off x="2147957" y="363821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9462769F-E800-83C8-5D02-6036594AA272}"/>
                  </a:ext>
                </a:extLst>
              </p:cNvPr>
              <p:cNvSpPr/>
              <p:nvPr/>
            </p:nvSpPr>
            <p:spPr>
              <a:xfrm>
                <a:off x="945327" y="3614406"/>
                <a:ext cx="1283300" cy="2001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5" name="그룹 214">
                <a:extLst>
                  <a:ext uri="{FF2B5EF4-FFF2-40B4-BE49-F238E27FC236}">
                    <a16:creationId xmlns:a16="http://schemas.microsoft.com/office/drawing/2014/main" id="{D9FAD24D-4679-8A19-2B41-29BF140ED516}"/>
                  </a:ext>
                </a:extLst>
              </p:cNvPr>
              <p:cNvGrpSpPr/>
              <p:nvPr/>
            </p:nvGrpSpPr>
            <p:grpSpPr>
              <a:xfrm>
                <a:off x="6599035" y="3175786"/>
                <a:ext cx="342841" cy="152788"/>
                <a:chOff x="3632641" y="494749"/>
                <a:chExt cx="342841" cy="152788"/>
              </a:xfrm>
            </p:grpSpPr>
            <p:sp>
              <p:nvSpPr>
                <p:cNvPr id="310" name="직사각형 309">
                  <a:extLst>
                    <a:ext uri="{FF2B5EF4-FFF2-40B4-BE49-F238E27FC236}">
                      <a16:creationId xmlns:a16="http://schemas.microsoft.com/office/drawing/2014/main" id="{2CDBF180-DA76-D5AE-8480-02F425634180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65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1" name="직사각형 310">
                  <a:extLst>
                    <a:ext uri="{FF2B5EF4-FFF2-40B4-BE49-F238E27FC236}">
                      <a16:creationId xmlns:a16="http://schemas.microsoft.com/office/drawing/2014/main" id="{06D00446-D9C3-C8CD-93BF-036BB0492FBC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CB731B19-C508-D559-09DD-E61CFCD9A279}"/>
                  </a:ext>
                </a:extLst>
              </p:cNvPr>
              <p:cNvGrpSpPr/>
              <p:nvPr/>
            </p:nvGrpSpPr>
            <p:grpSpPr>
              <a:xfrm>
                <a:off x="6888791" y="3175786"/>
                <a:ext cx="342841" cy="152788"/>
                <a:chOff x="3632641" y="494749"/>
                <a:chExt cx="342841" cy="152788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D61BEB34-2C34-05B8-DBC3-620A51605096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90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9" name="직사각형 308">
                  <a:extLst>
                    <a:ext uri="{FF2B5EF4-FFF2-40B4-BE49-F238E27FC236}">
                      <a16:creationId xmlns:a16="http://schemas.microsoft.com/office/drawing/2014/main" id="{7214402A-8DD9-BA32-C43A-69A47864D173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7" name="그룹 216">
                <a:extLst>
                  <a:ext uri="{FF2B5EF4-FFF2-40B4-BE49-F238E27FC236}">
                    <a16:creationId xmlns:a16="http://schemas.microsoft.com/office/drawing/2014/main" id="{832FEA91-7CCB-AADB-82C3-ABE7E6F62A46}"/>
                  </a:ext>
                </a:extLst>
              </p:cNvPr>
              <p:cNvGrpSpPr/>
              <p:nvPr/>
            </p:nvGrpSpPr>
            <p:grpSpPr>
              <a:xfrm>
                <a:off x="7178547" y="3175786"/>
                <a:ext cx="342841" cy="152788"/>
                <a:chOff x="3632641" y="494749"/>
                <a:chExt cx="342841" cy="152788"/>
              </a:xfrm>
            </p:grpSpPr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id="{DEDF0F9F-451D-9C95-6381-6FE5D4BE076B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7" name="직사각형 306">
                  <a:extLst>
                    <a:ext uri="{FF2B5EF4-FFF2-40B4-BE49-F238E27FC236}">
                      <a16:creationId xmlns:a16="http://schemas.microsoft.com/office/drawing/2014/main" id="{1F768D57-80C1-8DF3-AED0-8417479B818E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8" name="그룹 217">
                <a:extLst>
                  <a:ext uri="{FF2B5EF4-FFF2-40B4-BE49-F238E27FC236}">
                    <a16:creationId xmlns:a16="http://schemas.microsoft.com/office/drawing/2014/main" id="{8E61E37F-51C9-8396-4AE3-5C108F388FCE}"/>
                  </a:ext>
                </a:extLst>
              </p:cNvPr>
              <p:cNvGrpSpPr/>
              <p:nvPr/>
            </p:nvGrpSpPr>
            <p:grpSpPr>
              <a:xfrm>
                <a:off x="7468303" y="3175786"/>
                <a:ext cx="342841" cy="152788"/>
                <a:chOff x="3632641" y="494749"/>
                <a:chExt cx="342841" cy="152788"/>
              </a:xfrm>
            </p:grpSpPr>
            <p:sp>
              <p:nvSpPr>
                <p:cNvPr id="304" name="직사각형 303">
                  <a:extLst>
                    <a:ext uri="{FF2B5EF4-FFF2-40B4-BE49-F238E27FC236}">
                      <a16:creationId xmlns:a16="http://schemas.microsoft.com/office/drawing/2014/main" id="{0A8B02DD-BE22-2C51-527C-B104967186D5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직사각형 304">
                  <a:extLst>
                    <a:ext uri="{FF2B5EF4-FFF2-40B4-BE49-F238E27FC236}">
                      <a16:creationId xmlns:a16="http://schemas.microsoft.com/office/drawing/2014/main" id="{DD276DD6-6016-C5E2-46B7-4E8A90DD96FB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45B21C5D-7257-595E-3C51-5763DD243441}"/>
                  </a:ext>
                </a:extLst>
              </p:cNvPr>
              <p:cNvSpPr/>
              <p:nvPr/>
            </p:nvSpPr>
            <p:spPr>
              <a:xfrm>
                <a:off x="7763832" y="3175786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5068A1D4-EDF6-0EDE-4A71-191AC3CC5084}"/>
                  </a:ext>
                </a:extLst>
              </p:cNvPr>
              <p:cNvSpPr/>
              <p:nvPr/>
            </p:nvSpPr>
            <p:spPr>
              <a:xfrm>
                <a:off x="6561202" y="3151973"/>
                <a:ext cx="1283300" cy="2001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1" name="그룹 220">
                <a:extLst>
                  <a:ext uri="{FF2B5EF4-FFF2-40B4-BE49-F238E27FC236}">
                    <a16:creationId xmlns:a16="http://schemas.microsoft.com/office/drawing/2014/main" id="{F3CDE91A-95FF-5BCE-9DF5-6104F362DB84}"/>
                  </a:ext>
                </a:extLst>
              </p:cNvPr>
              <p:cNvGrpSpPr/>
              <p:nvPr/>
            </p:nvGrpSpPr>
            <p:grpSpPr>
              <a:xfrm>
                <a:off x="2355396" y="3638219"/>
                <a:ext cx="342841" cy="152788"/>
                <a:chOff x="3632641" y="494749"/>
                <a:chExt cx="342841" cy="152788"/>
              </a:xfrm>
            </p:grpSpPr>
            <p:sp>
              <p:nvSpPr>
                <p:cNvPr id="302" name="직사각형 301">
                  <a:extLst>
                    <a:ext uri="{FF2B5EF4-FFF2-40B4-BE49-F238E27FC236}">
                      <a16:creationId xmlns:a16="http://schemas.microsoft.com/office/drawing/2014/main" id="{6A5DBB47-1BEC-D810-4A97-E1BE642C790C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17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3" name="직사각형 302">
                  <a:extLst>
                    <a:ext uri="{FF2B5EF4-FFF2-40B4-BE49-F238E27FC236}">
                      <a16:creationId xmlns:a16="http://schemas.microsoft.com/office/drawing/2014/main" id="{B97EF3A6-A137-7E13-4E29-FD8CD75CDC66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2" name="그룹 221">
                <a:extLst>
                  <a:ext uri="{FF2B5EF4-FFF2-40B4-BE49-F238E27FC236}">
                    <a16:creationId xmlns:a16="http://schemas.microsoft.com/office/drawing/2014/main" id="{A4EFEEFE-D335-ABE3-F1D7-2F73120E5405}"/>
                  </a:ext>
                </a:extLst>
              </p:cNvPr>
              <p:cNvGrpSpPr/>
              <p:nvPr/>
            </p:nvGrpSpPr>
            <p:grpSpPr>
              <a:xfrm>
                <a:off x="2645152" y="3638219"/>
                <a:ext cx="342841" cy="152788"/>
                <a:chOff x="3632641" y="494749"/>
                <a:chExt cx="342841" cy="152788"/>
              </a:xfrm>
            </p:grpSpPr>
            <p:sp>
              <p:nvSpPr>
                <p:cNvPr id="300" name="직사각형 299">
                  <a:extLst>
                    <a:ext uri="{FF2B5EF4-FFF2-40B4-BE49-F238E27FC236}">
                      <a16:creationId xmlns:a16="http://schemas.microsoft.com/office/drawing/2014/main" id="{1DD234D1-0782-7B04-690E-73859CA80FA8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20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1" name="직사각형 300">
                  <a:extLst>
                    <a:ext uri="{FF2B5EF4-FFF2-40B4-BE49-F238E27FC236}">
                      <a16:creationId xmlns:a16="http://schemas.microsoft.com/office/drawing/2014/main" id="{1E465171-83E2-B6F5-A921-9E7281DD72ED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3" name="그룹 222">
                <a:extLst>
                  <a:ext uri="{FF2B5EF4-FFF2-40B4-BE49-F238E27FC236}">
                    <a16:creationId xmlns:a16="http://schemas.microsoft.com/office/drawing/2014/main" id="{F6E47AEE-4F4C-0781-2CD8-252E4F82C914}"/>
                  </a:ext>
                </a:extLst>
              </p:cNvPr>
              <p:cNvGrpSpPr/>
              <p:nvPr/>
            </p:nvGrpSpPr>
            <p:grpSpPr>
              <a:xfrm>
                <a:off x="2934908" y="3638219"/>
                <a:ext cx="342841" cy="152788"/>
                <a:chOff x="3632641" y="494749"/>
                <a:chExt cx="342841" cy="152788"/>
              </a:xfrm>
            </p:grpSpPr>
            <p:sp>
              <p:nvSpPr>
                <p:cNvPr id="298" name="직사각형 297">
                  <a:extLst>
                    <a:ext uri="{FF2B5EF4-FFF2-40B4-BE49-F238E27FC236}">
                      <a16:creationId xmlns:a16="http://schemas.microsoft.com/office/drawing/2014/main" id="{B3BD43E6-4252-0C20-1385-7022C9952CF4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9" name="직사각형 298">
                  <a:extLst>
                    <a:ext uri="{FF2B5EF4-FFF2-40B4-BE49-F238E27FC236}">
                      <a16:creationId xmlns:a16="http://schemas.microsoft.com/office/drawing/2014/main" id="{A3EB3DCB-4CA3-F06B-C4C1-2CDCB0C08C7C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4" name="그룹 223">
                <a:extLst>
                  <a:ext uri="{FF2B5EF4-FFF2-40B4-BE49-F238E27FC236}">
                    <a16:creationId xmlns:a16="http://schemas.microsoft.com/office/drawing/2014/main" id="{1719121A-FA98-9C4E-0D67-4E48D30EBE07}"/>
                  </a:ext>
                </a:extLst>
              </p:cNvPr>
              <p:cNvGrpSpPr/>
              <p:nvPr/>
            </p:nvGrpSpPr>
            <p:grpSpPr>
              <a:xfrm>
                <a:off x="3224664" y="3638219"/>
                <a:ext cx="342841" cy="152788"/>
                <a:chOff x="3632641" y="494749"/>
                <a:chExt cx="342841" cy="152788"/>
              </a:xfrm>
            </p:grpSpPr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E2F15980-7641-76BC-EE7B-FB94C64E5A4A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7" name="직사각형 296">
                  <a:extLst>
                    <a:ext uri="{FF2B5EF4-FFF2-40B4-BE49-F238E27FC236}">
                      <a16:creationId xmlns:a16="http://schemas.microsoft.com/office/drawing/2014/main" id="{A2FBB618-7E43-0488-9059-1FD65525B645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C5DC1DC4-380A-0780-2644-8E47CAEEEE62}"/>
                  </a:ext>
                </a:extLst>
              </p:cNvPr>
              <p:cNvSpPr/>
              <p:nvPr/>
            </p:nvSpPr>
            <p:spPr>
              <a:xfrm>
                <a:off x="3520193" y="363821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DECB448D-B3FC-9867-3962-C8BDDF729990}"/>
                  </a:ext>
                </a:extLst>
              </p:cNvPr>
              <p:cNvSpPr/>
              <p:nvPr/>
            </p:nvSpPr>
            <p:spPr>
              <a:xfrm>
                <a:off x="2317563" y="3614406"/>
                <a:ext cx="1283300" cy="2001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7" name="그룹 226">
                <a:extLst>
                  <a:ext uri="{FF2B5EF4-FFF2-40B4-BE49-F238E27FC236}">
                    <a16:creationId xmlns:a16="http://schemas.microsoft.com/office/drawing/2014/main" id="{03E25C3F-8738-2891-DE3B-0A93BD475EE6}"/>
                  </a:ext>
                </a:extLst>
              </p:cNvPr>
              <p:cNvGrpSpPr/>
              <p:nvPr/>
            </p:nvGrpSpPr>
            <p:grpSpPr>
              <a:xfrm>
                <a:off x="3737445" y="3638219"/>
                <a:ext cx="342841" cy="152788"/>
                <a:chOff x="3632641" y="494749"/>
                <a:chExt cx="342841" cy="152788"/>
              </a:xfrm>
            </p:grpSpPr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74AD8E2E-0061-A57E-2960-CD914B580041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40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9443CBD5-D046-58ED-FF89-F1A472559DB0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8" name="그룹 227">
                <a:extLst>
                  <a:ext uri="{FF2B5EF4-FFF2-40B4-BE49-F238E27FC236}">
                    <a16:creationId xmlns:a16="http://schemas.microsoft.com/office/drawing/2014/main" id="{36D82D2F-ACF6-D255-95CD-F3D7ED500077}"/>
                  </a:ext>
                </a:extLst>
              </p:cNvPr>
              <p:cNvGrpSpPr/>
              <p:nvPr/>
            </p:nvGrpSpPr>
            <p:grpSpPr>
              <a:xfrm>
                <a:off x="4027201" y="3638219"/>
                <a:ext cx="342841" cy="152788"/>
                <a:chOff x="3632641" y="494749"/>
                <a:chExt cx="342841" cy="152788"/>
              </a:xfrm>
            </p:grpSpPr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465D9F62-FB4E-01B5-7CB2-A4EDFDCA9723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45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F8163DF4-FA63-5596-C378-590414F63BA0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9" name="그룹 228">
                <a:extLst>
                  <a:ext uri="{FF2B5EF4-FFF2-40B4-BE49-F238E27FC236}">
                    <a16:creationId xmlns:a16="http://schemas.microsoft.com/office/drawing/2014/main" id="{74D94277-7B05-4B2B-7D46-D7C4BF045AC3}"/>
                  </a:ext>
                </a:extLst>
              </p:cNvPr>
              <p:cNvGrpSpPr/>
              <p:nvPr/>
            </p:nvGrpSpPr>
            <p:grpSpPr>
              <a:xfrm>
                <a:off x="4316957" y="3638219"/>
                <a:ext cx="342841" cy="152788"/>
                <a:chOff x="3632641" y="494749"/>
                <a:chExt cx="342841" cy="152788"/>
              </a:xfrm>
            </p:grpSpPr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FBAAE980-8606-5263-5FFA-5B2B17E767E0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50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6B179F49-F34A-2C2B-1502-BF33CD68F562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0" name="그룹 229">
                <a:extLst>
                  <a:ext uri="{FF2B5EF4-FFF2-40B4-BE49-F238E27FC236}">
                    <a16:creationId xmlns:a16="http://schemas.microsoft.com/office/drawing/2014/main" id="{6545D3EF-76AA-2F6D-D54F-6305CC23F4D6}"/>
                  </a:ext>
                </a:extLst>
              </p:cNvPr>
              <p:cNvGrpSpPr/>
              <p:nvPr/>
            </p:nvGrpSpPr>
            <p:grpSpPr>
              <a:xfrm>
                <a:off x="4606713" y="3638219"/>
                <a:ext cx="342841" cy="152788"/>
                <a:chOff x="3632641" y="494749"/>
                <a:chExt cx="342841" cy="152788"/>
              </a:xfrm>
            </p:grpSpPr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id="{76805636-E76F-8810-6079-60428AE64850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55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C2511B6A-7719-4B14-3DA9-61DCA34E6E62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6E7845EE-514E-9304-7670-7D5E2EA12A79}"/>
                  </a:ext>
                </a:extLst>
              </p:cNvPr>
              <p:cNvSpPr/>
              <p:nvPr/>
            </p:nvSpPr>
            <p:spPr>
              <a:xfrm>
                <a:off x="4902242" y="363821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640A3E02-931A-3BA7-53CC-C846D083ABD8}"/>
                  </a:ext>
                </a:extLst>
              </p:cNvPr>
              <p:cNvSpPr/>
              <p:nvPr/>
            </p:nvSpPr>
            <p:spPr>
              <a:xfrm>
                <a:off x="3699612" y="3614406"/>
                <a:ext cx="1283300" cy="2001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3" name="그룹 232">
                <a:extLst>
                  <a:ext uri="{FF2B5EF4-FFF2-40B4-BE49-F238E27FC236}">
                    <a16:creationId xmlns:a16="http://schemas.microsoft.com/office/drawing/2014/main" id="{CE40F32D-EA3D-8280-909A-946257F7640D}"/>
                  </a:ext>
                </a:extLst>
              </p:cNvPr>
              <p:cNvGrpSpPr/>
              <p:nvPr/>
            </p:nvGrpSpPr>
            <p:grpSpPr>
              <a:xfrm>
                <a:off x="5214960" y="3647053"/>
                <a:ext cx="342841" cy="152788"/>
                <a:chOff x="3632641" y="494749"/>
                <a:chExt cx="342841" cy="152788"/>
              </a:xfrm>
            </p:grpSpPr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B9FBA57B-D407-E4F8-8CC3-0723A5436852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60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CC4B0E08-4242-0567-EAEC-67A918943515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4" name="그룹 233">
                <a:extLst>
                  <a:ext uri="{FF2B5EF4-FFF2-40B4-BE49-F238E27FC236}">
                    <a16:creationId xmlns:a16="http://schemas.microsoft.com/office/drawing/2014/main" id="{E694CE34-EF83-7A20-8FC2-D04038211F4B}"/>
                  </a:ext>
                </a:extLst>
              </p:cNvPr>
              <p:cNvGrpSpPr/>
              <p:nvPr/>
            </p:nvGrpSpPr>
            <p:grpSpPr>
              <a:xfrm>
                <a:off x="5504716" y="3647053"/>
                <a:ext cx="342841" cy="152788"/>
                <a:chOff x="3632641" y="494749"/>
                <a:chExt cx="342841" cy="152788"/>
              </a:xfrm>
            </p:grpSpPr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DDE0F6C8-3B6C-08D6-AD0F-52F8FE332AA6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65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96EEF140-CC33-C580-DEC9-8CC8DB52FEF1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5" name="그룹 234">
                <a:extLst>
                  <a:ext uri="{FF2B5EF4-FFF2-40B4-BE49-F238E27FC236}">
                    <a16:creationId xmlns:a16="http://schemas.microsoft.com/office/drawing/2014/main" id="{ADAB5535-2A82-A760-E9A3-5CF1CEF1550A}"/>
                  </a:ext>
                </a:extLst>
              </p:cNvPr>
              <p:cNvGrpSpPr/>
              <p:nvPr/>
            </p:nvGrpSpPr>
            <p:grpSpPr>
              <a:xfrm>
                <a:off x="5794472" y="3647053"/>
                <a:ext cx="342841" cy="152788"/>
                <a:chOff x="3632641" y="494749"/>
                <a:chExt cx="342841" cy="152788"/>
              </a:xfrm>
            </p:grpSpPr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441265AC-FEB4-3FC9-48FE-622E6DD2C64C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EB42D0E4-274B-9B52-C6BB-E560CAD93B95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6" name="그룹 235">
                <a:extLst>
                  <a:ext uri="{FF2B5EF4-FFF2-40B4-BE49-F238E27FC236}">
                    <a16:creationId xmlns:a16="http://schemas.microsoft.com/office/drawing/2014/main" id="{8F8356EB-68A6-16B1-A07B-F6DFE82DEAD7}"/>
                  </a:ext>
                </a:extLst>
              </p:cNvPr>
              <p:cNvGrpSpPr/>
              <p:nvPr/>
            </p:nvGrpSpPr>
            <p:grpSpPr>
              <a:xfrm>
                <a:off x="6084228" y="3647053"/>
                <a:ext cx="342841" cy="152788"/>
                <a:chOff x="3632641" y="494749"/>
                <a:chExt cx="342841" cy="152788"/>
              </a:xfrm>
            </p:grpSpPr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F4C55D6A-29F7-D4DA-BB01-FC7CEB7F5ADE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58181C03-1DAF-B96C-4316-04CE7EC0DC5B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4694A846-2B29-0F3A-8448-7FD7F5AC1545}"/>
                  </a:ext>
                </a:extLst>
              </p:cNvPr>
              <p:cNvSpPr/>
              <p:nvPr/>
            </p:nvSpPr>
            <p:spPr>
              <a:xfrm>
                <a:off x="6379757" y="3647053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348672B1-9DE5-4C10-DA85-A939EF9289D3}"/>
                  </a:ext>
                </a:extLst>
              </p:cNvPr>
              <p:cNvSpPr/>
              <p:nvPr/>
            </p:nvSpPr>
            <p:spPr>
              <a:xfrm>
                <a:off x="5177127" y="3623240"/>
                <a:ext cx="1283300" cy="2001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9" name="그룹 238">
                <a:extLst>
                  <a:ext uri="{FF2B5EF4-FFF2-40B4-BE49-F238E27FC236}">
                    <a16:creationId xmlns:a16="http://schemas.microsoft.com/office/drawing/2014/main" id="{E710D8A9-A88B-00FC-53DC-DA7257451678}"/>
                  </a:ext>
                </a:extLst>
              </p:cNvPr>
              <p:cNvGrpSpPr/>
              <p:nvPr/>
            </p:nvGrpSpPr>
            <p:grpSpPr>
              <a:xfrm>
                <a:off x="6587196" y="3647053"/>
                <a:ext cx="342841" cy="152788"/>
                <a:chOff x="3632641" y="494749"/>
                <a:chExt cx="342841" cy="152788"/>
              </a:xfrm>
            </p:grpSpPr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770DDC95-9DC0-031A-5606-7987FA09331E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80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EE562E11-4A5E-A3BF-9C66-F58E825EBD63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5F5C9D60-0614-79E9-7A50-38E773F8975C}"/>
                  </a:ext>
                </a:extLst>
              </p:cNvPr>
              <p:cNvGrpSpPr/>
              <p:nvPr/>
            </p:nvGrpSpPr>
            <p:grpSpPr>
              <a:xfrm>
                <a:off x="6876952" y="3647053"/>
                <a:ext cx="342841" cy="152788"/>
                <a:chOff x="3632641" y="494749"/>
                <a:chExt cx="342841" cy="152788"/>
              </a:xfrm>
            </p:grpSpPr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id="{A8D93857-1D38-5858-CD2E-FD90B40DCE6B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85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48815FEE-C0D3-F7B9-D1C0-44CE3BD54C35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EE2F4187-6058-D327-B31A-F5D93720F522}"/>
                  </a:ext>
                </a:extLst>
              </p:cNvPr>
              <p:cNvGrpSpPr/>
              <p:nvPr/>
            </p:nvGrpSpPr>
            <p:grpSpPr>
              <a:xfrm>
                <a:off x="7166708" y="3647053"/>
                <a:ext cx="342841" cy="152788"/>
                <a:chOff x="3632641" y="494749"/>
                <a:chExt cx="342841" cy="152788"/>
              </a:xfrm>
            </p:grpSpPr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172DC7E3-9713-5A4A-87F3-7426A4DE8F8B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90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id="{8355DD20-29D1-5D42-F468-5962DA4982D9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07495B50-BD0F-7B91-08EC-6EDD16996DDA}"/>
                  </a:ext>
                </a:extLst>
              </p:cNvPr>
              <p:cNvGrpSpPr/>
              <p:nvPr/>
            </p:nvGrpSpPr>
            <p:grpSpPr>
              <a:xfrm>
                <a:off x="7456464" y="3647053"/>
                <a:ext cx="342841" cy="152788"/>
                <a:chOff x="3632641" y="494749"/>
                <a:chExt cx="342841" cy="152788"/>
              </a:xfrm>
            </p:grpSpPr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68E5D036-52C3-FFA9-029D-41A59D9ADF5E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E55E3A64-2198-812A-4A20-FF6FD8CF8A33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650570C1-59A1-B298-C852-2263243089E0}"/>
                  </a:ext>
                </a:extLst>
              </p:cNvPr>
              <p:cNvSpPr/>
              <p:nvPr/>
            </p:nvSpPr>
            <p:spPr>
              <a:xfrm>
                <a:off x="7751993" y="3647053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6A0F0DF0-E4D0-5687-56C3-823CEDE6ACC0}"/>
                  </a:ext>
                </a:extLst>
              </p:cNvPr>
              <p:cNvSpPr/>
              <p:nvPr/>
            </p:nvSpPr>
            <p:spPr>
              <a:xfrm>
                <a:off x="6549363" y="3623240"/>
                <a:ext cx="1283300" cy="2001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5" name="그룹 244">
                <a:extLst>
                  <a:ext uri="{FF2B5EF4-FFF2-40B4-BE49-F238E27FC236}">
                    <a16:creationId xmlns:a16="http://schemas.microsoft.com/office/drawing/2014/main" id="{06A0CCCE-1F86-14C2-9526-A0EF81E37F8F}"/>
                  </a:ext>
                </a:extLst>
              </p:cNvPr>
              <p:cNvGrpSpPr/>
              <p:nvPr/>
            </p:nvGrpSpPr>
            <p:grpSpPr>
              <a:xfrm>
                <a:off x="7969245" y="3647053"/>
                <a:ext cx="342841" cy="152788"/>
                <a:chOff x="3632641" y="494749"/>
                <a:chExt cx="342841" cy="152788"/>
              </a:xfrm>
            </p:grpSpPr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id="{496418EE-3B0B-DE62-CE5D-5CADED19A862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95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EE4CE7AE-C6BF-9B95-792F-7B748A38CFAD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6" name="그룹 245">
                <a:extLst>
                  <a:ext uri="{FF2B5EF4-FFF2-40B4-BE49-F238E27FC236}">
                    <a16:creationId xmlns:a16="http://schemas.microsoft.com/office/drawing/2014/main" id="{E148880A-B8F7-FA46-8B8C-D5FD3A2BE4E6}"/>
                  </a:ext>
                </a:extLst>
              </p:cNvPr>
              <p:cNvGrpSpPr/>
              <p:nvPr/>
            </p:nvGrpSpPr>
            <p:grpSpPr>
              <a:xfrm>
                <a:off x="8259001" y="3647053"/>
                <a:ext cx="342841" cy="152788"/>
                <a:chOff x="3632641" y="494749"/>
                <a:chExt cx="342841" cy="152788"/>
              </a:xfrm>
            </p:grpSpPr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CF2D58C2-7BA6-4F50-1D81-75343880994E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97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직사각형 268">
                  <a:extLst>
                    <a:ext uri="{FF2B5EF4-FFF2-40B4-BE49-F238E27FC236}">
                      <a16:creationId xmlns:a16="http://schemas.microsoft.com/office/drawing/2014/main" id="{D2941E46-AD7D-8EC7-0AE5-9DBD39818F3A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7" name="그룹 246">
                <a:extLst>
                  <a:ext uri="{FF2B5EF4-FFF2-40B4-BE49-F238E27FC236}">
                    <a16:creationId xmlns:a16="http://schemas.microsoft.com/office/drawing/2014/main" id="{A258157B-EBAC-AC30-DDBF-E31C06623AEB}"/>
                  </a:ext>
                </a:extLst>
              </p:cNvPr>
              <p:cNvGrpSpPr/>
              <p:nvPr/>
            </p:nvGrpSpPr>
            <p:grpSpPr>
              <a:xfrm>
                <a:off x="8548757" y="3647053"/>
                <a:ext cx="342841" cy="152788"/>
                <a:chOff x="3632641" y="494749"/>
                <a:chExt cx="342841" cy="152788"/>
              </a:xfrm>
            </p:grpSpPr>
            <p:sp>
              <p:nvSpPr>
                <p:cNvPr id="266" name="직사각형 265">
                  <a:extLst>
                    <a:ext uri="{FF2B5EF4-FFF2-40B4-BE49-F238E27FC236}">
                      <a16:creationId xmlns:a16="http://schemas.microsoft.com/office/drawing/2014/main" id="{DF977719-689D-2C5A-F8E2-0C721813D941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98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" name="직사각형 266">
                  <a:extLst>
                    <a:ext uri="{FF2B5EF4-FFF2-40B4-BE49-F238E27FC236}">
                      <a16:creationId xmlns:a16="http://schemas.microsoft.com/office/drawing/2014/main" id="{211798DB-9332-F21C-4A17-D10443366DD5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DAB2B50F-0C86-DE5A-4770-63E7EE078DB5}"/>
                  </a:ext>
                </a:extLst>
              </p:cNvPr>
              <p:cNvGrpSpPr/>
              <p:nvPr/>
            </p:nvGrpSpPr>
            <p:grpSpPr>
              <a:xfrm>
                <a:off x="8838513" y="3647053"/>
                <a:ext cx="342841" cy="152788"/>
                <a:chOff x="3632641" y="494749"/>
                <a:chExt cx="342841" cy="152788"/>
              </a:xfrm>
            </p:grpSpPr>
            <p:sp>
              <p:nvSpPr>
                <p:cNvPr id="264" name="직사각형 263">
                  <a:extLst>
                    <a:ext uri="{FF2B5EF4-FFF2-40B4-BE49-F238E27FC236}">
                      <a16:creationId xmlns:a16="http://schemas.microsoft.com/office/drawing/2014/main" id="{329D0B9E-FF21-D97F-DC83-0F8D91627A2D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99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5" name="직사각형 264">
                  <a:extLst>
                    <a:ext uri="{FF2B5EF4-FFF2-40B4-BE49-F238E27FC236}">
                      <a16:creationId xmlns:a16="http://schemas.microsoft.com/office/drawing/2014/main" id="{7E8FE29D-D35A-6EB9-4FC5-8E4EDC982A73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A572BCD6-72E3-4C8D-A7ED-FF40CACFF991}"/>
                  </a:ext>
                </a:extLst>
              </p:cNvPr>
              <p:cNvSpPr/>
              <p:nvPr/>
            </p:nvSpPr>
            <p:spPr>
              <a:xfrm>
                <a:off x="9134042" y="3647053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6B3ED3B2-42AE-F0BE-49E3-3198F041214C}"/>
                  </a:ext>
                </a:extLst>
              </p:cNvPr>
              <p:cNvSpPr/>
              <p:nvPr/>
            </p:nvSpPr>
            <p:spPr>
              <a:xfrm>
                <a:off x="7931412" y="3623240"/>
                <a:ext cx="1283300" cy="2001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1" name="직선 화살표 연결선 250">
                <a:extLst>
                  <a:ext uri="{FF2B5EF4-FFF2-40B4-BE49-F238E27FC236}">
                    <a16:creationId xmlns:a16="http://schemas.microsoft.com/office/drawing/2014/main" id="{BC8EAB88-6D65-D5DE-ECA3-D0572E013C88}"/>
                  </a:ext>
                </a:extLst>
              </p:cNvPr>
              <p:cNvCxnSpPr>
                <a:stCxn id="335" idx="1"/>
              </p:cNvCxnSpPr>
              <p:nvPr/>
            </p:nvCxnSpPr>
            <p:spPr>
              <a:xfrm flipH="1">
                <a:off x="2432010" y="2730881"/>
                <a:ext cx="2040672" cy="4210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화살표 연결선 251">
                <a:extLst>
                  <a:ext uri="{FF2B5EF4-FFF2-40B4-BE49-F238E27FC236}">
                    <a16:creationId xmlns:a16="http://schemas.microsoft.com/office/drawing/2014/main" id="{C0A77112-D98C-CC17-4774-9AF901B936F3}"/>
                  </a:ext>
                </a:extLst>
              </p:cNvPr>
              <p:cNvCxnSpPr>
                <a:stCxn id="333" idx="3"/>
              </p:cNvCxnSpPr>
              <p:nvPr/>
            </p:nvCxnSpPr>
            <p:spPr>
              <a:xfrm>
                <a:off x="4808157" y="2730881"/>
                <a:ext cx="1741206" cy="4210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화살표 연결선 252">
                <a:extLst>
                  <a:ext uri="{FF2B5EF4-FFF2-40B4-BE49-F238E27FC236}">
                    <a16:creationId xmlns:a16="http://schemas.microsoft.com/office/drawing/2014/main" id="{BDAFE3C1-8881-CB12-A01F-70531D937E5B}"/>
                  </a:ext>
                </a:extLst>
              </p:cNvPr>
              <p:cNvCxnSpPr>
                <a:stCxn id="327" idx="2"/>
              </p:cNvCxnSpPr>
              <p:nvPr/>
            </p:nvCxnSpPr>
            <p:spPr>
              <a:xfrm flipH="1">
                <a:off x="1136937" y="3328574"/>
                <a:ext cx="1187726" cy="285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화살표 연결선 253">
                <a:extLst>
                  <a:ext uri="{FF2B5EF4-FFF2-40B4-BE49-F238E27FC236}">
                    <a16:creationId xmlns:a16="http://schemas.microsoft.com/office/drawing/2014/main" id="{C4684A8A-4904-C3ED-6A36-AA03CB4FD85C}"/>
                  </a:ext>
                </a:extLst>
              </p:cNvPr>
              <p:cNvCxnSpPr>
                <a:stCxn id="325" idx="2"/>
                <a:endCxn id="302" idx="0"/>
              </p:cNvCxnSpPr>
              <p:nvPr/>
            </p:nvCxnSpPr>
            <p:spPr>
              <a:xfrm flipH="1">
                <a:off x="2459481" y="3328574"/>
                <a:ext cx="154938" cy="285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화살표 연결선 254">
                <a:extLst>
                  <a:ext uri="{FF2B5EF4-FFF2-40B4-BE49-F238E27FC236}">
                    <a16:creationId xmlns:a16="http://schemas.microsoft.com/office/drawing/2014/main" id="{8FEBF494-BCA6-1113-4248-CB0BBD4DAE46}"/>
                  </a:ext>
                </a:extLst>
              </p:cNvPr>
              <p:cNvCxnSpPr>
                <a:stCxn id="323" idx="1"/>
              </p:cNvCxnSpPr>
              <p:nvPr/>
            </p:nvCxnSpPr>
            <p:spPr>
              <a:xfrm>
                <a:off x="2881315" y="3252180"/>
                <a:ext cx="903216" cy="362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화살표 연결선 255">
                <a:extLst>
                  <a:ext uri="{FF2B5EF4-FFF2-40B4-BE49-F238E27FC236}">
                    <a16:creationId xmlns:a16="http://schemas.microsoft.com/office/drawing/2014/main" id="{B0BA815E-68C6-962A-1209-0BB14E57A84D}"/>
                  </a:ext>
                </a:extLst>
              </p:cNvPr>
              <p:cNvCxnSpPr>
                <a:stCxn id="311" idx="1"/>
              </p:cNvCxnSpPr>
              <p:nvPr/>
            </p:nvCxnSpPr>
            <p:spPr>
              <a:xfrm flipH="1">
                <a:off x="5340583" y="3252180"/>
                <a:ext cx="1259819" cy="362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화살표 연결선 256">
                <a:extLst>
                  <a:ext uri="{FF2B5EF4-FFF2-40B4-BE49-F238E27FC236}">
                    <a16:creationId xmlns:a16="http://schemas.microsoft.com/office/drawing/2014/main" id="{99DD2957-0931-6DD9-6661-177940C2BCA1}"/>
                  </a:ext>
                </a:extLst>
              </p:cNvPr>
              <p:cNvCxnSpPr>
                <a:cxnSpLocks/>
                <a:stCxn id="309" idx="3"/>
              </p:cNvCxnSpPr>
              <p:nvPr/>
            </p:nvCxnSpPr>
            <p:spPr>
              <a:xfrm flipH="1">
                <a:off x="6593806" y="3252180"/>
                <a:ext cx="342071" cy="362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직선 화살표 연결선 257">
                <a:extLst>
                  <a:ext uri="{FF2B5EF4-FFF2-40B4-BE49-F238E27FC236}">
                    <a16:creationId xmlns:a16="http://schemas.microsoft.com/office/drawing/2014/main" id="{932B86CD-1161-F021-EC7D-43995E08E44F}"/>
                  </a:ext>
                </a:extLst>
              </p:cNvPr>
              <p:cNvCxnSpPr>
                <a:stCxn id="307" idx="3"/>
              </p:cNvCxnSpPr>
              <p:nvPr/>
            </p:nvCxnSpPr>
            <p:spPr>
              <a:xfrm>
                <a:off x="7225633" y="3252180"/>
                <a:ext cx="790698" cy="362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직선 화살표 연결선 258">
                <a:extLst>
                  <a:ext uri="{FF2B5EF4-FFF2-40B4-BE49-F238E27FC236}">
                    <a16:creationId xmlns:a16="http://schemas.microsoft.com/office/drawing/2014/main" id="{9900CC5C-62B6-A4A1-2DB6-20AFFA79DEA9}"/>
                  </a:ext>
                </a:extLst>
              </p:cNvPr>
              <p:cNvCxnSpPr>
                <a:stCxn id="214" idx="3"/>
                <a:endCxn id="226" idx="1"/>
              </p:cNvCxnSpPr>
              <p:nvPr/>
            </p:nvCxnSpPr>
            <p:spPr>
              <a:xfrm>
                <a:off x="2228627" y="3714480"/>
                <a:ext cx="88936" cy="0"/>
              </a:xfrm>
              <a:prstGeom prst="straightConnector1">
                <a:avLst/>
              </a:prstGeom>
              <a:ln>
                <a:headEnd type="none" w="med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직선 화살표 연결선 259">
                <a:extLst>
                  <a:ext uri="{FF2B5EF4-FFF2-40B4-BE49-F238E27FC236}">
                    <a16:creationId xmlns:a16="http://schemas.microsoft.com/office/drawing/2014/main" id="{5FC4CCDA-442A-6E0E-4FB3-13FD49F42A3E}"/>
                  </a:ext>
                </a:extLst>
              </p:cNvPr>
              <p:cNvCxnSpPr/>
              <p:nvPr/>
            </p:nvCxnSpPr>
            <p:spPr>
              <a:xfrm>
                <a:off x="3609058" y="3721111"/>
                <a:ext cx="88936" cy="0"/>
              </a:xfrm>
              <a:prstGeom prst="straightConnector1">
                <a:avLst/>
              </a:prstGeom>
              <a:ln>
                <a:headEnd type="none" w="med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직선 화살표 연결선 260">
                <a:extLst>
                  <a:ext uri="{FF2B5EF4-FFF2-40B4-BE49-F238E27FC236}">
                    <a16:creationId xmlns:a16="http://schemas.microsoft.com/office/drawing/2014/main" id="{9FF1BF8B-78F0-AAA2-9C94-2E311EF43D8E}"/>
                  </a:ext>
                </a:extLst>
              </p:cNvPr>
              <p:cNvCxnSpPr>
                <a:cxnSpLocks/>
                <a:stCxn id="232" idx="3"/>
                <a:endCxn id="238" idx="1"/>
              </p:cNvCxnSpPr>
              <p:nvPr/>
            </p:nvCxnSpPr>
            <p:spPr>
              <a:xfrm>
                <a:off x="4982912" y="3714480"/>
                <a:ext cx="194215" cy="8834"/>
              </a:xfrm>
              <a:prstGeom prst="straightConnector1">
                <a:avLst/>
              </a:prstGeom>
              <a:ln>
                <a:headEnd type="none" w="med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직선 화살표 연결선 261">
                <a:extLst>
                  <a:ext uri="{FF2B5EF4-FFF2-40B4-BE49-F238E27FC236}">
                    <a16:creationId xmlns:a16="http://schemas.microsoft.com/office/drawing/2014/main" id="{968C4B25-25D9-9187-0218-7A32BDF86049}"/>
                  </a:ext>
                </a:extLst>
              </p:cNvPr>
              <p:cNvCxnSpPr/>
              <p:nvPr/>
            </p:nvCxnSpPr>
            <p:spPr>
              <a:xfrm>
                <a:off x="6467102" y="3729956"/>
                <a:ext cx="88936" cy="0"/>
              </a:xfrm>
              <a:prstGeom prst="straightConnector1">
                <a:avLst/>
              </a:prstGeom>
              <a:ln>
                <a:headEnd type="none" w="med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화살표 연결선 262">
                <a:extLst>
                  <a:ext uri="{FF2B5EF4-FFF2-40B4-BE49-F238E27FC236}">
                    <a16:creationId xmlns:a16="http://schemas.microsoft.com/office/drawing/2014/main" id="{3C885287-EBA3-B592-3FD6-CCD4022FE099}"/>
                  </a:ext>
                </a:extLst>
              </p:cNvPr>
              <p:cNvCxnSpPr/>
              <p:nvPr/>
            </p:nvCxnSpPr>
            <p:spPr>
              <a:xfrm>
                <a:off x="7838701" y="3723336"/>
                <a:ext cx="88936" cy="0"/>
              </a:xfrm>
              <a:prstGeom prst="straightConnector1">
                <a:avLst/>
              </a:prstGeom>
              <a:ln>
                <a:headEnd type="none" w="med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120104E1-D097-B63A-224C-900B1F0E0E18}"/>
                </a:ext>
              </a:extLst>
            </p:cNvPr>
            <p:cNvSpPr/>
            <p:nvPr/>
          </p:nvSpPr>
          <p:spPr>
            <a:xfrm>
              <a:off x="270360" y="5197761"/>
              <a:ext cx="2886750" cy="148230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0C036E63-2BEE-6A2B-C196-10319C1EE540}"/>
                </a:ext>
              </a:extLst>
            </p:cNvPr>
            <p:cNvSpPr/>
            <p:nvPr/>
          </p:nvSpPr>
          <p:spPr>
            <a:xfrm>
              <a:off x="4081510" y="4291228"/>
              <a:ext cx="3686886" cy="134939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470FFB5-2E4D-35D5-8C7B-2FC2AEB34E8D}"/>
              </a:ext>
            </a:extLst>
          </p:cNvPr>
          <p:cNvSpPr/>
          <p:nvPr/>
        </p:nvSpPr>
        <p:spPr>
          <a:xfrm>
            <a:off x="6426136" y="1284049"/>
            <a:ext cx="2182177" cy="32650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C00000"/>
                </a:solidFill>
              </a:rPr>
              <a:t>삽입 </a:t>
            </a:r>
            <a:r>
              <a:rPr lang="en-US" altLang="ko-KR" sz="1600" dirty="0">
                <a:solidFill>
                  <a:srgbClr val="C00000"/>
                </a:solidFill>
              </a:rPr>
              <a:t>98, </a:t>
            </a:r>
            <a:r>
              <a:rPr lang="ko-KR" altLang="en-US" sz="1600" dirty="0">
                <a:solidFill>
                  <a:srgbClr val="C00000"/>
                </a:solidFill>
              </a:rPr>
              <a:t>삽입 </a:t>
            </a:r>
            <a:r>
              <a:rPr lang="en-US" altLang="ko-KR" sz="1600" dirty="0">
                <a:solidFill>
                  <a:srgbClr val="C00000"/>
                </a:solidFill>
              </a:rPr>
              <a:t>17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86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9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동녘M" pitchFamily="18" charset="-127"/>
                <a:ea typeface="HY동녘M" pitchFamily="18" charset="-127"/>
              </a:rPr>
              <a:t>B+</a:t>
            </a:r>
            <a:r>
              <a:rPr lang="ko-KR" altLang="en-US" dirty="0">
                <a:latin typeface="HY동녘M" pitchFamily="18" charset="-127"/>
                <a:ea typeface="HY동녘M" pitchFamily="18" charset="-127"/>
              </a:rPr>
              <a:t>트리 삭제 알고리즘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2000" y="1981200"/>
            <a:ext cx="788196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06375" indent="-1841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삭제할 때는 항상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단말노드에서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삭제한다</a:t>
            </a:r>
            <a:r>
              <a:rPr lang="en-US" altLang="ko-KR" sz="1800" dirty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206375" indent="-1841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삭제로 인해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단말노드의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엔트리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수가 절반 이하로 줄어들면 형제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단말노드</a:t>
            </a:r>
            <a:r>
              <a:rPr lang="en-US" altLang="ko-KR" sz="1800" dirty="0">
                <a:latin typeface="HY동녘M" pitchFamily="18" charset="-127"/>
                <a:ea typeface="HY동녘M" pitchFamily="18" charset="-127"/>
              </a:rPr>
              <a:t>(sibling leaf node)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와 엔트리를 재분배</a:t>
            </a:r>
            <a:r>
              <a:rPr lang="en-US" altLang="ko-KR" sz="1800" dirty="0">
                <a:latin typeface="HY동녘M" pitchFamily="18" charset="-127"/>
                <a:ea typeface="HY동녘M" pitchFamily="18" charset="-127"/>
              </a:rPr>
              <a:t>(redistribute)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한다</a:t>
            </a:r>
            <a:r>
              <a:rPr lang="en-US" altLang="ko-KR" sz="1800" dirty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206375" indent="-1841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엔트리를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재분배할 때는 두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노드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모두 반 이상이 차도록 한다</a:t>
            </a:r>
            <a:r>
              <a:rPr lang="en-US" altLang="ko-KR" sz="1800" dirty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206375" indent="-184150">
              <a:lnSpc>
                <a:spcPct val="120000"/>
              </a:lnSpc>
              <a:spcBef>
                <a:spcPct val="20000"/>
              </a:spcBef>
            </a:pPr>
            <a:r>
              <a:rPr lang="en-US" altLang="ko-KR" sz="1800" dirty="0">
                <a:latin typeface="HY동녘M" pitchFamily="18" charset="-127"/>
                <a:ea typeface="HY동녘M" pitchFamily="18" charset="-127"/>
              </a:rPr>
              <a:t>   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만약 그렇게 할 수 없으면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형제노드와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병합하여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단말노드의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수를 줄인다</a:t>
            </a:r>
            <a:r>
              <a:rPr lang="en-US" altLang="ko-KR" sz="1800" dirty="0">
                <a:latin typeface="HY동녘M" pitchFamily="18" charset="-127"/>
                <a:ea typeface="HY동녘M" pitchFamily="18" charset="-127"/>
              </a:rPr>
              <a:t>.</a:t>
            </a:r>
          </a:p>
          <a:p>
            <a:pPr marL="206375" indent="-1841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이런 영향이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루트노드에까지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이르면 </a:t>
            </a:r>
            <a:r>
              <a:rPr lang="ko-KR" altLang="en-US" sz="1800" dirty="0" err="1">
                <a:latin typeface="HY동녘M" pitchFamily="18" charset="-127"/>
                <a:ea typeface="HY동녘M" pitchFamily="18" charset="-127"/>
              </a:rPr>
              <a:t>트리단계가</a:t>
            </a:r>
            <a:r>
              <a:rPr lang="ko-KR" altLang="en-US" sz="1800" dirty="0">
                <a:latin typeface="HY동녘M" pitchFamily="18" charset="-127"/>
                <a:ea typeface="HY동녘M" pitchFamily="18" charset="-127"/>
              </a:rPr>
              <a:t> 줄어든다</a:t>
            </a:r>
            <a:r>
              <a:rPr lang="en-US" altLang="ko-KR" sz="1800" dirty="0">
                <a:latin typeface="HY동녘M" pitchFamily="18" charset="-127"/>
                <a:ea typeface="HY동녘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896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73"/>
    </mc:Choice>
    <mc:Fallback xmlns="">
      <p:transition spd="slow" advTm="43473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2"/>
          <p:cNvSpPr txBox="1">
            <a:spLocks noChangeArrowheads="1"/>
          </p:cNvSpPr>
          <p:nvPr/>
        </p:nvSpPr>
        <p:spPr>
          <a:xfrm>
            <a:off x="1714480" y="500042"/>
            <a:ext cx="6500858" cy="64291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B+</a:t>
            </a:r>
            <a:r>
              <a:rPr kumimoji="1" lang="ko-KR" altLang="en-US" sz="36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트리에서</a:t>
            </a:r>
            <a:r>
              <a:rPr kumimoji="1" lang="ko-KR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 삭제하는 예</a:t>
            </a:r>
            <a:endParaRPr kumimoji="1" lang="ko-KR" altLang="en-US" sz="4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j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F8F42B0-9605-B4F7-4162-BEAD93F0C127}"/>
              </a:ext>
            </a:extLst>
          </p:cNvPr>
          <p:cNvGrpSpPr/>
          <p:nvPr/>
        </p:nvGrpSpPr>
        <p:grpSpPr>
          <a:xfrm>
            <a:off x="234994" y="1302449"/>
            <a:ext cx="8729493" cy="1622495"/>
            <a:chOff x="255779" y="470936"/>
            <a:chExt cx="8269385" cy="119271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2A33E88-73D1-924A-E975-BA6C33335504}"/>
                </a:ext>
              </a:extLst>
            </p:cNvPr>
            <p:cNvGrpSpPr/>
            <p:nvPr/>
          </p:nvGrpSpPr>
          <p:grpSpPr>
            <a:xfrm>
              <a:off x="3781767" y="494749"/>
              <a:ext cx="342841" cy="152788"/>
              <a:chOff x="3632641" y="494749"/>
              <a:chExt cx="342841" cy="152788"/>
            </a:xfrm>
          </p:grpSpPr>
          <p:sp>
            <p:nvSpPr>
              <p:cNvPr id="61529" name="직사각형 61528">
                <a:extLst>
                  <a:ext uri="{FF2B5EF4-FFF2-40B4-BE49-F238E27FC236}">
                    <a16:creationId xmlns:a16="http://schemas.microsoft.com/office/drawing/2014/main" id="{5FFC498A-5D9C-5F1C-350C-CC1C5AFD35C6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75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530" name="직사각형 61529">
                <a:extLst>
                  <a:ext uri="{FF2B5EF4-FFF2-40B4-BE49-F238E27FC236}">
                    <a16:creationId xmlns:a16="http://schemas.microsoft.com/office/drawing/2014/main" id="{12C8BD07-CC56-BC8E-5D94-31F6B08BDDB6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2C8DEDA-EBF3-2AFD-FBD0-9B37523D63CE}"/>
                </a:ext>
              </a:extLst>
            </p:cNvPr>
            <p:cNvGrpSpPr/>
            <p:nvPr/>
          </p:nvGrpSpPr>
          <p:grpSpPr>
            <a:xfrm>
              <a:off x="4071523" y="494749"/>
              <a:ext cx="342841" cy="152788"/>
              <a:chOff x="3632641" y="494749"/>
              <a:chExt cx="342841" cy="152788"/>
            </a:xfrm>
          </p:grpSpPr>
          <p:sp>
            <p:nvSpPr>
              <p:cNvPr id="61527" name="직사각형 61526">
                <a:extLst>
                  <a:ext uri="{FF2B5EF4-FFF2-40B4-BE49-F238E27FC236}">
                    <a16:creationId xmlns:a16="http://schemas.microsoft.com/office/drawing/2014/main" id="{8C7163AE-F574-22F3-AF74-A3244CF1D47E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528" name="직사각형 61527">
                <a:extLst>
                  <a:ext uri="{FF2B5EF4-FFF2-40B4-BE49-F238E27FC236}">
                    <a16:creationId xmlns:a16="http://schemas.microsoft.com/office/drawing/2014/main" id="{BD28BFE0-F19D-C0F7-4ED4-93A1C3ED1E07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2571CA9-72D9-BC82-D7B3-CF2F37D3E23A}"/>
                </a:ext>
              </a:extLst>
            </p:cNvPr>
            <p:cNvGrpSpPr/>
            <p:nvPr/>
          </p:nvGrpSpPr>
          <p:grpSpPr>
            <a:xfrm>
              <a:off x="4361279" y="494749"/>
              <a:ext cx="342841" cy="152788"/>
              <a:chOff x="3632641" y="494749"/>
              <a:chExt cx="342841" cy="152788"/>
            </a:xfrm>
          </p:grpSpPr>
          <p:sp>
            <p:nvSpPr>
              <p:cNvPr id="61525" name="직사각형 61524">
                <a:extLst>
                  <a:ext uri="{FF2B5EF4-FFF2-40B4-BE49-F238E27FC236}">
                    <a16:creationId xmlns:a16="http://schemas.microsoft.com/office/drawing/2014/main" id="{01AEDF3F-73FB-0DCC-E9E8-299A35057DEA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526" name="직사각형 61525">
                <a:extLst>
                  <a:ext uri="{FF2B5EF4-FFF2-40B4-BE49-F238E27FC236}">
                    <a16:creationId xmlns:a16="http://schemas.microsoft.com/office/drawing/2014/main" id="{A55E6CB3-F765-BB7A-236C-D7A996A21671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CC6DC11-AAB5-5CA3-D26D-D51BF523C5BF}"/>
                </a:ext>
              </a:extLst>
            </p:cNvPr>
            <p:cNvGrpSpPr/>
            <p:nvPr/>
          </p:nvGrpSpPr>
          <p:grpSpPr>
            <a:xfrm>
              <a:off x="4651035" y="494749"/>
              <a:ext cx="342841" cy="152788"/>
              <a:chOff x="3632641" y="494749"/>
              <a:chExt cx="342841" cy="152788"/>
            </a:xfrm>
          </p:grpSpPr>
          <p:sp>
            <p:nvSpPr>
              <p:cNvPr id="61523" name="직사각형 61522">
                <a:extLst>
                  <a:ext uri="{FF2B5EF4-FFF2-40B4-BE49-F238E27FC236}">
                    <a16:creationId xmlns:a16="http://schemas.microsoft.com/office/drawing/2014/main" id="{52E6A356-E9BB-9393-3366-3D71C7610571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524" name="직사각형 61523">
                <a:extLst>
                  <a:ext uri="{FF2B5EF4-FFF2-40B4-BE49-F238E27FC236}">
                    <a16:creationId xmlns:a16="http://schemas.microsoft.com/office/drawing/2014/main" id="{2D45C687-0349-45CD-4FE2-4688A1ED5034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5B63D6-9492-BD04-3E6F-6F720AED08B5}"/>
                </a:ext>
              </a:extLst>
            </p:cNvPr>
            <p:cNvSpPr/>
            <p:nvPr/>
          </p:nvSpPr>
          <p:spPr>
            <a:xfrm>
              <a:off x="4946564" y="494749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88CE7D1-C93F-656F-C9E5-36DE19687B72}"/>
                </a:ext>
              </a:extLst>
            </p:cNvPr>
            <p:cNvSpPr/>
            <p:nvPr/>
          </p:nvSpPr>
          <p:spPr>
            <a:xfrm>
              <a:off x="3743934" y="470936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0F50EBA-3617-BCA0-6ECB-E4F49EC7BBB1}"/>
                </a:ext>
              </a:extLst>
            </p:cNvPr>
            <p:cNvGrpSpPr/>
            <p:nvPr/>
          </p:nvGrpSpPr>
          <p:grpSpPr>
            <a:xfrm>
              <a:off x="1610888" y="1016048"/>
              <a:ext cx="342841" cy="152788"/>
              <a:chOff x="3632641" y="494749"/>
              <a:chExt cx="342841" cy="152788"/>
            </a:xfrm>
          </p:grpSpPr>
          <p:sp>
            <p:nvSpPr>
              <p:cNvPr id="61521" name="직사각형 61520">
                <a:extLst>
                  <a:ext uri="{FF2B5EF4-FFF2-40B4-BE49-F238E27FC236}">
                    <a16:creationId xmlns:a16="http://schemas.microsoft.com/office/drawing/2014/main" id="{BB4AED03-CB41-AA15-DEE2-22272268D125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35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522" name="직사각형 61521">
                <a:extLst>
                  <a:ext uri="{FF2B5EF4-FFF2-40B4-BE49-F238E27FC236}">
                    <a16:creationId xmlns:a16="http://schemas.microsoft.com/office/drawing/2014/main" id="{6D9689C5-FBB3-3F82-506C-5D239992D5FF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5026BA6-2D4B-77CA-56FF-D20490CF66D5}"/>
                </a:ext>
              </a:extLst>
            </p:cNvPr>
            <p:cNvGrpSpPr/>
            <p:nvPr/>
          </p:nvGrpSpPr>
          <p:grpSpPr>
            <a:xfrm>
              <a:off x="1900644" y="1016048"/>
              <a:ext cx="342841" cy="152788"/>
              <a:chOff x="3632641" y="494749"/>
              <a:chExt cx="342841" cy="152788"/>
            </a:xfrm>
          </p:grpSpPr>
          <p:sp>
            <p:nvSpPr>
              <p:cNvPr id="61519" name="직사각형 61518">
                <a:extLst>
                  <a:ext uri="{FF2B5EF4-FFF2-40B4-BE49-F238E27FC236}">
                    <a16:creationId xmlns:a16="http://schemas.microsoft.com/office/drawing/2014/main" id="{9C83DAB7-A8F8-A17A-285C-269354F38C9B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65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520" name="직사각형 61519">
                <a:extLst>
                  <a:ext uri="{FF2B5EF4-FFF2-40B4-BE49-F238E27FC236}">
                    <a16:creationId xmlns:a16="http://schemas.microsoft.com/office/drawing/2014/main" id="{D6892649-3E7E-3F96-CCD0-128F2ECCAD93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5481DAF-BD1C-7F37-D0B0-1383D2B0710A}"/>
                </a:ext>
              </a:extLst>
            </p:cNvPr>
            <p:cNvGrpSpPr/>
            <p:nvPr/>
          </p:nvGrpSpPr>
          <p:grpSpPr>
            <a:xfrm>
              <a:off x="2190400" y="1016048"/>
              <a:ext cx="342841" cy="152788"/>
              <a:chOff x="3632641" y="494749"/>
              <a:chExt cx="342841" cy="152788"/>
            </a:xfrm>
          </p:grpSpPr>
          <p:sp>
            <p:nvSpPr>
              <p:cNvPr id="61517" name="직사각형 61516">
                <a:extLst>
                  <a:ext uri="{FF2B5EF4-FFF2-40B4-BE49-F238E27FC236}">
                    <a16:creationId xmlns:a16="http://schemas.microsoft.com/office/drawing/2014/main" id="{1F20ECC7-A28D-E2E9-95A0-3D230505A483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518" name="직사각형 61517">
                <a:extLst>
                  <a:ext uri="{FF2B5EF4-FFF2-40B4-BE49-F238E27FC236}">
                    <a16:creationId xmlns:a16="http://schemas.microsoft.com/office/drawing/2014/main" id="{E14D2564-89C8-CFFA-48E2-C782A266A43E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AFF8B82-6ADD-5C71-C1D9-9EC024C772CB}"/>
                </a:ext>
              </a:extLst>
            </p:cNvPr>
            <p:cNvGrpSpPr/>
            <p:nvPr/>
          </p:nvGrpSpPr>
          <p:grpSpPr>
            <a:xfrm>
              <a:off x="2480156" y="1016048"/>
              <a:ext cx="342841" cy="152788"/>
              <a:chOff x="3632641" y="494749"/>
              <a:chExt cx="342841" cy="152788"/>
            </a:xfrm>
          </p:grpSpPr>
          <p:sp>
            <p:nvSpPr>
              <p:cNvPr id="61441" name="직사각형 61440">
                <a:extLst>
                  <a:ext uri="{FF2B5EF4-FFF2-40B4-BE49-F238E27FC236}">
                    <a16:creationId xmlns:a16="http://schemas.microsoft.com/office/drawing/2014/main" id="{D4B364F8-F1A4-F6C6-C748-750514014F8C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516" name="직사각형 61515">
                <a:extLst>
                  <a:ext uri="{FF2B5EF4-FFF2-40B4-BE49-F238E27FC236}">
                    <a16:creationId xmlns:a16="http://schemas.microsoft.com/office/drawing/2014/main" id="{3149E595-F282-808C-657D-C8FAFBE92C79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0C6BC9-3779-422F-0722-7491039BB6C2}"/>
                </a:ext>
              </a:extLst>
            </p:cNvPr>
            <p:cNvSpPr/>
            <p:nvPr/>
          </p:nvSpPr>
          <p:spPr>
            <a:xfrm>
              <a:off x="2775685" y="1016048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4F7EDF5-2478-1EA6-0143-8F3A3F6B7223}"/>
                </a:ext>
              </a:extLst>
            </p:cNvPr>
            <p:cNvSpPr/>
            <p:nvPr/>
          </p:nvSpPr>
          <p:spPr>
            <a:xfrm>
              <a:off x="1573055" y="992235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65FED9C-4AD2-361C-1909-81FDF7B1022D}"/>
                </a:ext>
              </a:extLst>
            </p:cNvPr>
            <p:cNvGrpSpPr/>
            <p:nvPr/>
          </p:nvGrpSpPr>
          <p:grpSpPr>
            <a:xfrm>
              <a:off x="293612" y="1478481"/>
              <a:ext cx="342841" cy="152788"/>
              <a:chOff x="3632641" y="494749"/>
              <a:chExt cx="342841" cy="152788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C3F9E65E-C9FC-14A3-3B6D-092AB8AC4A03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440" name="직사각형 61439">
                <a:extLst>
                  <a:ext uri="{FF2B5EF4-FFF2-40B4-BE49-F238E27FC236}">
                    <a16:creationId xmlns:a16="http://schemas.microsoft.com/office/drawing/2014/main" id="{97C45EB5-79CB-A013-4B7F-2D5B05173588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EC90C1D-E29E-6418-4EB1-129E70F918F6}"/>
                </a:ext>
              </a:extLst>
            </p:cNvPr>
            <p:cNvGrpSpPr/>
            <p:nvPr/>
          </p:nvGrpSpPr>
          <p:grpSpPr>
            <a:xfrm>
              <a:off x="583368" y="1478481"/>
              <a:ext cx="342841" cy="152788"/>
              <a:chOff x="3632641" y="494749"/>
              <a:chExt cx="342841" cy="152788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0AB7AB77-D76A-CC63-406D-47FDF8BEDA5C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15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40F5B4F9-24E3-6625-E2F6-444A2145827C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E14F5EE-1D1B-AA37-B411-76F7283D00C2}"/>
                </a:ext>
              </a:extLst>
            </p:cNvPr>
            <p:cNvGrpSpPr/>
            <p:nvPr/>
          </p:nvGrpSpPr>
          <p:grpSpPr>
            <a:xfrm>
              <a:off x="873124" y="1478481"/>
              <a:ext cx="342841" cy="152788"/>
              <a:chOff x="3632641" y="494749"/>
              <a:chExt cx="342841" cy="152788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5A435FE6-CFEA-71DE-52B4-672DFE8BF6CC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35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1E0B19DC-C5F9-D8E8-1882-8755281424CF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E6E5C89-37AE-DE96-287A-34CE3C362092}"/>
                </a:ext>
              </a:extLst>
            </p:cNvPr>
            <p:cNvGrpSpPr/>
            <p:nvPr/>
          </p:nvGrpSpPr>
          <p:grpSpPr>
            <a:xfrm>
              <a:off x="1162880" y="1478481"/>
              <a:ext cx="342841" cy="152788"/>
              <a:chOff x="3632641" y="494749"/>
              <a:chExt cx="342841" cy="152788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B5A2D9FF-F82F-04B8-F100-26E044050FA1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2756713B-6511-6D50-A54E-152A080E5B69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EB9B11B-8813-291C-70D3-0329AC96C8E9}"/>
                </a:ext>
              </a:extLst>
            </p:cNvPr>
            <p:cNvSpPr/>
            <p:nvPr/>
          </p:nvSpPr>
          <p:spPr>
            <a:xfrm>
              <a:off x="1458409" y="1478481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1FA8299-1896-D8B4-414D-C7A21A1CE60B}"/>
                </a:ext>
              </a:extLst>
            </p:cNvPr>
            <p:cNvSpPr/>
            <p:nvPr/>
          </p:nvSpPr>
          <p:spPr>
            <a:xfrm>
              <a:off x="255779" y="1454668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41A139D-F545-A301-EEDD-C1CE07C92846}"/>
                </a:ext>
              </a:extLst>
            </p:cNvPr>
            <p:cNvGrpSpPr/>
            <p:nvPr/>
          </p:nvGrpSpPr>
          <p:grpSpPr>
            <a:xfrm>
              <a:off x="5909487" y="1016048"/>
              <a:ext cx="342841" cy="152788"/>
              <a:chOff x="3632641" y="494749"/>
              <a:chExt cx="342841" cy="152788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1656574-A729-84A4-B5A9-9A37EE462C7D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85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FE380E5D-DE15-C80E-5CA5-7D14FA90D0BA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EBEACBA-C403-CB73-5B38-E2E95C28B2BD}"/>
                </a:ext>
              </a:extLst>
            </p:cNvPr>
            <p:cNvGrpSpPr/>
            <p:nvPr/>
          </p:nvGrpSpPr>
          <p:grpSpPr>
            <a:xfrm>
              <a:off x="6199243" y="1016048"/>
              <a:ext cx="342841" cy="152788"/>
              <a:chOff x="3632641" y="494749"/>
              <a:chExt cx="342841" cy="152788"/>
            </a:xfrm>
          </p:grpSpPr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BD730492-02E4-6154-C8CF-98956B6C8FF5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95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172B53A7-75C5-BAD9-958E-347DD60F6EE6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83A6987-7217-B67B-D364-695EE9AB033E}"/>
                </a:ext>
              </a:extLst>
            </p:cNvPr>
            <p:cNvGrpSpPr/>
            <p:nvPr/>
          </p:nvGrpSpPr>
          <p:grpSpPr>
            <a:xfrm>
              <a:off x="6488999" y="1016048"/>
              <a:ext cx="342841" cy="152788"/>
              <a:chOff x="3632641" y="494749"/>
              <a:chExt cx="342841" cy="152788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EDBAC375-05F9-98AE-7564-7A2FD7C5683B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33ED7AB2-5201-B716-FF47-F28802D6A33A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638E4D8-D1BA-D38F-6E5C-C0FE7101735A}"/>
                </a:ext>
              </a:extLst>
            </p:cNvPr>
            <p:cNvGrpSpPr/>
            <p:nvPr/>
          </p:nvGrpSpPr>
          <p:grpSpPr>
            <a:xfrm>
              <a:off x="6778755" y="1016048"/>
              <a:ext cx="342841" cy="152788"/>
              <a:chOff x="3632641" y="494749"/>
              <a:chExt cx="342841" cy="152788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CD13F035-2F39-0292-0A69-E707391D4D41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7F9720E3-A0F0-75E5-0F02-9A0B6BFC140A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08FCD6-D406-3EFB-F1A8-C5A98A79CB52}"/>
                </a:ext>
              </a:extLst>
            </p:cNvPr>
            <p:cNvSpPr/>
            <p:nvPr/>
          </p:nvSpPr>
          <p:spPr>
            <a:xfrm>
              <a:off x="7074284" y="1016048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A2B5E3D-A4C3-217D-6E39-A381BE045AAF}"/>
                </a:ext>
              </a:extLst>
            </p:cNvPr>
            <p:cNvSpPr/>
            <p:nvPr/>
          </p:nvSpPr>
          <p:spPr>
            <a:xfrm>
              <a:off x="5871654" y="992235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C17366AC-F072-130F-1A9E-499167856D8A}"/>
                </a:ext>
              </a:extLst>
            </p:cNvPr>
            <p:cNvGrpSpPr/>
            <p:nvPr/>
          </p:nvGrpSpPr>
          <p:grpSpPr>
            <a:xfrm>
              <a:off x="1665848" y="1478481"/>
              <a:ext cx="342841" cy="152788"/>
              <a:chOff x="3632641" y="494749"/>
              <a:chExt cx="342841" cy="152788"/>
            </a:xfrm>
          </p:grpSpPr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7B262FB0-80D8-E2A8-7B41-31091C6A54F9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40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A027CD09-14C4-7C99-EA7F-41C4ADDC48F0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26C343B-8119-4C8F-BB24-21FE27DCE743}"/>
                </a:ext>
              </a:extLst>
            </p:cNvPr>
            <p:cNvGrpSpPr/>
            <p:nvPr/>
          </p:nvGrpSpPr>
          <p:grpSpPr>
            <a:xfrm>
              <a:off x="1955604" y="1478481"/>
              <a:ext cx="342841" cy="152788"/>
              <a:chOff x="3632641" y="494749"/>
              <a:chExt cx="342841" cy="152788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B762CCE-F150-C949-67CD-AC2F4813D8B7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45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D58E553D-8521-0CA3-265E-D2BB41E6D9C5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F88AA6D-20ED-40BA-DE8F-281C97026A05}"/>
                </a:ext>
              </a:extLst>
            </p:cNvPr>
            <p:cNvGrpSpPr/>
            <p:nvPr/>
          </p:nvGrpSpPr>
          <p:grpSpPr>
            <a:xfrm>
              <a:off x="2245360" y="1478481"/>
              <a:ext cx="342841" cy="152788"/>
              <a:chOff x="3632641" y="494749"/>
              <a:chExt cx="342841" cy="152788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BB121E15-EA39-E0BC-E46C-6325866D74C5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50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ECFFDDE3-ECF9-F257-4185-00E5B5963939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65BE81C-6BF9-486F-DAE9-74CC2BD10B5D}"/>
                </a:ext>
              </a:extLst>
            </p:cNvPr>
            <p:cNvGrpSpPr/>
            <p:nvPr/>
          </p:nvGrpSpPr>
          <p:grpSpPr>
            <a:xfrm>
              <a:off x="2535116" y="1478481"/>
              <a:ext cx="342841" cy="152788"/>
              <a:chOff x="3632641" y="494749"/>
              <a:chExt cx="342841" cy="152788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52D64729-E63B-33CD-6007-C378FCD80694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65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5C5F1D6C-14D6-0B1B-3E9E-5EBDD77B02EA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2BB5D00-A26E-5658-E71A-48AC939317CE}"/>
                </a:ext>
              </a:extLst>
            </p:cNvPr>
            <p:cNvSpPr/>
            <p:nvPr/>
          </p:nvSpPr>
          <p:spPr>
            <a:xfrm>
              <a:off x="2830645" y="1478481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A7BEE6C-4F86-95E1-9DB2-A558659123C8}"/>
                </a:ext>
              </a:extLst>
            </p:cNvPr>
            <p:cNvSpPr/>
            <p:nvPr/>
          </p:nvSpPr>
          <p:spPr>
            <a:xfrm>
              <a:off x="1628015" y="1454668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D8724E6-7CC8-5861-7A95-D91E82EFDC78}"/>
                </a:ext>
              </a:extLst>
            </p:cNvPr>
            <p:cNvGrpSpPr/>
            <p:nvPr/>
          </p:nvGrpSpPr>
          <p:grpSpPr>
            <a:xfrm>
              <a:off x="3047897" y="1478481"/>
              <a:ext cx="342841" cy="152788"/>
              <a:chOff x="3632641" y="494749"/>
              <a:chExt cx="342841" cy="152788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49E4EBB1-5B05-E980-0DEE-9418A9794721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70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33622923-5BE5-FE3F-8739-D2D7ADF9C493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4E88B79-6208-A2B3-15B8-D61FBE24EFB1}"/>
                </a:ext>
              </a:extLst>
            </p:cNvPr>
            <p:cNvGrpSpPr/>
            <p:nvPr/>
          </p:nvGrpSpPr>
          <p:grpSpPr>
            <a:xfrm>
              <a:off x="3337653" y="1478481"/>
              <a:ext cx="342841" cy="152788"/>
              <a:chOff x="3632641" y="494749"/>
              <a:chExt cx="342841" cy="152788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E80A8F75-E783-774F-E63F-70A6FA406C2D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75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2072A753-F0DE-DF0A-AE20-A13F3C7E9A38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A6AA023E-16BB-C3FC-3743-D104C324E6BD}"/>
                </a:ext>
              </a:extLst>
            </p:cNvPr>
            <p:cNvGrpSpPr/>
            <p:nvPr/>
          </p:nvGrpSpPr>
          <p:grpSpPr>
            <a:xfrm>
              <a:off x="3627409" y="1478481"/>
              <a:ext cx="342841" cy="152788"/>
              <a:chOff x="3632641" y="494749"/>
              <a:chExt cx="342841" cy="152788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B463FB20-6987-3889-DBA9-A4FBD11E0A3C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08E31087-92B7-9289-8E09-AEDD85963197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6BB6AF50-2FF0-1EC2-0D8A-CF48C1CB39FD}"/>
                </a:ext>
              </a:extLst>
            </p:cNvPr>
            <p:cNvGrpSpPr/>
            <p:nvPr/>
          </p:nvGrpSpPr>
          <p:grpSpPr>
            <a:xfrm>
              <a:off x="3917165" y="1478481"/>
              <a:ext cx="342841" cy="152788"/>
              <a:chOff x="3632641" y="494749"/>
              <a:chExt cx="342841" cy="152788"/>
            </a:xfrm>
          </p:grpSpPr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73A6FDDC-DFB7-91CE-A300-579E9D68CF06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C53E08C2-4A78-92BA-B016-EE228624048F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FD2D325-CC10-E7D1-F8BC-CD4FCF32BB27}"/>
                </a:ext>
              </a:extLst>
            </p:cNvPr>
            <p:cNvSpPr/>
            <p:nvPr/>
          </p:nvSpPr>
          <p:spPr>
            <a:xfrm>
              <a:off x="4212694" y="1478481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4B16B94-317E-018B-97BD-4F29BFF0AADE}"/>
                </a:ext>
              </a:extLst>
            </p:cNvPr>
            <p:cNvSpPr/>
            <p:nvPr/>
          </p:nvSpPr>
          <p:spPr>
            <a:xfrm>
              <a:off x="3010064" y="1454668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C690864-0578-2449-B4C5-34D616364D72}"/>
                </a:ext>
              </a:extLst>
            </p:cNvPr>
            <p:cNvGrpSpPr/>
            <p:nvPr/>
          </p:nvGrpSpPr>
          <p:grpSpPr>
            <a:xfrm>
              <a:off x="4525412" y="1487315"/>
              <a:ext cx="342841" cy="152788"/>
              <a:chOff x="3632641" y="494749"/>
              <a:chExt cx="342841" cy="152788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1E52D3B0-8F21-7825-BF74-168824C32E69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80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FD9ACA08-D66B-8EF6-4249-F4C8E06F491A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BB102FC-4EA4-9F55-CF29-F2D73A794EB1}"/>
                </a:ext>
              </a:extLst>
            </p:cNvPr>
            <p:cNvGrpSpPr/>
            <p:nvPr/>
          </p:nvGrpSpPr>
          <p:grpSpPr>
            <a:xfrm>
              <a:off x="4815168" y="1487315"/>
              <a:ext cx="342841" cy="152788"/>
              <a:chOff x="3632641" y="494749"/>
              <a:chExt cx="342841" cy="152788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7778E8CA-4CDA-08D4-C2FC-F88168D47D8A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85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81E63EE-1ED6-7491-3978-7B1E273798CC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1BCA973A-141F-064A-7BDD-5681457FBFA9}"/>
                </a:ext>
              </a:extLst>
            </p:cNvPr>
            <p:cNvGrpSpPr/>
            <p:nvPr/>
          </p:nvGrpSpPr>
          <p:grpSpPr>
            <a:xfrm>
              <a:off x="5104924" y="1487315"/>
              <a:ext cx="342841" cy="152788"/>
              <a:chOff x="3632641" y="494749"/>
              <a:chExt cx="342841" cy="152788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2CB4DCBD-6D09-5C51-3C27-E37A1D9C3199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E47E1A2B-160E-3106-E6CF-6D0B9D871E58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537513B6-BBA9-E9D5-41D5-7A8AD4FF3A5C}"/>
                </a:ext>
              </a:extLst>
            </p:cNvPr>
            <p:cNvGrpSpPr/>
            <p:nvPr/>
          </p:nvGrpSpPr>
          <p:grpSpPr>
            <a:xfrm>
              <a:off x="5394680" y="1487315"/>
              <a:ext cx="342841" cy="152788"/>
              <a:chOff x="3632641" y="494749"/>
              <a:chExt cx="342841" cy="152788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B6366011-4EE0-2C30-3919-84DA50B95E2A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2A5089B1-E4C7-3C00-43F9-26DB63CCC9FD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FDEE4D4-B0F5-75FA-48E9-1D075FB4F682}"/>
                </a:ext>
              </a:extLst>
            </p:cNvPr>
            <p:cNvSpPr/>
            <p:nvPr/>
          </p:nvSpPr>
          <p:spPr>
            <a:xfrm>
              <a:off x="5690209" y="1487315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ECE2C59-9723-1F52-E8DA-0A480BE8DBDA}"/>
                </a:ext>
              </a:extLst>
            </p:cNvPr>
            <p:cNvSpPr/>
            <p:nvPr/>
          </p:nvSpPr>
          <p:spPr>
            <a:xfrm>
              <a:off x="4487579" y="1463502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542FD450-8D47-B428-4B8F-011C0807284B}"/>
                </a:ext>
              </a:extLst>
            </p:cNvPr>
            <p:cNvGrpSpPr/>
            <p:nvPr/>
          </p:nvGrpSpPr>
          <p:grpSpPr>
            <a:xfrm>
              <a:off x="5897648" y="1487315"/>
              <a:ext cx="342841" cy="152788"/>
              <a:chOff x="3632641" y="494749"/>
              <a:chExt cx="342841" cy="152788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D5E3BD1E-8B65-8C2D-D3E9-6A448D6ED886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90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8DC5E8CF-BDA7-071A-E64A-E2C8EBF4D05F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C41EA59-FB64-B4AE-E9A9-90D67C6EC9C5}"/>
                </a:ext>
              </a:extLst>
            </p:cNvPr>
            <p:cNvGrpSpPr/>
            <p:nvPr/>
          </p:nvGrpSpPr>
          <p:grpSpPr>
            <a:xfrm>
              <a:off x="6187404" y="1487315"/>
              <a:ext cx="342841" cy="152788"/>
              <a:chOff x="3632641" y="494749"/>
              <a:chExt cx="342841" cy="152788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874A0670-BE03-0324-873F-650402D261CD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92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2CEB7A2-678D-7A92-6DA9-8EC446709175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2B19651-81FC-8FBB-1A23-439026C2B068}"/>
                </a:ext>
              </a:extLst>
            </p:cNvPr>
            <p:cNvGrpSpPr/>
            <p:nvPr/>
          </p:nvGrpSpPr>
          <p:grpSpPr>
            <a:xfrm>
              <a:off x="6477160" y="1487315"/>
              <a:ext cx="342841" cy="152788"/>
              <a:chOff x="3632641" y="494749"/>
              <a:chExt cx="342841" cy="152788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B0AA16A4-D173-C515-795A-7CE20D8A9355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94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735B57D-F8CE-52AD-8CA1-B2C2F15D21A8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4490A9A3-22C1-39C6-0668-20F8921E0549}"/>
                </a:ext>
              </a:extLst>
            </p:cNvPr>
            <p:cNvGrpSpPr/>
            <p:nvPr/>
          </p:nvGrpSpPr>
          <p:grpSpPr>
            <a:xfrm>
              <a:off x="6766916" y="1487315"/>
              <a:ext cx="342841" cy="152788"/>
              <a:chOff x="3632641" y="494749"/>
              <a:chExt cx="342841" cy="152788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BC0879D4-7189-A18D-4DF3-BB5FD0DA48A8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95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355E38BD-B598-3075-AED6-F84374AF150F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BF14958-E79C-27A4-225F-12A4C27FAF93}"/>
                </a:ext>
              </a:extLst>
            </p:cNvPr>
            <p:cNvSpPr/>
            <p:nvPr/>
          </p:nvSpPr>
          <p:spPr>
            <a:xfrm>
              <a:off x="7062445" y="1487315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725FE92-123E-EB13-F7A0-2C840EA9B924}"/>
                </a:ext>
              </a:extLst>
            </p:cNvPr>
            <p:cNvSpPr/>
            <p:nvPr/>
          </p:nvSpPr>
          <p:spPr>
            <a:xfrm>
              <a:off x="5859815" y="1463502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E50B7D48-C07C-E10C-60AE-B3EFB57B4F84}"/>
                </a:ext>
              </a:extLst>
            </p:cNvPr>
            <p:cNvGrpSpPr/>
            <p:nvPr/>
          </p:nvGrpSpPr>
          <p:grpSpPr>
            <a:xfrm>
              <a:off x="7279697" y="1487315"/>
              <a:ext cx="342841" cy="152788"/>
              <a:chOff x="3632641" y="494749"/>
              <a:chExt cx="342841" cy="152788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42BB8CD-5D54-6DF9-2DAF-7A3133BD676D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96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91937527-37C6-195A-551D-DAA06036E551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44F2483F-865E-7858-0382-46DFCB820848}"/>
                </a:ext>
              </a:extLst>
            </p:cNvPr>
            <p:cNvGrpSpPr/>
            <p:nvPr/>
          </p:nvGrpSpPr>
          <p:grpSpPr>
            <a:xfrm>
              <a:off x="7569453" y="1487315"/>
              <a:ext cx="342841" cy="152788"/>
              <a:chOff x="3632641" y="494749"/>
              <a:chExt cx="342841" cy="152788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E66D5D0-FF81-A693-6691-6A738C694372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97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9F6C5A9D-FC35-8EA7-7EFF-A801973C5B7D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CBA660BE-9912-7E22-88A1-0D892233433E}"/>
                </a:ext>
              </a:extLst>
            </p:cNvPr>
            <p:cNvGrpSpPr/>
            <p:nvPr/>
          </p:nvGrpSpPr>
          <p:grpSpPr>
            <a:xfrm>
              <a:off x="7859209" y="1487315"/>
              <a:ext cx="342841" cy="152788"/>
              <a:chOff x="3632641" y="494749"/>
              <a:chExt cx="342841" cy="152788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3B639C87-DAA2-E5A2-C082-6F0D11D6BCDA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98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B69F3B1-209C-F7FA-7666-8387DF86B74D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CEC984FA-9787-29B7-0CD2-B1D43C0FB1FB}"/>
                </a:ext>
              </a:extLst>
            </p:cNvPr>
            <p:cNvGrpSpPr/>
            <p:nvPr/>
          </p:nvGrpSpPr>
          <p:grpSpPr>
            <a:xfrm>
              <a:off x="8148965" y="1487315"/>
              <a:ext cx="342841" cy="152788"/>
              <a:chOff x="3632641" y="494749"/>
              <a:chExt cx="342841" cy="152788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7E5DBE24-A2D0-85EB-A3C2-71536E62EFD2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99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A34316B-83FA-CA21-EEA0-9C7E6F9513F6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F637FAA-15AE-76B5-E1C9-9032BE47FE94}"/>
                </a:ext>
              </a:extLst>
            </p:cNvPr>
            <p:cNvSpPr/>
            <p:nvPr/>
          </p:nvSpPr>
          <p:spPr>
            <a:xfrm>
              <a:off x="8444494" y="1487315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8D98295-B16F-633E-FF96-A218EC4209E2}"/>
                </a:ext>
              </a:extLst>
            </p:cNvPr>
            <p:cNvSpPr/>
            <p:nvPr/>
          </p:nvSpPr>
          <p:spPr>
            <a:xfrm>
              <a:off x="7241864" y="1463502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23B17093-04DF-617D-620B-3C6757C4E8E6}"/>
                </a:ext>
              </a:extLst>
            </p:cNvPr>
            <p:cNvCxnSpPr>
              <a:stCxn id="61530" idx="1"/>
            </p:cNvCxnSpPr>
            <p:nvPr/>
          </p:nvCxnSpPr>
          <p:spPr>
            <a:xfrm flipH="1">
              <a:off x="1742462" y="571143"/>
              <a:ext cx="2040672" cy="421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DAE29B6D-677D-D710-CA8C-FA670DEB5D02}"/>
                </a:ext>
              </a:extLst>
            </p:cNvPr>
            <p:cNvCxnSpPr>
              <a:stCxn id="61528" idx="3"/>
            </p:cNvCxnSpPr>
            <p:nvPr/>
          </p:nvCxnSpPr>
          <p:spPr>
            <a:xfrm>
              <a:off x="4118609" y="571143"/>
              <a:ext cx="1741206" cy="421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194B6005-C6AD-8B09-85CC-0FBC9E1B5189}"/>
                </a:ext>
              </a:extLst>
            </p:cNvPr>
            <p:cNvCxnSpPr>
              <a:stCxn id="61522" idx="2"/>
            </p:cNvCxnSpPr>
            <p:nvPr/>
          </p:nvCxnSpPr>
          <p:spPr>
            <a:xfrm flipH="1">
              <a:off x="447389" y="1168836"/>
              <a:ext cx="1187726" cy="285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F8CC9861-E3AB-3765-7EAF-B04E7DA49558}"/>
                </a:ext>
              </a:extLst>
            </p:cNvPr>
            <p:cNvCxnSpPr>
              <a:stCxn id="61520" idx="2"/>
              <a:endCxn id="111" idx="0"/>
            </p:cNvCxnSpPr>
            <p:nvPr/>
          </p:nvCxnSpPr>
          <p:spPr>
            <a:xfrm flipH="1">
              <a:off x="1769933" y="1168836"/>
              <a:ext cx="154938" cy="285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D1614FE-4FC0-E28E-7B4D-23BC64C73884}"/>
                </a:ext>
              </a:extLst>
            </p:cNvPr>
            <p:cNvCxnSpPr>
              <a:stCxn id="61518" idx="1"/>
            </p:cNvCxnSpPr>
            <p:nvPr/>
          </p:nvCxnSpPr>
          <p:spPr>
            <a:xfrm>
              <a:off x="2191767" y="1092442"/>
              <a:ext cx="903216" cy="36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BEA34B74-03D6-8EAE-D749-867569410F52}"/>
                </a:ext>
              </a:extLst>
            </p:cNvPr>
            <p:cNvCxnSpPr>
              <a:stCxn id="120" idx="1"/>
            </p:cNvCxnSpPr>
            <p:nvPr/>
          </p:nvCxnSpPr>
          <p:spPr>
            <a:xfrm flipH="1">
              <a:off x="4651035" y="1092442"/>
              <a:ext cx="1259819" cy="36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4F88F9E7-69E4-92D4-59F0-9CB3B6C62D30}"/>
                </a:ext>
              </a:extLst>
            </p:cNvPr>
            <p:cNvCxnSpPr>
              <a:cxnSpLocks/>
              <a:stCxn id="118" idx="3"/>
            </p:cNvCxnSpPr>
            <p:nvPr/>
          </p:nvCxnSpPr>
          <p:spPr>
            <a:xfrm flipH="1">
              <a:off x="5904258" y="1092442"/>
              <a:ext cx="342071" cy="36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EFF4A00A-622A-2CE8-4413-53C949B84776}"/>
                </a:ext>
              </a:extLst>
            </p:cNvPr>
            <p:cNvCxnSpPr>
              <a:stCxn id="116" idx="3"/>
            </p:cNvCxnSpPr>
            <p:nvPr/>
          </p:nvCxnSpPr>
          <p:spPr>
            <a:xfrm>
              <a:off x="6536085" y="1092442"/>
              <a:ext cx="790698" cy="36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56BFF6F8-8567-9A15-21AC-EBB323CC338C}"/>
                </a:ext>
              </a:extLst>
            </p:cNvPr>
            <p:cNvCxnSpPr>
              <a:stCxn id="22" idx="3"/>
              <a:endCxn id="34" idx="1"/>
            </p:cNvCxnSpPr>
            <p:nvPr/>
          </p:nvCxnSpPr>
          <p:spPr>
            <a:xfrm>
              <a:off x="1539079" y="1554742"/>
              <a:ext cx="88936" cy="0"/>
            </a:xfrm>
            <a:prstGeom prst="straightConnector1">
              <a:avLst/>
            </a:prstGeom>
            <a:ln>
              <a:headEnd type="none" w="med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039F8B50-0DAD-B2E6-9886-F9F90F0C4085}"/>
                </a:ext>
              </a:extLst>
            </p:cNvPr>
            <p:cNvCxnSpPr/>
            <p:nvPr/>
          </p:nvCxnSpPr>
          <p:spPr>
            <a:xfrm>
              <a:off x="2919510" y="1561373"/>
              <a:ext cx="88936" cy="0"/>
            </a:xfrm>
            <a:prstGeom prst="straightConnector1">
              <a:avLst/>
            </a:prstGeom>
            <a:ln>
              <a:headEnd type="none" w="med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79B6BDBC-754E-9D21-CA20-BFDD3ADE612B}"/>
                </a:ext>
              </a:extLst>
            </p:cNvPr>
            <p:cNvCxnSpPr>
              <a:cxnSpLocks/>
              <a:stCxn id="40" idx="3"/>
              <a:endCxn id="46" idx="1"/>
            </p:cNvCxnSpPr>
            <p:nvPr/>
          </p:nvCxnSpPr>
          <p:spPr>
            <a:xfrm>
              <a:off x="4293364" y="1554742"/>
              <a:ext cx="194215" cy="8834"/>
            </a:xfrm>
            <a:prstGeom prst="straightConnector1">
              <a:avLst/>
            </a:prstGeom>
            <a:ln>
              <a:headEnd type="none" w="med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C8EBF09-1908-8C68-BFE6-F57195583F41}"/>
                </a:ext>
              </a:extLst>
            </p:cNvPr>
            <p:cNvCxnSpPr/>
            <p:nvPr/>
          </p:nvCxnSpPr>
          <p:spPr>
            <a:xfrm>
              <a:off x="5777554" y="1570218"/>
              <a:ext cx="88936" cy="0"/>
            </a:xfrm>
            <a:prstGeom prst="straightConnector1">
              <a:avLst/>
            </a:prstGeom>
            <a:ln>
              <a:headEnd type="none" w="med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45D7DD1A-C552-D325-44C6-BB7BF617D9F0}"/>
                </a:ext>
              </a:extLst>
            </p:cNvPr>
            <p:cNvCxnSpPr/>
            <p:nvPr/>
          </p:nvCxnSpPr>
          <p:spPr>
            <a:xfrm>
              <a:off x="7149153" y="1563598"/>
              <a:ext cx="88936" cy="0"/>
            </a:xfrm>
            <a:prstGeom prst="straightConnector1">
              <a:avLst/>
            </a:prstGeom>
            <a:ln>
              <a:headEnd type="none" w="med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813" name="설명선: 위쪽 화살표 61812">
            <a:extLst>
              <a:ext uri="{FF2B5EF4-FFF2-40B4-BE49-F238E27FC236}">
                <a16:creationId xmlns:a16="http://schemas.microsoft.com/office/drawing/2014/main" id="{11DF7C81-4803-77B3-1014-CDAD7A24A903}"/>
              </a:ext>
            </a:extLst>
          </p:cNvPr>
          <p:cNvSpPr/>
          <p:nvPr/>
        </p:nvSpPr>
        <p:spPr>
          <a:xfrm>
            <a:off x="4460334" y="2905506"/>
            <a:ext cx="1494249" cy="664299"/>
          </a:xfrm>
          <a:prstGeom prst="upArrowCallout">
            <a:avLst/>
          </a:prstGeom>
          <a:solidFill>
            <a:srgbClr val="F4F1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7030A0"/>
                </a:solidFill>
              </a:rPr>
              <a:t>삭제 </a:t>
            </a:r>
            <a:r>
              <a:rPr lang="en-US" altLang="ko-KR" sz="1100" dirty="0">
                <a:solidFill>
                  <a:srgbClr val="7030A0"/>
                </a:solidFill>
              </a:rPr>
              <a:t>85</a:t>
            </a:r>
          </a:p>
          <a:p>
            <a:pPr algn="ctr"/>
            <a:r>
              <a:rPr lang="ko-KR" altLang="en-US" sz="1100" dirty="0" err="1">
                <a:solidFill>
                  <a:srgbClr val="7030A0"/>
                </a:solidFill>
              </a:rPr>
              <a:t>언더플로우</a:t>
            </a:r>
            <a:r>
              <a:rPr lang="en-US" altLang="ko-KR" sz="1100" dirty="0">
                <a:solidFill>
                  <a:srgbClr val="7030A0"/>
                </a:solidFill>
              </a:rPr>
              <a:t>-&gt;</a:t>
            </a:r>
            <a:r>
              <a:rPr lang="ko-KR" altLang="en-US" sz="1100" dirty="0">
                <a:solidFill>
                  <a:srgbClr val="7030A0"/>
                </a:solidFill>
              </a:rPr>
              <a:t>재분배</a:t>
            </a:r>
          </a:p>
        </p:txBody>
      </p:sp>
      <p:grpSp>
        <p:nvGrpSpPr>
          <p:cNvPr id="61955" name="그룹 61954">
            <a:extLst>
              <a:ext uri="{FF2B5EF4-FFF2-40B4-BE49-F238E27FC236}">
                <a16:creationId xmlns:a16="http://schemas.microsoft.com/office/drawing/2014/main" id="{F6F6C975-EF94-F257-4617-4A3E19A745F7}"/>
              </a:ext>
            </a:extLst>
          </p:cNvPr>
          <p:cNvGrpSpPr/>
          <p:nvPr/>
        </p:nvGrpSpPr>
        <p:grpSpPr>
          <a:xfrm>
            <a:off x="207332" y="3931428"/>
            <a:ext cx="8786428" cy="1894556"/>
            <a:chOff x="557445" y="3637023"/>
            <a:chExt cx="8269385" cy="1512163"/>
          </a:xfrm>
        </p:grpSpPr>
        <p:grpSp>
          <p:nvGrpSpPr>
            <p:cNvPr id="61814" name="그룹 61813">
              <a:extLst>
                <a:ext uri="{FF2B5EF4-FFF2-40B4-BE49-F238E27FC236}">
                  <a16:creationId xmlns:a16="http://schemas.microsoft.com/office/drawing/2014/main" id="{0C00F355-C48A-8018-92E3-F40D86D7FBE9}"/>
                </a:ext>
              </a:extLst>
            </p:cNvPr>
            <p:cNvGrpSpPr/>
            <p:nvPr/>
          </p:nvGrpSpPr>
          <p:grpSpPr>
            <a:xfrm>
              <a:off x="557445" y="3637023"/>
              <a:ext cx="8269385" cy="1192714"/>
              <a:chOff x="255779" y="470936"/>
              <a:chExt cx="8269385" cy="1192714"/>
            </a:xfrm>
          </p:grpSpPr>
          <p:grpSp>
            <p:nvGrpSpPr>
              <p:cNvPr id="61815" name="그룹 61814">
                <a:extLst>
                  <a:ext uri="{FF2B5EF4-FFF2-40B4-BE49-F238E27FC236}">
                    <a16:creationId xmlns:a16="http://schemas.microsoft.com/office/drawing/2014/main" id="{DCDC3318-15ED-1855-F14A-898DBFDCD123}"/>
                  </a:ext>
                </a:extLst>
              </p:cNvPr>
              <p:cNvGrpSpPr/>
              <p:nvPr/>
            </p:nvGrpSpPr>
            <p:grpSpPr>
              <a:xfrm>
                <a:off x="3781767" y="494749"/>
                <a:ext cx="342841" cy="152788"/>
                <a:chOff x="3632641" y="494749"/>
                <a:chExt cx="342841" cy="152788"/>
              </a:xfrm>
            </p:grpSpPr>
            <p:sp>
              <p:nvSpPr>
                <p:cNvPr id="61952" name="직사각형 61951">
                  <a:extLst>
                    <a:ext uri="{FF2B5EF4-FFF2-40B4-BE49-F238E27FC236}">
                      <a16:creationId xmlns:a16="http://schemas.microsoft.com/office/drawing/2014/main" id="{F73886FF-B911-6DBD-5BD1-22494D8B55D3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75</a:t>
                  </a:r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953" name="직사각형 61952">
                  <a:extLst>
                    <a:ext uri="{FF2B5EF4-FFF2-40B4-BE49-F238E27FC236}">
                      <a16:creationId xmlns:a16="http://schemas.microsoft.com/office/drawing/2014/main" id="{E2586D94-D08A-3A2A-C720-9357D4F555C5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1816" name="그룹 61815">
                <a:extLst>
                  <a:ext uri="{FF2B5EF4-FFF2-40B4-BE49-F238E27FC236}">
                    <a16:creationId xmlns:a16="http://schemas.microsoft.com/office/drawing/2014/main" id="{4820EA0F-B927-E19D-CA6D-03CDA11657B1}"/>
                  </a:ext>
                </a:extLst>
              </p:cNvPr>
              <p:cNvGrpSpPr/>
              <p:nvPr/>
            </p:nvGrpSpPr>
            <p:grpSpPr>
              <a:xfrm>
                <a:off x="4071523" y="494749"/>
                <a:ext cx="342841" cy="152788"/>
                <a:chOff x="3632641" y="494749"/>
                <a:chExt cx="342841" cy="152788"/>
              </a:xfrm>
            </p:grpSpPr>
            <p:sp>
              <p:nvSpPr>
                <p:cNvPr id="61950" name="직사각형 61949">
                  <a:extLst>
                    <a:ext uri="{FF2B5EF4-FFF2-40B4-BE49-F238E27FC236}">
                      <a16:creationId xmlns:a16="http://schemas.microsoft.com/office/drawing/2014/main" id="{2786EB77-5307-525C-233F-9ABE3ECA98BA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951" name="직사각형 61950">
                  <a:extLst>
                    <a:ext uri="{FF2B5EF4-FFF2-40B4-BE49-F238E27FC236}">
                      <a16:creationId xmlns:a16="http://schemas.microsoft.com/office/drawing/2014/main" id="{5A8F7D4F-224A-871F-D54B-54592720E5FD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1817" name="그룹 61816">
                <a:extLst>
                  <a:ext uri="{FF2B5EF4-FFF2-40B4-BE49-F238E27FC236}">
                    <a16:creationId xmlns:a16="http://schemas.microsoft.com/office/drawing/2014/main" id="{A936F024-FFF0-286A-E6F5-F01B48D9DA24}"/>
                  </a:ext>
                </a:extLst>
              </p:cNvPr>
              <p:cNvGrpSpPr/>
              <p:nvPr/>
            </p:nvGrpSpPr>
            <p:grpSpPr>
              <a:xfrm>
                <a:off x="4361279" y="494749"/>
                <a:ext cx="342841" cy="152788"/>
                <a:chOff x="3632641" y="494749"/>
                <a:chExt cx="342841" cy="152788"/>
              </a:xfrm>
            </p:grpSpPr>
            <p:sp>
              <p:nvSpPr>
                <p:cNvPr id="61948" name="직사각형 61947">
                  <a:extLst>
                    <a:ext uri="{FF2B5EF4-FFF2-40B4-BE49-F238E27FC236}">
                      <a16:creationId xmlns:a16="http://schemas.microsoft.com/office/drawing/2014/main" id="{5E4A625C-1B49-8BD0-B489-9C080FF17E80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949" name="직사각형 61948">
                  <a:extLst>
                    <a:ext uri="{FF2B5EF4-FFF2-40B4-BE49-F238E27FC236}">
                      <a16:creationId xmlns:a16="http://schemas.microsoft.com/office/drawing/2014/main" id="{C5E736D9-A88C-42D1-469E-C67E407F8872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1818" name="그룹 61817">
                <a:extLst>
                  <a:ext uri="{FF2B5EF4-FFF2-40B4-BE49-F238E27FC236}">
                    <a16:creationId xmlns:a16="http://schemas.microsoft.com/office/drawing/2014/main" id="{8BC3891E-4A19-D36E-1F24-BC7ACCE5FD9B}"/>
                  </a:ext>
                </a:extLst>
              </p:cNvPr>
              <p:cNvGrpSpPr/>
              <p:nvPr/>
            </p:nvGrpSpPr>
            <p:grpSpPr>
              <a:xfrm>
                <a:off x="4651035" y="494749"/>
                <a:ext cx="342841" cy="152788"/>
                <a:chOff x="3632641" y="494749"/>
                <a:chExt cx="342841" cy="152788"/>
              </a:xfrm>
            </p:grpSpPr>
            <p:sp>
              <p:nvSpPr>
                <p:cNvPr id="61946" name="직사각형 61945">
                  <a:extLst>
                    <a:ext uri="{FF2B5EF4-FFF2-40B4-BE49-F238E27FC236}">
                      <a16:creationId xmlns:a16="http://schemas.microsoft.com/office/drawing/2014/main" id="{7EB0282E-EC58-F7BE-34B6-CE4D9DFF8FF5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947" name="직사각형 61946">
                  <a:extLst>
                    <a:ext uri="{FF2B5EF4-FFF2-40B4-BE49-F238E27FC236}">
                      <a16:creationId xmlns:a16="http://schemas.microsoft.com/office/drawing/2014/main" id="{10692470-71CE-FC0F-F8E7-C2182D7E9FA0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61819" name="직사각형 61818">
                <a:extLst>
                  <a:ext uri="{FF2B5EF4-FFF2-40B4-BE49-F238E27FC236}">
                    <a16:creationId xmlns:a16="http://schemas.microsoft.com/office/drawing/2014/main" id="{66B8662F-2AA0-DB06-F013-7CCDDF821079}"/>
                  </a:ext>
                </a:extLst>
              </p:cNvPr>
              <p:cNvSpPr/>
              <p:nvPr/>
            </p:nvSpPr>
            <p:spPr>
              <a:xfrm>
                <a:off x="4946564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820" name="직사각형 61819">
                <a:extLst>
                  <a:ext uri="{FF2B5EF4-FFF2-40B4-BE49-F238E27FC236}">
                    <a16:creationId xmlns:a16="http://schemas.microsoft.com/office/drawing/2014/main" id="{2F5842D6-CDF3-CEA7-4D7A-D14A0CF18E03}"/>
                  </a:ext>
                </a:extLst>
              </p:cNvPr>
              <p:cNvSpPr/>
              <p:nvPr/>
            </p:nvSpPr>
            <p:spPr>
              <a:xfrm>
                <a:off x="3743934" y="470936"/>
                <a:ext cx="1283300" cy="2001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61821" name="그룹 61820">
                <a:extLst>
                  <a:ext uri="{FF2B5EF4-FFF2-40B4-BE49-F238E27FC236}">
                    <a16:creationId xmlns:a16="http://schemas.microsoft.com/office/drawing/2014/main" id="{B941EAE1-4204-63AE-DC32-4AFA28A30D8A}"/>
                  </a:ext>
                </a:extLst>
              </p:cNvPr>
              <p:cNvGrpSpPr/>
              <p:nvPr/>
            </p:nvGrpSpPr>
            <p:grpSpPr>
              <a:xfrm>
                <a:off x="1610888" y="1016048"/>
                <a:ext cx="342841" cy="152788"/>
                <a:chOff x="3632641" y="494749"/>
                <a:chExt cx="342841" cy="152788"/>
              </a:xfrm>
            </p:grpSpPr>
            <p:sp>
              <p:nvSpPr>
                <p:cNvPr id="61944" name="직사각형 61943">
                  <a:extLst>
                    <a:ext uri="{FF2B5EF4-FFF2-40B4-BE49-F238E27FC236}">
                      <a16:creationId xmlns:a16="http://schemas.microsoft.com/office/drawing/2014/main" id="{8FB7EF39-7554-8B3F-F718-BDADA2A1A420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35</a:t>
                  </a:r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945" name="직사각형 61944">
                  <a:extLst>
                    <a:ext uri="{FF2B5EF4-FFF2-40B4-BE49-F238E27FC236}">
                      <a16:creationId xmlns:a16="http://schemas.microsoft.com/office/drawing/2014/main" id="{04494A4A-C168-C7C0-5198-B6F5ED8FE124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1822" name="그룹 61821">
                <a:extLst>
                  <a:ext uri="{FF2B5EF4-FFF2-40B4-BE49-F238E27FC236}">
                    <a16:creationId xmlns:a16="http://schemas.microsoft.com/office/drawing/2014/main" id="{5479A30C-189E-D5A2-58A8-67BEFB26831C}"/>
                  </a:ext>
                </a:extLst>
              </p:cNvPr>
              <p:cNvGrpSpPr/>
              <p:nvPr/>
            </p:nvGrpSpPr>
            <p:grpSpPr>
              <a:xfrm>
                <a:off x="1900644" y="1016048"/>
                <a:ext cx="342841" cy="152788"/>
                <a:chOff x="3632641" y="494749"/>
                <a:chExt cx="342841" cy="152788"/>
              </a:xfrm>
            </p:grpSpPr>
            <p:sp>
              <p:nvSpPr>
                <p:cNvPr id="61942" name="직사각형 61941">
                  <a:extLst>
                    <a:ext uri="{FF2B5EF4-FFF2-40B4-BE49-F238E27FC236}">
                      <a16:creationId xmlns:a16="http://schemas.microsoft.com/office/drawing/2014/main" id="{F956FB6C-1E0E-7E65-5669-00B254A4037C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65</a:t>
                  </a:r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943" name="직사각형 61942">
                  <a:extLst>
                    <a:ext uri="{FF2B5EF4-FFF2-40B4-BE49-F238E27FC236}">
                      <a16:creationId xmlns:a16="http://schemas.microsoft.com/office/drawing/2014/main" id="{3060779D-8524-D46B-272C-78BADD3CB89E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1823" name="그룹 61822">
                <a:extLst>
                  <a:ext uri="{FF2B5EF4-FFF2-40B4-BE49-F238E27FC236}">
                    <a16:creationId xmlns:a16="http://schemas.microsoft.com/office/drawing/2014/main" id="{ABB73C51-1EA4-1E26-964B-C26FB2C7EC78}"/>
                  </a:ext>
                </a:extLst>
              </p:cNvPr>
              <p:cNvGrpSpPr/>
              <p:nvPr/>
            </p:nvGrpSpPr>
            <p:grpSpPr>
              <a:xfrm>
                <a:off x="2190400" y="1016048"/>
                <a:ext cx="342841" cy="152788"/>
                <a:chOff x="3632641" y="494749"/>
                <a:chExt cx="342841" cy="152788"/>
              </a:xfrm>
            </p:grpSpPr>
            <p:sp>
              <p:nvSpPr>
                <p:cNvPr id="61940" name="직사각형 61939">
                  <a:extLst>
                    <a:ext uri="{FF2B5EF4-FFF2-40B4-BE49-F238E27FC236}">
                      <a16:creationId xmlns:a16="http://schemas.microsoft.com/office/drawing/2014/main" id="{4DC71761-7FCB-BA87-C385-E1A064436516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941" name="직사각형 61940">
                  <a:extLst>
                    <a:ext uri="{FF2B5EF4-FFF2-40B4-BE49-F238E27FC236}">
                      <a16:creationId xmlns:a16="http://schemas.microsoft.com/office/drawing/2014/main" id="{4313CBBB-1430-AB11-C81C-8B0A575EF322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1824" name="그룹 61823">
                <a:extLst>
                  <a:ext uri="{FF2B5EF4-FFF2-40B4-BE49-F238E27FC236}">
                    <a16:creationId xmlns:a16="http://schemas.microsoft.com/office/drawing/2014/main" id="{5C6C237A-E09A-5489-E8AD-77F7713C6070}"/>
                  </a:ext>
                </a:extLst>
              </p:cNvPr>
              <p:cNvGrpSpPr/>
              <p:nvPr/>
            </p:nvGrpSpPr>
            <p:grpSpPr>
              <a:xfrm>
                <a:off x="2480156" y="1016048"/>
                <a:ext cx="342841" cy="152788"/>
                <a:chOff x="3632641" y="494749"/>
                <a:chExt cx="342841" cy="152788"/>
              </a:xfrm>
            </p:grpSpPr>
            <p:sp>
              <p:nvSpPr>
                <p:cNvPr id="61938" name="직사각형 61937">
                  <a:extLst>
                    <a:ext uri="{FF2B5EF4-FFF2-40B4-BE49-F238E27FC236}">
                      <a16:creationId xmlns:a16="http://schemas.microsoft.com/office/drawing/2014/main" id="{84DBCD04-D7A6-10C5-9D0F-62CF62FE2696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939" name="직사각형 61938">
                  <a:extLst>
                    <a:ext uri="{FF2B5EF4-FFF2-40B4-BE49-F238E27FC236}">
                      <a16:creationId xmlns:a16="http://schemas.microsoft.com/office/drawing/2014/main" id="{F1F68242-5DA0-1FD3-F243-904FC594E678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61825" name="직사각형 61824">
                <a:extLst>
                  <a:ext uri="{FF2B5EF4-FFF2-40B4-BE49-F238E27FC236}">
                    <a16:creationId xmlns:a16="http://schemas.microsoft.com/office/drawing/2014/main" id="{36E0B81F-5C44-2E5A-02F7-D446801992D3}"/>
                  </a:ext>
                </a:extLst>
              </p:cNvPr>
              <p:cNvSpPr/>
              <p:nvPr/>
            </p:nvSpPr>
            <p:spPr>
              <a:xfrm>
                <a:off x="2775685" y="1016048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826" name="직사각형 61825">
                <a:extLst>
                  <a:ext uri="{FF2B5EF4-FFF2-40B4-BE49-F238E27FC236}">
                    <a16:creationId xmlns:a16="http://schemas.microsoft.com/office/drawing/2014/main" id="{D6B8446C-F2CE-F4E2-8DB2-9993693A9785}"/>
                  </a:ext>
                </a:extLst>
              </p:cNvPr>
              <p:cNvSpPr/>
              <p:nvPr/>
            </p:nvSpPr>
            <p:spPr>
              <a:xfrm>
                <a:off x="1573055" y="992235"/>
                <a:ext cx="1283300" cy="2001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61827" name="그룹 61826">
                <a:extLst>
                  <a:ext uri="{FF2B5EF4-FFF2-40B4-BE49-F238E27FC236}">
                    <a16:creationId xmlns:a16="http://schemas.microsoft.com/office/drawing/2014/main" id="{D537E8D6-648D-02B7-F4DC-307AF71A7684}"/>
                  </a:ext>
                </a:extLst>
              </p:cNvPr>
              <p:cNvGrpSpPr/>
              <p:nvPr/>
            </p:nvGrpSpPr>
            <p:grpSpPr>
              <a:xfrm>
                <a:off x="293612" y="1478481"/>
                <a:ext cx="342841" cy="152788"/>
                <a:chOff x="3632641" y="494749"/>
                <a:chExt cx="342841" cy="152788"/>
              </a:xfrm>
            </p:grpSpPr>
            <p:sp>
              <p:nvSpPr>
                <p:cNvPr id="61936" name="직사각형 61935">
                  <a:extLst>
                    <a:ext uri="{FF2B5EF4-FFF2-40B4-BE49-F238E27FC236}">
                      <a16:creationId xmlns:a16="http://schemas.microsoft.com/office/drawing/2014/main" id="{EDE5A1D7-C584-5C0F-5BC0-76DE8E64141F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10</a:t>
                  </a:r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937" name="직사각형 61936">
                  <a:extLst>
                    <a:ext uri="{FF2B5EF4-FFF2-40B4-BE49-F238E27FC236}">
                      <a16:creationId xmlns:a16="http://schemas.microsoft.com/office/drawing/2014/main" id="{98419A1B-9134-A4FF-74CB-44E069C617C7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1828" name="그룹 61827">
                <a:extLst>
                  <a:ext uri="{FF2B5EF4-FFF2-40B4-BE49-F238E27FC236}">
                    <a16:creationId xmlns:a16="http://schemas.microsoft.com/office/drawing/2014/main" id="{D699BF26-2EFD-105A-5C49-B1C211479396}"/>
                  </a:ext>
                </a:extLst>
              </p:cNvPr>
              <p:cNvGrpSpPr/>
              <p:nvPr/>
            </p:nvGrpSpPr>
            <p:grpSpPr>
              <a:xfrm>
                <a:off x="583368" y="1478481"/>
                <a:ext cx="342841" cy="152788"/>
                <a:chOff x="3632641" y="494749"/>
                <a:chExt cx="342841" cy="152788"/>
              </a:xfrm>
            </p:grpSpPr>
            <p:sp>
              <p:nvSpPr>
                <p:cNvPr id="61934" name="직사각형 61933">
                  <a:extLst>
                    <a:ext uri="{FF2B5EF4-FFF2-40B4-BE49-F238E27FC236}">
                      <a16:creationId xmlns:a16="http://schemas.microsoft.com/office/drawing/2014/main" id="{51DFA630-BEBC-D891-E129-0534BB0BD105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15</a:t>
                  </a:r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935" name="직사각형 61934">
                  <a:extLst>
                    <a:ext uri="{FF2B5EF4-FFF2-40B4-BE49-F238E27FC236}">
                      <a16:creationId xmlns:a16="http://schemas.microsoft.com/office/drawing/2014/main" id="{ED67D1EF-6626-7E41-9113-DB6280F51111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1829" name="그룹 61828">
                <a:extLst>
                  <a:ext uri="{FF2B5EF4-FFF2-40B4-BE49-F238E27FC236}">
                    <a16:creationId xmlns:a16="http://schemas.microsoft.com/office/drawing/2014/main" id="{AF20DBF3-9E8D-90D3-47F5-532AA6340BE1}"/>
                  </a:ext>
                </a:extLst>
              </p:cNvPr>
              <p:cNvGrpSpPr/>
              <p:nvPr/>
            </p:nvGrpSpPr>
            <p:grpSpPr>
              <a:xfrm>
                <a:off x="873124" y="1478481"/>
                <a:ext cx="342841" cy="152788"/>
                <a:chOff x="3632641" y="494749"/>
                <a:chExt cx="342841" cy="152788"/>
              </a:xfrm>
            </p:grpSpPr>
            <p:sp>
              <p:nvSpPr>
                <p:cNvPr id="61932" name="직사각형 61931">
                  <a:extLst>
                    <a:ext uri="{FF2B5EF4-FFF2-40B4-BE49-F238E27FC236}">
                      <a16:creationId xmlns:a16="http://schemas.microsoft.com/office/drawing/2014/main" id="{320CDA29-35C1-2F27-E478-04EC5CB29EEF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35</a:t>
                  </a:r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933" name="직사각형 61932">
                  <a:extLst>
                    <a:ext uri="{FF2B5EF4-FFF2-40B4-BE49-F238E27FC236}">
                      <a16:creationId xmlns:a16="http://schemas.microsoft.com/office/drawing/2014/main" id="{C57F5AEC-143C-49D7-6A22-AC870351F2CC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1830" name="그룹 61829">
                <a:extLst>
                  <a:ext uri="{FF2B5EF4-FFF2-40B4-BE49-F238E27FC236}">
                    <a16:creationId xmlns:a16="http://schemas.microsoft.com/office/drawing/2014/main" id="{E71B7D7C-78EF-B12A-93ED-D393B359E5C9}"/>
                  </a:ext>
                </a:extLst>
              </p:cNvPr>
              <p:cNvGrpSpPr/>
              <p:nvPr/>
            </p:nvGrpSpPr>
            <p:grpSpPr>
              <a:xfrm>
                <a:off x="1162880" y="1478481"/>
                <a:ext cx="342841" cy="152788"/>
                <a:chOff x="3632641" y="494749"/>
                <a:chExt cx="342841" cy="152788"/>
              </a:xfrm>
            </p:grpSpPr>
            <p:sp>
              <p:nvSpPr>
                <p:cNvPr id="61930" name="직사각형 61929">
                  <a:extLst>
                    <a:ext uri="{FF2B5EF4-FFF2-40B4-BE49-F238E27FC236}">
                      <a16:creationId xmlns:a16="http://schemas.microsoft.com/office/drawing/2014/main" id="{5C578683-0842-73CA-EE69-74C6EC73608C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931" name="직사각형 61930">
                  <a:extLst>
                    <a:ext uri="{FF2B5EF4-FFF2-40B4-BE49-F238E27FC236}">
                      <a16:creationId xmlns:a16="http://schemas.microsoft.com/office/drawing/2014/main" id="{D79089C7-4417-A2FD-9031-97A7DDD93E9C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61831" name="직사각형 61830">
                <a:extLst>
                  <a:ext uri="{FF2B5EF4-FFF2-40B4-BE49-F238E27FC236}">
                    <a16:creationId xmlns:a16="http://schemas.microsoft.com/office/drawing/2014/main" id="{567F4EE1-7C59-D3AE-96BA-5B188BE5DE71}"/>
                  </a:ext>
                </a:extLst>
              </p:cNvPr>
              <p:cNvSpPr/>
              <p:nvPr/>
            </p:nvSpPr>
            <p:spPr>
              <a:xfrm>
                <a:off x="1458409" y="1478481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832" name="직사각형 61831">
                <a:extLst>
                  <a:ext uri="{FF2B5EF4-FFF2-40B4-BE49-F238E27FC236}">
                    <a16:creationId xmlns:a16="http://schemas.microsoft.com/office/drawing/2014/main" id="{FF92A38E-4276-C56D-DE02-30B0BEC67823}"/>
                  </a:ext>
                </a:extLst>
              </p:cNvPr>
              <p:cNvSpPr/>
              <p:nvPr/>
            </p:nvSpPr>
            <p:spPr>
              <a:xfrm>
                <a:off x="255779" y="1454668"/>
                <a:ext cx="1283300" cy="2001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61833" name="그룹 61832">
                <a:extLst>
                  <a:ext uri="{FF2B5EF4-FFF2-40B4-BE49-F238E27FC236}">
                    <a16:creationId xmlns:a16="http://schemas.microsoft.com/office/drawing/2014/main" id="{632862A5-130A-FF23-BC5C-1E6F6837ED61}"/>
                  </a:ext>
                </a:extLst>
              </p:cNvPr>
              <p:cNvGrpSpPr/>
              <p:nvPr/>
            </p:nvGrpSpPr>
            <p:grpSpPr>
              <a:xfrm>
                <a:off x="5909487" y="1016048"/>
                <a:ext cx="342841" cy="152788"/>
                <a:chOff x="3632641" y="494749"/>
                <a:chExt cx="342841" cy="152788"/>
              </a:xfrm>
            </p:grpSpPr>
            <p:sp>
              <p:nvSpPr>
                <p:cNvPr id="61928" name="직사각형 61927">
                  <a:extLst>
                    <a:ext uri="{FF2B5EF4-FFF2-40B4-BE49-F238E27FC236}">
                      <a16:creationId xmlns:a16="http://schemas.microsoft.com/office/drawing/2014/main" id="{348A3A2F-D763-5DC6-2B82-7A09FA77343C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92</a:t>
                  </a:r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929" name="직사각형 61928">
                  <a:extLst>
                    <a:ext uri="{FF2B5EF4-FFF2-40B4-BE49-F238E27FC236}">
                      <a16:creationId xmlns:a16="http://schemas.microsoft.com/office/drawing/2014/main" id="{FFFA8AA1-0A29-FEB1-A1B2-530EAEC0F899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1834" name="그룹 61833">
                <a:extLst>
                  <a:ext uri="{FF2B5EF4-FFF2-40B4-BE49-F238E27FC236}">
                    <a16:creationId xmlns:a16="http://schemas.microsoft.com/office/drawing/2014/main" id="{342687C9-4E3E-145A-9EEF-6643D110F8F7}"/>
                  </a:ext>
                </a:extLst>
              </p:cNvPr>
              <p:cNvGrpSpPr/>
              <p:nvPr/>
            </p:nvGrpSpPr>
            <p:grpSpPr>
              <a:xfrm>
                <a:off x="6199243" y="1016048"/>
                <a:ext cx="342841" cy="152788"/>
                <a:chOff x="3632641" y="494749"/>
                <a:chExt cx="342841" cy="152788"/>
              </a:xfrm>
            </p:grpSpPr>
            <p:sp>
              <p:nvSpPr>
                <p:cNvPr id="61926" name="직사각형 61925">
                  <a:extLst>
                    <a:ext uri="{FF2B5EF4-FFF2-40B4-BE49-F238E27FC236}">
                      <a16:creationId xmlns:a16="http://schemas.microsoft.com/office/drawing/2014/main" id="{8871E677-D065-0713-679E-2E2DA4BCD4EC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95</a:t>
                  </a:r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927" name="직사각형 61926">
                  <a:extLst>
                    <a:ext uri="{FF2B5EF4-FFF2-40B4-BE49-F238E27FC236}">
                      <a16:creationId xmlns:a16="http://schemas.microsoft.com/office/drawing/2014/main" id="{D37A0674-F61F-49F7-ADAA-35592849AD51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1835" name="그룹 61834">
                <a:extLst>
                  <a:ext uri="{FF2B5EF4-FFF2-40B4-BE49-F238E27FC236}">
                    <a16:creationId xmlns:a16="http://schemas.microsoft.com/office/drawing/2014/main" id="{9484D2C4-6572-0CE1-0430-30B9A77D4A8C}"/>
                  </a:ext>
                </a:extLst>
              </p:cNvPr>
              <p:cNvGrpSpPr/>
              <p:nvPr/>
            </p:nvGrpSpPr>
            <p:grpSpPr>
              <a:xfrm>
                <a:off x="6488999" y="1016048"/>
                <a:ext cx="342841" cy="152788"/>
                <a:chOff x="3632641" y="494749"/>
                <a:chExt cx="342841" cy="152788"/>
              </a:xfrm>
            </p:grpSpPr>
            <p:sp>
              <p:nvSpPr>
                <p:cNvPr id="61924" name="직사각형 61923">
                  <a:extLst>
                    <a:ext uri="{FF2B5EF4-FFF2-40B4-BE49-F238E27FC236}">
                      <a16:creationId xmlns:a16="http://schemas.microsoft.com/office/drawing/2014/main" id="{9192D3F8-264E-E97B-DA92-6A778E190668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925" name="직사각형 61924">
                  <a:extLst>
                    <a:ext uri="{FF2B5EF4-FFF2-40B4-BE49-F238E27FC236}">
                      <a16:creationId xmlns:a16="http://schemas.microsoft.com/office/drawing/2014/main" id="{A4B99DF2-3B88-EC9F-5BFA-6A0DB6DD04C7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1836" name="그룹 61835">
                <a:extLst>
                  <a:ext uri="{FF2B5EF4-FFF2-40B4-BE49-F238E27FC236}">
                    <a16:creationId xmlns:a16="http://schemas.microsoft.com/office/drawing/2014/main" id="{A0D04BE7-9AA9-C0E5-C32A-E5294D71B674}"/>
                  </a:ext>
                </a:extLst>
              </p:cNvPr>
              <p:cNvGrpSpPr/>
              <p:nvPr/>
            </p:nvGrpSpPr>
            <p:grpSpPr>
              <a:xfrm>
                <a:off x="6778755" y="1016048"/>
                <a:ext cx="342841" cy="152788"/>
                <a:chOff x="3632641" y="494749"/>
                <a:chExt cx="342841" cy="152788"/>
              </a:xfrm>
            </p:grpSpPr>
            <p:sp>
              <p:nvSpPr>
                <p:cNvPr id="61922" name="직사각형 61921">
                  <a:extLst>
                    <a:ext uri="{FF2B5EF4-FFF2-40B4-BE49-F238E27FC236}">
                      <a16:creationId xmlns:a16="http://schemas.microsoft.com/office/drawing/2014/main" id="{10D2B60C-99CE-090A-282E-CDB3BBE0819D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923" name="직사각형 61922">
                  <a:extLst>
                    <a:ext uri="{FF2B5EF4-FFF2-40B4-BE49-F238E27FC236}">
                      <a16:creationId xmlns:a16="http://schemas.microsoft.com/office/drawing/2014/main" id="{FB531213-EA12-F92A-163D-248D578368C1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61837" name="직사각형 61836">
                <a:extLst>
                  <a:ext uri="{FF2B5EF4-FFF2-40B4-BE49-F238E27FC236}">
                    <a16:creationId xmlns:a16="http://schemas.microsoft.com/office/drawing/2014/main" id="{AD9DF815-E548-D63E-ED69-1AFFCFDA6273}"/>
                  </a:ext>
                </a:extLst>
              </p:cNvPr>
              <p:cNvSpPr/>
              <p:nvPr/>
            </p:nvSpPr>
            <p:spPr>
              <a:xfrm>
                <a:off x="7074284" y="1016048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838" name="직사각형 61837">
                <a:extLst>
                  <a:ext uri="{FF2B5EF4-FFF2-40B4-BE49-F238E27FC236}">
                    <a16:creationId xmlns:a16="http://schemas.microsoft.com/office/drawing/2014/main" id="{95BDDC43-E413-8C11-602A-E31737714FE5}"/>
                  </a:ext>
                </a:extLst>
              </p:cNvPr>
              <p:cNvSpPr/>
              <p:nvPr/>
            </p:nvSpPr>
            <p:spPr>
              <a:xfrm>
                <a:off x="5871654" y="992235"/>
                <a:ext cx="1283300" cy="2001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61839" name="그룹 61838">
                <a:extLst>
                  <a:ext uri="{FF2B5EF4-FFF2-40B4-BE49-F238E27FC236}">
                    <a16:creationId xmlns:a16="http://schemas.microsoft.com/office/drawing/2014/main" id="{013E6C44-6E26-0D87-5EB3-178F1AFA1F82}"/>
                  </a:ext>
                </a:extLst>
              </p:cNvPr>
              <p:cNvGrpSpPr/>
              <p:nvPr/>
            </p:nvGrpSpPr>
            <p:grpSpPr>
              <a:xfrm>
                <a:off x="1665848" y="1478481"/>
                <a:ext cx="342841" cy="152788"/>
                <a:chOff x="3632641" y="494749"/>
                <a:chExt cx="342841" cy="152788"/>
              </a:xfrm>
            </p:grpSpPr>
            <p:sp>
              <p:nvSpPr>
                <p:cNvPr id="61920" name="직사각형 61919">
                  <a:extLst>
                    <a:ext uri="{FF2B5EF4-FFF2-40B4-BE49-F238E27FC236}">
                      <a16:creationId xmlns:a16="http://schemas.microsoft.com/office/drawing/2014/main" id="{58F5C216-F663-4603-18A0-B5E7BF22931F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40</a:t>
                  </a:r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921" name="직사각형 61920">
                  <a:extLst>
                    <a:ext uri="{FF2B5EF4-FFF2-40B4-BE49-F238E27FC236}">
                      <a16:creationId xmlns:a16="http://schemas.microsoft.com/office/drawing/2014/main" id="{5F5944B7-3F12-E826-738F-DC56DA19BEAB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1840" name="그룹 61839">
                <a:extLst>
                  <a:ext uri="{FF2B5EF4-FFF2-40B4-BE49-F238E27FC236}">
                    <a16:creationId xmlns:a16="http://schemas.microsoft.com/office/drawing/2014/main" id="{36B058A9-15E3-00CF-F64E-BBDAC7CE9859}"/>
                  </a:ext>
                </a:extLst>
              </p:cNvPr>
              <p:cNvGrpSpPr/>
              <p:nvPr/>
            </p:nvGrpSpPr>
            <p:grpSpPr>
              <a:xfrm>
                <a:off x="1955604" y="1478481"/>
                <a:ext cx="342841" cy="152788"/>
                <a:chOff x="3632641" y="494749"/>
                <a:chExt cx="342841" cy="152788"/>
              </a:xfrm>
            </p:grpSpPr>
            <p:sp>
              <p:nvSpPr>
                <p:cNvPr id="61918" name="직사각형 61917">
                  <a:extLst>
                    <a:ext uri="{FF2B5EF4-FFF2-40B4-BE49-F238E27FC236}">
                      <a16:creationId xmlns:a16="http://schemas.microsoft.com/office/drawing/2014/main" id="{F6D63286-EDBC-3B46-3B7A-6C9B90EF1905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45</a:t>
                  </a:r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919" name="직사각형 61918">
                  <a:extLst>
                    <a:ext uri="{FF2B5EF4-FFF2-40B4-BE49-F238E27FC236}">
                      <a16:creationId xmlns:a16="http://schemas.microsoft.com/office/drawing/2014/main" id="{1190D08A-E6CC-C2C2-9037-04D0ADFE4521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1841" name="그룹 61840">
                <a:extLst>
                  <a:ext uri="{FF2B5EF4-FFF2-40B4-BE49-F238E27FC236}">
                    <a16:creationId xmlns:a16="http://schemas.microsoft.com/office/drawing/2014/main" id="{4295A361-45A1-94A4-F0B5-DFE66C148CC5}"/>
                  </a:ext>
                </a:extLst>
              </p:cNvPr>
              <p:cNvGrpSpPr/>
              <p:nvPr/>
            </p:nvGrpSpPr>
            <p:grpSpPr>
              <a:xfrm>
                <a:off x="2245360" y="1478481"/>
                <a:ext cx="342841" cy="152788"/>
                <a:chOff x="3632641" y="494749"/>
                <a:chExt cx="342841" cy="152788"/>
              </a:xfrm>
            </p:grpSpPr>
            <p:sp>
              <p:nvSpPr>
                <p:cNvPr id="61916" name="직사각형 61915">
                  <a:extLst>
                    <a:ext uri="{FF2B5EF4-FFF2-40B4-BE49-F238E27FC236}">
                      <a16:creationId xmlns:a16="http://schemas.microsoft.com/office/drawing/2014/main" id="{DDFC06A4-D849-A249-17E9-A5B5881C24AC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50</a:t>
                  </a:r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917" name="직사각형 61916">
                  <a:extLst>
                    <a:ext uri="{FF2B5EF4-FFF2-40B4-BE49-F238E27FC236}">
                      <a16:creationId xmlns:a16="http://schemas.microsoft.com/office/drawing/2014/main" id="{A88FDAA0-9400-9C7C-8E79-483E53372A73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1842" name="그룹 61841">
                <a:extLst>
                  <a:ext uri="{FF2B5EF4-FFF2-40B4-BE49-F238E27FC236}">
                    <a16:creationId xmlns:a16="http://schemas.microsoft.com/office/drawing/2014/main" id="{95B669AE-CEB8-9283-CA66-798F70BBDF4B}"/>
                  </a:ext>
                </a:extLst>
              </p:cNvPr>
              <p:cNvGrpSpPr/>
              <p:nvPr/>
            </p:nvGrpSpPr>
            <p:grpSpPr>
              <a:xfrm>
                <a:off x="2535116" y="1478481"/>
                <a:ext cx="342841" cy="152788"/>
                <a:chOff x="3632641" y="494749"/>
                <a:chExt cx="342841" cy="152788"/>
              </a:xfrm>
            </p:grpSpPr>
            <p:sp>
              <p:nvSpPr>
                <p:cNvPr id="61914" name="직사각형 61913">
                  <a:extLst>
                    <a:ext uri="{FF2B5EF4-FFF2-40B4-BE49-F238E27FC236}">
                      <a16:creationId xmlns:a16="http://schemas.microsoft.com/office/drawing/2014/main" id="{CE8213F9-3742-5ACC-1A29-D092BBEBC216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65</a:t>
                  </a:r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915" name="직사각형 61914">
                  <a:extLst>
                    <a:ext uri="{FF2B5EF4-FFF2-40B4-BE49-F238E27FC236}">
                      <a16:creationId xmlns:a16="http://schemas.microsoft.com/office/drawing/2014/main" id="{F3774E64-DF18-AE36-8B2F-5FB2C8354DBA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61843" name="직사각형 61842">
                <a:extLst>
                  <a:ext uri="{FF2B5EF4-FFF2-40B4-BE49-F238E27FC236}">
                    <a16:creationId xmlns:a16="http://schemas.microsoft.com/office/drawing/2014/main" id="{3BC5996C-16E9-5917-C493-B8B46478AF7B}"/>
                  </a:ext>
                </a:extLst>
              </p:cNvPr>
              <p:cNvSpPr/>
              <p:nvPr/>
            </p:nvSpPr>
            <p:spPr>
              <a:xfrm>
                <a:off x="2830645" y="1478481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844" name="직사각형 61843">
                <a:extLst>
                  <a:ext uri="{FF2B5EF4-FFF2-40B4-BE49-F238E27FC236}">
                    <a16:creationId xmlns:a16="http://schemas.microsoft.com/office/drawing/2014/main" id="{0CEAC5ED-6982-48F9-46CB-9CA5148BD186}"/>
                  </a:ext>
                </a:extLst>
              </p:cNvPr>
              <p:cNvSpPr/>
              <p:nvPr/>
            </p:nvSpPr>
            <p:spPr>
              <a:xfrm>
                <a:off x="1628015" y="1454668"/>
                <a:ext cx="1283300" cy="2001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61845" name="그룹 61844">
                <a:extLst>
                  <a:ext uri="{FF2B5EF4-FFF2-40B4-BE49-F238E27FC236}">
                    <a16:creationId xmlns:a16="http://schemas.microsoft.com/office/drawing/2014/main" id="{BD8DDEAD-63A2-B5A6-1181-8BBB58D0A0C7}"/>
                  </a:ext>
                </a:extLst>
              </p:cNvPr>
              <p:cNvGrpSpPr/>
              <p:nvPr/>
            </p:nvGrpSpPr>
            <p:grpSpPr>
              <a:xfrm>
                <a:off x="3047897" y="1478481"/>
                <a:ext cx="342841" cy="152788"/>
                <a:chOff x="3632641" y="494749"/>
                <a:chExt cx="342841" cy="152788"/>
              </a:xfrm>
            </p:grpSpPr>
            <p:sp>
              <p:nvSpPr>
                <p:cNvPr id="61912" name="직사각형 61911">
                  <a:extLst>
                    <a:ext uri="{FF2B5EF4-FFF2-40B4-BE49-F238E27FC236}">
                      <a16:creationId xmlns:a16="http://schemas.microsoft.com/office/drawing/2014/main" id="{5E8D2A85-D345-6F0F-0665-F65058F9AF7B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70</a:t>
                  </a:r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913" name="직사각형 61912">
                  <a:extLst>
                    <a:ext uri="{FF2B5EF4-FFF2-40B4-BE49-F238E27FC236}">
                      <a16:creationId xmlns:a16="http://schemas.microsoft.com/office/drawing/2014/main" id="{C7020F07-9CEA-2241-EE1B-0424F006E72B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1846" name="그룹 61845">
                <a:extLst>
                  <a:ext uri="{FF2B5EF4-FFF2-40B4-BE49-F238E27FC236}">
                    <a16:creationId xmlns:a16="http://schemas.microsoft.com/office/drawing/2014/main" id="{5A98B202-8770-716A-7717-EAACD033B2D3}"/>
                  </a:ext>
                </a:extLst>
              </p:cNvPr>
              <p:cNvGrpSpPr/>
              <p:nvPr/>
            </p:nvGrpSpPr>
            <p:grpSpPr>
              <a:xfrm>
                <a:off x="3337653" y="1478481"/>
                <a:ext cx="342841" cy="152788"/>
                <a:chOff x="3632641" y="494749"/>
                <a:chExt cx="342841" cy="152788"/>
              </a:xfrm>
            </p:grpSpPr>
            <p:sp>
              <p:nvSpPr>
                <p:cNvPr id="61910" name="직사각형 61909">
                  <a:extLst>
                    <a:ext uri="{FF2B5EF4-FFF2-40B4-BE49-F238E27FC236}">
                      <a16:creationId xmlns:a16="http://schemas.microsoft.com/office/drawing/2014/main" id="{B822BBA0-D93A-58DC-0C49-6D7FC73E7C05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75</a:t>
                  </a:r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911" name="직사각형 61910">
                  <a:extLst>
                    <a:ext uri="{FF2B5EF4-FFF2-40B4-BE49-F238E27FC236}">
                      <a16:creationId xmlns:a16="http://schemas.microsoft.com/office/drawing/2014/main" id="{CB092A1C-66A7-919C-71E7-60D91C16A631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1847" name="그룹 61846">
                <a:extLst>
                  <a:ext uri="{FF2B5EF4-FFF2-40B4-BE49-F238E27FC236}">
                    <a16:creationId xmlns:a16="http://schemas.microsoft.com/office/drawing/2014/main" id="{FF784D5A-0BEE-9B0B-F733-BD1BD2BFB05B}"/>
                  </a:ext>
                </a:extLst>
              </p:cNvPr>
              <p:cNvGrpSpPr/>
              <p:nvPr/>
            </p:nvGrpSpPr>
            <p:grpSpPr>
              <a:xfrm>
                <a:off x="3627409" y="1478481"/>
                <a:ext cx="342841" cy="152788"/>
                <a:chOff x="3632641" y="494749"/>
                <a:chExt cx="342841" cy="152788"/>
              </a:xfrm>
            </p:grpSpPr>
            <p:sp>
              <p:nvSpPr>
                <p:cNvPr id="61908" name="직사각형 61907">
                  <a:extLst>
                    <a:ext uri="{FF2B5EF4-FFF2-40B4-BE49-F238E27FC236}">
                      <a16:creationId xmlns:a16="http://schemas.microsoft.com/office/drawing/2014/main" id="{F0BE5A20-DDBE-6558-2E20-8BEFBE190995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909" name="직사각형 61908">
                  <a:extLst>
                    <a:ext uri="{FF2B5EF4-FFF2-40B4-BE49-F238E27FC236}">
                      <a16:creationId xmlns:a16="http://schemas.microsoft.com/office/drawing/2014/main" id="{BDE7DCAF-C84A-0127-F742-9A35AEC3621E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1848" name="그룹 61847">
                <a:extLst>
                  <a:ext uri="{FF2B5EF4-FFF2-40B4-BE49-F238E27FC236}">
                    <a16:creationId xmlns:a16="http://schemas.microsoft.com/office/drawing/2014/main" id="{7FC04D0E-DE87-F892-74F4-E872D2D16C17}"/>
                  </a:ext>
                </a:extLst>
              </p:cNvPr>
              <p:cNvGrpSpPr/>
              <p:nvPr/>
            </p:nvGrpSpPr>
            <p:grpSpPr>
              <a:xfrm>
                <a:off x="3917165" y="1478481"/>
                <a:ext cx="342841" cy="152788"/>
                <a:chOff x="3632641" y="494749"/>
                <a:chExt cx="342841" cy="152788"/>
              </a:xfrm>
            </p:grpSpPr>
            <p:sp>
              <p:nvSpPr>
                <p:cNvPr id="61906" name="직사각형 61905">
                  <a:extLst>
                    <a:ext uri="{FF2B5EF4-FFF2-40B4-BE49-F238E27FC236}">
                      <a16:creationId xmlns:a16="http://schemas.microsoft.com/office/drawing/2014/main" id="{26555DB5-9EDE-58D2-E8CE-77DA3DFB6D8D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907" name="직사각형 61906">
                  <a:extLst>
                    <a:ext uri="{FF2B5EF4-FFF2-40B4-BE49-F238E27FC236}">
                      <a16:creationId xmlns:a16="http://schemas.microsoft.com/office/drawing/2014/main" id="{6892B4EB-CDE4-79BC-FB4C-3B77F7178D84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61849" name="직사각형 61848">
                <a:extLst>
                  <a:ext uri="{FF2B5EF4-FFF2-40B4-BE49-F238E27FC236}">
                    <a16:creationId xmlns:a16="http://schemas.microsoft.com/office/drawing/2014/main" id="{96BA3501-B7AC-4074-34A8-4A6FFB17E6B8}"/>
                  </a:ext>
                </a:extLst>
              </p:cNvPr>
              <p:cNvSpPr/>
              <p:nvPr/>
            </p:nvSpPr>
            <p:spPr>
              <a:xfrm>
                <a:off x="4212694" y="1478481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850" name="직사각형 61849">
                <a:extLst>
                  <a:ext uri="{FF2B5EF4-FFF2-40B4-BE49-F238E27FC236}">
                    <a16:creationId xmlns:a16="http://schemas.microsoft.com/office/drawing/2014/main" id="{2598C315-7AAB-8BFC-6AAC-7346CC9F3BD4}"/>
                  </a:ext>
                </a:extLst>
              </p:cNvPr>
              <p:cNvSpPr/>
              <p:nvPr/>
            </p:nvSpPr>
            <p:spPr>
              <a:xfrm>
                <a:off x="3010064" y="1454668"/>
                <a:ext cx="1283300" cy="2001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61851" name="그룹 61850">
                <a:extLst>
                  <a:ext uri="{FF2B5EF4-FFF2-40B4-BE49-F238E27FC236}">
                    <a16:creationId xmlns:a16="http://schemas.microsoft.com/office/drawing/2014/main" id="{1319FC54-C5DA-61AE-8AC7-29ECBD202CB3}"/>
                  </a:ext>
                </a:extLst>
              </p:cNvPr>
              <p:cNvGrpSpPr/>
              <p:nvPr/>
            </p:nvGrpSpPr>
            <p:grpSpPr>
              <a:xfrm>
                <a:off x="4525412" y="1487315"/>
                <a:ext cx="342841" cy="152788"/>
                <a:chOff x="3632641" y="494749"/>
                <a:chExt cx="342841" cy="152788"/>
              </a:xfrm>
            </p:grpSpPr>
            <p:sp>
              <p:nvSpPr>
                <p:cNvPr id="61904" name="직사각형 61903">
                  <a:extLst>
                    <a:ext uri="{FF2B5EF4-FFF2-40B4-BE49-F238E27FC236}">
                      <a16:creationId xmlns:a16="http://schemas.microsoft.com/office/drawing/2014/main" id="{FEA70DAA-C68E-C085-293B-928B6A9C1C26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80</a:t>
                  </a:r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905" name="직사각형 61904">
                  <a:extLst>
                    <a:ext uri="{FF2B5EF4-FFF2-40B4-BE49-F238E27FC236}">
                      <a16:creationId xmlns:a16="http://schemas.microsoft.com/office/drawing/2014/main" id="{FBCAB995-8D52-48BE-0BDD-633445DCCAA8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1852" name="그룹 61851">
                <a:extLst>
                  <a:ext uri="{FF2B5EF4-FFF2-40B4-BE49-F238E27FC236}">
                    <a16:creationId xmlns:a16="http://schemas.microsoft.com/office/drawing/2014/main" id="{C15C78B9-D54B-16E6-8485-7A9DDD7E1524}"/>
                  </a:ext>
                </a:extLst>
              </p:cNvPr>
              <p:cNvGrpSpPr/>
              <p:nvPr/>
            </p:nvGrpSpPr>
            <p:grpSpPr>
              <a:xfrm>
                <a:off x="4815168" y="1487315"/>
                <a:ext cx="342841" cy="152788"/>
                <a:chOff x="3632641" y="494749"/>
                <a:chExt cx="342841" cy="152788"/>
              </a:xfrm>
            </p:grpSpPr>
            <p:sp>
              <p:nvSpPr>
                <p:cNvPr id="61902" name="직사각형 61901">
                  <a:extLst>
                    <a:ext uri="{FF2B5EF4-FFF2-40B4-BE49-F238E27FC236}">
                      <a16:creationId xmlns:a16="http://schemas.microsoft.com/office/drawing/2014/main" id="{FBABB875-79CD-0B17-662B-8D83D91E6EC9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90</a:t>
                  </a:r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903" name="직사각형 61902">
                  <a:extLst>
                    <a:ext uri="{FF2B5EF4-FFF2-40B4-BE49-F238E27FC236}">
                      <a16:creationId xmlns:a16="http://schemas.microsoft.com/office/drawing/2014/main" id="{DB4C1D40-A995-0183-025F-74C4DFEC2EE5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1853" name="그룹 61852">
                <a:extLst>
                  <a:ext uri="{FF2B5EF4-FFF2-40B4-BE49-F238E27FC236}">
                    <a16:creationId xmlns:a16="http://schemas.microsoft.com/office/drawing/2014/main" id="{1D8E587D-FDAB-9EC2-DB18-2A1358513A61}"/>
                  </a:ext>
                </a:extLst>
              </p:cNvPr>
              <p:cNvGrpSpPr/>
              <p:nvPr/>
            </p:nvGrpSpPr>
            <p:grpSpPr>
              <a:xfrm>
                <a:off x="5104924" y="1487315"/>
                <a:ext cx="342841" cy="152788"/>
                <a:chOff x="3632641" y="494749"/>
                <a:chExt cx="342841" cy="152788"/>
              </a:xfrm>
            </p:grpSpPr>
            <p:sp>
              <p:nvSpPr>
                <p:cNvPr id="61900" name="직사각형 61899">
                  <a:extLst>
                    <a:ext uri="{FF2B5EF4-FFF2-40B4-BE49-F238E27FC236}">
                      <a16:creationId xmlns:a16="http://schemas.microsoft.com/office/drawing/2014/main" id="{AE86A1D3-FF69-19A3-84B6-649ACE24F087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92</a:t>
                  </a:r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901" name="직사각형 61900">
                  <a:extLst>
                    <a:ext uri="{FF2B5EF4-FFF2-40B4-BE49-F238E27FC236}">
                      <a16:creationId xmlns:a16="http://schemas.microsoft.com/office/drawing/2014/main" id="{8C70CBEA-BE11-81F9-77C3-9A88CE9367AE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1854" name="그룹 61853">
                <a:extLst>
                  <a:ext uri="{FF2B5EF4-FFF2-40B4-BE49-F238E27FC236}">
                    <a16:creationId xmlns:a16="http://schemas.microsoft.com/office/drawing/2014/main" id="{034A21B7-3D6A-281E-E125-8ACA442AB477}"/>
                  </a:ext>
                </a:extLst>
              </p:cNvPr>
              <p:cNvGrpSpPr/>
              <p:nvPr/>
            </p:nvGrpSpPr>
            <p:grpSpPr>
              <a:xfrm>
                <a:off x="5394680" y="1487315"/>
                <a:ext cx="342841" cy="152788"/>
                <a:chOff x="3632641" y="494749"/>
                <a:chExt cx="342841" cy="152788"/>
              </a:xfrm>
            </p:grpSpPr>
            <p:sp>
              <p:nvSpPr>
                <p:cNvPr id="61898" name="직사각형 61897">
                  <a:extLst>
                    <a:ext uri="{FF2B5EF4-FFF2-40B4-BE49-F238E27FC236}">
                      <a16:creationId xmlns:a16="http://schemas.microsoft.com/office/drawing/2014/main" id="{D6E50505-D444-6FC5-D33E-B6EF6BF84B60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899" name="직사각형 61898">
                  <a:extLst>
                    <a:ext uri="{FF2B5EF4-FFF2-40B4-BE49-F238E27FC236}">
                      <a16:creationId xmlns:a16="http://schemas.microsoft.com/office/drawing/2014/main" id="{6C6D82D0-E196-930E-655E-2253FBD1F883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61855" name="직사각형 61854">
                <a:extLst>
                  <a:ext uri="{FF2B5EF4-FFF2-40B4-BE49-F238E27FC236}">
                    <a16:creationId xmlns:a16="http://schemas.microsoft.com/office/drawing/2014/main" id="{F3E1DC0E-A976-F508-5386-E25036786ECC}"/>
                  </a:ext>
                </a:extLst>
              </p:cNvPr>
              <p:cNvSpPr/>
              <p:nvPr/>
            </p:nvSpPr>
            <p:spPr>
              <a:xfrm>
                <a:off x="5690209" y="1487315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856" name="직사각형 61855">
                <a:extLst>
                  <a:ext uri="{FF2B5EF4-FFF2-40B4-BE49-F238E27FC236}">
                    <a16:creationId xmlns:a16="http://schemas.microsoft.com/office/drawing/2014/main" id="{0CCA54D0-4AE6-639A-8BA9-C24BFB0F0DC4}"/>
                  </a:ext>
                </a:extLst>
              </p:cNvPr>
              <p:cNvSpPr/>
              <p:nvPr/>
            </p:nvSpPr>
            <p:spPr>
              <a:xfrm>
                <a:off x="4487579" y="1463502"/>
                <a:ext cx="1283300" cy="2001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61857" name="그룹 61856">
                <a:extLst>
                  <a:ext uri="{FF2B5EF4-FFF2-40B4-BE49-F238E27FC236}">
                    <a16:creationId xmlns:a16="http://schemas.microsoft.com/office/drawing/2014/main" id="{45675BC5-E3D9-466B-54D0-C4A84876DCCC}"/>
                  </a:ext>
                </a:extLst>
              </p:cNvPr>
              <p:cNvGrpSpPr/>
              <p:nvPr/>
            </p:nvGrpSpPr>
            <p:grpSpPr>
              <a:xfrm>
                <a:off x="5897648" y="1487315"/>
                <a:ext cx="342841" cy="152788"/>
                <a:chOff x="3632641" y="494749"/>
                <a:chExt cx="342841" cy="152788"/>
              </a:xfrm>
            </p:grpSpPr>
            <p:sp>
              <p:nvSpPr>
                <p:cNvPr id="61896" name="직사각형 61895">
                  <a:extLst>
                    <a:ext uri="{FF2B5EF4-FFF2-40B4-BE49-F238E27FC236}">
                      <a16:creationId xmlns:a16="http://schemas.microsoft.com/office/drawing/2014/main" id="{293AA220-59E3-F7E5-2904-F3395BDFFC88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94</a:t>
                  </a:r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897" name="직사각형 61896">
                  <a:extLst>
                    <a:ext uri="{FF2B5EF4-FFF2-40B4-BE49-F238E27FC236}">
                      <a16:creationId xmlns:a16="http://schemas.microsoft.com/office/drawing/2014/main" id="{CF4AF678-7B47-939C-F31F-4A938F6A05A5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1858" name="그룹 61857">
                <a:extLst>
                  <a:ext uri="{FF2B5EF4-FFF2-40B4-BE49-F238E27FC236}">
                    <a16:creationId xmlns:a16="http://schemas.microsoft.com/office/drawing/2014/main" id="{B62ECACD-E34A-0BCA-F61C-F1BCBFD42CC9}"/>
                  </a:ext>
                </a:extLst>
              </p:cNvPr>
              <p:cNvGrpSpPr/>
              <p:nvPr/>
            </p:nvGrpSpPr>
            <p:grpSpPr>
              <a:xfrm>
                <a:off x="6187404" y="1487315"/>
                <a:ext cx="342841" cy="152788"/>
                <a:chOff x="3632641" y="494749"/>
                <a:chExt cx="342841" cy="152788"/>
              </a:xfrm>
            </p:grpSpPr>
            <p:sp>
              <p:nvSpPr>
                <p:cNvPr id="61894" name="직사각형 61893">
                  <a:extLst>
                    <a:ext uri="{FF2B5EF4-FFF2-40B4-BE49-F238E27FC236}">
                      <a16:creationId xmlns:a16="http://schemas.microsoft.com/office/drawing/2014/main" id="{9C6A1AE4-2249-72B2-F21D-5F89AE878197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95</a:t>
                  </a:r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895" name="직사각형 61894">
                  <a:extLst>
                    <a:ext uri="{FF2B5EF4-FFF2-40B4-BE49-F238E27FC236}">
                      <a16:creationId xmlns:a16="http://schemas.microsoft.com/office/drawing/2014/main" id="{75A18CE6-4E38-1C25-027B-ED7C4595CCFD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1859" name="그룹 61858">
                <a:extLst>
                  <a:ext uri="{FF2B5EF4-FFF2-40B4-BE49-F238E27FC236}">
                    <a16:creationId xmlns:a16="http://schemas.microsoft.com/office/drawing/2014/main" id="{ED49031C-4F68-6066-59D4-33A47E31C184}"/>
                  </a:ext>
                </a:extLst>
              </p:cNvPr>
              <p:cNvGrpSpPr/>
              <p:nvPr/>
            </p:nvGrpSpPr>
            <p:grpSpPr>
              <a:xfrm>
                <a:off x="6477160" y="1487315"/>
                <a:ext cx="342841" cy="152788"/>
                <a:chOff x="3632641" y="494749"/>
                <a:chExt cx="342841" cy="152788"/>
              </a:xfrm>
            </p:grpSpPr>
            <p:sp>
              <p:nvSpPr>
                <p:cNvPr id="61892" name="직사각형 61891">
                  <a:extLst>
                    <a:ext uri="{FF2B5EF4-FFF2-40B4-BE49-F238E27FC236}">
                      <a16:creationId xmlns:a16="http://schemas.microsoft.com/office/drawing/2014/main" id="{1B395790-6DD7-C81C-5C44-B5BEDE84D330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893" name="직사각형 61892">
                  <a:extLst>
                    <a:ext uri="{FF2B5EF4-FFF2-40B4-BE49-F238E27FC236}">
                      <a16:creationId xmlns:a16="http://schemas.microsoft.com/office/drawing/2014/main" id="{B76562B8-A3E4-83E8-1C99-06EF2F8CA70E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1860" name="그룹 61859">
                <a:extLst>
                  <a:ext uri="{FF2B5EF4-FFF2-40B4-BE49-F238E27FC236}">
                    <a16:creationId xmlns:a16="http://schemas.microsoft.com/office/drawing/2014/main" id="{D500CEDD-44DE-4E2D-4F1A-3FC10C6FD88C}"/>
                  </a:ext>
                </a:extLst>
              </p:cNvPr>
              <p:cNvGrpSpPr/>
              <p:nvPr/>
            </p:nvGrpSpPr>
            <p:grpSpPr>
              <a:xfrm>
                <a:off x="6766916" y="1487315"/>
                <a:ext cx="342841" cy="152788"/>
                <a:chOff x="3632641" y="494749"/>
                <a:chExt cx="342841" cy="152788"/>
              </a:xfrm>
            </p:grpSpPr>
            <p:sp>
              <p:nvSpPr>
                <p:cNvPr id="61890" name="직사각형 61889">
                  <a:extLst>
                    <a:ext uri="{FF2B5EF4-FFF2-40B4-BE49-F238E27FC236}">
                      <a16:creationId xmlns:a16="http://schemas.microsoft.com/office/drawing/2014/main" id="{82BEF99B-98D6-9AA3-01C4-0A0D8134699F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891" name="직사각형 61890">
                  <a:extLst>
                    <a:ext uri="{FF2B5EF4-FFF2-40B4-BE49-F238E27FC236}">
                      <a16:creationId xmlns:a16="http://schemas.microsoft.com/office/drawing/2014/main" id="{CFF7D70D-3CC4-0F9B-2375-515568EE1E9F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61861" name="직사각형 61860">
                <a:extLst>
                  <a:ext uri="{FF2B5EF4-FFF2-40B4-BE49-F238E27FC236}">
                    <a16:creationId xmlns:a16="http://schemas.microsoft.com/office/drawing/2014/main" id="{B3B69FEE-309A-260D-2ED0-CCA7F345AE73}"/>
                  </a:ext>
                </a:extLst>
              </p:cNvPr>
              <p:cNvSpPr/>
              <p:nvPr/>
            </p:nvSpPr>
            <p:spPr>
              <a:xfrm>
                <a:off x="7062445" y="1487315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862" name="직사각형 61861">
                <a:extLst>
                  <a:ext uri="{FF2B5EF4-FFF2-40B4-BE49-F238E27FC236}">
                    <a16:creationId xmlns:a16="http://schemas.microsoft.com/office/drawing/2014/main" id="{6591A528-0762-359E-E9FD-3A419F1C1D66}"/>
                  </a:ext>
                </a:extLst>
              </p:cNvPr>
              <p:cNvSpPr/>
              <p:nvPr/>
            </p:nvSpPr>
            <p:spPr>
              <a:xfrm>
                <a:off x="5859815" y="1463502"/>
                <a:ext cx="1283300" cy="2001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61863" name="그룹 61862">
                <a:extLst>
                  <a:ext uri="{FF2B5EF4-FFF2-40B4-BE49-F238E27FC236}">
                    <a16:creationId xmlns:a16="http://schemas.microsoft.com/office/drawing/2014/main" id="{02910A6C-F941-0AAA-644A-896E1716B8BF}"/>
                  </a:ext>
                </a:extLst>
              </p:cNvPr>
              <p:cNvGrpSpPr/>
              <p:nvPr/>
            </p:nvGrpSpPr>
            <p:grpSpPr>
              <a:xfrm>
                <a:off x="7279697" y="1487315"/>
                <a:ext cx="342841" cy="152788"/>
                <a:chOff x="3632641" y="494749"/>
                <a:chExt cx="342841" cy="152788"/>
              </a:xfrm>
            </p:grpSpPr>
            <p:sp>
              <p:nvSpPr>
                <p:cNvPr id="61888" name="직사각형 61887">
                  <a:extLst>
                    <a:ext uri="{FF2B5EF4-FFF2-40B4-BE49-F238E27FC236}">
                      <a16:creationId xmlns:a16="http://schemas.microsoft.com/office/drawing/2014/main" id="{EB50EE96-B740-B338-79DB-4C10F2ABCCC2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96</a:t>
                  </a:r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889" name="직사각형 61888">
                  <a:extLst>
                    <a:ext uri="{FF2B5EF4-FFF2-40B4-BE49-F238E27FC236}">
                      <a16:creationId xmlns:a16="http://schemas.microsoft.com/office/drawing/2014/main" id="{45BE9089-1DF2-D8E3-E867-E6983F3A070C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1864" name="그룹 61863">
                <a:extLst>
                  <a:ext uri="{FF2B5EF4-FFF2-40B4-BE49-F238E27FC236}">
                    <a16:creationId xmlns:a16="http://schemas.microsoft.com/office/drawing/2014/main" id="{1A07B210-5E1F-8592-D93C-D1301715D53D}"/>
                  </a:ext>
                </a:extLst>
              </p:cNvPr>
              <p:cNvGrpSpPr/>
              <p:nvPr/>
            </p:nvGrpSpPr>
            <p:grpSpPr>
              <a:xfrm>
                <a:off x="7569453" y="1487315"/>
                <a:ext cx="342841" cy="152788"/>
                <a:chOff x="3632641" y="494749"/>
                <a:chExt cx="342841" cy="152788"/>
              </a:xfrm>
            </p:grpSpPr>
            <p:sp>
              <p:nvSpPr>
                <p:cNvPr id="61886" name="직사각형 61885">
                  <a:extLst>
                    <a:ext uri="{FF2B5EF4-FFF2-40B4-BE49-F238E27FC236}">
                      <a16:creationId xmlns:a16="http://schemas.microsoft.com/office/drawing/2014/main" id="{A36B3251-3087-AF3E-FB36-464993EB6255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97</a:t>
                  </a:r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887" name="직사각형 61886">
                  <a:extLst>
                    <a:ext uri="{FF2B5EF4-FFF2-40B4-BE49-F238E27FC236}">
                      <a16:creationId xmlns:a16="http://schemas.microsoft.com/office/drawing/2014/main" id="{E7CACCD3-C993-44E0-2F7A-5ED5D6A6CAE6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1865" name="그룹 61864">
                <a:extLst>
                  <a:ext uri="{FF2B5EF4-FFF2-40B4-BE49-F238E27FC236}">
                    <a16:creationId xmlns:a16="http://schemas.microsoft.com/office/drawing/2014/main" id="{A4C1BC95-644E-C920-8266-35904F7B4015}"/>
                  </a:ext>
                </a:extLst>
              </p:cNvPr>
              <p:cNvGrpSpPr/>
              <p:nvPr/>
            </p:nvGrpSpPr>
            <p:grpSpPr>
              <a:xfrm>
                <a:off x="7859209" y="1487315"/>
                <a:ext cx="342841" cy="152788"/>
                <a:chOff x="3632641" y="494749"/>
                <a:chExt cx="342841" cy="152788"/>
              </a:xfrm>
            </p:grpSpPr>
            <p:sp>
              <p:nvSpPr>
                <p:cNvPr id="61884" name="직사각형 61883">
                  <a:extLst>
                    <a:ext uri="{FF2B5EF4-FFF2-40B4-BE49-F238E27FC236}">
                      <a16:creationId xmlns:a16="http://schemas.microsoft.com/office/drawing/2014/main" id="{9CA110CF-41CC-C925-696C-05F0AC898284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98</a:t>
                  </a:r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885" name="직사각형 61884">
                  <a:extLst>
                    <a:ext uri="{FF2B5EF4-FFF2-40B4-BE49-F238E27FC236}">
                      <a16:creationId xmlns:a16="http://schemas.microsoft.com/office/drawing/2014/main" id="{13604AFD-1FD3-8C00-B97A-F788652EEED5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1866" name="그룹 61865">
                <a:extLst>
                  <a:ext uri="{FF2B5EF4-FFF2-40B4-BE49-F238E27FC236}">
                    <a16:creationId xmlns:a16="http://schemas.microsoft.com/office/drawing/2014/main" id="{9016082F-7DA7-441C-6E8D-E331C8BD29CC}"/>
                  </a:ext>
                </a:extLst>
              </p:cNvPr>
              <p:cNvGrpSpPr/>
              <p:nvPr/>
            </p:nvGrpSpPr>
            <p:grpSpPr>
              <a:xfrm>
                <a:off x="8148965" y="1487315"/>
                <a:ext cx="342841" cy="152788"/>
                <a:chOff x="3632641" y="494749"/>
                <a:chExt cx="342841" cy="152788"/>
              </a:xfrm>
            </p:grpSpPr>
            <p:sp>
              <p:nvSpPr>
                <p:cNvPr id="61882" name="직사각형 61881">
                  <a:extLst>
                    <a:ext uri="{FF2B5EF4-FFF2-40B4-BE49-F238E27FC236}">
                      <a16:creationId xmlns:a16="http://schemas.microsoft.com/office/drawing/2014/main" id="{C696700D-8973-87EE-4166-4CD883E6A1AC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99</a:t>
                  </a:r>
                  <a:endPara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1883" name="직사각형 61882">
                  <a:extLst>
                    <a:ext uri="{FF2B5EF4-FFF2-40B4-BE49-F238E27FC236}">
                      <a16:creationId xmlns:a16="http://schemas.microsoft.com/office/drawing/2014/main" id="{A1A02554-50F9-81BD-DCF7-D8100C4CCD97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61867" name="직사각형 61866">
                <a:extLst>
                  <a:ext uri="{FF2B5EF4-FFF2-40B4-BE49-F238E27FC236}">
                    <a16:creationId xmlns:a16="http://schemas.microsoft.com/office/drawing/2014/main" id="{B66CF128-13DE-0B92-4CAD-76CE9B2621D6}"/>
                  </a:ext>
                </a:extLst>
              </p:cNvPr>
              <p:cNvSpPr/>
              <p:nvPr/>
            </p:nvSpPr>
            <p:spPr>
              <a:xfrm>
                <a:off x="8444494" y="1487315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868" name="직사각형 61867">
                <a:extLst>
                  <a:ext uri="{FF2B5EF4-FFF2-40B4-BE49-F238E27FC236}">
                    <a16:creationId xmlns:a16="http://schemas.microsoft.com/office/drawing/2014/main" id="{903534BD-6A85-F714-C6E1-E56FA06E7DC8}"/>
                  </a:ext>
                </a:extLst>
              </p:cNvPr>
              <p:cNvSpPr/>
              <p:nvPr/>
            </p:nvSpPr>
            <p:spPr>
              <a:xfrm>
                <a:off x="7241864" y="1463502"/>
                <a:ext cx="1283300" cy="2001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61869" name="직선 화살표 연결선 61868">
                <a:extLst>
                  <a:ext uri="{FF2B5EF4-FFF2-40B4-BE49-F238E27FC236}">
                    <a16:creationId xmlns:a16="http://schemas.microsoft.com/office/drawing/2014/main" id="{1A3FCEBC-A882-3875-99BF-20F95DEFCE6B}"/>
                  </a:ext>
                </a:extLst>
              </p:cNvPr>
              <p:cNvCxnSpPr>
                <a:stCxn id="61953" idx="1"/>
              </p:cNvCxnSpPr>
              <p:nvPr/>
            </p:nvCxnSpPr>
            <p:spPr>
              <a:xfrm flipH="1">
                <a:off x="1742462" y="571143"/>
                <a:ext cx="2040672" cy="4210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70" name="직선 화살표 연결선 61869">
                <a:extLst>
                  <a:ext uri="{FF2B5EF4-FFF2-40B4-BE49-F238E27FC236}">
                    <a16:creationId xmlns:a16="http://schemas.microsoft.com/office/drawing/2014/main" id="{5854A9E9-382A-D222-FA5D-8BDECDE346F9}"/>
                  </a:ext>
                </a:extLst>
              </p:cNvPr>
              <p:cNvCxnSpPr>
                <a:stCxn id="61951" idx="3"/>
              </p:cNvCxnSpPr>
              <p:nvPr/>
            </p:nvCxnSpPr>
            <p:spPr>
              <a:xfrm>
                <a:off x="4118609" y="571143"/>
                <a:ext cx="1741206" cy="4210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71" name="직선 화살표 연결선 61870">
                <a:extLst>
                  <a:ext uri="{FF2B5EF4-FFF2-40B4-BE49-F238E27FC236}">
                    <a16:creationId xmlns:a16="http://schemas.microsoft.com/office/drawing/2014/main" id="{99CE4394-2897-6ACD-060E-F848B7DB3AF4}"/>
                  </a:ext>
                </a:extLst>
              </p:cNvPr>
              <p:cNvCxnSpPr>
                <a:stCxn id="61945" idx="2"/>
              </p:cNvCxnSpPr>
              <p:nvPr/>
            </p:nvCxnSpPr>
            <p:spPr>
              <a:xfrm flipH="1">
                <a:off x="447389" y="1168836"/>
                <a:ext cx="1187726" cy="285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72" name="직선 화살표 연결선 61871">
                <a:extLst>
                  <a:ext uri="{FF2B5EF4-FFF2-40B4-BE49-F238E27FC236}">
                    <a16:creationId xmlns:a16="http://schemas.microsoft.com/office/drawing/2014/main" id="{CE60C758-A3D0-45F1-5678-DEDB3AB1D1D7}"/>
                  </a:ext>
                </a:extLst>
              </p:cNvPr>
              <p:cNvCxnSpPr>
                <a:stCxn id="61943" idx="2"/>
                <a:endCxn id="61920" idx="0"/>
              </p:cNvCxnSpPr>
              <p:nvPr/>
            </p:nvCxnSpPr>
            <p:spPr>
              <a:xfrm flipH="1">
                <a:off x="1769933" y="1168836"/>
                <a:ext cx="154938" cy="285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73" name="직선 화살표 연결선 61872">
                <a:extLst>
                  <a:ext uri="{FF2B5EF4-FFF2-40B4-BE49-F238E27FC236}">
                    <a16:creationId xmlns:a16="http://schemas.microsoft.com/office/drawing/2014/main" id="{3D8F73E3-8432-565C-A48E-80F36FBF476D}"/>
                  </a:ext>
                </a:extLst>
              </p:cNvPr>
              <p:cNvCxnSpPr>
                <a:stCxn id="61941" idx="1"/>
              </p:cNvCxnSpPr>
              <p:nvPr/>
            </p:nvCxnSpPr>
            <p:spPr>
              <a:xfrm>
                <a:off x="2191767" y="1092442"/>
                <a:ext cx="903216" cy="362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74" name="직선 화살표 연결선 61873">
                <a:extLst>
                  <a:ext uri="{FF2B5EF4-FFF2-40B4-BE49-F238E27FC236}">
                    <a16:creationId xmlns:a16="http://schemas.microsoft.com/office/drawing/2014/main" id="{BF10BE77-EFFF-4319-404E-AD0A64B1193A}"/>
                  </a:ext>
                </a:extLst>
              </p:cNvPr>
              <p:cNvCxnSpPr>
                <a:stCxn id="61929" idx="1"/>
              </p:cNvCxnSpPr>
              <p:nvPr/>
            </p:nvCxnSpPr>
            <p:spPr>
              <a:xfrm flipH="1">
                <a:off x="4651035" y="1092442"/>
                <a:ext cx="1259819" cy="362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75" name="직선 화살표 연결선 61874">
                <a:extLst>
                  <a:ext uri="{FF2B5EF4-FFF2-40B4-BE49-F238E27FC236}">
                    <a16:creationId xmlns:a16="http://schemas.microsoft.com/office/drawing/2014/main" id="{4C123D3E-4488-5DD6-D509-F500F3F3FB4E}"/>
                  </a:ext>
                </a:extLst>
              </p:cNvPr>
              <p:cNvCxnSpPr>
                <a:cxnSpLocks/>
                <a:stCxn id="61927" idx="3"/>
              </p:cNvCxnSpPr>
              <p:nvPr/>
            </p:nvCxnSpPr>
            <p:spPr>
              <a:xfrm flipH="1">
                <a:off x="5904258" y="1092442"/>
                <a:ext cx="342071" cy="362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76" name="직선 화살표 연결선 61875">
                <a:extLst>
                  <a:ext uri="{FF2B5EF4-FFF2-40B4-BE49-F238E27FC236}">
                    <a16:creationId xmlns:a16="http://schemas.microsoft.com/office/drawing/2014/main" id="{36EB93D1-5D71-71A3-E46A-EFE0BDE10A2C}"/>
                  </a:ext>
                </a:extLst>
              </p:cNvPr>
              <p:cNvCxnSpPr>
                <a:stCxn id="61925" idx="3"/>
              </p:cNvCxnSpPr>
              <p:nvPr/>
            </p:nvCxnSpPr>
            <p:spPr>
              <a:xfrm>
                <a:off x="6536085" y="1092442"/>
                <a:ext cx="790698" cy="362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77" name="직선 화살표 연결선 61876">
                <a:extLst>
                  <a:ext uri="{FF2B5EF4-FFF2-40B4-BE49-F238E27FC236}">
                    <a16:creationId xmlns:a16="http://schemas.microsoft.com/office/drawing/2014/main" id="{246F006E-1085-06D1-C50D-E92C346B5096}"/>
                  </a:ext>
                </a:extLst>
              </p:cNvPr>
              <p:cNvCxnSpPr>
                <a:stCxn id="61832" idx="3"/>
                <a:endCxn id="61844" idx="1"/>
              </p:cNvCxnSpPr>
              <p:nvPr/>
            </p:nvCxnSpPr>
            <p:spPr>
              <a:xfrm>
                <a:off x="1539079" y="1554742"/>
                <a:ext cx="88936" cy="0"/>
              </a:xfrm>
              <a:prstGeom prst="straightConnector1">
                <a:avLst/>
              </a:prstGeom>
              <a:ln>
                <a:headEnd type="none" w="med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78" name="직선 화살표 연결선 61877">
                <a:extLst>
                  <a:ext uri="{FF2B5EF4-FFF2-40B4-BE49-F238E27FC236}">
                    <a16:creationId xmlns:a16="http://schemas.microsoft.com/office/drawing/2014/main" id="{E9A0821C-410E-FDBF-7FF4-96E689EBD35B}"/>
                  </a:ext>
                </a:extLst>
              </p:cNvPr>
              <p:cNvCxnSpPr/>
              <p:nvPr/>
            </p:nvCxnSpPr>
            <p:spPr>
              <a:xfrm>
                <a:off x="2919510" y="1561373"/>
                <a:ext cx="88936" cy="0"/>
              </a:xfrm>
              <a:prstGeom prst="straightConnector1">
                <a:avLst/>
              </a:prstGeom>
              <a:ln>
                <a:headEnd type="none" w="med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79" name="직선 화살표 연결선 61878">
                <a:extLst>
                  <a:ext uri="{FF2B5EF4-FFF2-40B4-BE49-F238E27FC236}">
                    <a16:creationId xmlns:a16="http://schemas.microsoft.com/office/drawing/2014/main" id="{0949C15A-E349-9830-C3D4-B2F52FD37BA1}"/>
                  </a:ext>
                </a:extLst>
              </p:cNvPr>
              <p:cNvCxnSpPr>
                <a:cxnSpLocks/>
                <a:stCxn id="61850" idx="3"/>
                <a:endCxn id="61856" idx="1"/>
              </p:cNvCxnSpPr>
              <p:nvPr/>
            </p:nvCxnSpPr>
            <p:spPr>
              <a:xfrm>
                <a:off x="4293364" y="1554742"/>
                <a:ext cx="194215" cy="8834"/>
              </a:xfrm>
              <a:prstGeom prst="straightConnector1">
                <a:avLst/>
              </a:prstGeom>
              <a:ln>
                <a:headEnd type="none" w="med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80" name="직선 화살표 연결선 61879">
                <a:extLst>
                  <a:ext uri="{FF2B5EF4-FFF2-40B4-BE49-F238E27FC236}">
                    <a16:creationId xmlns:a16="http://schemas.microsoft.com/office/drawing/2014/main" id="{22916675-E299-94EA-C8BD-48B66BEB3D3E}"/>
                  </a:ext>
                </a:extLst>
              </p:cNvPr>
              <p:cNvCxnSpPr/>
              <p:nvPr/>
            </p:nvCxnSpPr>
            <p:spPr>
              <a:xfrm>
                <a:off x="5777554" y="1570218"/>
                <a:ext cx="88936" cy="0"/>
              </a:xfrm>
              <a:prstGeom prst="straightConnector1">
                <a:avLst/>
              </a:prstGeom>
              <a:ln>
                <a:headEnd type="none" w="med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81" name="직선 화살표 연결선 61880">
                <a:extLst>
                  <a:ext uri="{FF2B5EF4-FFF2-40B4-BE49-F238E27FC236}">
                    <a16:creationId xmlns:a16="http://schemas.microsoft.com/office/drawing/2014/main" id="{61FDF27C-BDFA-67C5-ACBA-9D054B41B8F2}"/>
                  </a:ext>
                </a:extLst>
              </p:cNvPr>
              <p:cNvCxnSpPr/>
              <p:nvPr/>
            </p:nvCxnSpPr>
            <p:spPr>
              <a:xfrm>
                <a:off x="7149153" y="1563598"/>
                <a:ext cx="88936" cy="0"/>
              </a:xfrm>
              <a:prstGeom prst="straightConnector1">
                <a:avLst/>
              </a:prstGeom>
              <a:ln>
                <a:headEnd type="none" w="med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954" name="타원 61953">
              <a:extLst>
                <a:ext uri="{FF2B5EF4-FFF2-40B4-BE49-F238E27FC236}">
                  <a16:creationId xmlns:a16="http://schemas.microsoft.com/office/drawing/2014/main" id="{BD9F5C3D-9869-0930-28D2-7900CE0024AA}"/>
                </a:ext>
              </a:extLst>
            </p:cNvPr>
            <p:cNvSpPr/>
            <p:nvPr/>
          </p:nvSpPr>
          <p:spPr>
            <a:xfrm>
              <a:off x="4710031" y="3860984"/>
              <a:ext cx="2827500" cy="128820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9D6D7DF-39E1-6EA9-CE4C-6813910E6D3D}"/>
              </a:ext>
            </a:extLst>
          </p:cNvPr>
          <p:cNvSpPr/>
          <p:nvPr/>
        </p:nvSpPr>
        <p:spPr>
          <a:xfrm>
            <a:off x="6426136" y="1284049"/>
            <a:ext cx="2453193" cy="32650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C00000"/>
                </a:solidFill>
              </a:rPr>
              <a:t>삭제</a:t>
            </a:r>
            <a:r>
              <a:rPr lang="en-US" altLang="ko-KR" sz="1600" dirty="0">
                <a:solidFill>
                  <a:srgbClr val="C00000"/>
                </a:solidFill>
              </a:rPr>
              <a:t>85, </a:t>
            </a:r>
            <a:r>
              <a:rPr lang="ko-KR" altLang="en-US" sz="1600" dirty="0">
                <a:solidFill>
                  <a:srgbClr val="C00000"/>
                </a:solidFill>
              </a:rPr>
              <a:t>삭제 </a:t>
            </a:r>
            <a:r>
              <a:rPr lang="en-US" altLang="ko-KR" sz="1600" dirty="0">
                <a:solidFill>
                  <a:srgbClr val="C00000"/>
                </a:solidFill>
              </a:rPr>
              <a:t>90, </a:t>
            </a:r>
            <a:r>
              <a:rPr lang="ko-KR" altLang="en-US" sz="1600" dirty="0">
                <a:solidFill>
                  <a:srgbClr val="C00000"/>
                </a:solidFill>
              </a:rPr>
              <a:t>삭제</a:t>
            </a:r>
            <a:r>
              <a:rPr lang="en-US" altLang="ko-KR" sz="1600" dirty="0">
                <a:solidFill>
                  <a:srgbClr val="C00000"/>
                </a:solidFill>
              </a:rPr>
              <a:t>92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4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652"/>
    </mc:Choice>
    <mc:Fallback xmlns="">
      <p:transition spd="slow" advTm="1386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90" y="1340768"/>
            <a:ext cx="3606076" cy="536448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데이터 화일의 구조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31640" y="1669740"/>
            <a:ext cx="702082" cy="679140"/>
            <a:chOff x="2285742" y="1669740"/>
            <a:chExt cx="702082" cy="679140"/>
          </a:xfrm>
        </p:grpSpPr>
        <p:sp>
          <p:nvSpPr>
            <p:cNvPr id="6" name="왼쪽 중괄호 5"/>
            <p:cNvSpPr/>
            <p:nvPr/>
          </p:nvSpPr>
          <p:spPr>
            <a:xfrm>
              <a:off x="2843808" y="1669740"/>
              <a:ext cx="144016" cy="67914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5742" y="184003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FF0000"/>
                  </a:solidFill>
                </a:rPr>
                <a:t>블록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201546" y="2114999"/>
            <a:ext cx="2847198" cy="3978297"/>
            <a:chOff x="6155648" y="2114999"/>
            <a:chExt cx="2847198" cy="3978297"/>
          </a:xfrm>
        </p:grpSpPr>
        <p:grpSp>
          <p:nvGrpSpPr>
            <p:cNvPr id="57" name="그룹 56"/>
            <p:cNvGrpSpPr/>
            <p:nvPr/>
          </p:nvGrpSpPr>
          <p:grpSpPr>
            <a:xfrm>
              <a:off x="6155648" y="2204864"/>
              <a:ext cx="180288" cy="3888432"/>
              <a:chOff x="6155648" y="2204864"/>
              <a:chExt cx="180288" cy="3888432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6156352" y="2204864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34" name="직선 화살표 연결선 33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화살표 연결선 34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그룹 40"/>
              <p:cNvGrpSpPr/>
              <p:nvPr/>
            </p:nvGrpSpPr>
            <p:grpSpPr>
              <a:xfrm>
                <a:off x="6156176" y="3068960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42" name="직선 화살표 연결선 41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화살표 연결선 42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그룹 44"/>
              <p:cNvGrpSpPr/>
              <p:nvPr/>
            </p:nvGrpSpPr>
            <p:grpSpPr>
              <a:xfrm>
                <a:off x="6156000" y="3933056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46" name="직선 화살표 연결선 45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화살표 연결선 46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그룹 48"/>
              <p:cNvGrpSpPr/>
              <p:nvPr/>
            </p:nvGrpSpPr>
            <p:grpSpPr>
              <a:xfrm>
                <a:off x="6155824" y="4797152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50" name="직선 화살표 연결선 49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화살표 연결선 50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그룹 52"/>
              <p:cNvGrpSpPr/>
              <p:nvPr/>
            </p:nvGrpSpPr>
            <p:grpSpPr>
              <a:xfrm>
                <a:off x="6155648" y="5661248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54" name="직선 화살표 연결선 53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화살표 연결선 54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/>
            <p:cNvSpPr txBox="1"/>
            <p:nvPr/>
          </p:nvSpPr>
          <p:spPr>
            <a:xfrm>
              <a:off x="6306274" y="2114999"/>
              <a:ext cx="2696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FF0000"/>
                  </a:solidFill>
                </a:rPr>
                <a:t>여러 블록은 연결리스트로 관리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201546" y="1568115"/>
            <a:ext cx="3294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블록 내에서 레코드는 배열형태로 관리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08104" y="2754778"/>
            <a:ext cx="3051800" cy="1152128"/>
          </a:xfrm>
          <a:prstGeom prst="rect">
            <a:avLst/>
          </a:prstGeom>
          <a:solidFill>
            <a:srgbClr val="FFFFCC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문제가 해결되었는가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-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레코드의 추가 삽입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-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하드디스크 액세스 횟수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508104" y="4017330"/>
            <a:ext cx="3051800" cy="768462"/>
          </a:xfrm>
          <a:prstGeom prst="rect">
            <a:avLst/>
          </a:prstGeom>
          <a:solidFill>
            <a:srgbClr val="FFFFCC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블록의 크기는 어느 정도가 적당한가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17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1" grpId="0" animBg="1"/>
      <p:bldP spid="36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A1E6907D-B19E-0835-4121-478BE82F5A8A}"/>
              </a:ext>
            </a:extLst>
          </p:cNvPr>
          <p:cNvGrpSpPr/>
          <p:nvPr/>
        </p:nvGrpSpPr>
        <p:grpSpPr>
          <a:xfrm>
            <a:off x="272958" y="398975"/>
            <a:ext cx="8797914" cy="1509421"/>
            <a:chOff x="255779" y="470936"/>
            <a:chExt cx="8269385" cy="1192714"/>
          </a:xfrm>
        </p:grpSpPr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F20591D3-05F0-E376-FB8F-8133F872C258}"/>
                </a:ext>
              </a:extLst>
            </p:cNvPr>
            <p:cNvGrpSpPr/>
            <p:nvPr/>
          </p:nvGrpSpPr>
          <p:grpSpPr>
            <a:xfrm>
              <a:off x="3781767" y="494749"/>
              <a:ext cx="342841" cy="152788"/>
              <a:chOff x="3632641" y="494749"/>
              <a:chExt cx="342841" cy="152788"/>
            </a:xfrm>
          </p:grpSpPr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611F45E6-C5A2-1B8E-CC81-82A0F0A00706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75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A290AD76-327B-7642-9627-8D7AD93AEA47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C3A57F86-5522-4F10-09A4-692B49EC9838}"/>
                </a:ext>
              </a:extLst>
            </p:cNvPr>
            <p:cNvGrpSpPr/>
            <p:nvPr/>
          </p:nvGrpSpPr>
          <p:grpSpPr>
            <a:xfrm>
              <a:off x="4071523" y="494749"/>
              <a:ext cx="342841" cy="152788"/>
              <a:chOff x="3632641" y="494749"/>
              <a:chExt cx="342841" cy="152788"/>
            </a:xfrm>
          </p:grpSpPr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A4F37A84-10F5-F970-AA5A-F9543BD819B7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E68D83D8-1D4E-46C0-5C65-C8D652AD8405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D50DB1E9-1EE5-2000-4C19-394F8CEAD612}"/>
                </a:ext>
              </a:extLst>
            </p:cNvPr>
            <p:cNvGrpSpPr/>
            <p:nvPr/>
          </p:nvGrpSpPr>
          <p:grpSpPr>
            <a:xfrm>
              <a:off x="4361279" y="494749"/>
              <a:ext cx="342841" cy="152788"/>
              <a:chOff x="3632641" y="494749"/>
              <a:chExt cx="342841" cy="152788"/>
            </a:xfrm>
          </p:grpSpPr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16650777-A83F-A0A5-E9E8-A56082FD5A7E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7DBEC517-AC4E-1162-74C6-135F20932627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71F40A0B-4A4C-6B72-3F90-101290A5AB92}"/>
                </a:ext>
              </a:extLst>
            </p:cNvPr>
            <p:cNvGrpSpPr/>
            <p:nvPr/>
          </p:nvGrpSpPr>
          <p:grpSpPr>
            <a:xfrm>
              <a:off x="4651035" y="494749"/>
              <a:ext cx="342841" cy="152788"/>
              <a:chOff x="3632641" y="494749"/>
              <a:chExt cx="342841" cy="152788"/>
            </a:xfrm>
          </p:grpSpPr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0BA500AF-E1C1-E158-0569-9FF9CDC5C77E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1E24547F-86E5-9B4A-9760-0C53CBD0A083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6E9E088-741C-21C5-FB8C-7E7F3CEF81FF}"/>
                </a:ext>
              </a:extLst>
            </p:cNvPr>
            <p:cNvSpPr/>
            <p:nvPr/>
          </p:nvSpPr>
          <p:spPr>
            <a:xfrm>
              <a:off x="4946564" y="494749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91161318-1828-80FC-C9E7-7A06126C7700}"/>
                </a:ext>
              </a:extLst>
            </p:cNvPr>
            <p:cNvSpPr/>
            <p:nvPr/>
          </p:nvSpPr>
          <p:spPr>
            <a:xfrm>
              <a:off x="3743934" y="470936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8B23A1FB-8EE3-DABC-5C52-A2A2A91F7E62}"/>
                </a:ext>
              </a:extLst>
            </p:cNvPr>
            <p:cNvGrpSpPr/>
            <p:nvPr/>
          </p:nvGrpSpPr>
          <p:grpSpPr>
            <a:xfrm>
              <a:off x="1610888" y="1016048"/>
              <a:ext cx="342841" cy="152788"/>
              <a:chOff x="3632641" y="494749"/>
              <a:chExt cx="342841" cy="152788"/>
            </a:xfrm>
          </p:grpSpPr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FD6ED66C-A090-EF74-9490-779F2B09296C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35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A7161A90-B506-C8E4-B9E5-D0AF2CE81452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0A4CF329-04F4-3543-07E1-AB2498C8EA53}"/>
                </a:ext>
              </a:extLst>
            </p:cNvPr>
            <p:cNvGrpSpPr/>
            <p:nvPr/>
          </p:nvGrpSpPr>
          <p:grpSpPr>
            <a:xfrm>
              <a:off x="1900644" y="1016048"/>
              <a:ext cx="342841" cy="152788"/>
              <a:chOff x="3632641" y="494749"/>
              <a:chExt cx="342841" cy="152788"/>
            </a:xfrm>
          </p:grpSpPr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5DD3D77D-78F6-7C16-CF84-79FF7BA47C39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65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D307EF7C-DFF2-17D5-DEC6-F078550E5D0E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DE4CD687-168C-0C62-0931-FA8A3CDC268D}"/>
                </a:ext>
              </a:extLst>
            </p:cNvPr>
            <p:cNvGrpSpPr/>
            <p:nvPr/>
          </p:nvGrpSpPr>
          <p:grpSpPr>
            <a:xfrm>
              <a:off x="2190400" y="1016048"/>
              <a:ext cx="342841" cy="152788"/>
              <a:chOff x="3632641" y="494749"/>
              <a:chExt cx="342841" cy="152788"/>
            </a:xfrm>
          </p:grpSpPr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2FBFA404-514A-C0AC-E242-FFFF79A46CA9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1F6C3210-4E78-32D1-9ECF-884A2263A507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3BEB36C9-D068-70EA-08B0-164A7B469109}"/>
                </a:ext>
              </a:extLst>
            </p:cNvPr>
            <p:cNvGrpSpPr/>
            <p:nvPr/>
          </p:nvGrpSpPr>
          <p:grpSpPr>
            <a:xfrm>
              <a:off x="2480156" y="1016048"/>
              <a:ext cx="342841" cy="152788"/>
              <a:chOff x="3632641" y="494749"/>
              <a:chExt cx="342841" cy="152788"/>
            </a:xfrm>
          </p:grpSpPr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9F9E99A9-A3B7-9392-2210-168759B0AE02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371E84AD-8A27-05E0-08B0-2FF7C791A694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2796CAE7-0D87-DB18-AE86-B59A6D3CA371}"/>
                </a:ext>
              </a:extLst>
            </p:cNvPr>
            <p:cNvSpPr/>
            <p:nvPr/>
          </p:nvSpPr>
          <p:spPr>
            <a:xfrm>
              <a:off x="2775685" y="1016048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3FFF5682-2FA8-4810-E503-59CEB0F7CAEB}"/>
                </a:ext>
              </a:extLst>
            </p:cNvPr>
            <p:cNvSpPr/>
            <p:nvPr/>
          </p:nvSpPr>
          <p:spPr>
            <a:xfrm>
              <a:off x="1573055" y="992235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40A0FABD-DB24-FA75-ABE6-81E00E6875FC}"/>
                </a:ext>
              </a:extLst>
            </p:cNvPr>
            <p:cNvGrpSpPr/>
            <p:nvPr/>
          </p:nvGrpSpPr>
          <p:grpSpPr>
            <a:xfrm>
              <a:off x="293612" y="1478481"/>
              <a:ext cx="342841" cy="152788"/>
              <a:chOff x="3632641" y="494749"/>
              <a:chExt cx="342841" cy="152788"/>
            </a:xfrm>
          </p:grpSpPr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9E717F7E-D15F-9FF7-FD1B-111A8CAFACCF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DD3E0F68-3EBF-5F51-62B0-2DC79997A6A3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358FCFAE-C4B7-9739-975A-C297E0CFB8B9}"/>
                </a:ext>
              </a:extLst>
            </p:cNvPr>
            <p:cNvGrpSpPr/>
            <p:nvPr/>
          </p:nvGrpSpPr>
          <p:grpSpPr>
            <a:xfrm>
              <a:off x="583368" y="1478481"/>
              <a:ext cx="342841" cy="152788"/>
              <a:chOff x="3632641" y="494749"/>
              <a:chExt cx="342841" cy="152788"/>
            </a:xfrm>
          </p:grpSpPr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C56073E6-238E-BE0E-A589-4320080B3408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15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08C14175-EA21-78E7-F3A9-EFADB21A16B4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4A382AA7-B5C9-89A4-CFB9-5E587F6849C2}"/>
                </a:ext>
              </a:extLst>
            </p:cNvPr>
            <p:cNvGrpSpPr/>
            <p:nvPr/>
          </p:nvGrpSpPr>
          <p:grpSpPr>
            <a:xfrm>
              <a:off x="873124" y="1478481"/>
              <a:ext cx="342841" cy="152788"/>
              <a:chOff x="3632641" y="494749"/>
              <a:chExt cx="342841" cy="152788"/>
            </a:xfrm>
          </p:grpSpPr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02529007-7CA8-E9BB-C78D-D711D48AC42D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35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968660AC-F1E2-270E-B7EB-3DFF18B53575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E7838179-2B3E-94F0-FD19-DED8E0496388}"/>
                </a:ext>
              </a:extLst>
            </p:cNvPr>
            <p:cNvGrpSpPr/>
            <p:nvPr/>
          </p:nvGrpSpPr>
          <p:grpSpPr>
            <a:xfrm>
              <a:off x="1162880" y="1478481"/>
              <a:ext cx="342841" cy="152788"/>
              <a:chOff x="3632641" y="494749"/>
              <a:chExt cx="342841" cy="152788"/>
            </a:xfrm>
          </p:grpSpPr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A5C98F21-1BD2-EFCE-A371-F8624C5EF93D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4A2E125C-6CDA-3104-9ECF-3FA92F72C113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8F937E68-C894-8C09-FFB0-21E18974271F}"/>
                </a:ext>
              </a:extLst>
            </p:cNvPr>
            <p:cNvSpPr/>
            <p:nvPr/>
          </p:nvSpPr>
          <p:spPr>
            <a:xfrm>
              <a:off x="1458409" y="1478481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8929EC0E-BE90-5B1B-1844-2187ED219BF0}"/>
                </a:ext>
              </a:extLst>
            </p:cNvPr>
            <p:cNvSpPr/>
            <p:nvPr/>
          </p:nvSpPr>
          <p:spPr>
            <a:xfrm>
              <a:off x="255779" y="1454668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D5884234-7D17-6A43-BFCE-A182D34ECC1A}"/>
                </a:ext>
              </a:extLst>
            </p:cNvPr>
            <p:cNvGrpSpPr/>
            <p:nvPr/>
          </p:nvGrpSpPr>
          <p:grpSpPr>
            <a:xfrm>
              <a:off x="5909487" y="1016048"/>
              <a:ext cx="342841" cy="152788"/>
              <a:chOff x="3632641" y="494749"/>
              <a:chExt cx="342841" cy="152788"/>
            </a:xfrm>
          </p:grpSpPr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44B0A027-EB88-D34E-817C-0E1B09E36378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92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37F38A52-475F-459D-B503-DBCB3063BE71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1D2E1732-166F-7C95-072D-52346656F3B2}"/>
                </a:ext>
              </a:extLst>
            </p:cNvPr>
            <p:cNvGrpSpPr/>
            <p:nvPr/>
          </p:nvGrpSpPr>
          <p:grpSpPr>
            <a:xfrm>
              <a:off x="6199243" y="1016048"/>
              <a:ext cx="342841" cy="152788"/>
              <a:chOff x="3632641" y="494749"/>
              <a:chExt cx="342841" cy="152788"/>
            </a:xfrm>
          </p:grpSpPr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B7F847F8-CA47-1592-29C9-1BE49D8332DF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95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36D6C119-D4EF-5FA1-E02D-0A4749EA7A3C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4822C509-0CF3-37E9-8A36-10093178E144}"/>
                </a:ext>
              </a:extLst>
            </p:cNvPr>
            <p:cNvGrpSpPr/>
            <p:nvPr/>
          </p:nvGrpSpPr>
          <p:grpSpPr>
            <a:xfrm>
              <a:off x="6488999" y="1016048"/>
              <a:ext cx="342841" cy="152788"/>
              <a:chOff x="3632641" y="494749"/>
              <a:chExt cx="342841" cy="152788"/>
            </a:xfrm>
          </p:grpSpPr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C6052792-FB4F-CAD0-5D8E-09C9C87C9E7A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99EF6B40-FC0B-3A4B-52AE-7E54B5C085CF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EC8787E2-2709-8BDD-650C-993F37043E69}"/>
                </a:ext>
              </a:extLst>
            </p:cNvPr>
            <p:cNvGrpSpPr/>
            <p:nvPr/>
          </p:nvGrpSpPr>
          <p:grpSpPr>
            <a:xfrm>
              <a:off x="6778755" y="1016048"/>
              <a:ext cx="342841" cy="152788"/>
              <a:chOff x="3632641" y="494749"/>
              <a:chExt cx="342841" cy="152788"/>
            </a:xfrm>
          </p:grpSpPr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7024D2C3-FF02-4871-C03E-DF7B0F743303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DB0CC9BD-01F4-D912-A5CA-80774D04170D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081D5175-EA8A-11FB-8EF8-C09432D68742}"/>
                </a:ext>
              </a:extLst>
            </p:cNvPr>
            <p:cNvSpPr/>
            <p:nvPr/>
          </p:nvSpPr>
          <p:spPr>
            <a:xfrm>
              <a:off x="7074284" y="1016048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208A1E94-1142-C326-8CC5-635C94A64FE0}"/>
                </a:ext>
              </a:extLst>
            </p:cNvPr>
            <p:cNvSpPr/>
            <p:nvPr/>
          </p:nvSpPr>
          <p:spPr>
            <a:xfrm>
              <a:off x="5871654" y="992235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F7381180-73AA-F23F-B3EF-FAA531BDE013}"/>
                </a:ext>
              </a:extLst>
            </p:cNvPr>
            <p:cNvGrpSpPr/>
            <p:nvPr/>
          </p:nvGrpSpPr>
          <p:grpSpPr>
            <a:xfrm>
              <a:off x="1665848" y="1478481"/>
              <a:ext cx="342841" cy="152788"/>
              <a:chOff x="3632641" y="494749"/>
              <a:chExt cx="342841" cy="152788"/>
            </a:xfrm>
          </p:grpSpPr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4900AA6D-92A3-A416-6C3E-3141925086A2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40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AB5FC9D7-B82C-369B-A50F-A1C26C8D15E4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EEFD9159-666A-CDAE-7E0E-35B598FA0C73}"/>
                </a:ext>
              </a:extLst>
            </p:cNvPr>
            <p:cNvGrpSpPr/>
            <p:nvPr/>
          </p:nvGrpSpPr>
          <p:grpSpPr>
            <a:xfrm>
              <a:off x="1955604" y="1478481"/>
              <a:ext cx="342841" cy="152788"/>
              <a:chOff x="3632641" y="494749"/>
              <a:chExt cx="342841" cy="152788"/>
            </a:xfrm>
          </p:grpSpPr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00C92BC7-A7F7-39BA-998C-98C9DD165892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45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DEE2910E-B95F-965C-A16B-A8B3E7E2265C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BC04B88D-8CAA-6E62-88F9-15907D6C0B9F}"/>
                </a:ext>
              </a:extLst>
            </p:cNvPr>
            <p:cNvGrpSpPr/>
            <p:nvPr/>
          </p:nvGrpSpPr>
          <p:grpSpPr>
            <a:xfrm>
              <a:off x="2245360" y="1478481"/>
              <a:ext cx="342841" cy="152788"/>
              <a:chOff x="3632641" y="494749"/>
              <a:chExt cx="342841" cy="152788"/>
            </a:xfrm>
          </p:grpSpPr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46741FBC-B31C-FCB9-7FA0-08E94A5C41C0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50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EE39F4FD-03FB-9F25-E13C-C612A24988EC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A8855D7E-F9FE-654E-0AC3-D9C3F348EA86}"/>
                </a:ext>
              </a:extLst>
            </p:cNvPr>
            <p:cNvGrpSpPr/>
            <p:nvPr/>
          </p:nvGrpSpPr>
          <p:grpSpPr>
            <a:xfrm>
              <a:off x="2535116" y="1478481"/>
              <a:ext cx="342841" cy="152788"/>
              <a:chOff x="3632641" y="494749"/>
              <a:chExt cx="342841" cy="152788"/>
            </a:xfrm>
          </p:grpSpPr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6E7A4A59-7B8C-CCE5-3BAC-729DEE9FE299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65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AB4DEB89-13A0-59A2-99FD-B1D5639B0B35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A29660D-E426-741C-9074-9344E485E46E}"/>
                </a:ext>
              </a:extLst>
            </p:cNvPr>
            <p:cNvSpPr/>
            <p:nvPr/>
          </p:nvSpPr>
          <p:spPr>
            <a:xfrm>
              <a:off x="2830645" y="1478481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7C5F2E14-505D-09CC-231D-659B4D7768F8}"/>
                </a:ext>
              </a:extLst>
            </p:cNvPr>
            <p:cNvSpPr/>
            <p:nvPr/>
          </p:nvSpPr>
          <p:spPr>
            <a:xfrm>
              <a:off x="1628015" y="1454668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C1C31B2A-689A-07FB-47F6-ED23D380CBE7}"/>
                </a:ext>
              </a:extLst>
            </p:cNvPr>
            <p:cNvGrpSpPr/>
            <p:nvPr/>
          </p:nvGrpSpPr>
          <p:grpSpPr>
            <a:xfrm>
              <a:off x="3047897" y="1478481"/>
              <a:ext cx="342841" cy="152788"/>
              <a:chOff x="3632641" y="494749"/>
              <a:chExt cx="342841" cy="152788"/>
            </a:xfrm>
          </p:grpSpPr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88323065-9F29-558D-62B4-F8F624E28AE2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70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47CA1999-CB57-63DB-F530-82F157174A9C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A28310EB-E65C-8511-CC57-621CABE69B34}"/>
                </a:ext>
              </a:extLst>
            </p:cNvPr>
            <p:cNvGrpSpPr/>
            <p:nvPr/>
          </p:nvGrpSpPr>
          <p:grpSpPr>
            <a:xfrm>
              <a:off x="3337653" y="1478481"/>
              <a:ext cx="342841" cy="152788"/>
              <a:chOff x="3632641" y="494749"/>
              <a:chExt cx="342841" cy="152788"/>
            </a:xfrm>
          </p:grpSpPr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1EB183EC-EC58-07C7-B12C-9C407BB25F88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75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1A1A36E4-E646-1088-1E82-375BA9EE1D46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8B54AC98-D8D9-B66C-8FDC-BD479643C29B}"/>
                </a:ext>
              </a:extLst>
            </p:cNvPr>
            <p:cNvGrpSpPr/>
            <p:nvPr/>
          </p:nvGrpSpPr>
          <p:grpSpPr>
            <a:xfrm>
              <a:off x="3627409" y="1478481"/>
              <a:ext cx="342841" cy="152788"/>
              <a:chOff x="3632641" y="494749"/>
              <a:chExt cx="342841" cy="152788"/>
            </a:xfrm>
          </p:grpSpPr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A038DB6F-0C26-B0B1-A373-908162374DE8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19D21D08-F736-8971-2534-41CFF146155E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991C5871-C66B-E65C-4F9B-3D0E5830C866}"/>
                </a:ext>
              </a:extLst>
            </p:cNvPr>
            <p:cNvGrpSpPr/>
            <p:nvPr/>
          </p:nvGrpSpPr>
          <p:grpSpPr>
            <a:xfrm>
              <a:off x="3917165" y="1478481"/>
              <a:ext cx="342841" cy="152788"/>
              <a:chOff x="3632641" y="494749"/>
              <a:chExt cx="342841" cy="152788"/>
            </a:xfrm>
          </p:grpSpPr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B53A2C7C-97EA-E977-CA84-08C2E9C9C902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EFEA1B01-11BB-07F4-90D8-52183502F0E8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ECA82ED8-8088-8B4C-AADA-0D238A2924A4}"/>
                </a:ext>
              </a:extLst>
            </p:cNvPr>
            <p:cNvSpPr/>
            <p:nvPr/>
          </p:nvSpPr>
          <p:spPr>
            <a:xfrm>
              <a:off x="4212694" y="1478481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6C513E5E-1FB7-63EC-9133-B40AEB35D5D3}"/>
                </a:ext>
              </a:extLst>
            </p:cNvPr>
            <p:cNvSpPr/>
            <p:nvPr/>
          </p:nvSpPr>
          <p:spPr>
            <a:xfrm>
              <a:off x="3010064" y="1454668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A76FFE20-DDFB-2E3B-8D60-A0162AF59B2E}"/>
                </a:ext>
              </a:extLst>
            </p:cNvPr>
            <p:cNvGrpSpPr/>
            <p:nvPr/>
          </p:nvGrpSpPr>
          <p:grpSpPr>
            <a:xfrm>
              <a:off x="4525412" y="1487315"/>
              <a:ext cx="342841" cy="152788"/>
              <a:chOff x="3632641" y="494749"/>
              <a:chExt cx="342841" cy="152788"/>
            </a:xfrm>
          </p:grpSpPr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F3234C4E-890F-558B-DCC8-3D3FE1C9F7C6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80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26ED2E35-5BD9-EADD-9183-6D94008F7DA6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41E33853-D0D9-A764-8EEB-0D83BE0508BA}"/>
                </a:ext>
              </a:extLst>
            </p:cNvPr>
            <p:cNvGrpSpPr/>
            <p:nvPr/>
          </p:nvGrpSpPr>
          <p:grpSpPr>
            <a:xfrm>
              <a:off x="4815168" y="1487315"/>
              <a:ext cx="342841" cy="152788"/>
              <a:chOff x="3632641" y="494749"/>
              <a:chExt cx="342841" cy="152788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B76DA430-EED3-72F2-10F8-0896942CFFCD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90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F79ED885-431F-6115-B2AF-7E067C01AEAC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AB8E63C7-B076-5E2E-B002-93DC1F0F789A}"/>
                </a:ext>
              </a:extLst>
            </p:cNvPr>
            <p:cNvGrpSpPr/>
            <p:nvPr/>
          </p:nvGrpSpPr>
          <p:grpSpPr>
            <a:xfrm>
              <a:off x="5104924" y="1487315"/>
              <a:ext cx="342841" cy="152788"/>
              <a:chOff x="3632641" y="494749"/>
              <a:chExt cx="342841" cy="152788"/>
            </a:xfrm>
          </p:grpSpPr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519864AA-E3B1-5570-4B6E-46BBC953B3C8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92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EB96B6E5-D75F-218A-E9F2-40427E8CAC2A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798A9BE1-8CCA-AA36-DDA4-FE7463D2BB8F}"/>
                </a:ext>
              </a:extLst>
            </p:cNvPr>
            <p:cNvGrpSpPr/>
            <p:nvPr/>
          </p:nvGrpSpPr>
          <p:grpSpPr>
            <a:xfrm>
              <a:off x="5394680" y="1487315"/>
              <a:ext cx="342841" cy="152788"/>
              <a:chOff x="3632641" y="494749"/>
              <a:chExt cx="342841" cy="152788"/>
            </a:xfrm>
          </p:grpSpPr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D0A1E103-3393-F065-E5A6-B0C5696D6946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2DAC9188-2742-B760-F0D9-821DABFEE4D0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742A51F3-D348-E0D8-FA83-B1E0E3C1F909}"/>
                </a:ext>
              </a:extLst>
            </p:cNvPr>
            <p:cNvSpPr/>
            <p:nvPr/>
          </p:nvSpPr>
          <p:spPr>
            <a:xfrm>
              <a:off x="5690209" y="1487315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979ED419-5475-E5E6-98FB-A5189136F4FF}"/>
                </a:ext>
              </a:extLst>
            </p:cNvPr>
            <p:cNvSpPr/>
            <p:nvPr/>
          </p:nvSpPr>
          <p:spPr>
            <a:xfrm>
              <a:off x="4487579" y="1463502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02F329CD-23FF-32CB-D2FF-4985A08B852B}"/>
                </a:ext>
              </a:extLst>
            </p:cNvPr>
            <p:cNvGrpSpPr/>
            <p:nvPr/>
          </p:nvGrpSpPr>
          <p:grpSpPr>
            <a:xfrm>
              <a:off x="5897648" y="1487315"/>
              <a:ext cx="342841" cy="152788"/>
              <a:chOff x="3632641" y="494749"/>
              <a:chExt cx="342841" cy="152788"/>
            </a:xfrm>
          </p:grpSpPr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407A2D2A-4116-55E2-8876-BF436822D616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94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6BB8FEE6-FEC0-F7B5-2C1F-980C035FB0AE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CFBFD309-E933-2620-6BB4-BB46102B0D8F}"/>
                </a:ext>
              </a:extLst>
            </p:cNvPr>
            <p:cNvGrpSpPr/>
            <p:nvPr/>
          </p:nvGrpSpPr>
          <p:grpSpPr>
            <a:xfrm>
              <a:off x="6187404" y="1487315"/>
              <a:ext cx="342841" cy="152788"/>
              <a:chOff x="3632641" y="494749"/>
              <a:chExt cx="342841" cy="152788"/>
            </a:xfrm>
          </p:grpSpPr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317DD9C2-1DCA-6D62-14E4-F21D9CE6425C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95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AF7747ED-6804-2C98-DCB9-85D230D93870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F1111777-8DBE-D0A7-0CAB-DF4B2387896C}"/>
                </a:ext>
              </a:extLst>
            </p:cNvPr>
            <p:cNvGrpSpPr/>
            <p:nvPr/>
          </p:nvGrpSpPr>
          <p:grpSpPr>
            <a:xfrm>
              <a:off x="6477160" y="1487315"/>
              <a:ext cx="342841" cy="152788"/>
              <a:chOff x="3632641" y="494749"/>
              <a:chExt cx="342841" cy="152788"/>
            </a:xfrm>
          </p:grpSpPr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B432E22E-7928-E14F-F5C0-8F67911D1D7E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61E18C12-A2CA-01A1-4D78-70145E5DCA0D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0F1BBC79-1938-E60E-742C-7B6B26BCD195}"/>
                </a:ext>
              </a:extLst>
            </p:cNvPr>
            <p:cNvGrpSpPr/>
            <p:nvPr/>
          </p:nvGrpSpPr>
          <p:grpSpPr>
            <a:xfrm>
              <a:off x="6766916" y="1487315"/>
              <a:ext cx="342841" cy="152788"/>
              <a:chOff x="3632641" y="494749"/>
              <a:chExt cx="342841" cy="152788"/>
            </a:xfrm>
          </p:grpSpPr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DD429E9E-D8C5-1DB6-DEEC-3E378FCE7D37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7CB94E10-848A-D716-0ED8-2DE6CB235BA7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2E254ABD-3C66-F7F1-8FEE-06519968BAA8}"/>
                </a:ext>
              </a:extLst>
            </p:cNvPr>
            <p:cNvSpPr/>
            <p:nvPr/>
          </p:nvSpPr>
          <p:spPr>
            <a:xfrm>
              <a:off x="7062445" y="1487315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FA934997-388F-2367-59C0-1EFEEF085D58}"/>
                </a:ext>
              </a:extLst>
            </p:cNvPr>
            <p:cNvSpPr/>
            <p:nvPr/>
          </p:nvSpPr>
          <p:spPr>
            <a:xfrm>
              <a:off x="5859815" y="1463502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1E8C610E-4E37-1D29-98FF-FAB2FE0A3DCA}"/>
                </a:ext>
              </a:extLst>
            </p:cNvPr>
            <p:cNvGrpSpPr/>
            <p:nvPr/>
          </p:nvGrpSpPr>
          <p:grpSpPr>
            <a:xfrm>
              <a:off x="7279697" y="1487315"/>
              <a:ext cx="342841" cy="152788"/>
              <a:chOff x="3632641" y="494749"/>
              <a:chExt cx="342841" cy="152788"/>
            </a:xfrm>
          </p:grpSpPr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119F8660-A75A-13A7-0B32-A82EE0AFE199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96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9E51B2BA-3940-5AA7-2684-B53AB1B001F0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CFA202E8-5574-0C54-EE9B-608E0396F225}"/>
                </a:ext>
              </a:extLst>
            </p:cNvPr>
            <p:cNvGrpSpPr/>
            <p:nvPr/>
          </p:nvGrpSpPr>
          <p:grpSpPr>
            <a:xfrm>
              <a:off x="7569453" y="1487315"/>
              <a:ext cx="342841" cy="152788"/>
              <a:chOff x="3632641" y="494749"/>
              <a:chExt cx="342841" cy="152788"/>
            </a:xfrm>
          </p:grpSpPr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A5C1212E-F843-44D0-A8F1-E068BB55867B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97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7B792DB5-6B15-AD45-A379-DAB8726645A1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7AADF6AB-552C-2D3F-F09A-6A397329126B}"/>
                </a:ext>
              </a:extLst>
            </p:cNvPr>
            <p:cNvGrpSpPr/>
            <p:nvPr/>
          </p:nvGrpSpPr>
          <p:grpSpPr>
            <a:xfrm>
              <a:off x="7859209" y="1487315"/>
              <a:ext cx="342841" cy="152788"/>
              <a:chOff x="3632641" y="494749"/>
              <a:chExt cx="342841" cy="152788"/>
            </a:xfrm>
          </p:grpSpPr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6BB23780-C086-BDE0-D248-E8C45ABAD061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98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78E0BE1A-1161-B4EF-0D25-6822F8472A62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9EE5DCB4-19D7-ADAD-CDB9-9042BC23F4A6}"/>
                </a:ext>
              </a:extLst>
            </p:cNvPr>
            <p:cNvGrpSpPr/>
            <p:nvPr/>
          </p:nvGrpSpPr>
          <p:grpSpPr>
            <a:xfrm>
              <a:off x="8148965" y="1487315"/>
              <a:ext cx="342841" cy="152788"/>
              <a:chOff x="3632641" y="494749"/>
              <a:chExt cx="342841" cy="152788"/>
            </a:xfrm>
          </p:grpSpPr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E600DE39-6B40-8573-FC5D-19FF7E765D64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99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D3A97FBE-27B7-5151-ED6E-FD0F3DEF8D79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5882A0E7-0611-900F-445D-942C1A502739}"/>
                </a:ext>
              </a:extLst>
            </p:cNvPr>
            <p:cNvSpPr/>
            <p:nvPr/>
          </p:nvSpPr>
          <p:spPr>
            <a:xfrm>
              <a:off x="8444494" y="1487315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694342B0-2C40-3A05-2962-66E907B089DB}"/>
                </a:ext>
              </a:extLst>
            </p:cNvPr>
            <p:cNvSpPr/>
            <p:nvPr/>
          </p:nvSpPr>
          <p:spPr>
            <a:xfrm>
              <a:off x="7241864" y="1463502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95BACD38-D89A-C039-29C5-48D99DC11D51}"/>
                </a:ext>
              </a:extLst>
            </p:cNvPr>
            <p:cNvCxnSpPr>
              <a:stCxn id="283" idx="1"/>
            </p:cNvCxnSpPr>
            <p:nvPr/>
          </p:nvCxnSpPr>
          <p:spPr>
            <a:xfrm flipH="1">
              <a:off x="1742462" y="571143"/>
              <a:ext cx="2040672" cy="421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1332FAEC-A371-3BF6-AFAC-0E252EC7E9ED}"/>
                </a:ext>
              </a:extLst>
            </p:cNvPr>
            <p:cNvCxnSpPr>
              <a:stCxn id="281" idx="3"/>
            </p:cNvCxnSpPr>
            <p:nvPr/>
          </p:nvCxnSpPr>
          <p:spPr>
            <a:xfrm>
              <a:off x="4118609" y="571143"/>
              <a:ext cx="1741206" cy="421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702264CD-DD73-8BD2-CA0B-A04D763376E2}"/>
                </a:ext>
              </a:extLst>
            </p:cNvPr>
            <p:cNvCxnSpPr>
              <a:stCxn id="275" idx="2"/>
            </p:cNvCxnSpPr>
            <p:nvPr/>
          </p:nvCxnSpPr>
          <p:spPr>
            <a:xfrm flipH="1">
              <a:off x="447389" y="1168836"/>
              <a:ext cx="1187726" cy="285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C5FA33FE-857C-15D7-65FD-D8BA0FF0C18F}"/>
                </a:ext>
              </a:extLst>
            </p:cNvPr>
            <p:cNvCxnSpPr>
              <a:stCxn id="273" idx="2"/>
              <a:endCxn id="250" idx="0"/>
            </p:cNvCxnSpPr>
            <p:nvPr/>
          </p:nvCxnSpPr>
          <p:spPr>
            <a:xfrm flipH="1">
              <a:off x="1769933" y="1168836"/>
              <a:ext cx="154938" cy="285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화살표 연결선 202">
              <a:extLst>
                <a:ext uri="{FF2B5EF4-FFF2-40B4-BE49-F238E27FC236}">
                  <a16:creationId xmlns:a16="http://schemas.microsoft.com/office/drawing/2014/main" id="{1E54BFA0-DA50-CC5E-D92C-F16465A82CDE}"/>
                </a:ext>
              </a:extLst>
            </p:cNvPr>
            <p:cNvCxnSpPr>
              <a:stCxn id="271" idx="1"/>
            </p:cNvCxnSpPr>
            <p:nvPr/>
          </p:nvCxnSpPr>
          <p:spPr>
            <a:xfrm>
              <a:off x="2191767" y="1092442"/>
              <a:ext cx="903216" cy="36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>
              <a:extLst>
                <a:ext uri="{FF2B5EF4-FFF2-40B4-BE49-F238E27FC236}">
                  <a16:creationId xmlns:a16="http://schemas.microsoft.com/office/drawing/2014/main" id="{5A49CC7E-A1AD-4AF0-B3E9-D5C162A21AFB}"/>
                </a:ext>
              </a:extLst>
            </p:cNvPr>
            <p:cNvCxnSpPr>
              <a:stCxn id="259" idx="1"/>
            </p:cNvCxnSpPr>
            <p:nvPr/>
          </p:nvCxnSpPr>
          <p:spPr>
            <a:xfrm flipH="1">
              <a:off x="4651035" y="1092442"/>
              <a:ext cx="1259819" cy="36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화살표 연결선 204">
              <a:extLst>
                <a:ext uri="{FF2B5EF4-FFF2-40B4-BE49-F238E27FC236}">
                  <a16:creationId xmlns:a16="http://schemas.microsoft.com/office/drawing/2014/main" id="{D0839707-AB9A-9365-AA14-7D1BCC4AB6C3}"/>
                </a:ext>
              </a:extLst>
            </p:cNvPr>
            <p:cNvCxnSpPr>
              <a:cxnSpLocks/>
              <a:stCxn id="257" idx="3"/>
            </p:cNvCxnSpPr>
            <p:nvPr/>
          </p:nvCxnSpPr>
          <p:spPr>
            <a:xfrm flipH="1">
              <a:off x="5904258" y="1092442"/>
              <a:ext cx="342071" cy="36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화살표 연결선 205">
              <a:extLst>
                <a:ext uri="{FF2B5EF4-FFF2-40B4-BE49-F238E27FC236}">
                  <a16:creationId xmlns:a16="http://schemas.microsoft.com/office/drawing/2014/main" id="{955B0960-774D-687E-6510-A609F6E5D3F4}"/>
                </a:ext>
              </a:extLst>
            </p:cNvPr>
            <p:cNvCxnSpPr>
              <a:stCxn id="255" idx="3"/>
            </p:cNvCxnSpPr>
            <p:nvPr/>
          </p:nvCxnSpPr>
          <p:spPr>
            <a:xfrm>
              <a:off x="6536085" y="1092442"/>
              <a:ext cx="790698" cy="36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화살표 연결선 206">
              <a:extLst>
                <a:ext uri="{FF2B5EF4-FFF2-40B4-BE49-F238E27FC236}">
                  <a16:creationId xmlns:a16="http://schemas.microsoft.com/office/drawing/2014/main" id="{619EB41E-7A4A-72F4-1B45-82695D38E848}"/>
                </a:ext>
              </a:extLst>
            </p:cNvPr>
            <p:cNvCxnSpPr>
              <a:stCxn id="162" idx="3"/>
              <a:endCxn id="174" idx="1"/>
            </p:cNvCxnSpPr>
            <p:nvPr/>
          </p:nvCxnSpPr>
          <p:spPr>
            <a:xfrm>
              <a:off x="1539079" y="1554742"/>
              <a:ext cx="88936" cy="0"/>
            </a:xfrm>
            <a:prstGeom prst="straightConnector1">
              <a:avLst/>
            </a:prstGeom>
            <a:ln>
              <a:headEnd type="none" w="med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화살표 연결선 207">
              <a:extLst>
                <a:ext uri="{FF2B5EF4-FFF2-40B4-BE49-F238E27FC236}">
                  <a16:creationId xmlns:a16="http://schemas.microsoft.com/office/drawing/2014/main" id="{ABC5F587-66FE-5D91-2CEB-944490123E72}"/>
                </a:ext>
              </a:extLst>
            </p:cNvPr>
            <p:cNvCxnSpPr/>
            <p:nvPr/>
          </p:nvCxnSpPr>
          <p:spPr>
            <a:xfrm>
              <a:off x="2919510" y="1561373"/>
              <a:ext cx="88936" cy="0"/>
            </a:xfrm>
            <a:prstGeom prst="straightConnector1">
              <a:avLst/>
            </a:prstGeom>
            <a:ln>
              <a:headEnd type="none" w="med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F4C81493-3BEA-B3A2-C0BE-2E057AC24FFC}"/>
                </a:ext>
              </a:extLst>
            </p:cNvPr>
            <p:cNvCxnSpPr>
              <a:cxnSpLocks/>
              <a:stCxn id="180" idx="3"/>
              <a:endCxn id="186" idx="1"/>
            </p:cNvCxnSpPr>
            <p:nvPr/>
          </p:nvCxnSpPr>
          <p:spPr>
            <a:xfrm>
              <a:off x="4293364" y="1554742"/>
              <a:ext cx="194215" cy="8834"/>
            </a:xfrm>
            <a:prstGeom prst="straightConnector1">
              <a:avLst/>
            </a:prstGeom>
            <a:ln>
              <a:headEnd type="none" w="med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378AD82E-7AC5-EC32-4D75-83B834A92A63}"/>
                </a:ext>
              </a:extLst>
            </p:cNvPr>
            <p:cNvCxnSpPr/>
            <p:nvPr/>
          </p:nvCxnSpPr>
          <p:spPr>
            <a:xfrm>
              <a:off x="5777554" y="1570218"/>
              <a:ext cx="88936" cy="0"/>
            </a:xfrm>
            <a:prstGeom prst="straightConnector1">
              <a:avLst/>
            </a:prstGeom>
            <a:ln>
              <a:headEnd type="none" w="med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화살표 연결선 210">
              <a:extLst>
                <a:ext uri="{FF2B5EF4-FFF2-40B4-BE49-F238E27FC236}">
                  <a16:creationId xmlns:a16="http://schemas.microsoft.com/office/drawing/2014/main" id="{98E640AE-F4ED-0F3A-820D-10F6EFA83C40}"/>
                </a:ext>
              </a:extLst>
            </p:cNvPr>
            <p:cNvCxnSpPr/>
            <p:nvPr/>
          </p:nvCxnSpPr>
          <p:spPr>
            <a:xfrm>
              <a:off x="7149153" y="1563598"/>
              <a:ext cx="88936" cy="0"/>
            </a:xfrm>
            <a:prstGeom prst="straightConnector1">
              <a:avLst/>
            </a:prstGeom>
            <a:ln>
              <a:headEnd type="none" w="med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2" name="설명선: 위쪽 화살표 381">
            <a:extLst>
              <a:ext uri="{FF2B5EF4-FFF2-40B4-BE49-F238E27FC236}">
                <a16:creationId xmlns:a16="http://schemas.microsoft.com/office/drawing/2014/main" id="{36250D1C-6F87-2526-32D6-3272385733F0}"/>
              </a:ext>
            </a:extLst>
          </p:cNvPr>
          <p:cNvSpPr/>
          <p:nvPr/>
        </p:nvSpPr>
        <p:spPr>
          <a:xfrm>
            <a:off x="4787561" y="1884124"/>
            <a:ext cx="1066377" cy="600503"/>
          </a:xfrm>
          <a:prstGeom prst="upArrowCallout">
            <a:avLst/>
          </a:prstGeom>
          <a:solidFill>
            <a:srgbClr val="F4F1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</a:t>
            </a:r>
            <a:r>
              <a:rPr lang="en-US" altLang="ko-KR" sz="11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90</a:t>
            </a:r>
          </a:p>
        </p:txBody>
      </p: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EF674427-7ECA-301E-3733-1FBE34D6CDD9}"/>
              </a:ext>
            </a:extLst>
          </p:cNvPr>
          <p:cNvGrpSpPr/>
          <p:nvPr/>
        </p:nvGrpSpPr>
        <p:grpSpPr>
          <a:xfrm>
            <a:off x="100027" y="2586310"/>
            <a:ext cx="9042868" cy="1774510"/>
            <a:chOff x="255779" y="470936"/>
            <a:chExt cx="8269385" cy="1192714"/>
          </a:xfrm>
        </p:grpSpPr>
        <p:grpSp>
          <p:nvGrpSpPr>
            <p:cNvPr id="384" name="그룹 383">
              <a:extLst>
                <a:ext uri="{FF2B5EF4-FFF2-40B4-BE49-F238E27FC236}">
                  <a16:creationId xmlns:a16="http://schemas.microsoft.com/office/drawing/2014/main" id="{86F9DEC7-1F04-2BD2-AEB3-8262B80DD587}"/>
                </a:ext>
              </a:extLst>
            </p:cNvPr>
            <p:cNvGrpSpPr/>
            <p:nvPr/>
          </p:nvGrpSpPr>
          <p:grpSpPr>
            <a:xfrm>
              <a:off x="3781767" y="494749"/>
              <a:ext cx="342841" cy="152788"/>
              <a:chOff x="3632641" y="494749"/>
              <a:chExt cx="342841" cy="152788"/>
            </a:xfrm>
          </p:grpSpPr>
          <p:sp>
            <p:nvSpPr>
              <p:cNvPr id="521" name="직사각형 520">
                <a:extLst>
                  <a:ext uri="{FF2B5EF4-FFF2-40B4-BE49-F238E27FC236}">
                    <a16:creationId xmlns:a16="http://schemas.microsoft.com/office/drawing/2014/main" id="{0925FFD5-6970-141F-B471-2A1A0816728F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75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449821BE-3B9B-78B9-0EA1-7B3F423E656D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85" name="그룹 384">
              <a:extLst>
                <a:ext uri="{FF2B5EF4-FFF2-40B4-BE49-F238E27FC236}">
                  <a16:creationId xmlns:a16="http://schemas.microsoft.com/office/drawing/2014/main" id="{81AFB7EC-0EF4-6EC7-ABF8-980983062055}"/>
                </a:ext>
              </a:extLst>
            </p:cNvPr>
            <p:cNvGrpSpPr/>
            <p:nvPr/>
          </p:nvGrpSpPr>
          <p:grpSpPr>
            <a:xfrm>
              <a:off x="4071523" y="494749"/>
              <a:ext cx="342841" cy="152788"/>
              <a:chOff x="3632641" y="494749"/>
              <a:chExt cx="342841" cy="152788"/>
            </a:xfrm>
          </p:grpSpPr>
          <p:sp>
            <p:nvSpPr>
              <p:cNvPr id="519" name="직사각형 518">
                <a:extLst>
                  <a:ext uri="{FF2B5EF4-FFF2-40B4-BE49-F238E27FC236}">
                    <a16:creationId xmlns:a16="http://schemas.microsoft.com/office/drawing/2014/main" id="{36A27147-AAA9-5896-82AB-C789788CA5FF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0" name="직사각형 519">
                <a:extLst>
                  <a:ext uri="{FF2B5EF4-FFF2-40B4-BE49-F238E27FC236}">
                    <a16:creationId xmlns:a16="http://schemas.microsoft.com/office/drawing/2014/main" id="{87511E52-C2F1-16B2-D576-74115B1D9C96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86" name="그룹 385">
              <a:extLst>
                <a:ext uri="{FF2B5EF4-FFF2-40B4-BE49-F238E27FC236}">
                  <a16:creationId xmlns:a16="http://schemas.microsoft.com/office/drawing/2014/main" id="{6E1001A3-EFA7-02AC-D54E-3479DAF28BD6}"/>
                </a:ext>
              </a:extLst>
            </p:cNvPr>
            <p:cNvGrpSpPr/>
            <p:nvPr/>
          </p:nvGrpSpPr>
          <p:grpSpPr>
            <a:xfrm>
              <a:off x="4361279" y="494749"/>
              <a:ext cx="342841" cy="152788"/>
              <a:chOff x="3632641" y="494749"/>
              <a:chExt cx="342841" cy="152788"/>
            </a:xfrm>
          </p:grpSpPr>
          <p:sp>
            <p:nvSpPr>
              <p:cNvPr id="517" name="직사각형 516">
                <a:extLst>
                  <a:ext uri="{FF2B5EF4-FFF2-40B4-BE49-F238E27FC236}">
                    <a16:creationId xmlns:a16="http://schemas.microsoft.com/office/drawing/2014/main" id="{E56D431B-44AD-DC66-EF4F-855FB2FCD032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8" name="직사각형 517">
                <a:extLst>
                  <a:ext uri="{FF2B5EF4-FFF2-40B4-BE49-F238E27FC236}">
                    <a16:creationId xmlns:a16="http://schemas.microsoft.com/office/drawing/2014/main" id="{81396897-3E18-CF9F-616E-4CEE938F992A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87" name="그룹 386">
              <a:extLst>
                <a:ext uri="{FF2B5EF4-FFF2-40B4-BE49-F238E27FC236}">
                  <a16:creationId xmlns:a16="http://schemas.microsoft.com/office/drawing/2014/main" id="{32222313-4A03-BEF5-061D-64E174D14518}"/>
                </a:ext>
              </a:extLst>
            </p:cNvPr>
            <p:cNvGrpSpPr/>
            <p:nvPr/>
          </p:nvGrpSpPr>
          <p:grpSpPr>
            <a:xfrm>
              <a:off x="4651035" y="494749"/>
              <a:ext cx="342841" cy="152788"/>
              <a:chOff x="3632641" y="494749"/>
              <a:chExt cx="342841" cy="152788"/>
            </a:xfrm>
          </p:grpSpPr>
          <p:sp>
            <p:nvSpPr>
              <p:cNvPr id="515" name="직사각형 514">
                <a:extLst>
                  <a:ext uri="{FF2B5EF4-FFF2-40B4-BE49-F238E27FC236}">
                    <a16:creationId xmlns:a16="http://schemas.microsoft.com/office/drawing/2014/main" id="{557661DF-1A85-2BDE-1399-7AA9C9ECE9DA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6" name="직사각형 515">
                <a:extLst>
                  <a:ext uri="{FF2B5EF4-FFF2-40B4-BE49-F238E27FC236}">
                    <a16:creationId xmlns:a16="http://schemas.microsoft.com/office/drawing/2014/main" id="{C4A3DA41-2182-9D2A-321F-0064E94BF71E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58F11D67-3CBF-B605-707D-169769E2CE4B}"/>
                </a:ext>
              </a:extLst>
            </p:cNvPr>
            <p:cNvSpPr/>
            <p:nvPr/>
          </p:nvSpPr>
          <p:spPr>
            <a:xfrm>
              <a:off x="4946564" y="494749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791B1281-7C43-5AA3-BC46-49D2E7FB8763}"/>
                </a:ext>
              </a:extLst>
            </p:cNvPr>
            <p:cNvSpPr/>
            <p:nvPr/>
          </p:nvSpPr>
          <p:spPr>
            <a:xfrm>
              <a:off x="3743934" y="470936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90" name="그룹 389">
              <a:extLst>
                <a:ext uri="{FF2B5EF4-FFF2-40B4-BE49-F238E27FC236}">
                  <a16:creationId xmlns:a16="http://schemas.microsoft.com/office/drawing/2014/main" id="{DB581B3C-9B48-C2E7-AAB0-C378FCFA7AFF}"/>
                </a:ext>
              </a:extLst>
            </p:cNvPr>
            <p:cNvGrpSpPr/>
            <p:nvPr/>
          </p:nvGrpSpPr>
          <p:grpSpPr>
            <a:xfrm>
              <a:off x="1610888" y="1016048"/>
              <a:ext cx="342841" cy="152788"/>
              <a:chOff x="3632641" y="494749"/>
              <a:chExt cx="342841" cy="152788"/>
            </a:xfrm>
          </p:grpSpPr>
          <p:sp>
            <p:nvSpPr>
              <p:cNvPr id="513" name="직사각형 512">
                <a:extLst>
                  <a:ext uri="{FF2B5EF4-FFF2-40B4-BE49-F238E27FC236}">
                    <a16:creationId xmlns:a16="http://schemas.microsoft.com/office/drawing/2014/main" id="{184C49F9-6523-8DE9-D6BC-ACE4C7C20EAB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35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4" name="직사각형 513">
                <a:extLst>
                  <a:ext uri="{FF2B5EF4-FFF2-40B4-BE49-F238E27FC236}">
                    <a16:creationId xmlns:a16="http://schemas.microsoft.com/office/drawing/2014/main" id="{3850D124-2502-0D12-291C-E9B179DAC952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91" name="그룹 390">
              <a:extLst>
                <a:ext uri="{FF2B5EF4-FFF2-40B4-BE49-F238E27FC236}">
                  <a16:creationId xmlns:a16="http://schemas.microsoft.com/office/drawing/2014/main" id="{F480789C-0EC7-AD93-9B92-D60E37353544}"/>
                </a:ext>
              </a:extLst>
            </p:cNvPr>
            <p:cNvGrpSpPr/>
            <p:nvPr/>
          </p:nvGrpSpPr>
          <p:grpSpPr>
            <a:xfrm>
              <a:off x="1900644" y="1016048"/>
              <a:ext cx="342841" cy="152788"/>
              <a:chOff x="3632641" y="494749"/>
              <a:chExt cx="342841" cy="152788"/>
            </a:xfrm>
          </p:grpSpPr>
          <p:sp>
            <p:nvSpPr>
              <p:cNvPr id="511" name="직사각형 510">
                <a:extLst>
                  <a:ext uri="{FF2B5EF4-FFF2-40B4-BE49-F238E27FC236}">
                    <a16:creationId xmlns:a16="http://schemas.microsoft.com/office/drawing/2014/main" id="{763A43EF-A4DF-C7BC-B3DE-05DEA0FB6EA6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65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2" name="직사각형 511">
                <a:extLst>
                  <a:ext uri="{FF2B5EF4-FFF2-40B4-BE49-F238E27FC236}">
                    <a16:creationId xmlns:a16="http://schemas.microsoft.com/office/drawing/2014/main" id="{6A997917-45D9-2DB8-42CC-9F144759D2B9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92" name="그룹 391">
              <a:extLst>
                <a:ext uri="{FF2B5EF4-FFF2-40B4-BE49-F238E27FC236}">
                  <a16:creationId xmlns:a16="http://schemas.microsoft.com/office/drawing/2014/main" id="{C165371E-74F5-A6C7-B990-8053F780E5DD}"/>
                </a:ext>
              </a:extLst>
            </p:cNvPr>
            <p:cNvGrpSpPr/>
            <p:nvPr/>
          </p:nvGrpSpPr>
          <p:grpSpPr>
            <a:xfrm>
              <a:off x="2190400" y="1016048"/>
              <a:ext cx="342841" cy="152788"/>
              <a:chOff x="3632641" y="494749"/>
              <a:chExt cx="342841" cy="152788"/>
            </a:xfrm>
          </p:grpSpPr>
          <p:sp>
            <p:nvSpPr>
              <p:cNvPr id="509" name="직사각형 508">
                <a:extLst>
                  <a:ext uri="{FF2B5EF4-FFF2-40B4-BE49-F238E27FC236}">
                    <a16:creationId xmlns:a16="http://schemas.microsoft.com/office/drawing/2014/main" id="{BC8D7AD2-55E4-D813-D4E0-A9A5127D19D0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0" name="직사각형 509">
                <a:extLst>
                  <a:ext uri="{FF2B5EF4-FFF2-40B4-BE49-F238E27FC236}">
                    <a16:creationId xmlns:a16="http://schemas.microsoft.com/office/drawing/2014/main" id="{773D5256-62D9-EE31-F7A2-4584A6D3FD1C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93" name="그룹 392">
              <a:extLst>
                <a:ext uri="{FF2B5EF4-FFF2-40B4-BE49-F238E27FC236}">
                  <a16:creationId xmlns:a16="http://schemas.microsoft.com/office/drawing/2014/main" id="{5CC0670C-F2AC-CBC1-AEA7-CC378BEE21B8}"/>
                </a:ext>
              </a:extLst>
            </p:cNvPr>
            <p:cNvGrpSpPr/>
            <p:nvPr/>
          </p:nvGrpSpPr>
          <p:grpSpPr>
            <a:xfrm>
              <a:off x="2480156" y="1016048"/>
              <a:ext cx="342841" cy="152788"/>
              <a:chOff x="3632641" y="494749"/>
              <a:chExt cx="342841" cy="152788"/>
            </a:xfrm>
          </p:grpSpPr>
          <p:sp>
            <p:nvSpPr>
              <p:cNvPr id="507" name="직사각형 506">
                <a:extLst>
                  <a:ext uri="{FF2B5EF4-FFF2-40B4-BE49-F238E27FC236}">
                    <a16:creationId xmlns:a16="http://schemas.microsoft.com/office/drawing/2014/main" id="{7C56F57D-1257-E12C-A8D5-0F76AAEAE4FE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8" name="직사각형 507">
                <a:extLst>
                  <a:ext uri="{FF2B5EF4-FFF2-40B4-BE49-F238E27FC236}">
                    <a16:creationId xmlns:a16="http://schemas.microsoft.com/office/drawing/2014/main" id="{9E706332-CBE7-AFFC-A18C-BD75476F8D29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94" name="직사각형 393">
              <a:extLst>
                <a:ext uri="{FF2B5EF4-FFF2-40B4-BE49-F238E27FC236}">
                  <a16:creationId xmlns:a16="http://schemas.microsoft.com/office/drawing/2014/main" id="{F09CA2A6-B389-B95A-70C7-E828BEF81E66}"/>
                </a:ext>
              </a:extLst>
            </p:cNvPr>
            <p:cNvSpPr/>
            <p:nvPr/>
          </p:nvSpPr>
          <p:spPr>
            <a:xfrm>
              <a:off x="2775685" y="1016048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B0D18B8C-0756-2267-5BDB-E72CC002B92D}"/>
                </a:ext>
              </a:extLst>
            </p:cNvPr>
            <p:cNvSpPr/>
            <p:nvPr/>
          </p:nvSpPr>
          <p:spPr>
            <a:xfrm>
              <a:off x="1573055" y="992235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96" name="그룹 395">
              <a:extLst>
                <a:ext uri="{FF2B5EF4-FFF2-40B4-BE49-F238E27FC236}">
                  <a16:creationId xmlns:a16="http://schemas.microsoft.com/office/drawing/2014/main" id="{1C2BE1CC-7798-762F-EF62-FDE07455C3E7}"/>
                </a:ext>
              </a:extLst>
            </p:cNvPr>
            <p:cNvGrpSpPr/>
            <p:nvPr/>
          </p:nvGrpSpPr>
          <p:grpSpPr>
            <a:xfrm>
              <a:off x="293612" y="1478481"/>
              <a:ext cx="342841" cy="152788"/>
              <a:chOff x="3632641" y="494749"/>
              <a:chExt cx="342841" cy="152788"/>
            </a:xfrm>
          </p:grpSpPr>
          <p:sp>
            <p:nvSpPr>
              <p:cNvPr id="505" name="직사각형 504">
                <a:extLst>
                  <a:ext uri="{FF2B5EF4-FFF2-40B4-BE49-F238E27FC236}">
                    <a16:creationId xmlns:a16="http://schemas.microsoft.com/office/drawing/2014/main" id="{2C03E605-81E5-3FA2-68A9-6BD4E092B928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6" name="직사각형 505">
                <a:extLst>
                  <a:ext uri="{FF2B5EF4-FFF2-40B4-BE49-F238E27FC236}">
                    <a16:creationId xmlns:a16="http://schemas.microsoft.com/office/drawing/2014/main" id="{D5D23CDB-1A54-8CF0-17D1-70E926A8B422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97" name="그룹 396">
              <a:extLst>
                <a:ext uri="{FF2B5EF4-FFF2-40B4-BE49-F238E27FC236}">
                  <a16:creationId xmlns:a16="http://schemas.microsoft.com/office/drawing/2014/main" id="{8D0709E9-BA74-3550-269C-CD0815545339}"/>
                </a:ext>
              </a:extLst>
            </p:cNvPr>
            <p:cNvGrpSpPr/>
            <p:nvPr/>
          </p:nvGrpSpPr>
          <p:grpSpPr>
            <a:xfrm>
              <a:off x="583368" y="1478481"/>
              <a:ext cx="342841" cy="152788"/>
              <a:chOff x="3632641" y="494749"/>
              <a:chExt cx="342841" cy="152788"/>
            </a:xfrm>
          </p:grpSpPr>
          <p:sp>
            <p:nvSpPr>
              <p:cNvPr id="503" name="직사각형 502">
                <a:extLst>
                  <a:ext uri="{FF2B5EF4-FFF2-40B4-BE49-F238E27FC236}">
                    <a16:creationId xmlns:a16="http://schemas.microsoft.com/office/drawing/2014/main" id="{B5006EE8-EB67-7788-6804-2BFEF375BAA7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15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4" name="직사각형 503">
                <a:extLst>
                  <a:ext uri="{FF2B5EF4-FFF2-40B4-BE49-F238E27FC236}">
                    <a16:creationId xmlns:a16="http://schemas.microsoft.com/office/drawing/2014/main" id="{8E2DEB2A-8F05-6934-6558-DCBFFF608E80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98" name="그룹 397">
              <a:extLst>
                <a:ext uri="{FF2B5EF4-FFF2-40B4-BE49-F238E27FC236}">
                  <a16:creationId xmlns:a16="http://schemas.microsoft.com/office/drawing/2014/main" id="{9671160A-56AD-DAD2-D259-D5EE99A779F0}"/>
                </a:ext>
              </a:extLst>
            </p:cNvPr>
            <p:cNvGrpSpPr/>
            <p:nvPr/>
          </p:nvGrpSpPr>
          <p:grpSpPr>
            <a:xfrm>
              <a:off x="873124" y="1478481"/>
              <a:ext cx="342841" cy="152788"/>
              <a:chOff x="3632641" y="494749"/>
              <a:chExt cx="342841" cy="152788"/>
            </a:xfrm>
          </p:grpSpPr>
          <p:sp>
            <p:nvSpPr>
              <p:cNvPr id="501" name="직사각형 500">
                <a:extLst>
                  <a:ext uri="{FF2B5EF4-FFF2-40B4-BE49-F238E27FC236}">
                    <a16:creationId xmlns:a16="http://schemas.microsoft.com/office/drawing/2014/main" id="{3C4085F7-6515-39DF-C93F-2555B7E56C19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35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2" name="직사각형 501">
                <a:extLst>
                  <a:ext uri="{FF2B5EF4-FFF2-40B4-BE49-F238E27FC236}">
                    <a16:creationId xmlns:a16="http://schemas.microsoft.com/office/drawing/2014/main" id="{89E6A67E-5D29-755F-560A-50A23F929667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99" name="그룹 398">
              <a:extLst>
                <a:ext uri="{FF2B5EF4-FFF2-40B4-BE49-F238E27FC236}">
                  <a16:creationId xmlns:a16="http://schemas.microsoft.com/office/drawing/2014/main" id="{85B886BE-101B-2EFA-C3A4-D5F3E3F6AA32}"/>
                </a:ext>
              </a:extLst>
            </p:cNvPr>
            <p:cNvGrpSpPr/>
            <p:nvPr/>
          </p:nvGrpSpPr>
          <p:grpSpPr>
            <a:xfrm>
              <a:off x="1162880" y="1478481"/>
              <a:ext cx="342841" cy="152788"/>
              <a:chOff x="3632641" y="494749"/>
              <a:chExt cx="342841" cy="152788"/>
            </a:xfrm>
          </p:grpSpPr>
          <p:sp>
            <p:nvSpPr>
              <p:cNvPr id="499" name="직사각형 498">
                <a:extLst>
                  <a:ext uri="{FF2B5EF4-FFF2-40B4-BE49-F238E27FC236}">
                    <a16:creationId xmlns:a16="http://schemas.microsoft.com/office/drawing/2014/main" id="{1132AD1D-0B6A-E4FE-7D41-5553017364BF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0" name="직사각형 499">
                <a:extLst>
                  <a:ext uri="{FF2B5EF4-FFF2-40B4-BE49-F238E27FC236}">
                    <a16:creationId xmlns:a16="http://schemas.microsoft.com/office/drawing/2014/main" id="{7ED6D484-E6EE-180E-C6D5-AA9BA6FFC6A1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4AC6A818-CDD5-586F-5BD2-19CD54B6108F}"/>
                </a:ext>
              </a:extLst>
            </p:cNvPr>
            <p:cNvSpPr/>
            <p:nvPr/>
          </p:nvSpPr>
          <p:spPr>
            <a:xfrm>
              <a:off x="1458409" y="1478481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88D58080-DF2B-C9F6-D476-65D4215CDD1C}"/>
                </a:ext>
              </a:extLst>
            </p:cNvPr>
            <p:cNvSpPr/>
            <p:nvPr/>
          </p:nvSpPr>
          <p:spPr>
            <a:xfrm>
              <a:off x="255779" y="1454668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02" name="그룹 401">
              <a:extLst>
                <a:ext uri="{FF2B5EF4-FFF2-40B4-BE49-F238E27FC236}">
                  <a16:creationId xmlns:a16="http://schemas.microsoft.com/office/drawing/2014/main" id="{9F34AC84-0448-A1B6-719C-2C90E080A51A}"/>
                </a:ext>
              </a:extLst>
            </p:cNvPr>
            <p:cNvGrpSpPr/>
            <p:nvPr/>
          </p:nvGrpSpPr>
          <p:grpSpPr>
            <a:xfrm>
              <a:off x="5909487" y="1016048"/>
              <a:ext cx="342841" cy="152788"/>
              <a:chOff x="3632641" y="494749"/>
              <a:chExt cx="342841" cy="152788"/>
            </a:xfrm>
          </p:grpSpPr>
          <p:sp>
            <p:nvSpPr>
              <p:cNvPr id="497" name="직사각형 496">
                <a:extLst>
                  <a:ext uri="{FF2B5EF4-FFF2-40B4-BE49-F238E27FC236}">
                    <a16:creationId xmlns:a16="http://schemas.microsoft.com/office/drawing/2014/main" id="{0EEA26B0-2E87-13F5-457D-F998A5F86635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92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8" name="직사각형 497">
                <a:extLst>
                  <a:ext uri="{FF2B5EF4-FFF2-40B4-BE49-F238E27FC236}">
                    <a16:creationId xmlns:a16="http://schemas.microsoft.com/office/drawing/2014/main" id="{E54139DC-E9D9-9068-EB1F-EE2A382E95FE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03" name="그룹 402">
              <a:extLst>
                <a:ext uri="{FF2B5EF4-FFF2-40B4-BE49-F238E27FC236}">
                  <a16:creationId xmlns:a16="http://schemas.microsoft.com/office/drawing/2014/main" id="{F0F5EEDD-1A67-E234-68A3-ADCBF453058B}"/>
                </a:ext>
              </a:extLst>
            </p:cNvPr>
            <p:cNvGrpSpPr/>
            <p:nvPr/>
          </p:nvGrpSpPr>
          <p:grpSpPr>
            <a:xfrm>
              <a:off x="6199243" y="1016048"/>
              <a:ext cx="342841" cy="152788"/>
              <a:chOff x="3632641" y="494749"/>
              <a:chExt cx="342841" cy="152788"/>
            </a:xfrm>
          </p:grpSpPr>
          <p:sp>
            <p:nvSpPr>
              <p:cNvPr id="495" name="직사각형 494">
                <a:extLst>
                  <a:ext uri="{FF2B5EF4-FFF2-40B4-BE49-F238E27FC236}">
                    <a16:creationId xmlns:a16="http://schemas.microsoft.com/office/drawing/2014/main" id="{2B09C6EC-B922-99B2-8076-42B003E7067D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95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6" name="직사각형 495">
                <a:extLst>
                  <a:ext uri="{FF2B5EF4-FFF2-40B4-BE49-F238E27FC236}">
                    <a16:creationId xmlns:a16="http://schemas.microsoft.com/office/drawing/2014/main" id="{FDC7BA96-169B-046F-9C26-27C88785954F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04" name="그룹 403">
              <a:extLst>
                <a:ext uri="{FF2B5EF4-FFF2-40B4-BE49-F238E27FC236}">
                  <a16:creationId xmlns:a16="http://schemas.microsoft.com/office/drawing/2014/main" id="{DE23A453-4F89-2121-1472-BE55AC4B55AE}"/>
                </a:ext>
              </a:extLst>
            </p:cNvPr>
            <p:cNvGrpSpPr/>
            <p:nvPr/>
          </p:nvGrpSpPr>
          <p:grpSpPr>
            <a:xfrm>
              <a:off x="6488999" y="1016048"/>
              <a:ext cx="342841" cy="152788"/>
              <a:chOff x="3632641" y="494749"/>
              <a:chExt cx="342841" cy="152788"/>
            </a:xfrm>
          </p:grpSpPr>
          <p:sp>
            <p:nvSpPr>
              <p:cNvPr id="493" name="직사각형 492">
                <a:extLst>
                  <a:ext uri="{FF2B5EF4-FFF2-40B4-BE49-F238E27FC236}">
                    <a16:creationId xmlns:a16="http://schemas.microsoft.com/office/drawing/2014/main" id="{DAE6CFFE-1A67-4C9C-8787-9A13ED17B6B3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4" name="직사각형 493">
                <a:extLst>
                  <a:ext uri="{FF2B5EF4-FFF2-40B4-BE49-F238E27FC236}">
                    <a16:creationId xmlns:a16="http://schemas.microsoft.com/office/drawing/2014/main" id="{E5ACFCF6-12CD-6A26-7CE2-FC816C54E406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05" name="그룹 404">
              <a:extLst>
                <a:ext uri="{FF2B5EF4-FFF2-40B4-BE49-F238E27FC236}">
                  <a16:creationId xmlns:a16="http://schemas.microsoft.com/office/drawing/2014/main" id="{9CCA7AC6-4BF6-B02F-830C-DC499C1B60CE}"/>
                </a:ext>
              </a:extLst>
            </p:cNvPr>
            <p:cNvGrpSpPr/>
            <p:nvPr/>
          </p:nvGrpSpPr>
          <p:grpSpPr>
            <a:xfrm>
              <a:off x="6778755" y="1016048"/>
              <a:ext cx="342841" cy="152788"/>
              <a:chOff x="3632641" y="494749"/>
              <a:chExt cx="342841" cy="152788"/>
            </a:xfrm>
          </p:grpSpPr>
          <p:sp>
            <p:nvSpPr>
              <p:cNvPr id="491" name="직사각형 490">
                <a:extLst>
                  <a:ext uri="{FF2B5EF4-FFF2-40B4-BE49-F238E27FC236}">
                    <a16:creationId xmlns:a16="http://schemas.microsoft.com/office/drawing/2014/main" id="{B0E2A6D6-64B8-FF8B-E467-E96AEBC97643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2" name="직사각형 491">
                <a:extLst>
                  <a:ext uri="{FF2B5EF4-FFF2-40B4-BE49-F238E27FC236}">
                    <a16:creationId xmlns:a16="http://schemas.microsoft.com/office/drawing/2014/main" id="{70CECF4E-4644-DBFC-9AB7-748E1528A52D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06" name="직사각형 405">
              <a:extLst>
                <a:ext uri="{FF2B5EF4-FFF2-40B4-BE49-F238E27FC236}">
                  <a16:creationId xmlns:a16="http://schemas.microsoft.com/office/drawing/2014/main" id="{40A256B6-F02D-00B5-0C9A-D47276DC1C62}"/>
                </a:ext>
              </a:extLst>
            </p:cNvPr>
            <p:cNvSpPr/>
            <p:nvPr/>
          </p:nvSpPr>
          <p:spPr>
            <a:xfrm>
              <a:off x="7074284" y="1016048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7" name="직사각형 406">
              <a:extLst>
                <a:ext uri="{FF2B5EF4-FFF2-40B4-BE49-F238E27FC236}">
                  <a16:creationId xmlns:a16="http://schemas.microsoft.com/office/drawing/2014/main" id="{1DD336F3-319D-EEB5-7039-8D05F563C93B}"/>
                </a:ext>
              </a:extLst>
            </p:cNvPr>
            <p:cNvSpPr/>
            <p:nvPr/>
          </p:nvSpPr>
          <p:spPr>
            <a:xfrm>
              <a:off x="5871654" y="992235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08" name="그룹 407">
              <a:extLst>
                <a:ext uri="{FF2B5EF4-FFF2-40B4-BE49-F238E27FC236}">
                  <a16:creationId xmlns:a16="http://schemas.microsoft.com/office/drawing/2014/main" id="{E35D71EA-13A4-334F-F84E-DD1E5A24ABDF}"/>
                </a:ext>
              </a:extLst>
            </p:cNvPr>
            <p:cNvGrpSpPr/>
            <p:nvPr/>
          </p:nvGrpSpPr>
          <p:grpSpPr>
            <a:xfrm>
              <a:off x="1665848" y="1478481"/>
              <a:ext cx="342841" cy="152788"/>
              <a:chOff x="3632641" y="494749"/>
              <a:chExt cx="342841" cy="152788"/>
            </a:xfrm>
          </p:grpSpPr>
          <p:sp>
            <p:nvSpPr>
              <p:cNvPr id="489" name="직사각형 488">
                <a:extLst>
                  <a:ext uri="{FF2B5EF4-FFF2-40B4-BE49-F238E27FC236}">
                    <a16:creationId xmlns:a16="http://schemas.microsoft.com/office/drawing/2014/main" id="{AE71A56E-0F8D-B70B-5D1F-44109A61B86A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40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0" name="직사각형 489">
                <a:extLst>
                  <a:ext uri="{FF2B5EF4-FFF2-40B4-BE49-F238E27FC236}">
                    <a16:creationId xmlns:a16="http://schemas.microsoft.com/office/drawing/2014/main" id="{5B9A28C7-00E7-E7F8-2935-63C2F9BD3C74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09" name="그룹 408">
              <a:extLst>
                <a:ext uri="{FF2B5EF4-FFF2-40B4-BE49-F238E27FC236}">
                  <a16:creationId xmlns:a16="http://schemas.microsoft.com/office/drawing/2014/main" id="{F0698628-225A-CC2F-A92F-4F2470E05E64}"/>
                </a:ext>
              </a:extLst>
            </p:cNvPr>
            <p:cNvGrpSpPr/>
            <p:nvPr/>
          </p:nvGrpSpPr>
          <p:grpSpPr>
            <a:xfrm>
              <a:off x="1955604" y="1478481"/>
              <a:ext cx="342841" cy="152788"/>
              <a:chOff x="3632641" y="494749"/>
              <a:chExt cx="342841" cy="152788"/>
            </a:xfrm>
          </p:grpSpPr>
          <p:sp>
            <p:nvSpPr>
              <p:cNvPr id="487" name="직사각형 486">
                <a:extLst>
                  <a:ext uri="{FF2B5EF4-FFF2-40B4-BE49-F238E27FC236}">
                    <a16:creationId xmlns:a16="http://schemas.microsoft.com/office/drawing/2014/main" id="{5A1E3DCF-387E-0D38-3463-312942C4C7A0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45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8" name="직사각형 487">
                <a:extLst>
                  <a:ext uri="{FF2B5EF4-FFF2-40B4-BE49-F238E27FC236}">
                    <a16:creationId xmlns:a16="http://schemas.microsoft.com/office/drawing/2014/main" id="{8EED2D66-5D5F-8C36-105D-999D4A622A24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10" name="그룹 409">
              <a:extLst>
                <a:ext uri="{FF2B5EF4-FFF2-40B4-BE49-F238E27FC236}">
                  <a16:creationId xmlns:a16="http://schemas.microsoft.com/office/drawing/2014/main" id="{B6FA9881-CBF1-C208-1B2A-8C7CA56330DD}"/>
                </a:ext>
              </a:extLst>
            </p:cNvPr>
            <p:cNvGrpSpPr/>
            <p:nvPr/>
          </p:nvGrpSpPr>
          <p:grpSpPr>
            <a:xfrm>
              <a:off x="2245360" y="1478481"/>
              <a:ext cx="342841" cy="152788"/>
              <a:chOff x="3632641" y="494749"/>
              <a:chExt cx="342841" cy="152788"/>
            </a:xfrm>
          </p:grpSpPr>
          <p:sp>
            <p:nvSpPr>
              <p:cNvPr id="485" name="직사각형 484">
                <a:extLst>
                  <a:ext uri="{FF2B5EF4-FFF2-40B4-BE49-F238E27FC236}">
                    <a16:creationId xmlns:a16="http://schemas.microsoft.com/office/drawing/2014/main" id="{E60BC706-4A4A-224B-D413-D7D8E614F9C1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50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6" name="직사각형 485">
                <a:extLst>
                  <a:ext uri="{FF2B5EF4-FFF2-40B4-BE49-F238E27FC236}">
                    <a16:creationId xmlns:a16="http://schemas.microsoft.com/office/drawing/2014/main" id="{03957D92-0F34-2CEC-9C62-1A0F4150B264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11" name="그룹 410">
              <a:extLst>
                <a:ext uri="{FF2B5EF4-FFF2-40B4-BE49-F238E27FC236}">
                  <a16:creationId xmlns:a16="http://schemas.microsoft.com/office/drawing/2014/main" id="{BE9795E9-C4B2-51CE-758A-B507BE9C4275}"/>
                </a:ext>
              </a:extLst>
            </p:cNvPr>
            <p:cNvGrpSpPr/>
            <p:nvPr/>
          </p:nvGrpSpPr>
          <p:grpSpPr>
            <a:xfrm>
              <a:off x="2535116" y="1478481"/>
              <a:ext cx="342841" cy="152788"/>
              <a:chOff x="3632641" y="494749"/>
              <a:chExt cx="342841" cy="152788"/>
            </a:xfrm>
          </p:grpSpPr>
          <p:sp>
            <p:nvSpPr>
              <p:cNvPr id="483" name="직사각형 482">
                <a:extLst>
                  <a:ext uri="{FF2B5EF4-FFF2-40B4-BE49-F238E27FC236}">
                    <a16:creationId xmlns:a16="http://schemas.microsoft.com/office/drawing/2014/main" id="{972D83AE-50DF-98B0-EBFA-5AFFE140585B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65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4" name="직사각형 483">
                <a:extLst>
                  <a:ext uri="{FF2B5EF4-FFF2-40B4-BE49-F238E27FC236}">
                    <a16:creationId xmlns:a16="http://schemas.microsoft.com/office/drawing/2014/main" id="{418D6BAE-DD0E-1C3D-B713-C5DC406382C5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12" name="직사각형 411">
              <a:extLst>
                <a:ext uri="{FF2B5EF4-FFF2-40B4-BE49-F238E27FC236}">
                  <a16:creationId xmlns:a16="http://schemas.microsoft.com/office/drawing/2014/main" id="{7A0D7801-E8AA-589F-C86F-D9D1A441C03C}"/>
                </a:ext>
              </a:extLst>
            </p:cNvPr>
            <p:cNvSpPr/>
            <p:nvPr/>
          </p:nvSpPr>
          <p:spPr>
            <a:xfrm>
              <a:off x="2830645" y="1478481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1CE8D1EC-53DF-E0F4-5B7A-DB9CA879C1EE}"/>
                </a:ext>
              </a:extLst>
            </p:cNvPr>
            <p:cNvSpPr/>
            <p:nvPr/>
          </p:nvSpPr>
          <p:spPr>
            <a:xfrm>
              <a:off x="1628015" y="1454668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14" name="그룹 413">
              <a:extLst>
                <a:ext uri="{FF2B5EF4-FFF2-40B4-BE49-F238E27FC236}">
                  <a16:creationId xmlns:a16="http://schemas.microsoft.com/office/drawing/2014/main" id="{37CD961F-41A0-CC7E-E656-D52569AC0B60}"/>
                </a:ext>
              </a:extLst>
            </p:cNvPr>
            <p:cNvGrpSpPr/>
            <p:nvPr/>
          </p:nvGrpSpPr>
          <p:grpSpPr>
            <a:xfrm>
              <a:off x="3047897" y="1478481"/>
              <a:ext cx="342841" cy="152788"/>
              <a:chOff x="3632641" y="494749"/>
              <a:chExt cx="342841" cy="152788"/>
            </a:xfrm>
          </p:grpSpPr>
          <p:sp>
            <p:nvSpPr>
              <p:cNvPr id="481" name="직사각형 480">
                <a:extLst>
                  <a:ext uri="{FF2B5EF4-FFF2-40B4-BE49-F238E27FC236}">
                    <a16:creationId xmlns:a16="http://schemas.microsoft.com/office/drawing/2014/main" id="{985F9DB0-C9D6-4EB3-642F-6971F0DEFA2A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70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2" name="직사각형 481">
                <a:extLst>
                  <a:ext uri="{FF2B5EF4-FFF2-40B4-BE49-F238E27FC236}">
                    <a16:creationId xmlns:a16="http://schemas.microsoft.com/office/drawing/2014/main" id="{3128447C-4DC2-EEA4-9DA7-24E47F655BBB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15" name="그룹 414">
              <a:extLst>
                <a:ext uri="{FF2B5EF4-FFF2-40B4-BE49-F238E27FC236}">
                  <a16:creationId xmlns:a16="http://schemas.microsoft.com/office/drawing/2014/main" id="{56C73695-E824-BED3-5756-940DAA10B0AD}"/>
                </a:ext>
              </a:extLst>
            </p:cNvPr>
            <p:cNvGrpSpPr/>
            <p:nvPr/>
          </p:nvGrpSpPr>
          <p:grpSpPr>
            <a:xfrm>
              <a:off x="3337653" y="1478481"/>
              <a:ext cx="342841" cy="152788"/>
              <a:chOff x="3632641" y="494749"/>
              <a:chExt cx="342841" cy="152788"/>
            </a:xfrm>
          </p:grpSpPr>
          <p:sp>
            <p:nvSpPr>
              <p:cNvPr id="479" name="직사각형 478">
                <a:extLst>
                  <a:ext uri="{FF2B5EF4-FFF2-40B4-BE49-F238E27FC236}">
                    <a16:creationId xmlns:a16="http://schemas.microsoft.com/office/drawing/2014/main" id="{4696962F-52B6-AE3A-9CFD-826E5BD42E9D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75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0" name="직사각형 479">
                <a:extLst>
                  <a:ext uri="{FF2B5EF4-FFF2-40B4-BE49-F238E27FC236}">
                    <a16:creationId xmlns:a16="http://schemas.microsoft.com/office/drawing/2014/main" id="{10E98BC1-2B23-96D4-17F7-40AF275EEB5B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16" name="그룹 415">
              <a:extLst>
                <a:ext uri="{FF2B5EF4-FFF2-40B4-BE49-F238E27FC236}">
                  <a16:creationId xmlns:a16="http://schemas.microsoft.com/office/drawing/2014/main" id="{61D37327-A3A9-1CB5-47BD-C149BA3C6F0B}"/>
                </a:ext>
              </a:extLst>
            </p:cNvPr>
            <p:cNvGrpSpPr/>
            <p:nvPr/>
          </p:nvGrpSpPr>
          <p:grpSpPr>
            <a:xfrm>
              <a:off x="3627409" y="1478481"/>
              <a:ext cx="342841" cy="152788"/>
              <a:chOff x="3632641" y="494749"/>
              <a:chExt cx="342841" cy="152788"/>
            </a:xfrm>
          </p:grpSpPr>
          <p:sp>
            <p:nvSpPr>
              <p:cNvPr id="477" name="직사각형 476">
                <a:extLst>
                  <a:ext uri="{FF2B5EF4-FFF2-40B4-BE49-F238E27FC236}">
                    <a16:creationId xmlns:a16="http://schemas.microsoft.com/office/drawing/2014/main" id="{FF635193-4391-4656-E53E-8C6054B2A7C9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8" name="직사각형 477">
                <a:extLst>
                  <a:ext uri="{FF2B5EF4-FFF2-40B4-BE49-F238E27FC236}">
                    <a16:creationId xmlns:a16="http://schemas.microsoft.com/office/drawing/2014/main" id="{9EBC0323-F2D2-B29E-F827-56EB4704F7BC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17" name="그룹 416">
              <a:extLst>
                <a:ext uri="{FF2B5EF4-FFF2-40B4-BE49-F238E27FC236}">
                  <a16:creationId xmlns:a16="http://schemas.microsoft.com/office/drawing/2014/main" id="{D1B47794-7134-AF38-7614-375083987395}"/>
                </a:ext>
              </a:extLst>
            </p:cNvPr>
            <p:cNvGrpSpPr/>
            <p:nvPr/>
          </p:nvGrpSpPr>
          <p:grpSpPr>
            <a:xfrm>
              <a:off x="3917165" y="1478481"/>
              <a:ext cx="342841" cy="152788"/>
              <a:chOff x="3632641" y="494749"/>
              <a:chExt cx="342841" cy="152788"/>
            </a:xfrm>
          </p:grpSpPr>
          <p:sp>
            <p:nvSpPr>
              <p:cNvPr id="475" name="직사각형 474">
                <a:extLst>
                  <a:ext uri="{FF2B5EF4-FFF2-40B4-BE49-F238E27FC236}">
                    <a16:creationId xmlns:a16="http://schemas.microsoft.com/office/drawing/2014/main" id="{DD8FC583-DD70-DD27-CA75-27C504B47DB6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6" name="직사각형 475">
                <a:extLst>
                  <a:ext uri="{FF2B5EF4-FFF2-40B4-BE49-F238E27FC236}">
                    <a16:creationId xmlns:a16="http://schemas.microsoft.com/office/drawing/2014/main" id="{B5A02745-D868-1C56-315D-30F7C25081CC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18" name="직사각형 417">
              <a:extLst>
                <a:ext uri="{FF2B5EF4-FFF2-40B4-BE49-F238E27FC236}">
                  <a16:creationId xmlns:a16="http://schemas.microsoft.com/office/drawing/2014/main" id="{0206D8BC-6DB9-19DA-17C4-10AF243D3B54}"/>
                </a:ext>
              </a:extLst>
            </p:cNvPr>
            <p:cNvSpPr/>
            <p:nvPr/>
          </p:nvSpPr>
          <p:spPr>
            <a:xfrm>
              <a:off x="4212694" y="1478481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B3221E77-EBBB-91B9-783F-CD0903DAEF58}"/>
                </a:ext>
              </a:extLst>
            </p:cNvPr>
            <p:cNvSpPr/>
            <p:nvPr/>
          </p:nvSpPr>
          <p:spPr>
            <a:xfrm>
              <a:off x="3010064" y="1454668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20" name="그룹 419">
              <a:extLst>
                <a:ext uri="{FF2B5EF4-FFF2-40B4-BE49-F238E27FC236}">
                  <a16:creationId xmlns:a16="http://schemas.microsoft.com/office/drawing/2014/main" id="{47AF83DB-A769-B1BF-8F06-43BB21A1CB29}"/>
                </a:ext>
              </a:extLst>
            </p:cNvPr>
            <p:cNvGrpSpPr/>
            <p:nvPr/>
          </p:nvGrpSpPr>
          <p:grpSpPr>
            <a:xfrm>
              <a:off x="4525412" y="1487315"/>
              <a:ext cx="342841" cy="152788"/>
              <a:chOff x="3632641" y="494749"/>
              <a:chExt cx="342841" cy="152788"/>
            </a:xfrm>
          </p:grpSpPr>
          <p:sp>
            <p:nvSpPr>
              <p:cNvPr id="473" name="직사각형 472">
                <a:extLst>
                  <a:ext uri="{FF2B5EF4-FFF2-40B4-BE49-F238E27FC236}">
                    <a16:creationId xmlns:a16="http://schemas.microsoft.com/office/drawing/2014/main" id="{D750807A-17FB-A437-6731-B970EC2D2A90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80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4" name="직사각형 473">
                <a:extLst>
                  <a:ext uri="{FF2B5EF4-FFF2-40B4-BE49-F238E27FC236}">
                    <a16:creationId xmlns:a16="http://schemas.microsoft.com/office/drawing/2014/main" id="{EC7AA0F3-F727-9A0B-B41C-C721336D6A08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21" name="그룹 420">
              <a:extLst>
                <a:ext uri="{FF2B5EF4-FFF2-40B4-BE49-F238E27FC236}">
                  <a16:creationId xmlns:a16="http://schemas.microsoft.com/office/drawing/2014/main" id="{AC98B751-7883-6E88-1251-31B39B2342DD}"/>
                </a:ext>
              </a:extLst>
            </p:cNvPr>
            <p:cNvGrpSpPr/>
            <p:nvPr/>
          </p:nvGrpSpPr>
          <p:grpSpPr>
            <a:xfrm>
              <a:off x="4815168" y="1487315"/>
              <a:ext cx="342841" cy="152788"/>
              <a:chOff x="3632641" y="494749"/>
              <a:chExt cx="342841" cy="152788"/>
            </a:xfrm>
          </p:grpSpPr>
          <p:sp>
            <p:nvSpPr>
              <p:cNvPr id="471" name="직사각형 470">
                <a:extLst>
                  <a:ext uri="{FF2B5EF4-FFF2-40B4-BE49-F238E27FC236}">
                    <a16:creationId xmlns:a16="http://schemas.microsoft.com/office/drawing/2014/main" id="{615CC9F0-1062-0C4C-2997-843F61162C01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92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2" name="직사각형 471">
                <a:extLst>
                  <a:ext uri="{FF2B5EF4-FFF2-40B4-BE49-F238E27FC236}">
                    <a16:creationId xmlns:a16="http://schemas.microsoft.com/office/drawing/2014/main" id="{0D219DBE-BFEC-B283-492D-DD41332DB3FB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22" name="그룹 421">
              <a:extLst>
                <a:ext uri="{FF2B5EF4-FFF2-40B4-BE49-F238E27FC236}">
                  <a16:creationId xmlns:a16="http://schemas.microsoft.com/office/drawing/2014/main" id="{F765728D-1BC6-F848-E70E-63434F7185B9}"/>
                </a:ext>
              </a:extLst>
            </p:cNvPr>
            <p:cNvGrpSpPr/>
            <p:nvPr/>
          </p:nvGrpSpPr>
          <p:grpSpPr>
            <a:xfrm>
              <a:off x="5104924" y="1487315"/>
              <a:ext cx="342841" cy="152788"/>
              <a:chOff x="3632641" y="494749"/>
              <a:chExt cx="342841" cy="152788"/>
            </a:xfrm>
          </p:grpSpPr>
          <p:sp>
            <p:nvSpPr>
              <p:cNvPr id="469" name="직사각형 468">
                <a:extLst>
                  <a:ext uri="{FF2B5EF4-FFF2-40B4-BE49-F238E27FC236}">
                    <a16:creationId xmlns:a16="http://schemas.microsoft.com/office/drawing/2014/main" id="{FF09F77B-1AFE-0C69-B964-D573D99C880C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0" name="직사각형 469">
                <a:extLst>
                  <a:ext uri="{FF2B5EF4-FFF2-40B4-BE49-F238E27FC236}">
                    <a16:creationId xmlns:a16="http://schemas.microsoft.com/office/drawing/2014/main" id="{77488AF1-1865-C650-BD4E-82AA2E6AC3E0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23" name="그룹 422">
              <a:extLst>
                <a:ext uri="{FF2B5EF4-FFF2-40B4-BE49-F238E27FC236}">
                  <a16:creationId xmlns:a16="http://schemas.microsoft.com/office/drawing/2014/main" id="{3916EB3D-A8AA-FBCC-10C4-26E628C85120}"/>
                </a:ext>
              </a:extLst>
            </p:cNvPr>
            <p:cNvGrpSpPr/>
            <p:nvPr/>
          </p:nvGrpSpPr>
          <p:grpSpPr>
            <a:xfrm>
              <a:off x="5394680" y="1487315"/>
              <a:ext cx="342841" cy="152788"/>
              <a:chOff x="3632641" y="494749"/>
              <a:chExt cx="342841" cy="152788"/>
            </a:xfrm>
          </p:grpSpPr>
          <p:sp>
            <p:nvSpPr>
              <p:cNvPr id="467" name="직사각형 466">
                <a:extLst>
                  <a:ext uri="{FF2B5EF4-FFF2-40B4-BE49-F238E27FC236}">
                    <a16:creationId xmlns:a16="http://schemas.microsoft.com/office/drawing/2014/main" id="{4393B8F5-4766-11AB-2FE5-114DBF9DB25D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8" name="직사각형 467">
                <a:extLst>
                  <a:ext uri="{FF2B5EF4-FFF2-40B4-BE49-F238E27FC236}">
                    <a16:creationId xmlns:a16="http://schemas.microsoft.com/office/drawing/2014/main" id="{A31D72C9-BD84-4D55-7F21-364BECB680A9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D8AA5266-A2E1-2460-EE57-FBD455E66623}"/>
                </a:ext>
              </a:extLst>
            </p:cNvPr>
            <p:cNvSpPr/>
            <p:nvPr/>
          </p:nvSpPr>
          <p:spPr>
            <a:xfrm>
              <a:off x="5690209" y="1487315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5" name="직사각형 424">
              <a:extLst>
                <a:ext uri="{FF2B5EF4-FFF2-40B4-BE49-F238E27FC236}">
                  <a16:creationId xmlns:a16="http://schemas.microsoft.com/office/drawing/2014/main" id="{C5CCB3F9-20C8-5ED5-34C8-BA13C7E7573F}"/>
                </a:ext>
              </a:extLst>
            </p:cNvPr>
            <p:cNvSpPr/>
            <p:nvPr/>
          </p:nvSpPr>
          <p:spPr>
            <a:xfrm>
              <a:off x="4487579" y="1463502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26" name="그룹 425">
              <a:extLst>
                <a:ext uri="{FF2B5EF4-FFF2-40B4-BE49-F238E27FC236}">
                  <a16:creationId xmlns:a16="http://schemas.microsoft.com/office/drawing/2014/main" id="{6404FC7C-DD48-CE51-4F8B-31F37AC73B22}"/>
                </a:ext>
              </a:extLst>
            </p:cNvPr>
            <p:cNvGrpSpPr/>
            <p:nvPr/>
          </p:nvGrpSpPr>
          <p:grpSpPr>
            <a:xfrm>
              <a:off x="5897648" y="1487315"/>
              <a:ext cx="342841" cy="152788"/>
              <a:chOff x="3632641" y="494749"/>
              <a:chExt cx="342841" cy="152788"/>
            </a:xfrm>
          </p:grpSpPr>
          <p:sp>
            <p:nvSpPr>
              <p:cNvPr id="465" name="직사각형 464">
                <a:extLst>
                  <a:ext uri="{FF2B5EF4-FFF2-40B4-BE49-F238E27FC236}">
                    <a16:creationId xmlns:a16="http://schemas.microsoft.com/office/drawing/2014/main" id="{0C7D69F6-9B8B-5051-4DBE-06B20E6A66BB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94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6" name="직사각형 465">
                <a:extLst>
                  <a:ext uri="{FF2B5EF4-FFF2-40B4-BE49-F238E27FC236}">
                    <a16:creationId xmlns:a16="http://schemas.microsoft.com/office/drawing/2014/main" id="{31D903A2-A9DB-B0EA-5CCA-327C28500E56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27" name="그룹 426">
              <a:extLst>
                <a:ext uri="{FF2B5EF4-FFF2-40B4-BE49-F238E27FC236}">
                  <a16:creationId xmlns:a16="http://schemas.microsoft.com/office/drawing/2014/main" id="{4EEAD877-55D9-8A2D-EAAD-9316D3F9FE23}"/>
                </a:ext>
              </a:extLst>
            </p:cNvPr>
            <p:cNvGrpSpPr/>
            <p:nvPr/>
          </p:nvGrpSpPr>
          <p:grpSpPr>
            <a:xfrm>
              <a:off x="6187404" y="1487315"/>
              <a:ext cx="342841" cy="152788"/>
              <a:chOff x="3632641" y="494749"/>
              <a:chExt cx="342841" cy="152788"/>
            </a:xfrm>
          </p:grpSpPr>
          <p:sp>
            <p:nvSpPr>
              <p:cNvPr id="463" name="직사각형 462">
                <a:extLst>
                  <a:ext uri="{FF2B5EF4-FFF2-40B4-BE49-F238E27FC236}">
                    <a16:creationId xmlns:a16="http://schemas.microsoft.com/office/drawing/2014/main" id="{390730E6-88BA-3A6F-B7ED-A67A6864A76F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95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4" name="직사각형 463">
                <a:extLst>
                  <a:ext uri="{FF2B5EF4-FFF2-40B4-BE49-F238E27FC236}">
                    <a16:creationId xmlns:a16="http://schemas.microsoft.com/office/drawing/2014/main" id="{8158A191-6647-1490-A05D-9AF70DD6D1B1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28" name="그룹 427">
              <a:extLst>
                <a:ext uri="{FF2B5EF4-FFF2-40B4-BE49-F238E27FC236}">
                  <a16:creationId xmlns:a16="http://schemas.microsoft.com/office/drawing/2014/main" id="{1D19ED34-68DD-3F0E-C98C-B43E21EA5B19}"/>
                </a:ext>
              </a:extLst>
            </p:cNvPr>
            <p:cNvGrpSpPr/>
            <p:nvPr/>
          </p:nvGrpSpPr>
          <p:grpSpPr>
            <a:xfrm>
              <a:off x="6477160" y="1487315"/>
              <a:ext cx="342841" cy="152788"/>
              <a:chOff x="3632641" y="494749"/>
              <a:chExt cx="342841" cy="152788"/>
            </a:xfrm>
          </p:grpSpPr>
          <p:sp>
            <p:nvSpPr>
              <p:cNvPr id="461" name="직사각형 460">
                <a:extLst>
                  <a:ext uri="{FF2B5EF4-FFF2-40B4-BE49-F238E27FC236}">
                    <a16:creationId xmlns:a16="http://schemas.microsoft.com/office/drawing/2014/main" id="{B51D45D5-DB97-9272-FCFC-DE77B378E677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2" name="직사각형 461">
                <a:extLst>
                  <a:ext uri="{FF2B5EF4-FFF2-40B4-BE49-F238E27FC236}">
                    <a16:creationId xmlns:a16="http://schemas.microsoft.com/office/drawing/2014/main" id="{64094857-7927-7D56-FCCB-90FDD83855B9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29" name="그룹 428">
              <a:extLst>
                <a:ext uri="{FF2B5EF4-FFF2-40B4-BE49-F238E27FC236}">
                  <a16:creationId xmlns:a16="http://schemas.microsoft.com/office/drawing/2014/main" id="{5333D55C-E8E1-6AA2-0E97-57C08CF39B4F}"/>
                </a:ext>
              </a:extLst>
            </p:cNvPr>
            <p:cNvGrpSpPr/>
            <p:nvPr/>
          </p:nvGrpSpPr>
          <p:grpSpPr>
            <a:xfrm>
              <a:off x="6766916" y="1487315"/>
              <a:ext cx="342841" cy="152788"/>
              <a:chOff x="3632641" y="494749"/>
              <a:chExt cx="342841" cy="152788"/>
            </a:xfrm>
          </p:grpSpPr>
          <p:sp>
            <p:nvSpPr>
              <p:cNvPr id="459" name="직사각형 458">
                <a:extLst>
                  <a:ext uri="{FF2B5EF4-FFF2-40B4-BE49-F238E27FC236}">
                    <a16:creationId xmlns:a16="http://schemas.microsoft.com/office/drawing/2014/main" id="{8E37AF46-EBE2-C873-8D6D-6EFB17507C73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0" name="직사각형 459">
                <a:extLst>
                  <a:ext uri="{FF2B5EF4-FFF2-40B4-BE49-F238E27FC236}">
                    <a16:creationId xmlns:a16="http://schemas.microsoft.com/office/drawing/2014/main" id="{5A96C5CD-D284-40A2-9B4B-B0891B1D55F0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30" name="직사각형 429">
              <a:extLst>
                <a:ext uri="{FF2B5EF4-FFF2-40B4-BE49-F238E27FC236}">
                  <a16:creationId xmlns:a16="http://schemas.microsoft.com/office/drawing/2014/main" id="{358EF46F-8A7F-D86D-9622-5697CE83F10B}"/>
                </a:ext>
              </a:extLst>
            </p:cNvPr>
            <p:cNvSpPr/>
            <p:nvPr/>
          </p:nvSpPr>
          <p:spPr>
            <a:xfrm>
              <a:off x="7062445" y="1487315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1" name="직사각형 430">
              <a:extLst>
                <a:ext uri="{FF2B5EF4-FFF2-40B4-BE49-F238E27FC236}">
                  <a16:creationId xmlns:a16="http://schemas.microsoft.com/office/drawing/2014/main" id="{D9A24D05-562C-39BC-A272-6EE05013D806}"/>
                </a:ext>
              </a:extLst>
            </p:cNvPr>
            <p:cNvSpPr/>
            <p:nvPr/>
          </p:nvSpPr>
          <p:spPr>
            <a:xfrm>
              <a:off x="5859815" y="1463502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32" name="그룹 431">
              <a:extLst>
                <a:ext uri="{FF2B5EF4-FFF2-40B4-BE49-F238E27FC236}">
                  <a16:creationId xmlns:a16="http://schemas.microsoft.com/office/drawing/2014/main" id="{3B85203B-84CE-0981-97E7-4E14ED2E7A5E}"/>
                </a:ext>
              </a:extLst>
            </p:cNvPr>
            <p:cNvGrpSpPr/>
            <p:nvPr/>
          </p:nvGrpSpPr>
          <p:grpSpPr>
            <a:xfrm>
              <a:off x="7279697" y="1487315"/>
              <a:ext cx="342841" cy="152788"/>
              <a:chOff x="3632641" y="494749"/>
              <a:chExt cx="342841" cy="152788"/>
            </a:xfrm>
          </p:grpSpPr>
          <p:sp>
            <p:nvSpPr>
              <p:cNvPr id="457" name="직사각형 456">
                <a:extLst>
                  <a:ext uri="{FF2B5EF4-FFF2-40B4-BE49-F238E27FC236}">
                    <a16:creationId xmlns:a16="http://schemas.microsoft.com/office/drawing/2014/main" id="{0D048E23-63B9-621D-ACAD-6824B3D73C55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96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8" name="직사각형 457">
                <a:extLst>
                  <a:ext uri="{FF2B5EF4-FFF2-40B4-BE49-F238E27FC236}">
                    <a16:creationId xmlns:a16="http://schemas.microsoft.com/office/drawing/2014/main" id="{7C64A6AC-E527-38AF-B6B6-7E93D1C27AF5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BCDEB054-AB7C-D7E3-1DE4-B1787200B549}"/>
                </a:ext>
              </a:extLst>
            </p:cNvPr>
            <p:cNvGrpSpPr/>
            <p:nvPr/>
          </p:nvGrpSpPr>
          <p:grpSpPr>
            <a:xfrm>
              <a:off x="7569453" y="1487315"/>
              <a:ext cx="342841" cy="152788"/>
              <a:chOff x="3632641" y="494749"/>
              <a:chExt cx="342841" cy="152788"/>
            </a:xfrm>
          </p:grpSpPr>
          <p:sp>
            <p:nvSpPr>
              <p:cNvPr id="455" name="직사각형 454">
                <a:extLst>
                  <a:ext uri="{FF2B5EF4-FFF2-40B4-BE49-F238E27FC236}">
                    <a16:creationId xmlns:a16="http://schemas.microsoft.com/office/drawing/2014/main" id="{8D7E8998-AFDB-F79D-056E-E113345EA799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97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6" name="직사각형 455">
                <a:extLst>
                  <a:ext uri="{FF2B5EF4-FFF2-40B4-BE49-F238E27FC236}">
                    <a16:creationId xmlns:a16="http://schemas.microsoft.com/office/drawing/2014/main" id="{2FFCDF14-EF49-A234-C45E-D3725A4F9E30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34" name="그룹 433">
              <a:extLst>
                <a:ext uri="{FF2B5EF4-FFF2-40B4-BE49-F238E27FC236}">
                  <a16:creationId xmlns:a16="http://schemas.microsoft.com/office/drawing/2014/main" id="{6022DC0D-B255-6E20-BC36-C22DDF30DF04}"/>
                </a:ext>
              </a:extLst>
            </p:cNvPr>
            <p:cNvGrpSpPr/>
            <p:nvPr/>
          </p:nvGrpSpPr>
          <p:grpSpPr>
            <a:xfrm>
              <a:off x="7859209" y="1487315"/>
              <a:ext cx="342841" cy="152788"/>
              <a:chOff x="3632641" y="494749"/>
              <a:chExt cx="342841" cy="152788"/>
            </a:xfrm>
          </p:grpSpPr>
          <p:sp>
            <p:nvSpPr>
              <p:cNvPr id="453" name="직사각형 452">
                <a:extLst>
                  <a:ext uri="{FF2B5EF4-FFF2-40B4-BE49-F238E27FC236}">
                    <a16:creationId xmlns:a16="http://schemas.microsoft.com/office/drawing/2014/main" id="{AC8FEB86-007B-F3CB-1603-99DC6C6CCDB8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98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4" name="직사각형 453">
                <a:extLst>
                  <a:ext uri="{FF2B5EF4-FFF2-40B4-BE49-F238E27FC236}">
                    <a16:creationId xmlns:a16="http://schemas.microsoft.com/office/drawing/2014/main" id="{416669B7-B325-0FF3-EA83-573CF19A09B4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35" name="그룹 434">
              <a:extLst>
                <a:ext uri="{FF2B5EF4-FFF2-40B4-BE49-F238E27FC236}">
                  <a16:creationId xmlns:a16="http://schemas.microsoft.com/office/drawing/2014/main" id="{B8A62023-47C3-4A4D-8D39-BF3DC1195DB8}"/>
                </a:ext>
              </a:extLst>
            </p:cNvPr>
            <p:cNvGrpSpPr/>
            <p:nvPr/>
          </p:nvGrpSpPr>
          <p:grpSpPr>
            <a:xfrm>
              <a:off x="8148965" y="1487315"/>
              <a:ext cx="342841" cy="152788"/>
              <a:chOff x="3632641" y="494749"/>
              <a:chExt cx="342841" cy="152788"/>
            </a:xfrm>
          </p:grpSpPr>
          <p:sp>
            <p:nvSpPr>
              <p:cNvPr id="451" name="직사각형 450">
                <a:extLst>
                  <a:ext uri="{FF2B5EF4-FFF2-40B4-BE49-F238E27FC236}">
                    <a16:creationId xmlns:a16="http://schemas.microsoft.com/office/drawing/2014/main" id="{1ED1BC37-97E4-8CEA-50D5-4090AD54D13A}"/>
                  </a:ext>
                </a:extLst>
              </p:cNvPr>
              <p:cNvSpPr/>
              <p:nvPr/>
            </p:nvSpPr>
            <p:spPr>
              <a:xfrm>
                <a:off x="3632641" y="494749"/>
                <a:ext cx="342841" cy="15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99</a:t>
                </a:r>
                <a:endPara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2" name="직사각형 451">
                <a:extLst>
                  <a:ext uri="{FF2B5EF4-FFF2-40B4-BE49-F238E27FC236}">
                    <a16:creationId xmlns:a16="http://schemas.microsoft.com/office/drawing/2014/main" id="{18BA3B9D-AFFC-7604-C74C-5FC1D9625EC8}"/>
                  </a:ext>
                </a:extLst>
              </p:cNvPr>
              <p:cNvSpPr/>
              <p:nvPr/>
            </p:nvSpPr>
            <p:spPr>
              <a:xfrm>
                <a:off x="3634008" y="494749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36" name="직사각형 435">
              <a:extLst>
                <a:ext uri="{FF2B5EF4-FFF2-40B4-BE49-F238E27FC236}">
                  <a16:creationId xmlns:a16="http://schemas.microsoft.com/office/drawing/2014/main" id="{3BA578D7-2A00-B62C-ECF5-DE9AF038FF85}"/>
                </a:ext>
              </a:extLst>
            </p:cNvPr>
            <p:cNvSpPr/>
            <p:nvPr/>
          </p:nvSpPr>
          <p:spPr>
            <a:xfrm>
              <a:off x="8444494" y="1487315"/>
              <a:ext cx="45719" cy="152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32B70837-A5EA-DBD9-CBA8-9A11A20A530F}"/>
                </a:ext>
              </a:extLst>
            </p:cNvPr>
            <p:cNvSpPr/>
            <p:nvPr/>
          </p:nvSpPr>
          <p:spPr>
            <a:xfrm>
              <a:off x="7241864" y="1463502"/>
              <a:ext cx="1283300" cy="2001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38" name="직선 화살표 연결선 437">
              <a:extLst>
                <a:ext uri="{FF2B5EF4-FFF2-40B4-BE49-F238E27FC236}">
                  <a16:creationId xmlns:a16="http://schemas.microsoft.com/office/drawing/2014/main" id="{52DB4409-F7B1-6AEC-E5A5-B6F3DE74BF97}"/>
                </a:ext>
              </a:extLst>
            </p:cNvPr>
            <p:cNvCxnSpPr>
              <a:stCxn id="522" idx="1"/>
            </p:cNvCxnSpPr>
            <p:nvPr/>
          </p:nvCxnSpPr>
          <p:spPr>
            <a:xfrm flipH="1">
              <a:off x="1742462" y="571143"/>
              <a:ext cx="2040672" cy="421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직선 화살표 연결선 438">
              <a:extLst>
                <a:ext uri="{FF2B5EF4-FFF2-40B4-BE49-F238E27FC236}">
                  <a16:creationId xmlns:a16="http://schemas.microsoft.com/office/drawing/2014/main" id="{BA77FACC-47AB-59E9-3271-96D4992DCDCF}"/>
                </a:ext>
              </a:extLst>
            </p:cNvPr>
            <p:cNvCxnSpPr>
              <a:stCxn id="520" idx="3"/>
            </p:cNvCxnSpPr>
            <p:nvPr/>
          </p:nvCxnSpPr>
          <p:spPr>
            <a:xfrm>
              <a:off x="4118609" y="571143"/>
              <a:ext cx="1741206" cy="421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직선 화살표 연결선 439">
              <a:extLst>
                <a:ext uri="{FF2B5EF4-FFF2-40B4-BE49-F238E27FC236}">
                  <a16:creationId xmlns:a16="http://schemas.microsoft.com/office/drawing/2014/main" id="{81CDEB17-CD34-F2DD-3D4E-F26772D7C71B}"/>
                </a:ext>
              </a:extLst>
            </p:cNvPr>
            <p:cNvCxnSpPr>
              <a:stCxn id="514" idx="2"/>
            </p:cNvCxnSpPr>
            <p:nvPr/>
          </p:nvCxnSpPr>
          <p:spPr>
            <a:xfrm flipH="1">
              <a:off x="447389" y="1168836"/>
              <a:ext cx="1187726" cy="285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화살표 연결선 440">
              <a:extLst>
                <a:ext uri="{FF2B5EF4-FFF2-40B4-BE49-F238E27FC236}">
                  <a16:creationId xmlns:a16="http://schemas.microsoft.com/office/drawing/2014/main" id="{9D9FCD02-C782-BE30-D25E-C9D0FB0208FF}"/>
                </a:ext>
              </a:extLst>
            </p:cNvPr>
            <p:cNvCxnSpPr>
              <a:stCxn id="512" idx="2"/>
              <a:endCxn id="489" idx="0"/>
            </p:cNvCxnSpPr>
            <p:nvPr/>
          </p:nvCxnSpPr>
          <p:spPr>
            <a:xfrm flipH="1">
              <a:off x="1769933" y="1168836"/>
              <a:ext cx="154938" cy="285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직선 화살표 연결선 441">
              <a:extLst>
                <a:ext uri="{FF2B5EF4-FFF2-40B4-BE49-F238E27FC236}">
                  <a16:creationId xmlns:a16="http://schemas.microsoft.com/office/drawing/2014/main" id="{1D8E9D5E-029D-7170-2B4B-E6A6098602CB}"/>
                </a:ext>
              </a:extLst>
            </p:cNvPr>
            <p:cNvCxnSpPr>
              <a:stCxn id="510" idx="1"/>
            </p:cNvCxnSpPr>
            <p:nvPr/>
          </p:nvCxnSpPr>
          <p:spPr>
            <a:xfrm>
              <a:off x="2191767" y="1092442"/>
              <a:ext cx="903216" cy="36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직선 화살표 연결선 442">
              <a:extLst>
                <a:ext uri="{FF2B5EF4-FFF2-40B4-BE49-F238E27FC236}">
                  <a16:creationId xmlns:a16="http://schemas.microsoft.com/office/drawing/2014/main" id="{CA5A9EA2-4ED2-13D1-95BF-4D7602879C2C}"/>
                </a:ext>
              </a:extLst>
            </p:cNvPr>
            <p:cNvCxnSpPr>
              <a:stCxn id="498" idx="1"/>
            </p:cNvCxnSpPr>
            <p:nvPr/>
          </p:nvCxnSpPr>
          <p:spPr>
            <a:xfrm flipH="1">
              <a:off x="4651035" y="1092442"/>
              <a:ext cx="1259819" cy="36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화살표 연결선 443">
              <a:extLst>
                <a:ext uri="{FF2B5EF4-FFF2-40B4-BE49-F238E27FC236}">
                  <a16:creationId xmlns:a16="http://schemas.microsoft.com/office/drawing/2014/main" id="{FCDFBA1E-7CF5-5E96-ED19-D4014E7D0CF4}"/>
                </a:ext>
              </a:extLst>
            </p:cNvPr>
            <p:cNvCxnSpPr>
              <a:cxnSpLocks/>
              <a:stCxn id="496" idx="3"/>
            </p:cNvCxnSpPr>
            <p:nvPr/>
          </p:nvCxnSpPr>
          <p:spPr>
            <a:xfrm flipH="1">
              <a:off x="5904258" y="1092442"/>
              <a:ext cx="342071" cy="36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직선 화살표 연결선 444">
              <a:extLst>
                <a:ext uri="{FF2B5EF4-FFF2-40B4-BE49-F238E27FC236}">
                  <a16:creationId xmlns:a16="http://schemas.microsoft.com/office/drawing/2014/main" id="{90DD3633-2882-4F99-943A-4EC240225E61}"/>
                </a:ext>
              </a:extLst>
            </p:cNvPr>
            <p:cNvCxnSpPr>
              <a:stCxn id="494" idx="3"/>
            </p:cNvCxnSpPr>
            <p:nvPr/>
          </p:nvCxnSpPr>
          <p:spPr>
            <a:xfrm>
              <a:off x="6536085" y="1092442"/>
              <a:ext cx="790698" cy="36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직선 화살표 연결선 445">
              <a:extLst>
                <a:ext uri="{FF2B5EF4-FFF2-40B4-BE49-F238E27FC236}">
                  <a16:creationId xmlns:a16="http://schemas.microsoft.com/office/drawing/2014/main" id="{727267D0-00B1-EF56-4224-0A9667F71BC0}"/>
                </a:ext>
              </a:extLst>
            </p:cNvPr>
            <p:cNvCxnSpPr>
              <a:stCxn id="401" idx="3"/>
              <a:endCxn id="413" idx="1"/>
            </p:cNvCxnSpPr>
            <p:nvPr/>
          </p:nvCxnSpPr>
          <p:spPr>
            <a:xfrm>
              <a:off x="1539079" y="1554742"/>
              <a:ext cx="88936" cy="0"/>
            </a:xfrm>
            <a:prstGeom prst="straightConnector1">
              <a:avLst/>
            </a:prstGeom>
            <a:ln>
              <a:headEnd type="none" w="med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직선 화살표 연결선 446">
              <a:extLst>
                <a:ext uri="{FF2B5EF4-FFF2-40B4-BE49-F238E27FC236}">
                  <a16:creationId xmlns:a16="http://schemas.microsoft.com/office/drawing/2014/main" id="{7EB3C192-8485-4614-DE3C-934E1FAD3EB5}"/>
                </a:ext>
              </a:extLst>
            </p:cNvPr>
            <p:cNvCxnSpPr/>
            <p:nvPr/>
          </p:nvCxnSpPr>
          <p:spPr>
            <a:xfrm>
              <a:off x="2919510" y="1561373"/>
              <a:ext cx="88936" cy="0"/>
            </a:xfrm>
            <a:prstGeom prst="straightConnector1">
              <a:avLst/>
            </a:prstGeom>
            <a:ln>
              <a:headEnd type="none" w="med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직선 화살표 연결선 447">
              <a:extLst>
                <a:ext uri="{FF2B5EF4-FFF2-40B4-BE49-F238E27FC236}">
                  <a16:creationId xmlns:a16="http://schemas.microsoft.com/office/drawing/2014/main" id="{418AB3D4-C6AC-5B1A-D47B-6F4C9FD96706}"/>
                </a:ext>
              </a:extLst>
            </p:cNvPr>
            <p:cNvCxnSpPr>
              <a:cxnSpLocks/>
              <a:stCxn id="419" idx="3"/>
              <a:endCxn id="425" idx="1"/>
            </p:cNvCxnSpPr>
            <p:nvPr/>
          </p:nvCxnSpPr>
          <p:spPr>
            <a:xfrm>
              <a:off x="4293364" y="1554742"/>
              <a:ext cx="194215" cy="8834"/>
            </a:xfrm>
            <a:prstGeom prst="straightConnector1">
              <a:avLst/>
            </a:prstGeom>
            <a:ln>
              <a:headEnd type="none" w="med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직선 화살표 연결선 448">
              <a:extLst>
                <a:ext uri="{FF2B5EF4-FFF2-40B4-BE49-F238E27FC236}">
                  <a16:creationId xmlns:a16="http://schemas.microsoft.com/office/drawing/2014/main" id="{135D99D5-ABE2-E958-AE1D-A8AB6E30F2E3}"/>
                </a:ext>
              </a:extLst>
            </p:cNvPr>
            <p:cNvCxnSpPr/>
            <p:nvPr/>
          </p:nvCxnSpPr>
          <p:spPr>
            <a:xfrm>
              <a:off x="5777554" y="1570218"/>
              <a:ext cx="88936" cy="0"/>
            </a:xfrm>
            <a:prstGeom prst="straightConnector1">
              <a:avLst/>
            </a:prstGeom>
            <a:ln>
              <a:headEnd type="none" w="med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직선 화살표 연결선 449">
              <a:extLst>
                <a:ext uri="{FF2B5EF4-FFF2-40B4-BE49-F238E27FC236}">
                  <a16:creationId xmlns:a16="http://schemas.microsoft.com/office/drawing/2014/main" id="{7F316378-6CC5-7335-5555-6B75999D7102}"/>
                </a:ext>
              </a:extLst>
            </p:cNvPr>
            <p:cNvCxnSpPr/>
            <p:nvPr/>
          </p:nvCxnSpPr>
          <p:spPr>
            <a:xfrm>
              <a:off x="7149153" y="1563598"/>
              <a:ext cx="88936" cy="0"/>
            </a:xfrm>
            <a:prstGeom prst="straightConnector1">
              <a:avLst/>
            </a:prstGeom>
            <a:ln>
              <a:headEnd type="none" w="med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3" name="설명선: 위쪽 화살표 522">
            <a:extLst>
              <a:ext uri="{FF2B5EF4-FFF2-40B4-BE49-F238E27FC236}">
                <a16:creationId xmlns:a16="http://schemas.microsoft.com/office/drawing/2014/main" id="{7F5EFFF1-E7B9-1814-450B-1EC860C04F3D}"/>
              </a:ext>
            </a:extLst>
          </p:cNvPr>
          <p:cNvSpPr/>
          <p:nvPr/>
        </p:nvSpPr>
        <p:spPr>
          <a:xfrm>
            <a:off x="4540819" y="4357350"/>
            <a:ext cx="1477487" cy="600503"/>
          </a:xfrm>
          <a:prstGeom prst="upArrowCallout">
            <a:avLst/>
          </a:prstGeom>
          <a:solidFill>
            <a:srgbClr val="F4F1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</a:t>
            </a:r>
            <a:r>
              <a:rPr lang="en-US" altLang="ko-KR" sz="11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92</a:t>
            </a:r>
          </a:p>
          <a:p>
            <a:pPr algn="ctr"/>
            <a:r>
              <a:rPr lang="ko-KR" altLang="en-US" sz="1100" dirty="0" err="1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언더플로우</a:t>
            </a:r>
            <a:r>
              <a:rPr lang="en-US" altLang="ko-KR" sz="11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100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병합</a:t>
            </a:r>
            <a:endParaRPr lang="en-US" altLang="ko-KR" sz="1100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25" name="그룹 524">
            <a:extLst>
              <a:ext uri="{FF2B5EF4-FFF2-40B4-BE49-F238E27FC236}">
                <a16:creationId xmlns:a16="http://schemas.microsoft.com/office/drawing/2014/main" id="{ED2EE11D-9EA3-FD10-5968-4836C8CC1A08}"/>
              </a:ext>
            </a:extLst>
          </p:cNvPr>
          <p:cNvGrpSpPr/>
          <p:nvPr/>
        </p:nvGrpSpPr>
        <p:grpSpPr>
          <a:xfrm>
            <a:off x="237282" y="5091098"/>
            <a:ext cx="8731889" cy="1337792"/>
            <a:chOff x="237282" y="5091098"/>
            <a:chExt cx="8731889" cy="1337792"/>
          </a:xfrm>
        </p:grpSpPr>
        <p:grpSp>
          <p:nvGrpSpPr>
            <p:cNvPr id="286" name="그룹 285">
              <a:extLst>
                <a:ext uri="{FF2B5EF4-FFF2-40B4-BE49-F238E27FC236}">
                  <a16:creationId xmlns:a16="http://schemas.microsoft.com/office/drawing/2014/main" id="{E6C6443B-5F4E-1611-3D9B-5D0B50DF1098}"/>
                </a:ext>
              </a:extLst>
            </p:cNvPr>
            <p:cNvGrpSpPr/>
            <p:nvPr/>
          </p:nvGrpSpPr>
          <p:grpSpPr>
            <a:xfrm>
              <a:off x="237282" y="5103273"/>
              <a:ext cx="8731889" cy="1179673"/>
              <a:chOff x="308645" y="3575853"/>
              <a:chExt cx="6902062" cy="726927"/>
            </a:xfrm>
          </p:grpSpPr>
          <p:grpSp>
            <p:nvGrpSpPr>
              <p:cNvPr id="288" name="그룹 287">
                <a:extLst>
                  <a:ext uri="{FF2B5EF4-FFF2-40B4-BE49-F238E27FC236}">
                    <a16:creationId xmlns:a16="http://schemas.microsoft.com/office/drawing/2014/main" id="{477C2C47-14A2-6723-82C9-8FF8726375FD}"/>
                  </a:ext>
                </a:extLst>
              </p:cNvPr>
              <p:cNvGrpSpPr/>
              <p:nvPr/>
            </p:nvGrpSpPr>
            <p:grpSpPr>
              <a:xfrm>
                <a:off x="3132517" y="3575853"/>
                <a:ext cx="1283300" cy="200148"/>
                <a:chOff x="1643804" y="4087252"/>
                <a:chExt cx="1283300" cy="200148"/>
              </a:xfrm>
            </p:grpSpPr>
            <p:grpSp>
              <p:nvGrpSpPr>
                <p:cNvPr id="368" name="그룹 367">
                  <a:extLst>
                    <a:ext uri="{FF2B5EF4-FFF2-40B4-BE49-F238E27FC236}">
                      <a16:creationId xmlns:a16="http://schemas.microsoft.com/office/drawing/2014/main" id="{3A39F035-8EE6-1A52-BB93-8E3BEB7107CD}"/>
                    </a:ext>
                  </a:extLst>
                </p:cNvPr>
                <p:cNvGrpSpPr/>
                <p:nvPr/>
              </p:nvGrpSpPr>
              <p:grpSpPr>
                <a:xfrm>
                  <a:off x="1681637" y="4111065"/>
                  <a:ext cx="342841" cy="152788"/>
                  <a:chOff x="3632641" y="494749"/>
                  <a:chExt cx="342841" cy="152788"/>
                </a:xfrm>
              </p:grpSpPr>
              <p:sp>
                <p:nvSpPr>
                  <p:cNvPr id="380" name="직사각형 379">
                    <a:extLst>
                      <a:ext uri="{FF2B5EF4-FFF2-40B4-BE49-F238E27FC236}">
                        <a16:creationId xmlns:a16="http://schemas.microsoft.com/office/drawing/2014/main" id="{AD7CEEBE-0D20-90F9-238B-0BA042BFB3B2}"/>
                      </a:ext>
                    </a:extLst>
                  </p:cNvPr>
                  <p:cNvSpPr/>
                  <p:nvPr/>
                </p:nvSpPr>
                <p:spPr>
                  <a:xfrm>
                    <a:off x="3632641" y="494749"/>
                    <a:ext cx="342841" cy="1527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35</a:t>
                    </a:r>
                    <a:endParaRPr lang="ko-KR" altLang="en-US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381" name="직사각형 380">
                    <a:extLst>
                      <a:ext uri="{FF2B5EF4-FFF2-40B4-BE49-F238E27FC236}">
                        <a16:creationId xmlns:a16="http://schemas.microsoft.com/office/drawing/2014/main" id="{D69EDB94-B83E-D91B-EE9F-29E58CFC54E7}"/>
                      </a:ext>
                    </a:extLst>
                  </p:cNvPr>
                  <p:cNvSpPr/>
                  <p:nvPr/>
                </p:nvSpPr>
                <p:spPr>
                  <a:xfrm>
                    <a:off x="3634008" y="494749"/>
                    <a:ext cx="45719" cy="152788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grpSp>
              <p:nvGrpSpPr>
                <p:cNvPr id="369" name="그룹 368">
                  <a:extLst>
                    <a:ext uri="{FF2B5EF4-FFF2-40B4-BE49-F238E27FC236}">
                      <a16:creationId xmlns:a16="http://schemas.microsoft.com/office/drawing/2014/main" id="{A2FFD37B-FAAF-E394-D3D8-C2B5A45BE51C}"/>
                    </a:ext>
                  </a:extLst>
                </p:cNvPr>
                <p:cNvGrpSpPr/>
                <p:nvPr/>
              </p:nvGrpSpPr>
              <p:grpSpPr>
                <a:xfrm>
                  <a:off x="1971393" y="4111065"/>
                  <a:ext cx="342841" cy="152788"/>
                  <a:chOff x="3632641" y="494749"/>
                  <a:chExt cx="342841" cy="152788"/>
                </a:xfrm>
              </p:grpSpPr>
              <p:sp>
                <p:nvSpPr>
                  <p:cNvPr id="378" name="직사각형 377">
                    <a:extLst>
                      <a:ext uri="{FF2B5EF4-FFF2-40B4-BE49-F238E27FC236}">
                        <a16:creationId xmlns:a16="http://schemas.microsoft.com/office/drawing/2014/main" id="{69D9CE17-3D62-ADCF-9BBB-B6779F94C67E}"/>
                      </a:ext>
                    </a:extLst>
                  </p:cNvPr>
                  <p:cNvSpPr/>
                  <p:nvPr/>
                </p:nvSpPr>
                <p:spPr>
                  <a:xfrm>
                    <a:off x="3632641" y="494749"/>
                    <a:ext cx="342841" cy="1527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65</a:t>
                    </a:r>
                    <a:endParaRPr lang="ko-KR" altLang="en-US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379" name="직사각형 378">
                    <a:extLst>
                      <a:ext uri="{FF2B5EF4-FFF2-40B4-BE49-F238E27FC236}">
                        <a16:creationId xmlns:a16="http://schemas.microsoft.com/office/drawing/2014/main" id="{D0B33448-971F-3A5E-85B1-C6D72F92F88D}"/>
                      </a:ext>
                    </a:extLst>
                  </p:cNvPr>
                  <p:cNvSpPr/>
                  <p:nvPr/>
                </p:nvSpPr>
                <p:spPr>
                  <a:xfrm>
                    <a:off x="3634008" y="494749"/>
                    <a:ext cx="45719" cy="152788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grpSp>
              <p:nvGrpSpPr>
                <p:cNvPr id="370" name="그룹 369">
                  <a:extLst>
                    <a:ext uri="{FF2B5EF4-FFF2-40B4-BE49-F238E27FC236}">
                      <a16:creationId xmlns:a16="http://schemas.microsoft.com/office/drawing/2014/main" id="{61D1555B-6654-8C1B-C8CE-51D2AD263684}"/>
                    </a:ext>
                  </a:extLst>
                </p:cNvPr>
                <p:cNvGrpSpPr/>
                <p:nvPr/>
              </p:nvGrpSpPr>
              <p:grpSpPr>
                <a:xfrm>
                  <a:off x="2261149" y="4111065"/>
                  <a:ext cx="342841" cy="152788"/>
                  <a:chOff x="3632641" y="494749"/>
                  <a:chExt cx="342841" cy="152788"/>
                </a:xfrm>
              </p:grpSpPr>
              <p:sp>
                <p:nvSpPr>
                  <p:cNvPr id="376" name="직사각형 375">
                    <a:extLst>
                      <a:ext uri="{FF2B5EF4-FFF2-40B4-BE49-F238E27FC236}">
                        <a16:creationId xmlns:a16="http://schemas.microsoft.com/office/drawing/2014/main" id="{EA0F21DA-C7D8-566A-6E83-1793E856E044}"/>
                      </a:ext>
                    </a:extLst>
                  </p:cNvPr>
                  <p:cNvSpPr/>
                  <p:nvPr/>
                </p:nvSpPr>
                <p:spPr>
                  <a:xfrm>
                    <a:off x="3632641" y="494749"/>
                    <a:ext cx="342841" cy="1527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75</a:t>
                    </a:r>
                    <a:endParaRPr lang="ko-KR" altLang="en-US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377" name="직사각형 376">
                    <a:extLst>
                      <a:ext uri="{FF2B5EF4-FFF2-40B4-BE49-F238E27FC236}">
                        <a16:creationId xmlns:a16="http://schemas.microsoft.com/office/drawing/2014/main" id="{6BB3559F-DE86-2E05-00A4-3520D97C5917}"/>
                      </a:ext>
                    </a:extLst>
                  </p:cNvPr>
                  <p:cNvSpPr/>
                  <p:nvPr/>
                </p:nvSpPr>
                <p:spPr>
                  <a:xfrm>
                    <a:off x="3634008" y="494749"/>
                    <a:ext cx="45719" cy="152788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grpSp>
              <p:nvGrpSpPr>
                <p:cNvPr id="371" name="그룹 370">
                  <a:extLst>
                    <a:ext uri="{FF2B5EF4-FFF2-40B4-BE49-F238E27FC236}">
                      <a16:creationId xmlns:a16="http://schemas.microsoft.com/office/drawing/2014/main" id="{EC643650-EF4A-CF79-74F4-9FAE247F09D6}"/>
                    </a:ext>
                  </a:extLst>
                </p:cNvPr>
                <p:cNvGrpSpPr/>
                <p:nvPr/>
              </p:nvGrpSpPr>
              <p:grpSpPr>
                <a:xfrm>
                  <a:off x="2550905" y="4111065"/>
                  <a:ext cx="342841" cy="152788"/>
                  <a:chOff x="3632641" y="494749"/>
                  <a:chExt cx="342841" cy="152788"/>
                </a:xfrm>
              </p:grpSpPr>
              <p:sp>
                <p:nvSpPr>
                  <p:cNvPr id="374" name="직사각형 373">
                    <a:extLst>
                      <a:ext uri="{FF2B5EF4-FFF2-40B4-BE49-F238E27FC236}">
                        <a16:creationId xmlns:a16="http://schemas.microsoft.com/office/drawing/2014/main" id="{772A9B65-17CB-36AB-9B20-34CF16517097}"/>
                      </a:ext>
                    </a:extLst>
                  </p:cNvPr>
                  <p:cNvSpPr/>
                  <p:nvPr/>
                </p:nvSpPr>
                <p:spPr>
                  <a:xfrm>
                    <a:off x="3632641" y="494749"/>
                    <a:ext cx="342841" cy="1527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rPr>
                      <a:t>95</a:t>
                    </a:r>
                    <a:endParaRPr lang="ko-KR" altLang="en-US" sz="105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375" name="직사각형 374">
                    <a:extLst>
                      <a:ext uri="{FF2B5EF4-FFF2-40B4-BE49-F238E27FC236}">
                        <a16:creationId xmlns:a16="http://schemas.microsoft.com/office/drawing/2014/main" id="{1830DCD6-10EF-8078-9332-FE9D04D84017}"/>
                      </a:ext>
                    </a:extLst>
                  </p:cNvPr>
                  <p:cNvSpPr/>
                  <p:nvPr/>
                </p:nvSpPr>
                <p:spPr>
                  <a:xfrm>
                    <a:off x="3634008" y="494749"/>
                    <a:ext cx="45719" cy="152788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</p:grpSp>
            <p:sp>
              <p:nvSpPr>
                <p:cNvPr id="372" name="직사각형 371">
                  <a:extLst>
                    <a:ext uri="{FF2B5EF4-FFF2-40B4-BE49-F238E27FC236}">
                      <a16:creationId xmlns:a16="http://schemas.microsoft.com/office/drawing/2014/main" id="{829BCC28-7D9B-F23C-337A-E57962630403}"/>
                    </a:ext>
                  </a:extLst>
                </p:cNvPr>
                <p:cNvSpPr/>
                <p:nvPr/>
              </p:nvSpPr>
              <p:spPr>
                <a:xfrm>
                  <a:off x="2846434" y="4111065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73" name="직사각형 372">
                  <a:extLst>
                    <a:ext uri="{FF2B5EF4-FFF2-40B4-BE49-F238E27FC236}">
                      <a16:creationId xmlns:a16="http://schemas.microsoft.com/office/drawing/2014/main" id="{BB874F04-C3D0-6302-1F43-8FFCA918FF29}"/>
                    </a:ext>
                  </a:extLst>
                </p:cNvPr>
                <p:cNvSpPr/>
                <p:nvPr/>
              </p:nvSpPr>
              <p:spPr>
                <a:xfrm>
                  <a:off x="1643804" y="4087252"/>
                  <a:ext cx="1283300" cy="2001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289" name="그룹 288">
                <a:extLst>
                  <a:ext uri="{FF2B5EF4-FFF2-40B4-BE49-F238E27FC236}">
                    <a16:creationId xmlns:a16="http://schemas.microsoft.com/office/drawing/2014/main" id="{7BBB18CD-1538-1ED9-6A39-1C64BB26E556}"/>
                  </a:ext>
                </a:extLst>
              </p:cNvPr>
              <p:cNvGrpSpPr/>
              <p:nvPr/>
            </p:nvGrpSpPr>
            <p:grpSpPr>
              <a:xfrm>
                <a:off x="346478" y="4117611"/>
                <a:ext cx="342841" cy="152788"/>
                <a:chOff x="3632641" y="494749"/>
                <a:chExt cx="342841" cy="152788"/>
              </a:xfrm>
            </p:grpSpPr>
            <p:sp>
              <p:nvSpPr>
                <p:cNvPr id="366" name="직사각형 365">
                  <a:extLst>
                    <a:ext uri="{FF2B5EF4-FFF2-40B4-BE49-F238E27FC236}">
                      <a16:creationId xmlns:a16="http://schemas.microsoft.com/office/drawing/2014/main" id="{9922461A-9750-6AC5-E3CB-FB9AE978CF98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10</a:t>
                  </a:r>
                  <a:endParaRPr lang="ko-KR" altLang="en-US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67" name="직사각형 366">
                  <a:extLst>
                    <a:ext uri="{FF2B5EF4-FFF2-40B4-BE49-F238E27FC236}">
                      <a16:creationId xmlns:a16="http://schemas.microsoft.com/office/drawing/2014/main" id="{51CE3865-FEE4-8F63-C269-182E7693383C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290" name="그룹 289">
                <a:extLst>
                  <a:ext uri="{FF2B5EF4-FFF2-40B4-BE49-F238E27FC236}">
                    <a16:creationId xmlns:a16="http://schemas.microsoft.com/office/drawing/2014/main" id="{1E967521-6262-0D09-5458-D863CA5AB033}"/>
                  </a:ext>
                </a:extLst>
              </p:cNvPr>
              <p:cNvGrpSpPr/>
              <p:nvPr/>
            </p:nvGrpSpPr>
            <p:grpSpPr>
              <a:xfrm>
                <a:off x="636234" y="4117611"/>
                <a:ext cx="342841" cy="152788"/>
                <a:chOff x="3632641" y="494749"/>
                <a:chExt cx="342841" cy="152788"/>
              </a:xfrm>
            </p:grpSpPr>
            <p:sp>
              <p:nvSpPr>
                <p:cNvPr id="364" name="직사각형 363">
                  <a:extLst>
                    <a:ext uri="{FF2B5EF4-FFF2-40B4-BE49-F238E27FC236}">
                      <a16:creationId xmlns:a16="http://schemas.microsoft.com/office/drawing/2014/main" id="{DB765A38-088C-5952-D6B0-749A4DB4B759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15</a:t>
                  </a:r>
                  <a:endParaRPr lang="ko-KR" altLang="en-US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65" name="직사각형 364">
                  <a:extLst>
                    <a:ext uri="{FF2B5EF4-FFF2-40B4-BE49-F238E27FC236}">
                      <a16:creationId xmlns:a16="http://schemas.microsoft.com/office/drawing/2014/main" id="{E2935176-9474-A6F8-5DFE-F92CD2A533EF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291" name="그룹 290">
                <a:extLst>
                  <a:ext uri="{FF2B5EF4-FFF2-40B4-BE49-F238E27FC236}">
                    <a16:creationId xmlns:a16="http://schemas.microsoft.com/office/drawing/2014/main" id="{6F70B5A6-50FD-4907-9674-FB0C95BCD63F}"/>
                  </a:ext>
                </a:extLst>
              </p:cNvPr>
              <p:cNvGrpSpPr/>
              <p:nvPr/>
            </p:nvGrpSpPr>
            <p:grpSpPr>
              <a:xfrm>
                <a:off x="925990" y="4117611"/>
                <a:ext cx="342841" cy="152788"/>
                <a:chOff x="3632641" y="494749"/>
                <a:chExt cx="342841" cy="152788"/>
              </a:xfrm>
            </p:grpSpPr>
            <p:sp>
              <p:nvSpPr>
                <p:cNvPr id="362" name="직사각형 361">
                  <a:extLst>
                    <a:ext uri="{FF2B5EF4-FFF2-40B4-BE49-F238E27FC236}">
                      <a16:creationId xmlns:a16="http://schemas.microsoft.com/office/drawing/2014/main" id="{73153233-6D87-DBA6-24EB-527A5F6C5DAF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35</a:t>
                  </a:r>
                  <a:endParaRPr lang="ko-KR" altLang="en-US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63" name="직사각형 362">
                  <a:extLst>
                    <a:ext uri="{FF2B5EF4-FFF2-40B4-BE49-F238E27FC236}">
                      <a16:creationId xmlns:a16="http://schemas.microsoft.com/office/drawing/2014/main" id="{73C2F037-433C-732B-CAF4-4D643DF57736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292" name="그룹 291">
                <a:extLst>
                  <a:ext uri="{FF2B5EF4-FFF2-40B4-BE49-F238E27FC236}">
                    <a16:creationId xmlns:a16="http://schemas.microsoft.com/office/drawing/2014/main" id="{6569989D-6993-3DBE-95A8-74AC15F25015}"/>
                  </a:ext>
                </a:extLst>
              </p:cNvPr>
              <p:cNvGrpSpPr/>
              <p:nvPr/>
            </p:nvGrpSpPr>
            <p:grpSpPr>
              <a:xfrm>
                <a:off x="1215746" y="4117611"/>
                <a:ext cx="342841" cy="152788"/>
                <a:chOff x="3632641" y="494749"/>
                <a:chExt cx="342841" cy="152788"/>
              </a:xfrm>
            </p:grpSpPr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35C077D0-553A-EBCE-6E51-D2FF52D07980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id="{2F6D2A3B-3A23-3BC2-CAEE-6108A404D5FE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93" name="직사각형 292">
                <a:extLst>
                  <a:ext uri="{FF2B5EF4-FFF2-40B4-BE49-F238E27FC236}">
                    <a16:creationId xmlns:a16="http://schemas.microsoft.com/office/drawing/2014/main" id="{FA0FEC4C-7D15-D5F0-024B-4E5DB15FA5AC}"/>
                  </a:ext>
                </a:extLst>
              </p:cNvPr>
              <p:cNvSpPr/>
              <p:nvPr/>
            </p:nvSpPr>
            <p:spPr>
              <a:xfrm>
                <a:off x="1511275" y="4117611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29CC1BAB-45EC-D753-9EA8-53B6A3C4019B}"/>
                  </a:ext>
                </a:extLst>
              </p:cNvPr>
              <p:cNvSpPr/>
              <p:nvPr/>
            </p:nvSpPr>
            <p:spPr>
              <a:xfrm>
                <a:off x="308645" y="4093798"/>
                <a:ext cx="1283300" cy="2001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95" name="그룹 294">
                <a:extLst>
                  <a:ext uri="{FF2B5EF4-FFF2-40B4-BE49-F238E27FC236}">
                    <a16:creationId xmlns:a16="http://schemas.microsoft.com/office/drawing/2014/main" id="{658B8BDD-765C-A61B-9AB0-2E452104A789}"/>
                  </a:ext>
                </a:extLst>
              </p:cNvPr>
              <p:cNvGrpSpPr/>
              <p:nvPr/>
            </p:nvGrpSpPr>
            <p:grpSpPr>
              <a:xfrm>
                <a:off x="1718714" y="4117611"/>
                <a:ext cx="342841" cy="152788"/>
                <a:chOff x="3632641" y="494749"/>
                <a:chExt cx="342841" cy="152788"/>
              </a:xfrm>
            </p:grpSpPr>
            <p:sp>
              <p:nvSpPr>
                <p:cNvPr id="358" name="직사각형 357">
                  <a:extLst>
                    <a:ext uri="{FF2B5EF4-FFF2-40B4-BE49-F238E27FC236}">
                      <a16:creationId xmlns:a16="http://schemas.microsoft.com/office/drawing/2014/main" id="{10B0AEC2-17C4-FDFB-454C-AE82CA65E889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40</a:t>
                  </a:r>
                  <a:endParaRPr lang="ko-KR" altLang="en-US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59" name="직사각형 358">
                  <a:extLst>
                    <a:ext uri="{FF2B5EF4-FFF2-40B4-BE49-F238E27FC236}">
                      <a16:creationId xmlns:a16="http://schemas.microsoft.com/office/drawing/2014/main" id="{6CE58405-9774-6C79-5FAA-F0966D74F889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296" name="그룹 295">
                <a:extLst>
                  <a:ext uri="{FF2B5EF4-FFF2-40B4-BE49-F238E27FC236}">
                    <a16:creationId xmlns:a16="http://schemas.microsoft.com/office/drawing/2014/main" id="{166D5FC5-DF9B-A81B-9ACC-CE6E61011BF5}"/>
                  </a:ext>
                </a:extLst>
              </p:cNvPr>
              <p:cNvGrpSpPr/>
              <p:nvPr/>
            </p:nvGrpSpPr>
            <p:grpSpPr>
              <a:xfrm>
                <a:off x="2008470" y="4117611"/>
                <a:ext cx="342841" cy="152788"/>
                <a:chOff x="3632641" y="494749"/>
                <a:chExt cx="342841" cy="152788"/>
              </a:xfrm>
            </p:grpSpPr>
            <p:sp>
              <p:nvSpPr>
                <p:cNvPr id="356" name="직사각형 355">
                  <a:extLst>
                    <a:ext uri="{FF2B5EF4-FFF2-40B4-BE49-F238E27FC236}">
                      <a16:creationId xmlns:a16="http://schemas.microsoft.com/office/drawing/2014/main" id="{FF3D0BD2-0751-C553-48B3-5295D47E5F99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45</a:t>
                  </a:r>
                  <a:endParaRPr lang="ko-KR" altLang="en-US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57" name="직사각형 356">
                  <a:extLst>
                    <a:ext uri="{FF2B5EF4-FFF2-40B4-BE49-F238E27FC236}">
                      <a16:creationId xmlns:a16="http://schemas.microsoft.com/office/drawing/2014/main" id="{100E9F71-3937-98B1-FC50-22D55FC4ED46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297" name="그룹 296">
                <a:extLst>
                  <a:ext uri="{FF2B5EF4-FFF2-40B4-BE49-F238E27FC236}">
                    <a16:creationId xmlns:a16="http://schemas.microsoft.com/office/drawing/2014/main" id="{B5185CF7-940B-DE0E-616C-CA6DD1B767EF}"/>
                  </a:ext>
                </a:extLst>
              </p:cNvPr>
              <p:cNvGrpSpPr/>
              <p:nvPr/>
            </p:nvGrpSpPr>
            <p:grpSpPr>
              <a:xfrm>
                <a:off x="2298226" y="4117611"/>
                <a:ext cx="342841" cy="152788"/>
                <a:chOff x="3632641" y="494749"/>
                <a:chExt cx="342841" cy="152788"/>
              </a:xfrm>
            </p:grpSpPr>
            <p:sp>
              <p:nvSpPr>
                <p:cNvPr id="354" name="직사각형 353">
                  <a:extLst>
                    <a:ext uri="{FF2B5EF4-FFF2-40B4-BE49-F238E27FC236}">
                      <a16:creationId xmlns:a16="http://schemas.microsoft.com/office/drawing/2014/main" id="{0D408D8D-C55C-CE38-8F67-CAA9AD08A63B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50</a:t>
                  </a:r>
                  <a:endParaRPr lang="ko-KR" altLang="en-US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55" name="직사각형 354">
                  <a:extLst>
                    <a:ext uri="{FF2B5EF4-FFF2-40B4-BE49-F238E27FC236}">
                      <a16:creationId xmlns:a16="http://schemas.microsoft.com/office/drawing/2014/main" id="{ABB72855-5D41-B29B-1115-D658F93AAA32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298" name="그룹 297">
                <a:extLst>
                  <a:ext uri="{FF2B5EF4-FFF2-40B4-BE49-F238E27FC236}">
                    <a16:creationId xmlns:a16="http://schemas.microsoft.com/office/drawing/2014/main" id="{8C7FB401-51C2-FDAB-B41D-5C8215C1C36E}"/>
                  </a:ext>
                </a:extLst>
              </p:cNvPr>
              <p:cNvGrpSpPr/>
              <p:nvPr/>
            </p:nvGrpSpPr>
            <p:grpSpPr>
              <a:xfrm>
                <a:off x="2587982" y="4117611"/>
                <a:ext cx="342841" cy="152788"/>
                <a:chOff x="3632641" y="494749"/>
                <a:chExt cx="342841" cy="152788"/>
              </a:xfrm>
            </p:grpSpPr>
            <p:sp>
              <p:nvSpPr>
                <p:cNvPr id="352" name="직사각형 351">
                  <a:extLst>
                    <a:ext uri="{FF2B5EF4-FFF2-40B4-BE49-F238E27FC236}">
                      <a16:creationId xmlns:a16="http://schemas.microsoft.com/office/drawing/2014/main" id="{B99CAE3F-F0AC-5A25-C96B-CACC3764583D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65</a:t>
                  </a:r>
                  <a:endParaRPr lang="ko-KR" altLang="en-US" sz="1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53" name="직사각형 352">
                  <a:extLst>
                    <a:ext uri="{FF2B5EF4-FFF2-40B4-BE49-F238E27FC236}">
                      <a16:creationId xmlns:a16="http://schemas.microsoft.com/office/drawing/2014/main" id="{28BAA617-EB5E-2D25-C857-7E837B23C160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E2A4F254-0AFD-2186-0042-19AC5981A424}"/>
                  </a:ext>
                </a:extLst>
              </p:cNvPr>
              <p:cNvSpPr/>
              <p:nvPr/>
            </p:nvSpPr>
            <p:spPr>
              <a:xfrm>
                <a:off x="2883511" y="4117611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DCB9F8A0-AC6E-2597-ECF4-0AE757507C55}"/>
                  </a:ext>
                </a:extLst>
              </p:cNvPr>
              <p:cNvSpPr/>
              <p:nvPr/>
            </p:nvSpPr>
            <p:spPr>
              <a:xfrm>
                <a:off x="1680881" y="4093798"/>
                <a:ext cx="1283300" cy="2001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301" name="그룹 300">
                <a:extLst>
                  <a:ext uri="{FF2B5EF4-FFF2-40B4-BE49-F238E27FC236}">
                    <a16:creationId xmlns:a16="http://schemas.microsoft.com/office/drawing/2014/main" id="{B242C767-D7DF-8C4A-2187-14251E872AE8}"/>
                  </a:ext>
                </a:extLst>
              </p:cNvPr>
              <p:cNvGrpSpPr/>
              <p:nvPr/>
            </p:nvGrpSpPr>
            <p:grpSpPr>
              <a:xfrm>
                <a:off x="3100763" y="4117611"/>
                <a:ext cx="342841" cy="152788"/>
                <a:chOff x="3632641" y="494749"/>
                <a:chExt cx="342841" cy="152788"/>
              </a:xfrm>
            </p:grpSpPr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8745C6F4-948F-12A2-5427-A4B9550188A5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70</a:t>
                  </a:r>
                  <a:endParaRPr lang="ko-KR" altLang="en-US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51" name="직사각형 350">
                  <a:extLst>
                    <a:ext uri="{FF2B5EF4-FFF2-40B4-BE49-F238E27FC236}">
                      <a16:creationId xmlns:a16="http://schemas.microsoft.com/office/drawing/2014/main" id="{1451D5E3-37DF-90FB-BEC1-02784CEEC294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02" name="그룹 301">
                <a:extLst>
                  <a:ext uri="{FF2B5EF4-FFF2-40B4-BE49-F238E27FC236}">
                    <a16:creationId xmlns:a16="http://schemas.microsoft.com/office/drawing/2014/main" id="{FAC33CD9-19FF-C490-331B-6B9090C2CA1D}"/>
                  </a:ext>
                </a:extLst>
              </p:cNvPr>
              <p:cNvGrpSpPr/>
              <p:nvPr/>
            </p:nvGrpSpPr>
            <p:grpSpPr>
              <a:xfrm>
                <a:off x="3390519" y="4117611"/>
                <a:ext cx="342841" cy="152788"/>
                <a:chOff x="3632641" y="494749"/>
                <a:chExt cx="342841" cy="152788"/>
              </a:xfrm>
            </p:grpSpPr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2EE35341-12ED-78E5-EEB5-5CB18F460883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75</a:t>
                  </a:r>
                  <a:endParaRPr lang="ko-KR" altLang="en-US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1AAE1AA4-FB55-1A7F-3C9F-CB8D28FFA2F1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03" name="그룹 302">
                <a:extLst>
                  <a:ext uri="{FF2B5EF4-FFF2-40B4-BE49-F238E27FC236}">
                    <a16:creationId xmlns:a16="http://schemas.microsoft.com/office/drawing/2014/main" id="{A4D70EEF-601F-24A8-C04A-0007C4D53217}"/>
                  </a:ext>
                </a:extLst>
              </p:cNvPr>
              <p:cNvGrpSpPr/>
              <p:nvPr/>
            </p:nvGrpSpPr>
            <p:grpSpPr>
              <a:xfrm>
                <a:off x="3680275" y="4117611"/>
                <a:ext cx="342841" cy="152788"/>
                <a:chOff x="3632641" y="494749"/>
                <a:chExt cx="342841" cy="152788"/>
              </a:xfrm>
            </p:grpSpPr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8DF774A0-B118-40FC-410A-A9FC4DBA407B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F404DFB6-6B31-E04F-764A-EE8D7A8D90BE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04" name="그룹 303">
                <a:extLst>
                  <a:ext uri="{FF2B5EF4-FFF2-40B4-BE49-F238E27FC236}">
                    <a16:creationId xmlns:a16="http://schemas.microsoft.com/office/drawing/2014/main" id="{E7856C4C-FD20-6533-8575-A3FC3F4F5C20}"/>
                  </a:ext>
                </a:extLst>
              </p:cNvPr>
              <p:cNvGrpSpPr/>
              <p:nvPr/>
            </p:nvGrpSpPr>
            <p:grpSpPr>
              <a:xfrm>
                <a:off x="3970031" y="4117611"/>
                <a:ext cx="342841" cy="152788"/>
                <a:chOff x="3632641" y="494749"/>
                <a:chExt cx="342841" cy="152788"/>
              </a:xfrm>
            </p:grpSpPr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B0FADB85-17AA-65BD-239F-0156BDE1A511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6EF78FE7-95C2-2C85-030B-EC36BD5BA686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DC0E9F30-8F12-DD3E-DDCE-92582BC47B2A}"/>
                  </a:ext>
                </a:extLst>
              </p:cNvPr>
              <p:cNvSpPr/>
              <p:nvPr/>
            </p:nvSpPr>
            <p:spPr>
              <a:xfrm>
                <a:off x="4265560" y="4117611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B6626D91-20C3-D0B8-05F7-0D7B5F398A38}"/>
                  </a:ext>
                </a:extLst>
              </p:cNvPr>
              <p:cNvSpPr/>
              <p:nvPr/>
            </p:nvSpPr>
            <p:spPr>
              <a:xfrm>
                <a:off x="3062930" y="4093798"/>
                <a:ext cx="1283300" cy="2001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307" name="그룹 306">
                <a:extLst>
                  <a:ext uri="{FF2B5EF4-FFF2-40B4-BE49-F238E27FC236}">
                    <a16:creationId xmlns:a16="http://schemas.microsoft.com/office/drawing/2014/main" id="{948AA376-EFDA-C897-547F-F5CA6E99E7CD}"/>
                  </a:ext>
                </a:extLst>
              </p:cNvPr>
              <p:cNvGrpSpPr/>
              <p:nvPr/>
            </p:nvGrpSpPr>
            <p:grpSpPr>
              <a:xfrm>
                <a:off x="4578278" y="4126445"/>
                <a:ext cx="342841" cy="152788"/>
                <a:chOff x="3632641" y="494749"/>
                <a:chExt cx="342841" cy="152788"/>
              </a:xfrm>
            </p:grpSpPr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73E76163-1CD3-904E-B652-68BC929C5079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80</a:t>
                  </a:r>
                  <a:endParaRPr lang="ko-KR" altLang="en-US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894677C5-E633-A358-403B-6D5C14522A5E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08" name="그룹 307">
                <a:extLst>
                  <a:ext uri="{FF2B5EF4-FFF2-40B4-BE49-F238E27FC236}">
                    <a16:creationId xmlns:a16="http://schemas.microsoft.com/office/drawing/2014/main" id="{7272AB56-984B-9F72-C9F2-8A872AAE4291}"/>
                  </a:ext>
                </a:extLst>
              </p:cNvPr>
              <p:cNvGrpSpPr/>
              <p:nvPr/>
            </p:nvGrpSpPr>
            <p:grpSpPr>
              <a:xfrm>
                <a:off x="4868034" y="4126445"/>
                <a:ext cx="342841" cy="152788"/>
                <a:chOff x="3632641" y="494749"/>
                <a:chExt cx="342841" cy="152788"/>
              </a:xfrm>
            </p:grpSpPr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id="{BFB7878F-3C2C-970C-B1B5-8DE2D91F817E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94</a:t>
                  </a:r>
                  <a:endParaRPr lang="ko-KR" altLang="en-US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B4596F7F-15C6-3145-097E-B67266A7726F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09" name="그룹 308">
                <a:extLst>
                  <a:ext uri="{FF2B5EF4-FFF2-40B4-BE49-F238E27FC236}">
                    <a16:creationId xmlns:a16="http://schemas.microsoft.com/office/drawing/2014/main" id="{E88599EC-A9E7-35B7-055A-40C6824F128C}"/>
                  </a:ext>
                </a:extLst>
              </p:cNvPr>
              <p:cNvGrpSpPr/>
              <p:nvPr/>
            </p:nvGrpSpPr>
            <p:grpSpPr>
              <a:xfrm>
                <a:off x="5157790" y="4126445"/>
                <a:ext cx="342841" cy="152788"/>
                <a:chOff x="3632641" y="494749"/>
                <a:chExt cx="342841" cy="152788"/>
              </a:xfrm>
            </p:grpSpPr>
            <p:sp>
              <p:nvSpPr>
                <p:cNvPr id="338" name="직사각형 337">
                  <a:extLst>
                    <a:ext uri="{FF2B5EF4-FFF2-40B4-BE49-F238E27FC236}">
                      <a16:creationId xmlns:a16="http://schemas.microsoft.com/office/drawing/2014/main" id="{0C6E0515-2A66-FD47-46FB-D439BB5176F3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95</a:t>
                  </a:r>
                  <a:endParaRPr lang="ko-KR" altLang="en-US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id="{8639308E-921B-84F7-4F5D-E5692C36628D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10" name="그룹 309">
                <a:extLst>
                  <a:ext uri="{FF2B5EF4-FFF2-40B4-BE49-F238E27FC236}">
                    <a16:creationId xmlns:a16="http://schemas.microsoft.com/office/drawing/2014/main" id="{967DE984-8680-35BE-D094-8409621DCF14}"/>
                  </a:ext>
                </a:extLst>
              </p:cNvPr>
              <p:cNvGrpSpPr/>
              <p:nvPr/>
            </p:nvGrpSpPr>
            <p:grpSpPr>
              <a:xfrm>
                <a:off x="5447546" y="4126445"/>
                <a:ext cx="342841" cy="152788"/>
                <a:chOff x="3632641" y="494749"/>
                <a:chExt cx="342841" cy="152788"/>
              </a:xfrm>
            </p:grpSpPr>
            <p:sp>
              <p:nvSpPr>
                <p:cNvPr id="336" name="직사각형 335">
                  <a:extLst>
                    <a:ext uri="{FF2B5EF4-FFF2-40B4-BE49-F238E27FC236}">
                      <a16:creationId xmlns:a16="http://schemas.microsoft.com/office/drawing/2014/main" id="{0221F95E-9C69-AD20-4D43-9B0ECB8A4639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37" name="직사각형 336">
                  <a:extLst>
                    <a:ext uri="{FF2B5EF4-FFF2-40B4-BE49-F238E27FC236}">
                      <a16:creationId xmlns:a16="http://schemas.microsoft.com/office/drawing/2014/main" id="{F8EC438A-BDF2-C165-7D33-499974540335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604F0F65-87C9-48A7-B15A-6B7C876025DB}"/>
                  </a:ext>
                </a:extLst>
              </p:cNvPr>
              <p:cNvSpPr/>
              <p:nvPr/>
            </p:nvSpPr>
            <p:spPr>
              <a:xfrm>
                <a:off x="5743075" y="4126445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93BA3862-AFFC-9F3D-02DA-A15DAAFD4429}"/>
                  </a:ext>
                </a:extLst>
              </p:cNvPr>
              <p:cNvSpPr/>
              <p:nvPr/>
            </p:nvSpPr>
            <p:spPr>
              <a:xfrm>
                <a:off x="4540445" y="4102632"/>
                <a:ext cx="1283300" cy="2001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313" name="그룹 312">
                <a:extLst>
                  <a:ext uri="{FF2B5EF4-FFF2-40B4-BE49-F238E27FC236}">
                    <a16:creationId xmlns:a16="http://schemas.microsoft.com/office/drawing/2014/main" id="{99233D10-6296-A150-65B6-F9849C302567}"/>
                  </a:ext>
                </a:extLst>
              </p:cNvPr>
              <p:cNvGrpSpPr/>
              <p:nvPr/>
            </p:nvGrpSpPr>
            <p:grpSpPr>
              <a:xfrm>
                <a:off x="5965240" y="4117611"/>
                <a:ext cx="342841" cy="152788"/>
                <a:chOff x="3632641" y="494749"/>
                <a:chExt cx="342841" cy="152788"/>
              </a:xfrm>
            </p:grpSpPr>
            <p:sp>
              <p:nvSpPr>
                <p:cNvPr id="334" name="직사각형 333">
                  <a:extLst>
                    <a:ext uri="{FF2B5EF4-FFF2-40B4-BE49-F238E27FC236}">
                      <a16:creationId xmlns:a16="http://schemas.microsoft.com/office/drawing/2014/main" id="{16EE48A1-7021-09CE-81E1-8AC11E7291D2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96</a:t>
                  </a:r>
                  <a:endParaRPr lang="ko-KR" altLang="en-US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id="{F07EC2E9-C522-DC3C-F496-176538E89908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14" name="그룹 313">
                <a:extLst>
                  <a:ext uri="{FF2B5EF4-FFF2-40B4-BE49-F238E27FC236}">
                    <a16:creationId xmlns:a16="http://schemas.microsoft.com/office/drawing/2014/main" id="{515186B5-ECEA-8E1E-4479-53D16EE9A7EC}"/>
                  </a:ext>
                </a:extLst>
              </p:cNvPr>
              <p:cNvGrpSpPr/>
              <p:nvPr/>
            </p:nvGrpSpPr>
            <p:grpSpPr>
              <a:xfrm>
                <a:off x="6254996" y="4117611"/>
                <a:ext cx="342841" cy="152788"/>
                <a:chOff x="3632641" y="494749"/>
                <a:chExt cx="342841" cy="152788"/>
              </a:xfrm>
            </p:grpSpPr>
            <p:sp>
              <p:nvSpPr>
                <p:cNvPr id="332" name="직사각형 331">
                  <a:extLst>
                    <a:ext uri="{FF2B5EF4-FFF2-40B4-BE49-F238E27FC236}">
                      <a16:creationId xmlns:a16="http://schemas.microsoft.com/office/drawing/2014/main" id="{F1FB1B14-04E6-780E-4839-1AC5E1535159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97</a:t>
                  </a:r>
                  <a:endParaRPr lang="ko-KR" altLang="en-US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33" name="직사각형 332">
                  <a:extLst>
                    <a:ext uri="{FF2B5EF4-FFF2-40B4-BE49-F238E27FC236}">
                      <a16:creationId xmlns:a16="http://schemas.microsoft.com/office/drawing/2014/main" id="{69194040-3471-FA34-CE71-F589B311B1B3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15" name="그룹 314">
                <a:extLst>
                  <a:ext uri="{FF2B5EF4-FFF2-40B4-BE49-F238E27FC236}">
                    <a16:creationId xmlns:a16="http://schemas.microsoft.com/office/drawing/2014/main" id="{9E963BD5-7449-E04B-2500-124788D7CDF3}"/>
                  </a:ext>
                </a:extLst>
              </p:cNvPr>
              <p:cNvGrpSpPr/>
              <p:nvPr/>
            </p:nvGrpSpPr>
            <p:grpSpPr>
              <a:xfrm>
                <a:off x="6544752" y="4117611"/>
                <a:ext cx="342841" cy="152788"/>
                <a:chOff x="3632641" y="494749"/>
                <a:chExt cx="342841" cy="152788"/>
              </a:xfrm>
            </p:grpSpPr>
            <p:sp>
              <p:nvSpPr>
                <p:cNvPr id="330" name="직사각형 329">
                  <a:extLst>
                    <a:ext uri="{FF2B5EF4-FFF2-40B4-BE49-F238E27FC236}">
                      <a16:creationId xmlns:a16="http://schemas.microsoft.com/office/drawing/2014/main" id="{25837126-FA8A-8F3E-E58C-7FAD0688BBE7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98</a:t>
                  </a:r>
                  <a:endParaRPr lang="ko-KR" altLang="en-US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4A428874-A743-6D21-9F2D-018909C6F667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316" name="그룹 315">
                <a:extLst>
                  <a:ext uri="{FF2B5EF4-FFF2-40B4-BE49-F238E27FC236}">
                    <a16:creationId xmlns:a16="http://schemas.microsoft.com/office/drawing/2014/main" id="{4177ECBD-D661-7B7A-B770-0BC2F85E98B4}"/>
                  </a:ext>
                </a:extLst>
              </p:cNvPr>
              <p:cNvGrpSpPr/>
              <p:nvPr/>
            </p:nvGrpSpPr>
            <p:grpSpPr>
              <a:xfrm>
                <a:off x="6834508" y="4117611"/>
                <a:ext cx="342841" cy="152788"/>
                <a:chOff x="3632641" y="494749"/>
                <a:chExt cx="342841" cy="152788"/>
              </a:xfrm>
            </p:grpSpPr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id="{E2174178-7071-BE2D-800D-C4F69E4B3E70}"/>
                    </a:ext>
                  </a:extLst>
                </p:cNvPr>
                <p:cNvSpPr/>
                <p:nvPr/>
              </p:nvSpPr>
              <p:spPr>
                <a:xfrm>
                  <a:off x="3632641" y="494749"/>
                  <a:ext cx="342841" cy="1527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99</a:t>
                  </a:r>
                  <a:endParaRPr lang="ko-KR" altLang="en-US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6A275109-7A42-A13F-B706-D6D84F60F3BB}"/>
                    </a:ext>
                  </a:extLst>
                </p:cNvPr>
                <p:cNvSpPr/>
                <p:nvPr/>
              </p:nvSpPr>
              <p:spPr>
                <a:xfrm>
                  <a:off x="3634008" y="494749"/>
                  <a:ext cx="45719" cy="1527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4FA74601-732E-6B1A-8D1D-923E39F8222D}"/>
                  </a:ext>
                </a:extLst>
              </p:cNvPr>
              <p:cNvSpPr/>
              <p:nvPr/>
            </p:nvSpPr>
            <p:spPr>
              <a:xfrm>
                <a:off x="7130037" y="4117611"/>
                <a:ext cx="45719" cy="152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1DAB2B94-D707-D67E-EFFB-072FE3631608}"/>
                  </a:ext>
                </a:extLst>
              </p:cNvPr>
              <p:cNvSpPr/>
              <p:nvPr/>
            </p:nvSpPr>
            <p:spPr>
              <a:xfrm>
                <a:off x="5927407" y="4093798"/>
                <a:ext cx="1283300" cy="2001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319" name="직선 화살표 연결선 318">
                <a:extLst>
                  <a:ext uri="{FF2B5EF4-FFF2-40B4-BE49-F238E27FC236}">
                    <a16:creationId xmlns:a16="http://schemas.microsoft.com/office/drawing/2014/main" id="{A5909D1C-1CBF-DA56-2337-4BD3B7031393}"/>
                  </a:ext>
                </a:extLst>
              </p:cNvPr>
              <p:cNvCxnSpPr>
                <a:cxnSpLocks/>
                <a:stCxn id="381" idx="2"/>
              </p:cNvCxnSpPr>
              <p:nvPr/>
            </p:nvCxnSpPr>
            <p:spPr>
              <a:xfrm flipH="1">
                <a:off x="447149" y="3752454"/>
                <a:ext cx="2747428" cy="3177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직선 화살표 연결선 319">
                <a:extLst>
                  <a:ext uri="{FF2B5EF4-FFF2-40B4-BE49-F238E27FC236}">
                    <a16:creationId xmlns:a16="http://schemas.microsoft.com/office/drawing/2014/main" id="{32C3E82A-69A7-5FA3-7873-5BDB7D6E8211}"/>
                  </a:ext>
                </a:extLst>
              </p:cNvPr>
              <p:cNvCxnSpPr>
                <a:cxnSpLocks/>
                <a:stCxn id="379" idx="2"/>
              </p:cNvCxnSpPr>
              <p:nvPr/>
            </p:nvCxnSpPr>
            <p:spPr>
              <a:xfrm flipH="1">
                <a:off x="1901202" y="3752454"/>
                <a:ext cx="1583131" cy="3413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직선 화살표 연결선 320">
                <a:extLst>
                  <a:ext uri="{FF2B5EF4-FFF2-40B4-BE49-F238E27FC236}">
                    <a16:creationId xmlns:a16="http://schemas.microsoft.com/office/drawing/2014/main" id="{54297B05-2A61-4BB2-DDCA-1CECB1F0F6B8}"/>
                  </a:ext>
                </a:extLst>
              </p:cNvPr>
              <p:cNvCxnSpPr>
                <a:cxnSpLocks/>
                <a:stCxn id="377" idx="2"/>
              </p:cNvCxnSpPr>
              <p:nvPr/>
            </p:nvCxnSpPr>
            <p:spPr>
              <a:xfrm flipH="1">
                <a:off x="3164351" y="3752454"/>
                <a:ext cx="609738" cy="3266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직선 화살표 연결선 321">
                <a:extLst>
                  <a:ext uri="{FF2B5EF4-FFF2-40B4-BE49-F238E27FC236}">
                    <a16:creationId xmlns:a16="http://schemas.microsoft.com/office/drawing/2014/main" id="{48D21AD1-A5E6-FDF1-699A-0CE56DCDBC07}"/>
                  </a:ext>
                </a:extLst>
              </p:cNvPr>
              <p:cNvCxnSpPr>
                <a:cxnSpLocks/>
                <a:stCxn id="375" idx="3"/>
              </p:cNvCxnSpPr>
              <p:nvPr/>
            </p:nvCxnSpPr>
            <p:spPr>
              <a:xfrm>
                <a:off x="4086704" y="3676060"/>
                <a:ext cx="617198" cy="4177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직선 화살표 연결선 322">
                <a:extLst>
                  <a:ext uri="{FF2B5EF4-FFF2-40B4-BE49-F238E27FC236}">
                    <a16:creationId xmlns:a16="http://schemas.microsoft.com/office/drawing/2014/main" id="{C8CB420E-142D-BB6C-3BB1-4C410EB928BE}"/>
                  </a:ext>
                </a:extLst>
              </p:cNvPr>
              <p:cNvCxnSpPr>
                <a:cxnSpLocks/>
                <a:stCxn id="372" idx="1"/>
              </p:cNvCxnSpPr>
              <p:nvPr/>
            </p:nvCxnSpPr>
            <p:spPr>
              <a:xfrm>
                <a:off x="4335147" y="3676060"/>
                <a:ext cx="1621978" cy="4177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직선 화살표 연결선 323">
                <a:extLst>
                  <a:ext uri="{FF2B5EF4-FFF2-40B4-BE49-F238E27FC236}">
                    <a16:creationId xmlns:a16="http://schemas.microsoft.com/office/drawing/2014/main" id="{87AF67D0-00D6-CE49-074D-816FB031A310}"/>
                  </a:ext>
                </a:extLst>
              </p:cNvPr>
              <p:cNvCxnSpPr>
                <a:stCxn id="294" idx="3"/>
                <a:endCxn id="300" idx="1"/>
              </p:cNvCxnSpPr>
              <p:nvPr/>
            </p:nvCxnSpPr>
            <p:spPr>
              <a:xfrm>
                <a:off x="1591945" y="4193872"/>
                <a:ext cx="88936" cy="0"/>
              </a:xfrm>
              <a:prstGeom prst="straightConnector1">
                <a:avLst/>
              </a:prstGeom>
              <a:ln>
                <a:headEnd type="none" w="med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직선 화살표 연결선 324">
                <a:extLst>
                  <a:ext uri="{FF2B5EF4-FFF2-40B4-BE49-F238E27FC236}">
                    <a16:creationId xmlns:a16="http://schemas.microsoft.com/office/drawing/2014/main" id="{DDA15E38-2B5B-F1EC-4562-87E5915A6EF5}"/>
                  </a:ext>
                </a:extLst>
              </p:cNvPr>
              <p:cNvCxnSpPr/>
              <p:nvPr/>
            </p:nvCxnSpPr>
            <p:spPr>
              <a:xfrm>
                <a:off x="2972376" y="4200503"/>
                <a:ext cx="88936" cy="0"/>
              </a:xfrm>
              <a:prstGeom prst="straightConnector1">
                <a:avLst/>
              </a:prstGeom>
              <a:ln>
                <a:headEnd type="none" w="med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직선 화살표 연결선 325">
                <a:extLst>
                  <a:ext uri="{FF2B5EF4-FFF2-40B4-BE49-F238E27FC236}">
                    <a16:creationId xmlns:a16="http://schemas.microsoft.com/office/drawing/2014/main" id="{0F06FABF-9507-A9E7-BB87-85F591AE54D0}"/>
                  </a:ext>
                </a:extLst>
              </p:cNvPr>
              <p:cNvCxnSpPr>
                <a:cxnSpLocks/>
                <a:stCxn id="306" idx="3"/>
                <a:endCxn id="312" idx="1"/>
              </p:cNvCxnSpPr>
              <p:nvPr/>
            </p:nvCxnSpPr>
            <p:spPr>
              <a:xfrm>
                <a:off x="4346230" y="4193872"/>
                <a:ext cx="194215" cy="8834"/>
              </a:xfrm>
              <a:prstGeom prst="straightConnector1">
                <a:avLst/>
              </a:prstGeom>
              <a:ln>
                <a:headEnd type="none" w="med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직선 화살표 연결선 326">
                <a:extLst>
                  <a:ext uri="{FF2B5EF4-FFF2-40B4-BE49-F238E27FC236}">
                    <a16:creationId xmlns:a16="http://schemas.microsoft.com/office/drawing/2014/main" id="{29AC4F2E-61B4-270F-5579-5E814E621957}"/>
                  </a:ext>
                </a:extLst>
              </p:cNvPr>
              <p:cNvCxnSpPr/>
              <p:nvPr/>
            </p:nvCxnSpPr>
            <p:spPr>
              <a:xfrm>
                <a:off x="5830420" y="4209348"/>
                <a:ext cx="88936" cy="0"/>
              </a:xfrm>
              <a:prstGeom prst="straightConnector1">
                <a:avLst/>
              </a:prstGeom>
              <a:ln>
                <a:headEnd type="none" w="med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DBE26645-DA76-BFFD-4401-B0FAD62C4AA6}"/>
                </a:ext>
              </a:extLst>
            </p:cNvPr>
            <p:cNvSpPr/>
            <p:nvPr/>
          </p:nvSpPr>
          <p:spPr>
            <a:xfrm>
              <a:off x="3698076" y="5091098"/>
              <a:ext cx="3352069" cy="133779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775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" grpId="0" animBg="1"/>
      <p:bldP spid="52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A77316-14D1-43AA-8A7C-D5D2952BDC5C}" type="slidenum">
              <a:rPr lang="ko-KR" altLang="en-US"/>
              <a:pPr/>
              <a:t>91</a:t>
            </a:fld>
            <a:endParaRPr lang="en-US" altLang="ko-KR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43800" cy="609600"/>
          </a:xfrm>
        </p:spPr>
        <p:txBody>
          <a:bodyPr/>
          <a:lstStyle/>
          <a:p>
            <a:r>
              <a:rPr lang="ko-KR" altLang="en-US"/>
              <a:t>다중키 인덱스</a:t>
            </a:r>
            <a:endParaRPr lang="en-US" altLang="ko-KR"/>
          </a:p>
        </p:txBody>
      </p:sp>
      <p:sp>
        <p:nvSpPr>
          <p:cNvPr id="9" name="Freeform 3"/>
          <p:cNvSpPr>
            <a:spLocks/>
          </p:cNvSpPr>
          <p:nvPr/>
        </p:nvSpPr>
        <p:spPr bwMode="gray">
          <a:xfrm>
            <a:off x="1025501" y="2116129"/>
            <a:ext cx="201930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FFCC6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0" name="Freeform 4"/>
          <p:cNvSpPr>
            <a:spLocks/>
          </p:cNvSpPr>
          <p:nvPr/>
        </p:nvSpPr>
        <p:spPr bwMode="gray">
          <a:xfrm rot="10800000">
            <a:off x="6083276" y="1568449"/>
            <a:ext cx="1924050" cy="962025"/>
          </a:xfrm>
          <a:custGeom>
            <a:avLst/>
            <a:gdLst/>
            <a:ahLst/>
            <a:cxnLst>
              <a:cxn ang="0">
                <a:pos x="88" y="696"/>
              </a:cxn>
              <a:cxn ang="0">
                <a:pos x="88" y="0"/>
              </a:cxn>
              <a:cxn ang="0">
                <a:pos x="0" y="0"/>
              </a:cxn>
              <a:cxn ang="0">
                <a:pos x="0" y="792"/>
              </a:cxn>
              <a:cxn ang="0">
                <a:pos x="2320" y="792"/>
              </a:cxn>
              <a:cxn ang="0">
                <a:pos x="2320" y="696"/>
              </a:cxn>
              <a:cxn ang="0">
                <a:pos x="88" y="696"/>
              </a:cxn>
            </a:cxnLst>
            <a:rect l="0" t="0" r="r" b="b"/>
            <a:pathLst>
              <a:path w="2320" h="792">
                <a:moveTo>
                  <a:pt x="88" y="696"/>
                </a:moveTo>
                <a:lnTo>
                  <a:pt x="88" y="0"/>
                </a:lnTo>
                <a:lnTo>
                  <a:pt x="0" y="0"/>
                </a:lnTo>
                <a:lnTo>
                  <a:pt x="0" y="792"/>
                </a:lnTo>
                <a:lnTo>
                  <a:pt x="2320" y="792"/>
                </a:lnTo>
                <a:lnTo>
                  <a:pt x="2320" y="696"/>
                </a:lnTo>
                <a:lnTo>
                  <a:pt x="88" y="696"/>
                </a:lnTo>
                <a:close/>
              </a:path>
            </a:pathLst>
          </a:custGeom>
          <a:solidFill>
            <a:srgbClr val="FFCC00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gray">
          <a:xfrm>
            <a:off x="1195364" y="1757362"/>
            <a:ext cx="6629400" cy="1125535"/>
          </a:xfrm>
          <a:prstGeom prst="rect">
            <a:avLst/>
          </a:prstGeom>
          <a:solidFill>
            <a:srgbClr val="E08500"/>
          </a:solidFill>
          <a:ln w="254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>
            <a:outerShdw sy="50000" kx="-2453608" rotWithShape="0">
              <a:srgbClr val="B2B2B2">
                <a:alpha val="50000"/>
              </a:srgbClr>
            </a:outerShdw>
          </a:effectLst>
        </p:spPr>
        <p:txBody>
          <a:bodyPr anchor="ctr"/>
          <a:lstStyle/>
          <a:p>
            <a:r>
              <a:rPr lang="ko-KR" altLang="en-US" dirty="0">
                <a:solidFill>
                  <a:srgbClr val="FFFF00"/>
                </a:solidFill>
                <a:latin typeface="HY동녘M" pitchFamily="18" charset="-127"/>
                <a:ea typeface="HY동녘M" pitchFamily="18" charset="-127"/>
              </a:rPr>
              <a:t>여러 필드의 조합에 따라 순서화 된 인덱스</a:t>
            </a:r>
            <a:endParaRPr lang="en-US" altLang="ko-KR" dirty="0">
              <a:solidFill>
                <a:srgbClr val="FFFF00"/>
              </a:solidFill>
              <a:latin typeface="HY동녘M" pitchFamily="18" charset="-127"/>
              <a:ea typeface="HY동녘M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000100" y="3429000"/>
            <a:ext cx="7199337" cy="2056534"/>
            <a:chOff x="1142976" y="2112963"/>
            <a:chExt cx="7199337" cy="3829061"/>
          </a:xfrm>
        </p:grpSpPr>
        <p:grpSp>
          <p:nvGrpSpPr>
            <p:cNvPr id="12" name="그룹 16"/>
            <p:cNvGrpSpPr/>
            <p:nvPr/>
          </p:nvGrpSpPr>
          <p:grpSpPr>
            <a:xfrm>
              <a:off x="1189038" y="2112963"/>
              <a:ext cx="7153275" cy="2959111"/>
              <a:chOff x="1189038" y="2112963"/>
              <a:chExt cx="7153275" cy="2857500"/>
            </a:xfrm>
          </p:grpSpPr>
          <p:sp>
            <p:nvSpPr>
              <p:cNvPr id="13" name="AutoShape 81"/>
              <p:cNvSpPr>
                <a:spLocks noChangeArrowheads="1"/>
              </p:cNvSpPr>
              <p:nvPr/>
            </p:nvSpPr>
            <p:spPr bwMode="gray">
              <a:xfrm>
                <a:off x="1189038" y="2112963"/>
                <a:ext cx="7153275" cy="28575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C16237"/>
                  </a:gs>
                  <a:gs pos="100000">
                    <a:srgbClr val="AB4E47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" name="AutoShape 82"/>
              <p:cNvSpPr>
                <a:spLocks noChangeArrowheads="1"/>
              </p:cNvSpPr>
              <p:nvPr/>
            </p:nvSpPr>
            <p:spPr bwMode="gray">
              <a:xfrm>
                <a:off x="1300163" y="2120900"/>
                <a:ext cx="6937375" cy="2803524"/>
              </a:xfrm>
              <a:prstGeom prst="roundRect">
                <a:avLst>
                  <a:gd name="adj" fmla="val 16667"/>
                </a:avLst>
              </a:prstGeom>
              <a:solidFill>
                <a:srgbClr val="E98B65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" name="AutoShape 83"/>
              <p:cNvSpPr>
                <a:spLocks noChangeArrowheads="1"/>
              </p:cNvSpPr>
              <p:nvPr/>
            </p:nvSpPr>
            <p:spPr bwMode="gray">
              <a:xfrm>
                <a:off x="1357313" y="4184650"/>
                <a:ext cx="6843712" cy="7096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8B65"/>
                  </a:gs>
                  <a:gs pos="100000">
                    <a:srgbClr val="F2BCA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" name="AutoShape 84"/>
              <p:cNvSpPr>
                <a:spLocks noChangeArrowheads="1"/>
              </p:cNvSpPr>
              <p:nvPr/>
            </p:nvSpPr>
            <p:spPr bwMode="gray">
              <a:xfrm>
                <a:off x="1357313" y="2143125"/>
                <a:ext cx="6843712" cy="70802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8D8CC"/>
                  </a:gs>
                  <a:gs pos="100000">
                    <a:srgbClr val="E98B6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" name="Text Box 92"/>
              <p:cNvSpPr txBox="1">
                <a:spLocks noChangeArrowheads="1"/>
              </p:cNvSpPr>
              <p:nvPr/>
            </p:nvSpPr>
            <p:spPr bwMode="gray">
              <a:xfrm>
                <a:off x="1357290" y="2953855"/>
                <a:ext cx="6800850" cy="104155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ko-KR" altLang="en-US" sz="2000" dirty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여러 필드의 조합에 따라 어떻게 순서화 할까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?</a:t>
                </a:r>
              </a:p>
              <a:p>
                <a:pPr marL="514350" indent="-514350">
                  <a:buAutoNum type="arabicPeriod"/>
                </a:pPr>
                <a:r>
                  <a:rPr lang="ko-KR" altLang="en-US" sz="2000" dirty="0" err="1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다중키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 인덱스는 어느 경우에 사용될까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?</a:t>
                </a:r>
              </a:p>
            </p:txBody>
          </p:sp>
        </p:grpSp>
        <p:sp>
          <p:nvSpPr>
            <p:cNvPr id="24" name="AutoShape 93"/>
            <p:cNvSpPr>
              <a:spLocks noChangeArrowheads="1"/>
            </p:cNvSpPr>
            <p:nvPr/>
          </p:nvSpPr>
          <p:spPr bwMode="gray">
            <a:xfrm>
              <a:off x="1142976" y="5072074"/>
              <a:ext cx="7153275" cy="869950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AutoShape 94"/>
            <p:cNvSpPr>
              <a:spLocks noChangeArrowheads="1"/>
            </p:cNvSpPr>
            <p:nvPr/>
          </p:nvSpPr>
          <p:spPr bwMode="gray">
            <a:xfrm>
              <a:off x="1290614" y="5095886"/>
              <a:ext cx="6842125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286248" y="3015182"/>
            <a:ext cx="785813" cy="830263"/>
            <a:chOff x="4383087" y="3015182"/>
            <a:chExt cx="785813" cy="830263"/>
          </a:xfrm>
        </p:grpSpPr>
        <p:grpSp>
          <p:nvGrpSpPr>
            <p:cNvPr id="18" name="Group 85"/>
            <p:cNvGrpSpPr>
              <a:grpSpLocks/>
            </p:cNvGrpSpPr>
            <p:nvPr/>
          </p:nvGrpSpPr>
          <p:grpSpPr bwMode="auto">
            <a:xfrm>
              <a:off x="4383087" y="3090860"/>
              <a:ext cx="785813" cy="642937"/>
              <a:chOff x="1289" y="582"/>
              <a:chExt cx="668" cy="668"/>
            </a:xfrm>
          </p:grpSpPr>
          <p:sp>
            <p:nvSpPr>
              <p:cNvPr id="19" name="Oval 86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20" name="Oval 87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21" name="Oval 88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22" name="Oval 89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  <p:sp>
            <p:nvSpPr>
              <p:cNvPr id="23" name="Oval 90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6" name="TextBox 18"/>
            <p:cNvSpPr txBox="1">
              <a:spLocks noChangeArrowheads="1"/>
            </p:cNvSpPr>
            <p:nvPr/>
          </p:nvSpPr>
          <p:spPr bwMode="auto">
            <a:xfrm>
              <a:off x="4534008" y="3015182"/>
              <a:ext cx="530225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4800" b="1" dirty="0">
                  <a:latin typeface="HY동녘B" pitchFamily="18" charset="-127"/>
                  <a:ea typeface="HY동녘B" pitchFamily="18" charset="-127"/>
                </a:rPr>
                <a:t>?</a:t>
              </a:r>
              <a:endParaRPr lang="ko-KR" altLang="en-US" sz="4800" b="1" dirty="0">
                <a:latin typeface="HY동녘B" pitchFamily="18" charset="-127"/>
                <a:ea typeface="HY동녘B" pitchFamily="18" charset="-127"/>
              </a:endParaRPr>
            </a:p>
          </p:txBody>
        </p:sp>
      </p:grpSp>
      <p:pic>
        <p:nvPicPr>
          <p:cNvPr id="1028" name="Picture 4" descr="페아노 곡선 - 나무위키">
            <a:extLst>
              <a:ext uri="{FF2B5EF4-FFF2-40B4-BE49-F238E27FC236}">
                <a16:creationId xmlns:a16="http://schemas.microsoft.com/office/drawing/2014/main" id="{5F580174-F268-CAF2-75F1-C5C817EB2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845291"/>
            <a:ext cx="1780975" cy="175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A0A9AB6-D901-4D09-475F-AE362AB4C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4784934"/>
            <a:ext cx="18002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8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4|89.7|92|119.9|73.8|44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3|147.8|23.4|69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3|147.8|23.4|69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2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4.9|18.7|124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3|71.4|96.6|6.3|62.1|79.5|20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3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4|89.7|92|119.9|73.8|44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114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63.6|173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8|100.3|72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1|27.6|4|4.1|72.5|89.1|112.7|90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114.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7|21.8|56.9|82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7.9|72.5|55.5|81.3|119.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13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6|63.5|16.8|11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5.1|135.7|36.3|55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1.9|47.5|70.5|61.1|35.2|90.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0.4|71.7|4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42.3|18.1|84.1|52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0.5|22|33.2|40.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|46|7.4|14.6|20.2|23.6|7.3|18.2|23.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7|20.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3.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9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2.7|274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|55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6|4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9.5|27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4|1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.6|1.3|1|45.8|1.1|0.8|0.5|6.5|10.2|0.6|0.6|66.7"/>
</p:tagLst>
</file>

<file path=ppt/theme/theme1.xml><?xml version="1.0" encoding="utf-8"?>
<a:theme xmlns:a="http://schemas.openxmlformats.org/drawingml/2006/main" name="인터넷 세상">
  <a:themeElements>
    <a:clrScheme name="인터넷 세상 2">
      <a:dk1>
        <a:srgbClr val="000000"/>
      </a:dk1>
      <a:lt1>
        <a:srgbClr val="FFFFFF"/>
      </a:lt1>
      <a:dk2>
        <a:srgbClr val="003399"/>
      </a:dk2>
      <a:lt2>
        <a:srgbClr val="4D4D4D"/>
      </a:lt2>
      <a:accent1>
        <a:srgbClr val="336699"/>
      </a:accent1>
      <a:accent2>
        <a:srgbClr val="009999"/>
      </a:accent2>
      <a:accent3>
        <a:srgbClr val="FFFFFF"/>
      </a:accent3>
      <a:accent4>
        <a:srgbClr val="000000"/>
      </a:accent4>
      <a:accent5>
        <a:srgbClr val="ADB8CA"/>
      </a:accent5>
      <a:accent6>
        <a:srgbClr val="008A8A"/>
      </a:accent6>
      <a:hlink>
        <a:srgbClr val="CCECFF"/>
      </a:hlink>
      <a:folHlink>
        <a:srgbClr val="C0C0C0"/>
      </a:folHlink>
    </a:clrScheme>
    <a:fontScheme name="인터넷 세상">
      <a:majorFont>
        <a:latin typeface="MD솔체"/>
        <a:ea typeface="MD솔체"/>
        <a:cs typeface=""/>
      </a:majorFont>
      <a:minorFont>
        <a:latin typeface="MD솔체"/>
        <a:ea typeface="MD솔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인터넷 세상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인터넷 세상 2">
        <a:dk1>
          <a:srgbClr val="000000"/>
        </a:dk1>
        <a:lt1>
          <a:srgbClr val="FFFFFF"/>
        </a:lt1>
        <a:dk2>
          <a:srgbClr val="003399"/>
        </a:dk2>
        <a:lt2>
          <a:srgbClr val="4D4D4D"/>
        </a:lt2>
        <a:accent1>
          <a:srgbClr val="3366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008A8A"/>
        </a:accent6>
        <a:hlink>
          <a:srgbClr val="CCECFF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32204</TotalTime>
  <Words>4387</Words>
  <Application>Microsoft Office PowerPoint</Application>
  <PresentationFormat>화면 슬라이드 쇼(4:3)</PresentationFormat>
  <Paragraphs>1834</Paragraphs>
  <Slides>91</Slides>
  <Notes>84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91</vt:i4>
      </vt:variant>
    </vt:vector>
  </HeadingPairs>
  <TitlesOfParts>
    <vt:vector size="105" baseType="lpstr">
      <vt:lpstr>HY견고딕</vt:lpstr>
      <vt:lpstr>HY견명조</vt:lpstr>
      <vt:lpstr>HY그래픽M</vt:lpstr>
      <vt:lpstr>HY동녘B</vt:lpstr>
      <vt:lpstr>HY동녘M</vt:lpstr>
      <vt:lpstr>HY울릉도M</vt:lpstr>
      <vt:lpstr>MD솔체</vt:lpstr>
      <vt:lpstr>굴림</vt:lpstr>
      <vt:lpstr>돋움</vt:lpstr>
      <vt:lpstr>맑은 고딕</vt:lpstr>
      <vt:lpstr>Arial</vt:lpstr>
      <vt:lpstr>Tahoma</vt:lpstr>
      <vt:lpstr>Wingdings</vt:lpstr>
      <vt:lpstr>인터넷 세상</vt:lpstr>
      <vt:lpstr>Databases 화일의 인덱스 구조</vt:lpstr>
      <vt:lpstr>PowerPoint 프레젠테이션</vt:lpstr>
      <vt:lpstr>PowerPoint 프레젠테이션</vt:lpstr>
      <vt:lpstr>레코드의 특징</vt:lpstr>
      <vt:lpstr>기억을 되살려 봅시다.</vt:lpstr>
      <vt:lpstr>생각해 봅시다.</vt:lpstr>
      <vt:lpstr>생각해 봅시다.</vt:lpstr>
      <vt:lpstr>생각해 봅시다.</vt:lpstr>
      <vt:lpstr>PowerPoint 프레젠테이션</vt:lpstr>
      <vt:lpstr>생각해 봅시다.</vt:lpstr>
      <vt:lpstr>기억나시나요?</vt:lpstr>
      <vt:lpstr>PowerPoint 프레젠테이션</vt:lpstr>
      <vt:lpstr>생각해 봅시다.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생각해봅시다</vt:lpstr>
      <vt:lpstr>PowerPoint 프레젠테이션</vt:lpstr>
      <vt:lpstr>PowerPoint 프레젠테이션</vt:lpstr>
      <vt:lpstr>정리해봅시다</vt:lpstr>
      <vt:lpstr>PowerPoint 프레젠테이션</vt:lpstr>
      <vt:lpstr>PowerPoint 프레젠테이션</vt:lpstr>
      <vt:lpstr>PowerPoint 프레젠테이션</vt:lpstr>
      <vt:lpstr>PowerPoint 프레젠테이션</vt:lpstr>
      <vt:lpstr>삽입, 삭제 정리해봅시다</vt:lpstr>
      <vt:lpstr>인덱스란?</vt:lpstr>
      <vt:lpstr>인덱스 엔트리</vt:lpstr>
      <vt:lpstr>일반적인 인덱스 구조</vt:lpstr>
      <vt:lpstr>일반적인 인덱스 구조</vt:lpstr>
      <vt:lpstr>검색 : 순서화일 vs 인덱스</vt:lpstr>
      <vt:lpstr>일반적인 인덱스 구조</vt:lpstr>
      <vt:lpstr>일반적인 인덱스 구조</vt:lpstr>
      <vt:lpstr>PowerPoint 프레젠테이션</vt:lpstr>
      <vt:lpstr>일반적인 인덱스 구조</vt:lpstr>
      <vt:lpstr>일반적인 인덱스 구조</vt:lpstr>
      <vt:lpstr>일반적인 인덱스 구조</vt:lpstr>
      <vt:lpstr>일반적인 인덱스 구조</vt:lpstr>
      <vt:lpstr>일반적인 인덱스 구조</vt:lpstr>
      <vt:lpstr>생각해 봅시다.</vt:lpstr>
      <vt:lpstr>순서화일의  순서키 필드에 대한 기본 인덱스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순서화일의 순서키 필드에 대한 기본 인덱스</vt:lpstr>
      <vt:lpstr>순서화일의 순서키 필드에 대한 기본 인덱스</vt:lpstr>
      <vt:lpstr>순서화일의 순서키 필드에 대한 기본 인덱스</vt:lpstr>
      <vt:lpstr>순서화일의 순서키 필드에 대한 기본 인덱스</vt:lpstr>
      <vt:lpstr>인덱스의 종류</vt:lpstr>
      <vt:lpstr>화일의 크기와 성능</vt:lpstr>
      <vt:lpstr>화일의 크기 계산</vt:lpstr>
      <vt:lpstr>밀집인덱스를 사용한 접근 비용의 예</vt:lpstr>
      <vt:lpstr>단일 단계 인덱스의 유형</vt:lpstr>
      <vt:lpstr>다시 되돌아보자. 순서화일의 non-key 필드에  대한 인덱스</vt:lpstr>
      <vt:lpstr>다시 되돌아보자. 순서화일의 non-key 필드에  대한 인덱스</vt:lpstr>
      <vt:lpstr>다시 되돌아보자. 순서화일의 non-key 필드에  대한 인덱스</vt:lpstr>
      <vt:lpstr>클러스터링 인덱스의 예</vt:lpstr>
      <vt:lpstr>밀집 보조 인덱스의 예  (블록 포인터를 갖는 경우)</vt:lpstr>
      <vt:lpstr>밀집 보조 인덱스의 예  (블록 포인터를 갖는 경우)</vt:lpstr>
      <vt:lpstr>인덱스 엔트리들이 고정 길이이고 유일한 필드값들을 갖도록 하나의 간접 단계를 이용하여 구현된, 키가 아닌 필드에 대한 보조 인덱스(레코드 포인터를 갖는 경우)</vt:lpstr>
      <vt:lpstr>생각해 봅시다.</vt:lpstr>
      <vt:lpstr>생각해 봅시다.</vt:lpstr>
      <vt:lpstr>생각해 봅시다.</vt:lpstr>
      <vt:lpstr>다단계 인덱스</vt:lpstr>
      <vt:lpstr> 2-단계 기본 인덱스의 예</vt:lpstr>
      <vt:lpstr>1단계 인덱스의 특징</vt:lpstr>
      <vt:lpstr>생각해 봅시다.</vt:lpstr>
      <vt:lpstr>생각해 봅시다.</vt:lpstr>
      <vt:lpstr> 서브트리에 대한 포인터를 갖는 탐색 트리의 한 노드</vt:lpstr>
      <vt:lpstr>차수가 p = 3인 탐색 트리</vt:lpstr>
      <vt:lpstr>PowerPoint 프레젠테이션</vt:lpstr>
      <vt:lpstr>B 트리 또는 B+트리</vt:lpstr>
      <vt:lpstr>B 트리 알고리즘</vt:lpstr>
      <vt:lpstr>B 트리 구조  (a) q – 1개의 탐색값을 갖는 B-트리의 한 노드  (b) 차수 p = 3인 B-트리(삽입 순서는 8, 5, 1, 7, 3, 12, 9, 6이다.)</vt:lpstr>
      <vt:lpstr>PowerPoint 프레젠테이션</vt:lpstr>
      <vt:lpstr>B+트리의 노드  (a) q – 1개의 탐색값을 갖는 내부 노드  (b) q – 1의 탑색값과 q – 1의 데이터 포인터를 가지는 B+-트리의 단말 노드</vt:lpstr>
      <vt:lpstr>PowerPoint 프레젠테이션</vt:lpstr>
      <vt:lpstr>B 트리와 B+트리 </vt:lpstr>
      <vt:lpstr>B+트리 삽입 알고리즘</vt:lpstr>
      <vt:lpstr>B+트리에 대한 삽입의 예</vt:lpstr>
      <vt:lpstr>B+트리 삭제 알고리즘</vt:lpstr>
      <vt:lpstr>PowerPoint 프레젠테이션</vt:lpstr>
      <vt:lpstr>PowerPoint 프레젠테이션</vt:lpstr>
      <vt:lpstr>다중키 인덱스</vt:lpstr>
    </vt:vector>
  </TitlesOfParts>
  <Company>우리집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장지웅(A0072)</cp:lastModifiedBy>
  <cp:revision>216</cp:revision>
  <dcterms:created xsi:type="dcterms:W3CDTF">2007-03-04T09:35:15Z</dcterms:created>
  <dcterms:modified xsi:type="dcterms:W3CDTF">2024-10-07T03:21:15Z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