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67" autoAdjust="0"/>
  </p:normalViewPr>
  <p:slideViewPr>
    <p:cSldViewPr snapToGrid="0">
      <p:cViewPr varScale="1">
        <p:scale>
          <a:sx n="71" d="100"/>
          <a:sy n="71" d="100"/>
        </p:scale>
        <p:origin x="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8CBCE-AA95-4CE1-84AD-762A980094D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AFCE0-AC34-42DC-9FD9-81A6F846D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0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이전의 이미지와 다음페이지의 이미지를 계속 더하기만 해도 속도감이 나타나는 배경을 표현 가능</a:t>
            </a:r>
            <a:endParaRPr lang="en-US" altLang="ko-KR" dirty="0"/>
          </a:p>
          <a:p>
            <a:r>
              <a:rPr lang="ko-KR" altLang="en-US" dirty="0"/>
              <a:t>이전 이미지의 결과를 텍스처로 저장하고</a:t>
            </a:r>
            <a:r>
              <a:rPr lang="en-US" altLang="ko-KR" dirty="0"/>
              <a:t>, </a:t>
            </a:r>
            <a:r>
              <a:rPr lang="ko-KR" altLang="en-US" dirty="0"/>
              <a:t>이전 이미지하고 현재 이미지들을 더하기를 하던 그렇게 하면 배경들이 또는 이미지가 속도감 있게 움직인다고 느낄 수 있다</a:t>
            </a:r>
            <a:endParaRPr lang="en-US" altLang="ko-KR" dirty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AFCE0-AC34-42DC-9FD9-81A6F846D1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6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AFCE0-AC34-42DC-9FD9-81A6F846D1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8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3x3</a:t>
            </a:r>
            <a:r>
              <a:rPr lang="ko-KR" altLang="en-US" dirty="0"/>
              <a:t>칸씩 평균을 내서 쓰고</a:t>
            </a:r>
            <a:r>
              <a:rPr lang="en-US" altLang="ko-KR" dirty="0"/>
              <a:t>, </a:t>
            </a:r>
            <a:r>
              <a:rPr lang="ko-KR" altLang="en-US" dirty="0"/>
              <a:t>오른쪽으로 </a:t>
            </a:r>
            <a:r>
              <a:rPr lang="en-US" altLang="ko-KR" dirty="0"/>
              <a:t>1</a:t>
            </a:r>
            <a:r>
              <a:rPr lang="ko-KR" altLang="en-US" dirty="0"/>
              <a:t>칸씩 움직이면서 반복한다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줄에 대해 다하면 가장 바깥에 있는 픽셀을 제외하고 모든 픽셀에 해당하는 평균값이 얻어진다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 </a:t>
            </a:r>
            <a:r>
              <a:rPr lang="ko-KR" altLang="en-US" dirty="0" err="1"/>
              <a:t>컨벌루션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AFCE0-AC34-42DC-9FD9-81A6F846D1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99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평균 </a:t>
            </a:r>
            <a:r>
              <a:rPr lang="en-US" altLang="ko-KR" dirty="0"/>
              <a:t>= </a:t>
            </a:r>
            <a:r>
              <a:rPr lang="ko-KR" altLang="en-US" dirty="0"/>
              <a:t>툭 튀어나온 부분을 없애는 좋은 방법</a:t>
            </a:r>
          </a:p>
          <a:p>
            <a:r>
              <a:rPr lang="ko-KR" altLang="en-US" dirty="0"/>
              <a:t>양끝의 이상한데이터</a:t>
            </a:r>
            <a:r>
              <a:rPr lang="en-US" altLang="ko-KR" dirty="0"/>
              <a:t>(0</a:t>
            </a:r>
            <a:r>
              <a:rPr lang="ko-KR" altLang="en-US" dirty="0"/>
              <a:t>에 수렴하는 얘들</a:t>
            </a:r>
            <a:r>
              <a:rPr lang="en-US" altLang="ko-KR" dirty="0"/>
              <a:t>)</a:t>
            </a:r>
            <a:r>
              <a:rPr lang="ko-KR" altLang="en-US" dirty="0"/>
              <a:t>를 없애는 좋은 방법 </a:t>
            </a:r>
            <a:r>
              <a:rPr lang="en-US" altLang="ko-KR" dirty="0"/>
              <a:t>= </a:t>
            </a:r>
            <a:r>
              <a:rPr lang="ko-KR" altLang="en-US" dirty="0"/>
              <a:t>평균을 내는 것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AFCE0-AC34-42DC-9FD9-81A6F846D1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5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8D1B-E1E9-4BEB-BAE6-814698466AC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FEA1-501B-4B59-9996-8A92AE587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5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8D1B-E1E9-4BEB-BAE6-814698466AC5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FEA1-501B-4B59-9996-8A92AE587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>
                <a:solidFill>
                  <a:srgbClr val="FF0066"/>
                </a:solidFill>
                <a:latin typeface="Lucida Sans Unicode" pitchFamily="34" charset="0"/>
              </a:rPr>
              <a:t>Game Programming with DirectX</a:t>
            </a:r>
            <a:endParaRPr lang="en-US" altLang="ko-KR" sz="3200" b="1" dirty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Direct3D </a:t>
            </a:r>
            <a:r>
              <a:rPr lang="ko-KR" altLang="en-US"/>
              <a:t>파이프라인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백열광 효과</a:t>
            </a:r>
            <a:r>
              <a:rPr lang="en-US" altLang="ko-KR"/>
              <a:t>(Glow Effect)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4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Direct3D </a:t>
            </a:r>
            <a:r>
              <a:rPr lang="ko-KR" altLang="en-US"/>
              <a:t>파이프라인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블러링</a:t>
            </a:r>
            <a:r>
              <a:rPr lang="en-US" altLang="ko-KR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3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블러링</a:t>
            </a:r>
            <a:r>
              <a:rPr lang="en-US" altLang="ko-KR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3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블러링</a:t>
            </a:r>
            <a:r>
              <a:rPr lang="en-US" altLang="ko-KR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3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블러링</a:t>
            </a:r>
            <a:r>
              <a:rPr lang="en-US" altLang="ko-KR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블러링</a:t>
            </a:r>
            <a:r>
              <a:rPr lang="en-US" altLang="ko-KR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4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블러링</a:t>
            </a:r>
            <a:r>
              <a:rPr lang="en-US" altLang="ko-KR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Direct3D </a:t>
            </a:r>
            <a:r>
              <a:rPr lang="ko-KR" altLang="en-US"/>
              <a:t>파이프라인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133</Words>
  <Application>Microsoft Office PowerPoint</Application>
  <PresentationFormat>화면 슬라이드 쇼(4:3)</PresentationFormat>
  <Paragraphs>23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Lucida Sans Unicode</vt:lpstr>
      <vt:lpstr>Office 테마</vt:lpstr>
      <vt:lpstr>Game Programming with DirectX</vt:lpstr>
      <vt:lpstr>Direct3D 파이프라인</vt:lpstr>
      <vt:lpstr>블러링(Blurring)</vt:lpstr>
      <vt:lpstr>블러링(Blurring)</vt:lpstr>
      <vt:lpstr>블러링(Blurring)</vt:lpstr>
      <vt:lpstr>블러링(Blurring)</vt:lpstr>
      <vt:lpstr>블러링(Blurring)</vt:lpstr>
      <vt:lpstr>블러링(Blurring)</vt:lpstr>
      <vt:lpstr>Direct3D 파이프라인</vt:lpstr>
      <vt:lpstr>Direct3D 파이프라인</vt:lpstr>
      <vt:lpstr>백열광 효과(Glow Effect)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DirectX</dc:title>
  <dc:creator>Louis</dc:creator>
  <cp:lastModifiedBy>이규원(2020182028)</cp:lastModifiedBy>
  <cp:revision>2</cp:revision>
  <dcterms:created xsi:type="dcterms:W3CDTF">2021-10-31T13:59:27Z</dcterms:created>
  <dcterms:modified xsi:type="dcterms:W3CDTF">2024-11-19T03:24:50Z</dcterms:modified>
</cp:coreProperties>
</file>