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99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14" r:id="rId15"/>
    <p:sldId id="315" r:id="rId16"/>
    <p:sldId id="316" r:id="rId17"/>
    <p:sldId id="31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DSHNz6N5uk?si=MfJheutnve2gOOS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700" spc="0" dirty="0" err="1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맥도날드화란</a:t>
            </a:r>
            <a:r>
              <a:rPr lang="en-US" altLang="ko-KR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?</a:t>
            </a:r>
            <a:br>
              <a:rPr lang="en-US" altLang="ko-KR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제</a:t>
            </a:r>
            <a: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3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특성 </a:t>
            </a:r>
            <a:r>
              <a:rPr lang="en-US" altLang="ko-KR" dirty="0" smtClean="0"/>
              <a:t>4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통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>통제</a:t>
            </a:r>
            <a:r>
              <a:rPr lang="en-US" altLang="ko-KR" sz="3200" dirty="0" smtClean="0"/>
              <a:t>(Control)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줄을 서야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메뉴는 한정적이며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선택의 여지가 거의 없고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의자가 딱딱함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빨리 먹고 나가도록 통제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근로자의 통제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제한된 수의 과업을 정확하게 지시 받은 대로 수행하도록 훈련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지침대로 하고 있는지 관리자가 확인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9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특성 </a:t>
            </a:r>
            <a:r>
              <a:rPr lang="en-US" altLang="ko-KR" dirty="0" smtClean="0"/>
              <a:t>5?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합리성의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불합리</a:t>
            </a:r>
            <a:r>
              <a:rPr lang="ko-KR" altLang="en-US" dirty="0"/>
              <a:t>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“</a:t>
            </a:r>
            <a:r>
              <a:rPr lang="ko-KR" altLang="en-US" sz="2400" dirty="0" smtClean="0"/>
              <a:t>패스트푸드가 미각에 해독을 끼치는 것처럼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뿌리 없는 창조물도 프랑스를 폭격해 문화에 해독을 끼칠 것</a:t>
            </a:r>
            <a:r>
              <a:rPr lang="en-US" altLang="ko-KR" sz="2400" dirty="0" smtClean="0"/>
              <a:t>” – On Euro Disney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과거로 회귀</a:t>
            </a:r>
            <a:r>
              <a:rPr lang="en-US" altLang="ko-KR" sz="2400" dirty="0" smtClean="0"/>
              <a:t>? – </a:t>
            </a:r>
            <a:r>
              <a:rPr lang="ko-KR" altLang="en-US" sz="2400" dirty="0" smtClean="0"/>
              <a:t>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미래에 대한 상상에 바탕을 두고 </a:t>
            </a:r>
            <a:r>
              <a:rPr lang="ko-KR" altLang="en-US" sz="2400" dirty="0" err="1" smtClean="0"/>
              <a:t>맥도날드화를</a:t>
            </a:r>
            <a:r>
              <a:rPr lang="ko-KR" altLang="en-US" sz="2400" dirty="0" smtClean="0"/>
              <a:t> 비판하는 것이 타당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세계가 덜 </a:t>
            </a:r>
            <a:r>
              <a:rPr lang="ko-KR" altLang="en-US" sz="2400" dirty="0" err="1" smtClean="0"/>
              <a:t>맥도날드화된다면</a:t>
            </a:r>
            <a:r>
              <a:rPr lang="ko-KR" altLang="en-US" sz="2400" dirty="0" smtClean="0"/>
              <a:t> 사람들은 잠재력을 더 잘 발휘할 수 있을 것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558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이케아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>효율성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광범위한 가구류를 </a:t>
            </a:r>
            <a:r>
              <a:rPr lang="ko-KR" altLang="en-US" sz="2400" dirty="0" err="1" smtClean="0"/>
              <a:t>원스톱으로</a:t>
            </a:r>
            <a:r>
              <a:rPr lang="ko-KR" altLang="en-US" sz="2400" dirty="0" smtClean="0"/>
              <a:t> 쇼핑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이케아의</a:t>
            </a:r>
            <a:r>
              <a:rPr lang="ko-KR" altLang="en-US" sz="2400" dirty="0" smtClean="0"/>
              <a:t> 효율성은 대체로 고객이 할 일이 많다는 사실에서 비롯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먼 거리 운전</a:t>
            </a:r>
            <a:r>
              <a:rPr lang="en-US" altLang="ko-KR" sz="2400" dirty="0"/>
              <a:t>,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미로 매장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주문서 직접 작성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조립 등의 무보수 노동</a:t>
            </a:r>
            <a:r>
              <a:rPr lang="en-US" altLang="ko-KR" sz="2400" dirty="0" smtClean="0"/>
              <a:t>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74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이케아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>계산가능성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초저가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절약했다는 착각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저품</a:t>
            </a:r>
            <a:r>
              <a:rPr lang="ko-KR" altLang="en-US" sz="2400" dirty="0" err="1"/>
              <a:t>질</a:t>
            </a:r>
            <a:r>
              <a:rPr lang="en-US" altLang="ko-KR" sz="2400" dirty="0" smtClean="0"/>
              <a:t>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32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이케아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>예측가능성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넓은 주차장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아동 놀이공간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값싼 소품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스웨덴풍 가구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매장 구조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39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이케아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>통제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설정된 경로를 통해 이동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>불합리성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품질 문제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조립 어려움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긴 시간 허비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2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맥도날드화의</a:t>
            </a:r>
            <a:r>
              <a:rPr lang="ko-KR" altLang="en-US" dirty="0" smtClean="0"/>
              <a:t> 이점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7784" y="864108"/>
            <a:ext cx="5760567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많은 사람이 다양한 상품과 서비스 이용하게 됨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시간적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지리적 제약 완화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원하고 필요한 것을 즉시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간편하게 획득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상품과 서비스의 질이 균일해짐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고가 상품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서비스 대신 경제적인 대안의 폭 확대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신속하고 효율적으로 상품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서비스 이용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친숙하고 안전하며 안정적인 환경 제공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정량화 덕분에 경쟁 상품 비교 용이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인종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성적 지향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계급과 무관한 비슷한 처우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조직과 기술의 혁신이 빠르고 쉽게 확산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13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맥도날드화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되지 않은 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질문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전</a:t>
            </a:r>
            <a:r>
              <a:rPr lang="ko-KR" altLang="en-US" sz="2400" dirty="0" smtClean="0"/>
              <a:t>근대부터 이어온 분야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-  </a:t>
            </a:r>
            <a:r>
              <a:rPr lang="ko-KR" altLang="en-US" sz="2400" dirty="0" smtClean="0"/>
              <a:t>가족이 경영하는 동네 식품점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맥도날드화에</a:t>
            </a:r>
            <a:r>
              <a:rPr lang="ko-KR" altLang="en-US" sz="2400" dirty="0" smtClean="0"/>
              <a:t> 대한 반작용으로 새롭게 생겼거나 확대된 사업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B&amp;B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탈근대시대로의 진입과 관련된 분야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hlinkClick r:id="rId2"/>
              </a:rPr>
              <a:t>인앤아웃버거</a:t>
            </a:r>
            <a:r>
              <a:rPr lang="en-US" altLang="ko-KR" sz="2400" dirty="0" smtClean="0">
                <a:hlinkClick r:id="rId2"/>
              </a:rPr>
              <a:t>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713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/>
              <a:t>“</a:t>
            </a:r>
            <a:r>
              <a:rPr lang="ko-KR" altLang="en-US" sz="3200" dirty="0" err="1" smtClean="0"/>
              <a:t>맥도날드화가</a:t>
            </a:r>
            <a:r>
              <a:rPr lang="ko-KR" altLang="en-US" sz="3200" dirty="0" smtClean="0"/>
              <a:t> 사회 전체에 확산되고 있다는 주장만이 아니라 그 주장을 뒷받침하는 근거를 제시해야만 한다</a:t>
            </a:r>
            <a:r>
              <a:rPr lang="en-US" altLang="ko-KR" sz="3200" dirty="0" smtClean="0"/>
              <a:t>.”</a:t>
            </a:r>
            <a:r>
              <a:rPr lang="en-US" altLang="ko-KR" sz="3600" dirty="0" smtClean="0"/>
              <a:t>  </a:t>
            </a:r>
            <a:r>
              <a:rPr lang="en-US" altLang="ko-KR" dirty="0" smtClean="0"/>
              <a:t>(p.65)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8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맥도날드화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sz="3200" dirty="0" smtClean="0"/>
              <a:t>패스트푸드점의 원리가 사회에서 점점 더 많은 부문을 지배하게 되는 과정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60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맥도날드와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프랜차이</a:t>
            </a:r>
            <a:r>
              <a:rPr lang="ko-KR" altLang="en-US" dirty="0"/>
              <a:t>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프랜차이즈 음식점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패스트푸드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고가 식당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다른 업종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자동차 정비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미국에서 시작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해외 현지화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미국 역수입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더바디샵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프레타망제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졸리비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시간적 확장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전반적인 삶의 영역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, SNS, </a:t>
            </a:r>
            <a:r>
              <a:rPr lang="ko-KR" altLang="en-US" dirty="0" err="1" smtClean="0"/>
              <a:t>크레이크리스트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데이팅앱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비아그라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8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맥도날드의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영향</a:t>
            </a:r>
            <a:r>
              <a:rPr lang="ko-KR" altLang="en-US" dirty="0"/>
              <a:t>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모든 곳에 진출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타임스스퀘어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관타나모 기지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펜타곤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연방법원</a:t>
            </a:r>
            <a:r>
              <a:rPr lang="en-US" altLang="ko-KR" sz="2000" dirty="0" smtClean="0"/>
              <a:t>,  </a:t>
            </a:r>
            <a:r>
              <a:rPr lang="ko-KR" altLang="en-US" sz="2000" dirty="0" err="1" smtClean="0"/>
              <a:t>샹젤리제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루브르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푸시킨</a:t>
            </a:r>
            <a:r>
              <a:rPr lang="ko-KR" altLang="en-US" sz="2000" dirty="0" smtClean="0"/>
              <a:t> 광장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베이징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대학 캠퍼스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고속도로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맥도날드식</a:t>
            </a:r>
            <a:r>
              <a:rPr lang="ko-KR" altLang="en-US" sz="2000" dirty="0" smtClean="0"/>
              <a:t> 패스트푸드의 확산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학교 급식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군대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집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수직적 </a:t>
            </a:r>
            <a:r>
              <a:rPr lang="ko-KR" altLang="en-US" sz="2000" dirty="0" err="1" smtClean="0"/>
              <a:t>맥도날드화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공급자들에게 </a:t>
            </a:r>
            <a:r>
              <a:rPr lang="ko-KR" altLang="en-US" sz="2000" dirty="0" err="1" smtClean="0"/>
              <a:t>맥도날드화</a:t>
            </a:r>
            <a:r>
              <a:rPr lang="ko-KR" altLang="en-US" sz="2000" dirty="0" smtClean="0"/>
              <a:t> 강요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감자 생산과 가공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목축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양계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도축 및 가공 등의 운영과 공정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“Mac” – </a:t>
            </a:r>
            <a:r>
              <a:rPr lang="ko-KR" altLang="en-US" sz="2000" dirty="0" err="1" smtClean="0"/>
              <a:t>맥치과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믹닥터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맥신문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011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야외 여가 활동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경찰과 형사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사법 시스템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프로파일링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삼진아웃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가족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대학교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이러닝</a:t>
            </a:r>
            <a:r>
              <a:rPr lang="en-US" altLang="ko-KR" sz="2000" dirty="0" smtClean="0"/>
              <a:t>, Massive Open Online Course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의료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장례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은행업</a:t>
            </a:r>
            <a:r>
              <a:rPr lang="ko-KR" altLang="en-US" sz="2000" dirty="0"/>
              <a:t>무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8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특성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mtClean="0"/>
              <a:t>효율성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>효율성</a:t>
            </a:r>
            <a:r>
              <a:rPr lang="en-US" altLang="ko-KR" sz="3200" dirty="0" smtClean="0"/>
              <a:t>(Efficiency)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어</a:t>
            </a:r>
            <a:r>
              <a:rPr lang="ko-KR" altLang="en-US" sz="2400" dirty="0"/>
              <a:t>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지점에서 다른 지점으로 이행하는 최적의 방법을 택하는 것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배고픈 상태에서 배부른 상태로 이행하는 가장 편한 방법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9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특성 </a:t>
            </a:r>
            <a:r>
              <a:rPr lang="en-US" altLang="ko-KR" dirty="0"/>
              <a:t>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계산가능</a:t>
            </a:r>
            <a:r>
              <a:rPr lang="ko-KR" altLang="en-US" dirty="0"/>
              <a:t>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>계산가능성</a:t>
            </a:r>
            <a:r>
              <a:rPr lang="en-US" altLang="ko-KR" sz="3200" dirty="0" smtClean="0"/>
              <a:t>(Calculability)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판매되는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상품의 양적 측면을 강조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양은 질과 등가적이어서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양이 많거나 빨리 나오는 제품이 곧 좋은 제품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시간의 계산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시간과 돈을 연계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업무수행의 질보다 양 강조</a:t>
            </a:r>
            <a:r>
              <a:rPr lang="en-US" altLang="ko-KR" sz="2400" dirty="0" smtClean="0"/>
              <a:t>: “</a:t>
            </a:r>
            <a:r>
              <a:rPr lang="ko-KR" altLang="en-US" sz="2400" dirty="0" smtClean="0"/>
              <a:t>많이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빨리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값싸게</a:t>
            </a:r>
            <a:r>
              <a:rPr lang="en-US" altLang="ko-KR" sz="2400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54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특성 </a:t>
            </a:r>
            <a:r>
              <a:rPr lang="en-US" altLang="ko-KR" dirty="0"/>
              <a:t>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예측가능</a:t>
            </a:r>
            <a:r>
              <a:rPr lang="ko-KR" altLang="en-US" dirty="0"/>
              <a:t>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>예측가</a:t>
            </a:r>
            <a:r>
              <a:rPr lang="ko-KR" altLang="en-US" sz="3200" dirty="0"/>
              <a:t>능</a:t>
            </a:r>
            <a:r>
              <a:rPr lang="ko-KR" altLang="en-US" sz="3200" dirty="0" smtClean="0"/>
              <a:t>성</a:t>
            </a:r>
            <a:r>
              <a:rPr lang="en-US" altLang="ko-KR" sz="3200" dirty="0" smtClean="0"/>
              <a:t>(Predictability)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제품과 서비스가 언제 어디에서나 동일할 것이라는 확신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이 시스템에서 일하는 사람들도 예측 가능한 방식으로 행동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회사의 규칙과 관리자의 지시에 따라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그들의 말까지도 예측 가능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0928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2019</TotalTime>
  <Words>535</Words>
  <Application>Microsoft Office PowerPoint</Application>
  <PresentationFormat>화면 슬라이드 쇼(4:3)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Frame</vt:lpstr>
      <vt:lpstr>맥도날드화란? 도시의 사회학적 이해 제3주</vt:lpstr>
      <vt:lpstr>사회학</vt:lpstr>
      <vt:lpstr>맥도날드화</vt:lpstr>
      <vt:lpstr>맥도날드와 프랜차이즈</vt:lpstr>
      <vt:lpstr>맥도날드의 영향력</vt:lpstr>
      <vt:lpstr>PowerPoint 프레젠테이션</vt:lpstr>
      <vt:lpstr>특성 1  효율성</vt:lpstr>
      <vt:lpstr>특성 2  계산가능성</vt:lpstr>
      <vt:lpstr>특성 3  예측가능성</vt:lpstr>
      <vt:lpstr>특성 4  통제</vt:lpstr>
      <vt:lpstr>특성 5?  합리성의 불합리성</vt:lpstr>
      <vt:lpstr>이케아</vt:lpstr>
      <vt:lpstr>이케아</vt:lpstr>
      <vt:lpstr>이케아</vt:lpstr>
      <vt:lpstr>이케아</vt:lpstr>
      <vt:lpstr>맥도날드화의 이점 </vt:lpstr>
      <vt:lpstr>맥도날드화 되지 않은 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135</cp:revision>
  <dcterms:created xsi:type="dcterms:W3CDTF">2016-12-18T12:30:09Z</dcterms:created>
  <dcterms:modified xsi:type="dcterms:W3CDTF">2024-09-19T09:03:23Z</dcterms:modified>
</cp:coreProperties>
</file>